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">
            <a:extLst>
              <a:ext uri="{FF2B5EF4-FFF2-40B4-BE49-F238E27FC236}">
                <a16:creationId xmlns:a16="http://schemas.microsoft.com/office/drawing/2014/main" id="{AB67FD3E-A51B-4E69-BC56-ECA23A8A7C66}"/>
              </a:ext>
            </a:extLst>
          </p:cNvPr>
          <p:cNvSpPr>
            <a:spLocks noEditPoints="1"/>
          </p:cNvSpPr>
          <p:nvPr/>
        </p:nvSpPr>
        <p:spPr bwMode="auto">
          <a:xfrm>
            <a:off x="6369639" y="791344"/>
            <a:ext cx="954108" cy="1642704"/>
          </a:xfrm>
          <a:custGeom>
            <a:avLst/>
            <a:gdLst>
              <a:gd name="T0" fmla="*/ 647 w 884"/>
              <a:gd name="T1" fmla="*/ 1089 h 1522"/>
              <a:gd name="T2" fmla="*/ 724 w 884"/>
              <a:gd name="T3" fmla="*/ 1189 h 1522"/>
              <a:gd name="T4" fmla="*/ 761 w 884"/>
              <a:gd name="T5" fmla="*/ 1394 h 1522"/>
              <a:gd name="T6" fmla="*/ 734 w 884"/>
              <a:gd name="T7" fmla="*/ 1429 h 1522"/>
              <a:gd name="T8" fmla="*/ 743 w 884"/>
              <a:gd name="T9" fmla="*/ 1442 h 1522"/>
              <a:gd name="T10" fmla="*/ 707 w 884"/>
              <a:gd name="T11" fmla="*/ 1489 h 1522"/>
              <a:gd name="T12" fmla="*/ 725 w 884"/>
              <a:gd name="T13" fmla="*/ 1521 h 1522"/>
              <a:gd name="T14" fmla="*/ 820 w 884"/>
              <a:gd name="T15" fmla="*/ 1513 h 1522"/>
              <a:gd name="T16" fmla="*/ 881 w 884"/>
              <a:gd name="T17" fmla="*/ 1467 h 1522"/>
              <a:gd name="T18" fmla="*/ 882 w 884"/>
              <a:gd name="T19" fmla="*/ 1422 h 1522"/>
              <a:gd name="T20" fmla="*/ 867 w 884"/>
              <a:gd name="T21" fmla="*/ 1366 h 1522"/>
              <a:gd name="T22" fmla="*/ 849 w 884"/>
              <a:gd name="T23" fmla="*/ 1215 h 1522"/>
              <a:gd name="T24" fmla="*/ 818 w 884"/>
              <a:gd name="T25" fmla="*/ 1038 h 1522"/>
              <a:gd name="T26" fmla="*/ 817 w 884"/>
              <a:gd name="T27" fmla="*/ 1018 h 1522"/>
              <a:gd name="T28" fmla="*/ 778 w 884"/>
              <a:gd name="T29" fmla="*/ 932 h 1522"/>
              <a:gd name="T30" fmla="*/ 852 w 884"/>
              <a:gd name="T31" fmla="*/ 698 h 1522"/>
              <a:gd name="T32" fmla="*/ 842 w 884"/>
              <a:gd name="T33" fmla="*/ 592 h 1522"/>
              <a:gd name="T34" fmla="*/ 804 w 884"/>
              <a:gd name="T35" fmla="*/ 537 h 1522"/>
              <a:gd name="T36" fmla="*/ 713 w 884"/>
              <a:gd name="T37" fmla="*/ 461 h 1522"/>
              <a:gd name="T38" fmla="*/ 561 w 884"/>
              <a:gd name="T39" fmla="*/ 358 h 1522"/>
              <a:gd name="T40" fmla="*/ 364 w 884"/>
              <a:gd name="T41" fmla="*/ 236 h 1522"/>
              <a:gd name="T42" fmla="*/ 288 w 884"/>
              <a:gd name="T43" fmla="*/ 165 h 1522"/>
              <a:gd name="T44" fmla="*/ 293 w 884"/>
              <a:gd name="T45" fmla="*/ 92 h 1522"/>
              <a:gd name="T46" fmla="*/ 243 w 884"/>
              <a:gd name="T47" fmla="*/ 24 h 1522"/>
              <a:gd name="T48" fmla="*/ 226 w 884"/>
              <a:gd name="T49" fmla="*/ 3 h 1522"/>
              <a:gd name="T50" fmla="*/ 213 w 884"/>
              <a:gd name="T51" fmla="*/ 2 h 1522"/>
              <a:gd name="T52" fmla="*/ 117 w 884"/>
              <a:gd name="T53" fmla="*/ 24 h 1522"/>
              <a:gd name="T54" fmla="*/ 79 w 884"/>
              <a:gd name="T55" fmla="*/ 85 h 1522"/>
              <a:gd name="T56" fmla="*/ 2 w 884"/>
              <a:gd name="T57" fmla="*/ 100 h 1522"/>
              <a:gd name="T58" fmla="*/ 69 w 884"/>
              <a:gd name="T59" fmla="*/ 121 h 1522"/>
              <a:gd name="T60" fmla="*/ 61 w 884"/>
              <a:gd name="T61" fmla="*/ 179 h 1522"/>
              <a:gd name="T62" fmla="*/ 60 w 884"/>
              <a:gd name="T63" fmla="*/ 199 h 1522"/>
              <a:gd name="T64" fmla="*/ 76 w 884"/>
              <a:gd name="T65" fmla="*/ 231 h 1522"/>
              <a:gd name="T66" fmla="*/ 78 w 884"/>
              <a:gd name="T67" fmla="*/ 248 h 1522"/>
              <a:gd name="T68" fmla="*/ 84 w 884"/>
              <a:gd name="T69" fmla="*/ 269 h 1522"/>
              <a:gd name="T70" fmla="*/ 66 w 884"/>
              <a:gd name="T71" fmla="*/ 366 h 1522"/>
              <a:gd name="T72" fmla="*/ 96 w 884"/>
              <a:gd name="T73" fmla="*/ 425 h 1522"/>
              <a:gd name="T74" fmla="*/ 113 w 884"/>
              <a:gd name="T75" fmla="*/ 448 h 1522"/>
              <a:gd name="T76" fmla="*/ 128 w 884"/>
              <a:gd name="T77" fmla="*/ 469 h 1522"/>
              <a:gd name="T78" fmla="*/ 159 w 884"/>
              <a:gd name="T79" fmla="*/ 596 h 1522"/>
              <a:gd name="T80" fmla="*/ 190 w 884"/>
              <a:gd name="T81" fmla="*/ 792 h 1522"/>
              <a:gd name="T82" fmla="*/ 150 w 884"/>
              <a:gd name="T83" fmla="*/ 858 h 1522"/>
              <a:gd name="T84" fmla="*/ 174 w 884"/>
              <a:gd name="T85" fmla="*/ 890 h 1522"/>
              <a:gd name="T86" fmla="*/ 213 w 884"/>
              <a:gd name="T87" fmla="*/ 990 h 1522"/>
              <a:gd name="T88" fmla="*/ 260 w 884"/>
              <a:gd name="T89" fmla="*/ 1202 h 1522"/>
              <a:gd name="T90" fmla="*/ 249 w 884"/>
              <a:gd name="T91" fmla="*/ 1247 h 1522"/>
              <a:gd name="T92" fmla="*/ 166 w 884"/>
              <a:gd name="T93" fmla="*/ 1298 h 1522"/>
              <a:gd name="T94" fmla="*/ 86 w 884"/>
              <a:gd name="T95" fmla="*/ 1318 h 1522"/>
              <a:gd name="T96" fmla="*/ 86 w 884"/>
              <a:gd name="T97" fmla="*/ 1346 h 1522"/>
              <a:gd name="T98" fmla="*/ 156 w 884"/>
              <a:gd name="T99" fmla="*/ 1358 h 1522"/>
              <a:gd name="T100" fmla="*/ 353 w 884"/>
              <a:gd name="T101" fmla="*/ 1344 h 1522"/>
              <a:gd name="T102" fmla="*/ 392 w 884"/>
              <a:gd name="T103" fmla="*/ 1330 h 1522"/>
              <a:gd name="T104" fmla="*/ 390 w 884"/>
              <a:gd name="T105" fmla="*/ 1248 h 1522"/>
              <a:gd name="T106" fmla="*/ 378 w 884"/>
              <a:gd name="T107" fmla="*/ 1235 h 1522"/>
              <a:gd name="T108" fmla="*/ 359 w 884"/>
              <a:gd name="T109" fmla="*/ 1032 h 1522"/>
              <a:gd name="T110" fmla="*/ 412 w 884"/>
              <a:gd name="T111" fmla="*/ 878 h 1522"/>
              <a:gd name="T112" fmla="*/ 595 w 884"/>
              <a:gd name="T113" fmla="*/ 809 h 1522"/>
              <a:gd name="T114" fmla="*/ 557 w 884"/>
              <a:gd name="T115" fmla="*/ 938 h 1522"/>
              <a:gd name="T116" fmla="*/ 589 w 884"/>
              <a:gd name="T117" fmla="*/ 1056 h 1522"/>
              <a:gd name="T118" fmla="*/ 318 w 884"/>
              <a:gd name="T119" fmla="*/ 720 h 1522"/>
              <a:gd name="T120" fmla="*/ 262 w 884"/>
              <a:gd name="T121" fmla="*/ 657 h 1522"/>
              <a:gd name="T122" fmla="*/ 295 w 884"/>
              <a:gd name="T123" fmla="*/ 553 h 1522"/>
              <a:gd name="T124" fmla="*/ 388 w 884"/>
              <a:gd name="T125" fmla="*/ 618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4" h="1522">
                <a:moveTo>
                  <a:pt x="597" y="1071"/>
                </a:moveTo>
                <a:lnTo>
                  <a:pt x="597" y="1071"/>
                </a:lnTo>
                <a:lnTo>
                  <a:pt x="600" y="1074"/>
                </a:lnTo>
                <a:lnTo>
                  <a:pt x="604" y="1076"/>
                </a:lnTo>
                <a:lnTo>
                  <a:pt x="616" y="1081"/>
                </a:lnTo>
                <a:lnTo>
                  <a:pt x="630" y="1084"/>
                </a:lnTo>
                <a:lnTo>
                  <a:pt x="647" y="1089"/>
                </a:lnTo>
                <a:lnTo>
                  <a:pt x="676" y="1095"/>
                </a:lnTo>
                <a:lnTo>
                  <a:pt x="687" y="1096"/>
                </a:lnTo>
                <a:lnTo>
                  <a:pt x="691" y="1096"/>
                </a:lnTo>
                <a:lnTo>
                  <a:pt x="691" y="1096"/>
                </a:lnTo>
                <a:lnTo>
                  <a:pt x="691" y="1096"/>
                </a:lnTo>
                <a:lnTo>
                  <a:pt x="691" y="1096"/>
                </a:lnTo>
                <a:lnTo>
                  <a:pt x="724" y="1189"/>
                </a:lnTo>
                <a:lnTo>
                  <a:pt x="746" y="1256"/>
                </a:lnTo>
                <a:lnTo>
                  <a:pt x="754" y="1283"/>
                </a:lnTo>
                <a:lnTo>
                  <a:pt x="758" y="1298"/>
                </a:lnTo>
                <a:lnTo>
                  <a:pt x="758" y="1298"/>
                </a:lnTo>
                <a:lnTo>
                  <a:pt x="760" y="1328"/>
                </a:lnTo>
                <a:lnTo>
                  <a:pt x="761" y="1363"/>
                </a:lnTo>
                <a:lnTo>
                  <a:pt x="761" y="1394"/>
                </a:lnTo>
                <a:lnTo>
                  <a:pt x="761" y="1403"/>
                </a:lnTo>
                <a:lnTo>
                  <a:pt x="760" y="1407"/>
                </a:lnTo>
                <a:lnTo>
                  <a:pt x="760" y="1407"/>
                </a:lnTo>
                <a:lnTo>
                  <a:pt x="756" y="1410"/>
                </a:lnTo>
                <a:lnTo>
                  <a:pt x="746" y="1417"/>
                </a:lnTo>
                <a:lnTo>
                  <a:pt x="738" y="1426"/>
                </a:lnTo>
                <a:lnTo>
                  <a:pt x="734" y="1429"/>
                </a:lnTo>
                <a:lnTo>
                  <a:pt x="733" y="1433"/>
                </a:lnTo>
                <a:lnTo>
                  <a:pt x="733" y="1433"/>
                </a:lnTo>
                <a:lnTo>
                  <a:pt x="733" y="1434"/>
                </a:lnTo>
                <a:lnTo>
                  <a:pt x="734" y="1436"/>
                </a:lnTo>
                <a:lnTo>
                  <a:pt x="738" y="1440"/>
                </a:lnTo>
                <a:lnTo>
                  <a:pt x="743" y="1442"/>
                </a:lnTo>
                <a:lnTo>
                  <a:pt x="743" y="1442"/>
                </a:lnTo>
                <a:lnTo>
                  <a:pt x="737" y="1447"/>
                </a:lnTo>
                <a:lnTo>
                  <a:pt x="731" y="1453"/>
                </a:lnTo>
                <a:lnTo>
                  <a:pt x="724" y="1461"/>
                </a:lnTo>
                <a:lnTo>
                  <a:pt x="717" y="1469"/>
                </a:lnTo>
                <a:lnTo>
                  <a:pt x="711" y="1480"/>
                </a:lnTo>
                <a:lnTo>
                  <a:pt x="708" y="1485"/>
                </a:lnTo>
                <a:lnTo>
                  <a:pt x="707" y="1489"/>
                </a:lnTo>
                <a:lnTo>
                  <a:pt x="707" y="1495"/>
                </a:lnTo>
                <a:lnTo>
                  <a:pt x="708" y="1500"/>
                </a:lnTo>
                <a:lnTo>
                  <a:pt x="708" y="1500"/>
                </a:lnTo>
                <a:lnTo>
                  <a:pt x="711" y="1509"/>
                </a:lnTo>
                <a:lnTo>
                  <a:pt x="714" y="1515"/>
                </a:lnTo>
                <a:lnTo>
                  <a:pt x="719" y="1520"/>
                </a:lnTo>
                <a:lnTo>
                  <a:pt x="725" y="1521"/>
                </a:lnTo>
                <a:lnTo>
                  <a:pt x="733" y="1522"/>
                </a:lnTo>
                <a:lnTo>
                  <a:pt x="741" y="1522"/>
                </a:lnTo>
                <a:lnTo>
                  <a:pt x="766" y="1520"/>
                </a:lnTo>
                <a:lnTo>
                  <a:pt x="766" y="1520"/>
                </a:lnTo>
                <a:lnTo>
                  <a:pt x="790" y="1519"/>
                </a:lnTo>
                <a:lnTo>
                  <a:pt x="806" y="1516"/>
                </a:lnTo>
                <a:lnTo>
                  <a:pt x="820" y="1513"/>
                </a:lnTo>
                <a:lnTo>
                  <a:pt x="839" y="1506"/>
                </a:lnTo>
                <a:lnTo>
                  <a:pt x="839" y="1506"/>
                </a:lnTo>
                <a:lnTo>
                  <a:pt x="849" y="1500"/>
                </a:lnTo>
                <a:lnTo>
                  <a:pt x="857" y="1493"/>
                </a:lnTo>
                <a:lnTo>
                  <a:pt x="865" y="1487"/>
                </a:lnTo>
                <a:lnTo>
                  <a:pt x="872" y="1480"/>
                </a:lnTo>
                <a:lnTo>
                  <a:pt x="881" y="1467"/>
                </a:lnTo>
                <a:lnTo>
                  <a:pt x="884" y="1460"/>
                </a:lnTo>
                <a:lnTo>
                  <a:pt x="884" y="1460"/>
                </a:lnTo>
                <a:lnTo>
                  <a:pt x="883" y="1443"/>
                </a:lnTo>
                <a:lnTo>
                  <a:pt x="882" y="1427"/>
                </a:lnTo>
                <a:lnTo>
                  <a:pt x="882" y="1427"/>
                </a:lnTo>
                <a:lnTo>
                  <a:pt x="881" y="1424"/>
                </a:lnTo>
                <a:lnTo>
                  <a:pt x="882" y="1422"/>
                </a:lnTo>
                <a:lnTo>
                  <a:pt x="882" y="1417"/>
                </a:lnTo>
                <a:lnTo>
                  <a:pt x="882" y="1409"/>
                </a:lnTo>
                <a:lnTo>
                  <a:pt x="882" y="1409"/>
                </a:lnTo>
                <a:lnTo>
                  <a:pt x="880" y="1398"/>
                </a:lnTo>
                <a:lnTo>
                  <a:pt x="875" y="1387"/>
                </a:lnTo>
                <a:lnTo>
                  <a:pt x="867" y="1366"/>
                </a:lnTo>
                <a:lnTo>
                  <a:pt x="867" y="1366"/>
                </a:lnTo>
                <a:lnTo>
                  <a:pt x="864" y="1358"/>
                </a:lnTo>
                <a:lnTo>
                  <a:pt x="862" y="1345"/>
                </a:lnTo>
                <a:lnTo>
                  <a:pt x="859" y="1330"/>
                </a:lnTo>
                <a:lnTo>
                  <a:pt x="859" y="1316"/>
                </a:lnTo>
                <a:lnTo>
                  <a:pt x="859" y="1316"/>
                </a:lnTo>
                <a:lnTo>
                  <a:pt x="856" y="1280"/>
                </a:lnTo>
                <a:lnTo>
                  <a:pt x="849" y="1215"/>
                </a:lnTo>
                <a:lnTo>
                  <a:pt x="839" y="1143"/>
                </a:lnTo>
                <a:lnTo>
                  <a:pt x="831" y="1089"/>
                </a:lnTo>
                <a:lnTo>
                  <a:pt x="831" y="1089"/>
                </a:lnTo>
                <a:lnTo>
                  <a:pt x="828" y="1071"/>
                </a:lnTo>
                <a:lnTo>
                  <a:pt x="824" y="1057"/>
                </a:lnTo>
                <a:lnTo>
                  <a:pt x="820" y="1047"/>
                </a:lnTo>
                <a:lnTo>
                  <a:pt x="818" y="1038"/>
                </a:lnTo>
                <a:lnTo>
                  <a:pt x="813" y="1029"/>
                </a:lnTo>
                <a:lnTo>
                  <a:pt x="811" y="1025"/>
                </a:lnTo>
                <a:lnTo>
                  <a:pt x="811" y="1025"/>
                </a:lnTo>
                <a:lnTo>
                  <a:pt x="813" y="1025"/>
                </a:lnTo>
                <a:lnTo>
                  <a:pt x="815" y="1024"/>
                </a:lnTo>
                <a:lnTo>
                  <a:pt x="816" y="1022"/>
                </a:lnTo>
                <a:lnTo>
                  <a:pt x="817" y="1018"/>
                </a:lnTo>
                <a:lnTo>
                  <a:pt x="817" y="1014"/>
                </a:lnTo>
                <a:lnTo>
                  <a:pt x="817" y="1006"/>
                </a:lnTo>
                <a:lnTo>
                  <a:pt x="813" y="998"/>
                </a:lnTo>
                <a:lnTo>
                  <a:pt x="813" y="998"/>
                </a:lnTo>
                <a:lnTo>
                  <a:pt x="804" y="977"/>
                </a:lnTo>
                <a:lnTo>
                  <a:pt x="792" y="956"/>
                </a:lnTo>
                <a:lnTo>
                  <a:pt x="778" y="932"/>
                </a:lnTo>
                <a:lnTo>
                  <a:pt x="778" y="932"/>
                </a:lnTo>
                <a:lnTo>
                  <a:pt x="809" y="846"/>
                </a:lnTo>
                <a:lnTo>
                  <a:pt x="831" y="779"/>
                </a:lnTo>
                <a:lnTo>
                  <a:pt x="846" y="730"/>
                </a:lnTo>
                <a:lnTo>
                  <a:pt x="846" y="730"/>
                </a:lnTo>
                <a:lnTo>
                  <a:pt x="850" y="716"/>
                </a:lnTo>
                <a:lnTo>
                  <a:pt x="852" y="698"/>
                </a:lnTo>
                <a:lnTo>
                  <a:pt x="854" y="681"/>
                </a:lnTo>
                <a:lnTo>
                  <a:pt x="854" y="663"/>
                </a:lnTo>
                <a:lnTo>
                  <a:pt x="852" y="644"/>
                </a:lnTo>
                <a:lnTo>
                  <a:pt x="850" y="626"/>
                </a:lnTo>
                <a:lnTo>
                  <a:pt x="846" y="609"/>
                </a:lnTo>
                <a:lnTo>
                  <a:pt x="842" y="592"/>
                </a:lnTo>
                <a:lnTo>
                  <a:pt x="842" y="592"/>
                </a:lnTo>
                <a:lnTo>
                  <a:pt x="835" y="578"/>
                </a:lnTo>
                <a:lnTo>
                  <a:pt x="829" y="566"/>
                </a:lnTo>
                <a:lnTo>
                  <a:pt x="824" y="557"/>
                </a:lnTo>
                <a:lnTo>
                  <a:pt x="818" y="550"/>
                </a:lnTo>
                <a:lnTo>
                  <a:pt x="813" y="544"/>
                </a:lnTo>
                <a:lnTo>
                  <a:pt x="810" y="540"/>
                </a:lnTo>
                <a:lnTo>
                  <a:pt x="804" y="537"/>
                </a:lnTo>
                <a:lnTo>
                  <a:pt x="804" y="537"/>
                </a:lnTo>
                <a:lnTo>
                  <a:pt x="790" y="525"/>
                </a:lnTo>
                <a:lnTo>
                  <a:pt x="764" y="500"/>
                </a:lnTo>
                <a:lnTo>
                  <a:pt x="734" y="475"/>
                </a:lnTo>
                <a:lnTo>
                  <a:pt x="722" y="466"/>
                </a:lnTo>
                <a:lnTo>
                  <a:pt x="713" y="461"/>
                </a:lnTo>
                <a:lnTo>
                  <a:pt x="713" y="461"/>
                </a:lnTo>
                <a:lnTo>
                  <a:pt x="686" y="451"/>
                </a:lnTo>
                <a:lnTo>
                  <a:pt x="675" y="446"/>
                </a:lnTo>
                <a:lnTo>
                  <a:pt x="668" y="441"/>
                </a:lnTo>
                <a:lnTo>
                  <a:pt x="668" y="441"/>
                </a:lnTo>
                <a:lnTo>
                  <a:pt x="647" y="425"/>
                </a:lnTo>
                <a:lnTo>
                  <a:pt x="606" y="393"/>
                </a:lnTo>
                <a:lnTo>
                  <a:pt x="561" y="358"/>
                </a:lnTo>
                <a:lnTo>
                  <a:pt x="527" y="335"/>
                </a:lnTo>
                <a:lnTo>
                  <a:pt x="527" y="335"/>
                </a:lnTo>
                <a:lnTo>
                  <a:pt x="434" y="281"/>
                </a:lnTo>
                <a:lnTo>
                  <a:pt x="386" y="251"/>
                </a:lnTo>
                <a:lnTo>
                  <a:pt x="370" y="242"/>
                </a:lnTo>
                <a:lnTo>
                  <a:pt x="364" y="236"/>
                </a:lnTo>
                <a:lnTo>
                  <a:pt x="364" y="236"/>
                </a:lnTo>
                <a:lnTo>
                  <a:pt x="355" y="230"/>
                </a:lnTo>
                <a:lnTo>
                  <a:pt x="342" y="220"/>
                </a:lnTo>
                <a:lnTo>
                  <a:pt x="326" y="209"/>
                </a:lnTo>
                <a:lnTo>
                  <a:pt x="298" y="193"/>
                </a:lnTo>
                <a:lnTo>
                  <a:pt x="285" y="173"/>
                </a:lnTo>
                <a:lnTo>
                  <a:pt x="285" y="173"/>
                </a:lnTo>
                <a:lnTo>
                  <a:pt x="288" y="165"/>
                </a:lnTo>
                <a:lnTo>
                  <a:pt x="293" y="147"/>
                </a:lnTo>
                <a:lnTo>
                  <a:pt x="296" y="135"/>
                </a:lnTo>
                <a:lnTo>
                  <a:pt x="298" y="125"/>
                </a:lnTo>
                <a:lnTo>
                  <a:pt x="299" y="114"/>
                </a:lnTo>
                <a:lnTo>
                  <a:pt x="298" y="105"/>
                </a:lnTo>
                <a:lnTo>
                  <a:pt x="298" y="105"/>
                </a:lnTo>
                <a:lnTo>
                  <a:pt x="293" y="92"/>
                </a:lnTo>
                <a:lnTo>
                  <a:pt x="287" y="79"/>
                </a:lnTo>
                <a:lnTo>
                  <a:pt x="279" y="66"/>
                </a:lnTo>
                <a:lnTo>
                  <a:pt x="267" y="49"/>
                </a:lnTo>
                <a:lnTo>
                  <a:pt x="267" y="49"/>
                </a:lnTo>
                <a:lnTo>
                  <a:pt x="261" y="41"/>
                </a:lnTo>
                <a:lnTo>
                  <a:pt x="255" y="34"/>
                </a:lnTo>
                <a:lnTo>
                  <a:pt x="243" y="24"/>
                </a:lnTo>
                <a:lnTo>
                  <a:pt x="235" y="19"/>
                </a:lnTo>
                <a:lnTo>
                  <a:pt x="233" y="17"/>
                </a:lnTo>
                <a:lnTo>
                  <a:pt x="233" y="17"/>
                </a:lnTo>
                <a:lnTo>
                  <a:pt x="233" y="15"/>
                </a:lnTo>
                <a:lnTo>
                  <a:pt x="231" y="10"/>
                </a:lnTo>
                <a:lnTo>
                  <a:pt x="229" y="6"/>
                </a:lnTo>
                <a:lnTo>
                  <a:pt x="226" y="3"/>
                </a:lnTo>
                <a:lnTo>
                  <a:pt x="222" y="2"/>
                </a:lnTo>
                <a:lnTo>
                  <a:pt x="222" y="2"/>
                </a:lnTo>
                <a:lnTo>
                  <a:pt x="216" y="0"/>
                </a:lnTo>
                <a:lnTo>
                  <a:pt x="213" y="1"/>
                </a:lnTo>
                <a:lnTo>
                  <a:pt x="213" y="1"/>
                </a:lnTo>
                <a:lnTo>
                  <a:pt x="213" y="2"/>
                </a:lnTo>
                <a:lnTo>
                  <a:pt x="213" y="2"/>
                </a:lnTo>
                <a:lnTo>
                  <a:pt x="181" y="3"/>
                </a:lnTo>
                <a:lnTo>
                  <a:pt x="157" y="6"/>
                </a:lnTo>
                <a:lnTo>
                  <a:pt x="148" y="8"/>
                </a:lnTo>
                <a:lnTo>
                  <a:pt x="142" y="9"/>
                </a:lnTo>
                <a:lnTo>
                  <a:pt x="142" y="9"/>
                </a:lnTo>
                <a:lnTo>
                  <a:pt x="131" y="15"/>
                </a:lnTo>
                <a:lnTo>
                  <a:pt x="117" y="24"/>
                </a:lnTo>
                <a:lnTo>
                  <a:pt x="105" y="35"/>
                </a:lnTo>
                <a:lnTo>
                  <a:pt x="100" y="40"/>
                </a:lnTo>
                <a:lnTo>
                  <a:pt x="96" y="45"/>
                </a:lnTo>
                <a:lnTo>
                  <a:pt x="96" y="45"/>
                </a:lnTo>
                <a:lnTo>
                  <a:pt x="90" y="55"/>
                </a:lnTo>
                <a:lnTo>
                  <a:pt x="85" y="69"/>
                </a:lnTo>
                <a:lnTo>
                  <a:pt x="79" y="85"/>
                </a:lnTo>
                <a:lnTo>
                  <a:pt x="79" y="85"/>
                </a:lnTo>
                <a:lnTo>
                  <a:pt x="40" y="89"/>
                </a:lnTo>
                <a:lnTo>
                  <a:pt x="13" y="94"/>
                </a:lnTo>
                <a:lnTo>
                  <a:pt x="5" y="96"/>
                </a:lnTo>
                <a:lnTo>
                  <a:pt x="0" y="98"/>
                </a:lnTo>
                <a:lnTo>
                  <a:pt x="0" y="98"/>
                </a:lnTo>
                <a:lnTo>
                  <a:pt x="2" y="100"/>
                </a:lnTo>
                <a:lnTo>
                  <a:pt x="7" y="102"/>
                </a:lnTo>
                <a:lnTo>
                  <a:pt x="22" y="109"/>
                </a:lnTo>
                <a:lnTo>
                  <a:pt x="46" y="118"/>
                </a:lnTo>
                <a:lnTo>
                  <a:pt x="46" y="118"/>
                </a:lnTo>
                <a:lnTo>
                  <a:pt x="58" y="119"/>
                </a:lnTo>
                <a:lnTo>
                  <a:pt x="66" y="120"/>
                </a:lnTo>
                <a:lnTo>
                  <a:pt x="69" y="121"/>
                </a:lnTo>
                <a:lnTo>
                  <a:pt x="69" y="122"/>
                </a:lnTo>
                <a:lnTo>
                  <a:pt x="69" y="122"/>
                </a:lnTo>
                <a:lnTo>
                  <a:pt x="67" y="132"/>
                </a:lnTo>
                <a:lnTo>
                  <a:pt x="66" y="146"/>
                </a:lnTo>
                <a:lnTo>
                  <a:pt x="64" y="173"/>
                </a:lnTo>
                <a:lnTo>
                  <a:pt x="64" y="173"/>
                </a:lnTo>
                <a:lnTo>
                  <a:pt x="61" y="179"/>
                </a:lnTo>
                <a:lnTo>
                  <a:pt x="59" y="184"/>
                </a:lnTo>
                <a:lnTo>
                  <a:pt x="57" y="189"/>
                </a:lnTo>
                <a:lnTo>
                  <a:pt x="56" y="191"/>
                </a:lnTo>
                <a:lnTo>
                  <a:pt x="56" y="193"/>
                </a:lnTo>
                <a:lnTo>
                  <a:pt x="56" y="193"/>
                </a:lnTo>
                <a:lnTo>
                  <a:pt x="57" y="197"/>
                </a:lnTo>
                <a:lnTo>
                  <a:pt x="60" y="199"/>
                </a:lnTo>
                <a:lnTo>
                  <a:pt x="66" y="205"/>
                </a:lnTo>
                <a:lnTo>
                  <a:pt x="76" y="211"/>
                </a:lnTo>
                <a:lnTo>
                  <a:pt x="76" y="211"/>
                </a:lnTo>
                <a:lnTo>
                  <a:pt x="76" y="219"/>
                </a:lnTo>
                <a:lnTo>
                  <a:pt x="76" y="226"/>
                </a:lnTo>
                <a:lnTo>
                  <a:pt x="76" y="231"/>
                </a:lnTo>
                <a:lnTo>
                  <a:pt x="76" y="231"/>
                </a:lnTo>
                <a:lnTo>
                  <a:pt x="78" y="233"/>
                </a:lnTo>
                <a:lnTo>
                  <a:pt x="80" y="235"/>
                </a:lnTo>
                <a:lnTo>
                  <a:pt x="82" y="236"/>
                </a:lnTo>
                <a:lnTo>
                  <a:pt x="82" y="242"/>
                </a:lnTo>
                <a:lnTo>
                  <a:pt x="82" y="242"/>
                </a:lnTo>
                <a:lnTo>
                  <a:pt x="79" y="246"/>
                </a:lnTo>
                <a:lnTo>
                  <a:pt x="78" y="248"/>
                </a:lnTo>
                <a:lnTo>
                  <a:pt x="78" y="249"/>
                </a:lnTo>
                <a:lnTo>
                  <a:pt x="79" y="253"/>
                </a:lnTo>
                <a:lnTo>
                  <a:pt x="79" y="253"/>
                </a:lnTo>
                <a:lnTo>
                  <a:pt x="80" y="261"/>
                </a:lnTo>
                <a:lnTo>
                  <a:pt x="82" y="265"/>
                </a:lnTo>
                <a:lnTo>
                  <a:pt x="84" y="269"/>
                </a:lnTo>
                <a:lnTo>
                  <a:pt x="84" y="269"/>
                </a:lnTo>
                <a:lnTo>
                  <a:pt x="83" y="281"/>
                </a:lnTo>
                <a:lnTo>
                  <a:pt x="80" y="307"/>
                </a:lnTo>
                <a:lnTo>
                  <a:pt x="78" y="322"/>
                </a:lnTo>
                <a:lnTo>
                  <a:pt x="74" y="338"/>
                </a:lnTo>
                <a:lnTo>
                  <a:pt x="71" y="353"/>
                </a:lnTo>
                <a:lnTo>
                  <a:pt x="66" y="366"/>
                </a:lnTo>
                <a:lnTo>
                  <a:pt x="66" y="366"/>
                </a:lnTo>
                <a:lnTo>
                  <a:pt x="58" y="382"/>
                </a:lnTo>
                <a:lnTo>
                  <a:pt x="54" y="393"/>
                </a:lnTo>
                <a:lnTo>
                  <a:pt x="53" y="399"/>
                </a:lnTo>
                <a:lnTo>
                  <a:pt x="53" y="400"/>
                </a:lnTo>
                <a:lnTo>
                  <a:pt x="53" y="400"/>
                </a:lnTo>
                <a:lnTo>
                  <a:pt x="79" y="414"/>
                </a:lnTo>
                <a:lnTo>
                  <a:pt x="96" y="425"/>
                </a:lnTo>
                <a:lnTo>
                  <a:pt x="102" y="428"/>
                </a:lnTo>
                <a:lnTo>
                  <a:pt x="104" y="430"/>
                </a:lnTo>
                <a:lnTo>
                  <a:pt x="104" y="430"/>
                </a:lnTo>
                <a:lnTo>
                  <a:pt x="105" y="434"/>
                </a:lnTo>
                <a:lnTo>
                  <a:pt x="107" y="440"/>
                </a:lnTo>
                <a:lnTo>
                  <a:pt x="111" y="445"/>
                </a:lnTo>
                <a:lnTo>
                  <a:pt x="113" y="448"/>
                </a:lnTo>
                <a:lnTo>
                  <a:pt x="113" y="448"/>
                </a:lnTo>
                <a:lnTo>
                  <a:pt x="119" y="453"/>
                </a:lnTo>
                <a:lnTo>
                  <a:pt x="122" y="455"/>
                </a:lnTo>
                <a:lnTo>
                  <a:pt x="124" y="455"/>
                </a:lnTo>
                <a:lnTo>
                  <a:pt x="124" y="455"/>
                </a:lnTo>
                <a:lnTo>
                  <a:pt x="125" y="460"/>
                </a:lnTo>
                <a:lnTo>
                  <a:pt x="128" y="469"/>
                </a:lnTo>
                <a:lnTo>
                  <a:pt x="133" y="501"/>
                </a:lnTo>
                <a:lnTo>
                  <a:pt x="139" y="534"/>
                </a:lnTo>
                <a:lnTo>
                  <a:pt x="142" y="554"/>
                </a:lnTo>
                <a:lnTo>
                  <a:pt x="142" y="554"/>
                </a:lnTo>
                <a:lnTo>
                  <a:pt x="143" y="560"/>
                </a:lnTo>
                <a:lnTo>
                  <a:pt x="146" y="570"/>
                </a:lnTo>
                <a:lnTo>
                  <a:pt x="159" y="596"/>
                </a:lnTo>
                <a:lnTo>
                  <a:pt x="172" y="624"/>
                </a:lnTo>
                <a:lnTo>
                  <a:pt x="182" y="645"/>
                </a:lnTo>
                <a:lnTo>
                  <a:pt x="182" y="645"/>
                </a:lnTo>
                <a:lnTo>
                  <a:pt x="220" y="756"/>
                </a:lnTo>
                <a:lnTo>
                  <a:pt x="220" y="756"/>
                </a:lnTo>
                <a:lnTo>
                  <a:pt x="203" y="776"/>
                </a:lnTo>
                <a:lnTo>
                  <a:pt x="190" y="792"/>
                </a:lnTo>
                <a:lnTo>
                  <a:pt x="179" y="803"/>
                </a:lnTo>
                <a:lnTo>
                  <a:pt x="179" y="803"/>
                </a:lnTo>
                <a:lnTo>
                  <a:pt x="175" y="809"/>
                </a:lnTo>
                <a:lnTo>
                  <a:pt x="170" y="816"/>
                </a:lnTo>
                <a:lnTo>
                  <a:pt x="159" y="834"/>
                </a:lnTo>
                <a:lnTo>
                  <a:pt x="152" y="851"/>
                </a:lnTo>
                <a:lnTo>
                  <a:pt x="150" y="858"/>
                </a:lnTo>
                <a:lnTo>
                  <a:pt x="149" y="862"/>
                </a:lnTo>
                <a:lnTo>
                  <a:pt x="149" y="862"/>
                </a:lnTo>
                <a:lnTo>
                  <a:pt x="151" y="865"/>
                </a:lnTo>
                <a:lnTo>
                  <a:pt x="154" y="870"/>
                </a:lnTo>
                <a:lnTo>
                  <a:pt x="162" y="879"/>
                </a:lnTo>
                <a:lnTo>
                  <a:pt x="170" y="887"/>
                </a:lnTo>
                <a:lnTo>
                  <a:pt x="174" y="890"/>
                </a:lnTo>
                <a:lnTo>
                  <a:pt x="175" y="892"/>
                </a:lnTo>
                <a:lnTo>
                  <a:pt x="175" y="892"/>
                </a:lnTo>
                <a:lnTo>
                  <a:pt x="177" y="897"/>
                </a:lnTo>
                <a:lnTo>
                  <a:pt x="182" y="903"/>
                </a:lnTo>
                <a:lnTo>
                  <a:pt x="189" y="910"/>
                </a:lnTo>
                <a:lnTo>
                  <a:pt x="189" y="910"/>
                </a:lnTo>
                <a:lnTo>
                  <a:pt x="213" y="990"/>
                </a:lnTo>
                <a:lnTo>
                  <a:pt x="230" y="1053"/>
                </a:lnTo>
                <a:lnTo>
                  <a:pt x="242" y="1096"/>
                </a:lnTo>
                <a:lnTo>
                  <a:pt x="242" y="1096"/>
                </a:lnTo>
                <a:lnTo>
                  <a:pt x="254" y="1154"/>
                </a:lnTo>
                <a:lnTo>
                  <a:pt x="259" y="1181"/>
                </a:lnTo>
                <a:lnTo>
                  <a:pt x="260" y="1202"/>
                </a:lnTo>
                <a:lnTo>
                  <a:pt x="260" y="1202"/>
                </a:lnTo>
                <a:lnTo>
                  <a:pt x="261" y="1215"/>
                </a:lnTo>
                <a:lnTo>
                  <a:pt x="262" y="1224"/>
                </a:lnTo>
                <a:lnTo>
                  <a:pt x="262" y="1230"/>
                </a:lnTo>
                <a:lnTo>
                  <a:pt x="260" y="1235"/>
                </a:lnTo>
                <a:lnTo>
                  <a:pt x="260" y="1235"/>
                </a:lnTo>
                <a:lnTo>
                  <a:pt x="256" y="1240"/>
                </a:lnTo>
                <a:lnTo>
                  <a:pt x="249" y="1247"/>
                </a:lnTo>
                <a:lnTo>
                  <a:pt x="228" y="1265"/>
                </a:lnTo>
                <a:lnTo>
                  <a:pt x="204" y="1283"/>
                </a:lnTo>
                <a:lnTo>
                  <a:pt x="195" y="1289"/>
                </a:lnTo>
                <a:lnTo>
                  <a:pt x="187" y="1293"/>
                </a:lnTo>
                <a:lnTo>
                  <a:pt x="187" y="1293"/>
                </a:lnTo>
                <a:lnTo>
                  <a:pt x="178" y="1296"/>
                </a:lnTo>
                <a:lnTo>
                  <a:pt x="166" y="1298"/>
                </a:lnTo>
                <a:lnTo>
                  <a:pt x="137" y="1300"/>
                </a:lnTo>
                <a:lnTo>
                  <a:pt x="109" y="1304"/>
                </a:lnTo>
                <a:lnTo>
                  <a:pt x="99" y="1305"/>
                </a:lnTo>
                <a:lnTo>
                  <a:pt x="96" y="1307"/>
                </a:lnTo>
                <a:lnTo>
                  <a:pt x="93" y="1309"/>
                </a:lnTo>
                <a:lnTo>
                  <a:pt x="93" y="1309"/>
                </a:lnTo>
                <a:lnTo>
                  <a:pt x="86" y="1318"/>
                </a:lnTo>
                <a:lnTo>
                  <a:pt x="82" y="1324"/>
                </a:lnTo>
                <a:lnTo>
                  <a:pt x="79" y="1330"/>
                </a:lnTo>
                <a:lnTo>
                  <a:pt x="79" y="1333"/>
                </a:lnTo>
                <a:lnTo>
                  <a:pt x="79" y="1337"/>
                </a:lnTo>
                <a:lnTo>
                  <a:pt x="80" y="1341"/>
                </a:lnTo>
                <a:lnTo>
                  <a:pt x="83" y="1343"/>
                </a:lnTo>
                <a:lnTo>
                  <a:pt x="86" y="1346"/>
                </a:lnTo>
                <a:lnTo>
                  <a:pt x="91" y="1349"/>
                </a:lnTo>
                <a:lnTo>
                  <a:pt x="98" y="1351"/>
                </a:lnTo>
                <a:lnTo>
                  <a:pt x="106" y="1354"/>
                </a:lnTo>
                <a:lnTo>
                  <a:pt x="106" y="1354"/>
                </a:lnTo>
                <a:lnTo>
                  <a:pt x="117" y="1356"/>
                </a:lnTo>
                <a:lnTo>
                  <a:pt x="129" y="1357"/>
                </a:lnTo>
                <a:lnTo>
                  <a:pt x="156" y="1358"/>
                </a:lnTo>
                <a:lnTo>
                  <a:pt x="187" y="1357"/>
                </a:lnTo>
                <a:lnTo>
                  <a:pt x="218" y="1356"/>
                </a:lnTo>
                <a:lnTo>
                  <a:pt x="275" y="1350"/>
                </a:lnTo>
                <a:lnTo>
                  <a:pt x="308" y="1346"/>
                </a:lnTo>
                <a:lnTo>
                  <a:pt x="308" y="1346"/>
                </a:lnTo>
                <a:lnTo>
                  <a:pt x="328" y="1345"/>
                </a:lnTo>
                <a:lnTo>
                  <a:pt x="353" y="1344"/>
                </a:lnTo>
                <a:lnTo>
                  <a:pt x="365" y="1343"/>
                </a:lnTo>
                <a:lnTo>
                  <a:pt x="375" y="1342"/>
                </a:lnTo>
                <a:lnTo>
                  <a:pt x="384" y="1339"/>
                </a:lnTo>
                <a:lnTo>
                  <a:pt x="386" y="1338"/>
                </a:lnTo>
                <a:lnTo>
                  <a:pt x="388" y="1336"/>
                </a:lnTo>
                <a:lnTo>
                  <a:pt x="388" y="1336"/>
                </a:lnTo>
                <a:lnTo>
                  <a:pt x="392" y="1330"/>
                </a:lnTo>
                <a:lnTo>
                  <a:pt x="394" y="1322"/>
                </a:lnTo>
                <a:lnTo>
                  <a:pt x="396" y="1311"/>
                </a:lnTo>
                <a:lnTo>
                  <a:pt x="393" y="1293"/>
                </a:lnTo>
                <a:lnTo>
                  <a:pt x="393" y="1293"/>
                </a:lnTo>
                <a:lnTo>
                  <a:pt x="392" y="1274"/>
                </a:lnTo>
                <a:lnTo>
                  <a:pt x="391" y="1259"/>
                </a:lnTo>
                <a:lnTo>
                  <a:pt x="390" y="1248"/>
                </a:lnTo>
                <a:lnTo>
                  <a:pt x="387" y="1245"/>
                </a:lnTo>
                <a:lnTo>
                  <a:pt x="386" y="1243"/>
                </a:lnTo>
                <a:lnTo>
                  <a:pt x="386" y="1243"/>
                </a:lnTo>
                <a:lnTo>
                  <a:pt x="381" y="1240"/>
                </a:lnTo>
                <a:lnTo>
                  <a:pt x="380" y="1238"/>
                </a:lnTo>
                <a:lnTo>
                  <a:pt x="378" y="1235"/>
                </a:lnTo>
                <a:lnTo>
                  <a:pt x="378" y="1235"/>
                </a:lnTo>
                <a:lnTo>
                  <a:pt x="368" y="1175"/>
                </a:lnTo>
                <a:lnTo>
                  <a:pt x="361" y="1130"/>
                </a:lnTo>
                <a:lnTo>
                  <a:pt x="359" y="1112"/>
                </a:lnTo>
                <a:lnTo>
                  <a:pt x="358" y="1099"/>
                </a:lnTo>
                <a:lnTo>
                  <a:pt x="358" y="1099"/>
                </a:lnTo>
                <a:lnTo>
                  <a:pt x="359" y="1057"/>
                </a:lnTo>
                <a:lnTo>
                  <a:pt x="359" y="1032"/>
                </a:lnTo>
                <a:lnTo>
                  <a:pt x="358" y="1009"/>
                </a:lnTo>
                <a:lnTo>
                  <a:pt x="358" y="1009"/>
                </a:lnTo>
                <a:lnTo>
                  <a:pt x="354" y="978"/>
                </a:lnTo>
                <a:lnTo>
                  <a:pt x="349" y="943"/>
                </a:lnTo>
                <a:lnTo>
                  <a:pt x="342" y="900"/>
                </a:lnTo>
                <a:lnTo>
                  <a:pt x="342" y="900"/>
                </a:lnTo>
                <a:lnTo>
                  <a:pt x="412" y="878"/>
                </a:lnTo>
                <a:lnTo>
                  <a:pt x="464" y="861"/>
                </a:lnTo>
                <a:lnTo>
                  <a:pt x="484" y="854"/>
                </a:lnTo>
                <a:lnTo>
                  <a:pt x="497" y="850"/>
                </a:lnTo>
                <a:lnTo>
                  <a:pt x="497" y="850"/>
                </a:lnTo>
                <a:lnTo>
                  <a:pt x="521" y="839"/>
                </a:lnTo>
                <a:lnTo>
                  <a:pt x="554" y="826"/>
                </a:lnTo>
                <a:lnTo>
                  <a:pt x="595" y="809"/>
                </a:lnTo>
                <a:lnTo>
                  <a:pt x="595" y="819"/>
                </a:lnTo>
                <a:lnTo>
                  <a:pt x="575" y="852"/>
                </a:lnTo>
                <a:lnTo>
                  <a:pt x="575" y="852"/>
                </a:lnTo>
                <a:lnTo>
                  <a:pt x="570" y="866"/>
                </a:lnTo>
                <a:lnTo>
                  <a:pt x="563" y="898"/>
                </a:lnTo>
                <a:lnTo>
                  <a:pt x="560" y="918"/>
                </a:lnTo>
                <a:lnTo>
                  <a:pt x="557" y="938"/>
                </a:lnTo>
                <a:lnTo>
                  <a:pt x="557" y="957"/>
                </a:lnTo>
                <a:lnTo>
                  <a:pt x="557" y="965"/>
                </a:lnTo>
                <a:lnTo>
                  <a:pt x="560" y="973"/>
                </a:lnTo>
                <a:lnTo>
                  <a:pt x="560" y="973"/>
                </a:lnTo>
                <a:lnTo>
                  <a:pt x="569" y="1003"/>
                </a:lnTo>
                <a:lnTo>
                  <a:pt x="578" y="1032"/>
                </a:lnTo>
                <a:lnTo>
                  <a:pt x="589" y="1056"/>
                </a:lnTo>
                <a:lnTo>
                  <a:pt x="593" y="1066"/>
                </a:lnTo>
                <a:lnTo>
                  <a:pt x="597" y="1071"/>
                </a:lnTo>
                <a:lnTo>
                  <a:pt x="597" y="1071"/>
                </a:lnTo>
                <a:close/>
                <a:moveTo>
                  <a:pt x="424" y="655"/>
                </a:moveTo>
                <a:lnTo>
                  <a:pt x="424" y="655"/>
                </a:lnTo>
                <a:lnTo>
                  <a:pt x="361" y="693"/>
                </a:lnTo>
                <a:lnTo>
                  <a:pt x="318" y="720"/>
                </a:lnTo>
                <a:lnTo>
                  <a:pt x="293" y="736"/>
                </a:lnTo>
                <a:lnTo>
                  <a:pt x="293" y="736"/>
                </a:lnTo>
                <a:lnTo>
                  <a:pt x="276" y="748"/>
                </a:lnTo>
                <a:lnTo>
                  <a:pt x="267" y="754"/>
                </a:lnTo>
                <a:lnTo>
                  <a:pt x="267" y="754"/>
                </a:lnTo>
                <a:lnTo>
                  <a:pt x="262" y="657"/>
                </a:lnTo>
                <a:lnTo>
                  <a:pt x="262" y="657"/>
                </a:lnTo>
                <a:lnTo>
                  <a:pt x="261" y="645"/>
                </a:lnTo>
                <a:lnTo>
                  <a:pt x="256" y="623"/>
                </a:lnTo>
                <a:lnTo>
                  <a:pt x="243" y="563"/>
                </a:lnTo>
                <a:lnTo>
                  <a:pt x="224" y="481"/>
                </a:lnTo>
                <a:lnTo>
                  <a:pt x="224" y="481"/>
                </a:lnTo>
                <a:lnTo>
                  <a:pt x="263" y="523"/>
                </a:lnTo>
                <a:lnTo>
                  <a:pt x="295" y="553"/>
                </a:lnTo>
                <a:lnTo>
                  <a:pt x="308" y="566"/>
                </a:lnTo>
                <a:lnTo>
                  <a:pt x="318" y="574"/>
                </a:lnTo>
                <a:lnTo>
                  <a:pt x="318" y="574"/>
                </a:lnTo>
                <a:lnTo>
                  <a:pt x="336" y="586"/>
                </a:lnTo>
                <a:lnTo>
                  <a:pt x="359" y="600"/>
                </a:lnTo>
                <a:lnTo>
                  <a:pt x="380" y="613"/>
                </a:lnTo>
                <a:lnTo>
                  <a:pt x="388" y="618"/>
                </a:lnTo>
                <a:lnTo>
                  <a:pt x="393" y="623"/>
                </a:lnTo>
                <a:lnTo>
                  <a:pt x="393" y="623"/>
                </a:lnTo>
                <a:lnTo>
                  <a:pt x="412" y="642"/>
                </a:lnTo>
                <a:lnTo>
                  <a:pt x="424" y="655"/>
                </a:lnTo>
                <a:lnTo>
                  <a:pt x="424" y="6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B2276293-75D6-462E-A4AF-D5AF1672B16E}"/>
              </a:ext>
            </a:extLst>
          </p:cNvPr>
          <p:cNvSpPr>
            <a:spLocks/>
          </p:cNvSpPr>
          <p:nvPr/>
        </p:nvSpPr>
        <p:spPr bwMode="auto">
          <a:xfrm>
            <a:off x="2352179" y="889217"/>
            <a:ext cx="1459795" cy="1446959"/>
          </a:xfrm>
          <a:custGeom>
            <a:avLst/>
            <a:gdLst>
              <a:gd name="T0" fmla="*/ 73 w 1251"/>
              <a:gd name="T1" fmla="*/ 307 h 1240"/>
              <a:gd name="T2" fmla="*/ 30 w 1251"/>
              <a:gd name="T3" fmla="*/ 406 h 1240"/>
              <a:gd name="T4" fmla="*/ 32 w 1251"/>
              <a:gd name="T5" fmla="*/ 473 h 1240"/>
              <a:gd name="T6" fmla="*/ 144 w 1251"/>
              <a:gd name="T7" fmla="*/ 607 h 1240"/>
              <a:gd name="T8" fmla="*/ 304 w 1251"/>
              <a:gd name="T9" fmla="*/ 746 h 1240"/>
              <a:gd name="T10" fmla="*/ 219 w 1251"/>
              <a:gd name="T11" fmla="*/ 766 h 1240"/>
              <a:gd name="T12" fmla="*/ 63 w 1251"/>
              <a:gd name="T13" fmla="*/ 763 h 1240"/>
              <a:gd name="T14" fmla="*/ 3 w 1251"/>
              <a:gd name="T15" fmla="*/ 763 h 1240"/>
              <a:gd name="T16" fmla="*/ 15 w 1251"/>
              <a:gd name="T17" fmla="*/ 882 h 1240"/>
              <a:gd name="T18" fmla="*/ 41 w 1251"/>
              <a:gd name="T19" fmla="*/ 1009 h 1240"/>
              <a:gd name="T20" fmla="*/ 75 w 1251"/>
              <a:gd name="T21" fmla="*/ 1071 h 1240"/>
              <a:gd name="T22" fmla="*/ 96 w 1251"/>
              <a:gd name="T23" fmla="*/ 1007 h 1240"/>
              <a:gd name="T24" fmla="*/ 113 w 1251"/>
              <a:gd name="T25" fmla="*/ 887 h 1240"/>
              <a:gd name="T26" fmla="*/ 173 w 1251"/>
              <a:gd name="T27" fmla="*/ 972 h 1240"/>
              <a:gd name="T28" fmla="*/ 88 w 1251"/>
              <a:gd name="T29" fmla="*/ 1117 h 1240"/>
              <a:gd name="T30" fmla="*/ 70 w 1251"/>
              <a:gd name="T31" fmla="*/ 1186 h 1240"/>
              <a:gd name="T32" fmla="*/ 124 w 1251"/>
              <a:gd name="T33" fmla="*/ 1212 h 1240"/>
              <a:gd name="T34" fmla="*/ 212 w 1251"/>
              <a:gd name="T35" fmla="*/ 1237 h 1240"/>
              <a:gd name="T36" fmla="*/ 329 w 1251"/>
              <a:gd name="T37" fmla="*/ 1231 h 1240"/>
              <a:gd name="T38" fmla="*/ 333 w 1251"/>
              <a:gd name="T39" fmla="*/ 1198 h 1240"/>
              <a:gd name="T40" fmla="*/ 244 w 1251"/>
              <a:gd name="T41" fmla="*/ 1131 h 1240"/>
              <a:gd name="T42" fmla="*/ 236 w 1251"/>
              <a:gd name="T43" fmla="*/ 1087 h 1240"/>
              <a:gd name="T44" fmla="*/ 355 w 1251"/>
              <a:gd name="T45" fmla="*/ 915 h 1240"/>
              <a:gd name="T46" fmla="*/ 454 w 1251"/>
              <a:gd name="T47" fmla="*/ 898 h 1240"/>
              <a:gd name="T48" fmla="*/ 520 w 1251"/>
              <a:gd name="T49" fmla="*/ 874 h 1240"/>
              <a:gd name="T50" fmla="*/ 563 w 1251"/>
              <a:gd name="T51" fmla="*/ 813 h 1240"/>
              <a:gd name="T52" fmla="*/ 579 w 1251"/>
              <a:gd name="T53" fmla="*/ 756 h 1240"/>
              <a:gd name="T54" fmla="*/ 443 w 1251"/>
              <a:gd name="T55" fmla="*/ 554 h 1240"/>
              <a:gd name="T56" fmla="*/ 399 w 1251"/>
              <a:gd name="T57" fmla="*/ 457 h 1240"/>
              <a:gd name="T58" fmla="*/ 507 w 1251"/>
              <a:gd name="T59" fmla="*/ 440 h 1240"/>
              <a:gd name="T60" fmla="*/ 746 w 1251"/>
              <a:gd name="T61" fmla="*/ 531 h 1240"/>
              <a:gd name="T62" fmla="*/ 847 w 1251"/>
              <a:gd name="T63" fmla="*/ 719 h 1240"/>
              <a:gd name="T64" fmla="*/ 929 w 1251"/>
              <a:gd name="T65" fmla="*/ 831 h 1240"/>
              <a:gd name="T66" fmla="*/ 997 w 1251"/>
              <a:gd name="T67" fmla="*/ 921 h 1240"/>
              <a:gd name="T68" fmla="*/ 1012 w 1251"/>
              <a:gd name="T69" fmla="*/ 1060 h 1240"/>
              <a:gd name="T70" fmla="*/ 1046 w 1251"/>
              <a:gd name="T71" fmla="*/ 1131 h 1240"/>
              <a:gd name="T72" fmla="*/ 1080 w 1251"/>
              <a:gd name="T73" fmla="*/ 1149 h 1240"/>
              <a:gd name="T74" fmla="*/ 1195 w 1251"/>
              <a:gd name="T75" fmla="*/ 1155 h 1240"/>
              <a:gd name="T76" fmla="*/ 1249 w 1251"/>
              <a:gd name="T77" fmla="*/ 1132 h 1240"/>
              <a:gd name="T78" fmla="*/ 1233 w 1251"/>
              <a:gd name="T79" fmla="*/ 1046 h 1240"/>
              <a:gd name="T80" fmla="*/ 1187 w 1251"/>
              <a:gd name="T81" fmla="*/ 982 h 1240"/>
              <a:gd name="T82" fmla="*/ 1043 w 1251"/>
              <a:gd name="T83" fmla="*/ 877 h 1240"/>
              <a:gd name="T84" fmla="*/ 987 w 1251"/>
              <a:gd name="T85" fmla="*/ 748 h 1240"/>
              <a:gd name="T86" fmla="*/ 919 w 1251"/>
              <a:gd name="T87" fmla="*/ 616 h 1240"/>
              <a:gd name="T88" fmla="*/ 851 w 1251"/>
              <a:gd name="T89" fmla="*/ 418 h 1240"/>
              <a:gd name="T90" fmla="*/ 827 w 1251"/>
              <a:gd name="T91" fmla="*/ 281 h 1240"/>
              <a:gd name="T92" fmla="*/ 866 w 1251"/>
              <a:gd name="T93" fmla="*/ 208 h 1240"/>
              <a:gd name="T94" fmla="*/ 894 w 1251"/>
              <a:gd name="T95" fmla="*/ 207 h 1240"/>
              <a:gd name="T96" fmla="*/ 912 w 1251"/>
              <a:gd name="T97" fmla="*/ 216 h 1240"/>
              <a:gd name="T98" fmla="*/ 911 w 1251"/>
              <a:gd name="T99" fmla="*/ 121 h 1240"/>
              <a:gd name="T100" fmla="*/ 906 w 1251"/>
              <a:gd name="T101" fmla="*/ 47 h 1240"/>
              <a:gd name="T102" fmla="*/ 866 w 1251"/>
              <a:gd name="T103" fmla="*/ 7 h 1240"/>
              <a:gd name="T104" fmla="*/ 844 w 1251"/>
              <a:gd name="T105" fmla="*/ 3 h 1240"/>
              <a:gd name="T106" fmla="*/ 774 w 1251"/>
              <a:gd name="T107" fmla="*/ 6 h 1240"/>
              <a:gd name="T108" fmla="*/ 726 w 1251"/>
              <a:gd name="T109" fmla="*/ 60 h 1240"/>
              <a:gd name="T110" fmla="*/ 708 w 1251"/>
              <a:gd name="T111" fmla="*/ 102 h 1240"/>
              <a:gd name="T112" fmla="*/ 687 w 1251"/>
              <a:gd name="T113" fmla="*/ 117 h 1240"/>
              <a:gd name="T114" fmla="*/ 622 w 1251"/>
              <a:gd name="T115" fmla="*/ 84 h 1240"/>
              <a:gd name="T116" fmla="*/ 537 w 1251"/>
              <a:gd name="T117" fmla="*/ 69 h 1240"/>
              <a:gd name="T118" fmla="*/ 453 w 1251"/>
              <a:gd name="T119" fmla="*/ 75 h 1240"/>
              <a:gd name="T120" fmla="*/ 301 w 1251"/>
              <a:gd name="T121" fmla="*/ 155 h 1240"/>
              <a:gd name="T122" fmla="*/ 212 w 1251"/>
              <a:gd name="T123" fmla="*/ 200 h 1240"/>
              <a:gd name="T124" fmla="*/ 189 w 1251"/>
              <a:gd name="T125" fmla="*/ 22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1" h="1240">
                <a:moveTo>
                  <a:pt x="189" y="221"/>
                </a:moveTo>
                <a:lnTo>
                  <a:pt x="189" y="221"/>
                </a:lnTo>
                <a:lnTo>
                  <a:pt x="174" y="230"/>
                </a:lnTo>
                <a:lnTo>
                  <a:pt x="141" y="253"/>
                </a:lnTo>
                <a:lnTo>
                  <a:pt x="102" y="281"/>
                </a:lnTo>
                <a:lnTo>
                  <a:pt x="86" y="294"/>
                </a:lnTo>
                <a:lnTo>
                  <a:pt x="73" y="307"/>
                </a:lnTo>
                <a:lnTo>
                  <a:pt x="73" y="307"/>
                </a:lnTo>
                <a:lnTo>
                  <a:pt x="68" y="313"/>
                </a:lnTo>
                <a:lnTo>
                  <a:pt x="63" y="320"/>
                </a:lnTo>
                <a:lnTo>
                  <a:pt x="54" y="338"/>
                </a:lnTo>
                <a:lnTo>
                  <a:pt x="44" y="359"/>
                </a:lnTo>
                <a:lnTo>
                  <a:pt x="36" y="383"/>
                </a:lnTo>
                <a:lnTo>
                  <a:pt x="30" y="406"/>
                </a:lnTo>
                <a:lnTo>
                  <a:pt x="27" y="429"/>
                </a:lnTo>
                <a:lnTo>
                  <a:pt x="26" y="439"/>
                </a:lnTo>
                <a:lnTo>
                  <a:pt x="26" y="449"/>
                </a:lnTo>
                <a:lnTo>
                  <a:pt x="27" y="458"/>
                </a:lnTo>
                <a:lnTo>
                  <a:pt x="28" y="465"/>
                </a:lnTo>
                <a:lnTo>
                  <a:pt x="28" y="465"/>
                </a:lnTo>
                <a:lnTo>
                  <a:pt x="32" y="473"/>
                </a:lnTo>
                <a:lnTo>
                  <a:pt x="36" y="483"/>
                </a:lnTo>
                <a:lnTo>
                  <a:pt x="50" y="503"/>
                </a:lnTo>
                <a:lnTo>
                  <a:pt x="69" y="527"/>
                </a:lnTo>
                <a:lnTo>
                  <a:pt x="89" y="550"/>
                </a:lnTo>
                <a:lnTo>
                  <a:pt x="127" y="590"/>
                </a:lnTo>
                <a:lnTo>
                  <a:pt x="144" y="607"/>
                </a:lnTo>
                <a:lnTo>
                  <a:pt x="144" y="607"/>
                </a:lnTo>
                <a:lnTo>
                  <a:pt x="186" y="652"/>
                </a:lnTo>
                <a:lnTo>
                  <a:pt x="186" y="652"/>
                </a:lnTo>
                <a:lnTo>
                  <a:pt x="207" y="668"/>
                </a:lnTo>
                <a:lnTo>
                  <a:pt x="250" y="700"/>
                </a:lnTo>
                <a:lnTo>
                  <a:pt x="290" y="731"/>
                </a:lnTo>
                <a:lnTo>
                  <a:pt x="302" y="743"/>
                </a:lnTo>
                <a:lnTo>
                  <a:pt x="304" y="746"/>
                </a:lnTo>
                <a:lnTo>
                  <a:pt x="304" y="748"/>
                </a:lnTo>
                <a:lnTo>
                  <a:pt x="304" y="748"/>
                </a:lnTo>
                <a:lnTo>
                  <a:pt x="301" y="751"/>
                </a:lnTo>
                <a:lnTo>
                  <a:pt x="291" y="753"/>
                </a:lnTo>
                <a:lnTo>
                  <a:pt x="266" y="758"/>
                </a:lnTo>
                <a:lnTo>
                  <a:pt x="239" y="763"/>
                </a:lnTo>
                <a:lnTo>
                  <a:pt x="219" y="766"/>
                </a:lnTo>
                <a:lnTo>
                  <a:pt x="219" y="766"/>
                </a:lnTo>
                <a:lnTo>
                  <a:pt x="166" y="770"/>
                </a:lnTo>
                <a:lnTo>
                  <a:pt x="135" y="771"/>
                </a:lnTo>
                <a:lnTo>
                  <a:pt x="117" y="771"/>
                </a:lnTo>
                <a:lnTo>
                  <a:pt x="117" y="771"/>
                </a:lnTo>
                <a:lnTo>
                  <a:pt x="63" y="763"/>
                </a:lnTo>
                <a:lnTo>
                  <a:pt x="63" y="763"/>
                </a:lnTo>
                <a:lnTo>
                  <a:pt x="55" y="761"/>
                </a:lnTo>
                <a:lnTo>
                  <a:pt x="37" y="758"/>
                </a:lnTo>
                <a:lnTo>
                  <a:pt x="27" y="758"/>
                </a:lnTo>
                <a:lnTo>
                  <a:pt x="16" y="758"/>
                </a:lnTo>
                <a:lnTo>
                  <a:pt x="8" y="759"/>
                </a:lnTo>
                <a:lnTo>
                  <a:pt x="6" y="761"/>
                </a:lnTo>
                <a:lnTo>
                  <a:pt x="3" y="763"/>
                </a:lnTo>
                <a:lnTo>
                  <a:pt x="3" y="763"/>
                </a:lnTo>
                <a:lnTo>
                  <a:pt x="1" y="766"/>
                </a:lnTo>
                <a:lnTo>
                  <a:pt x="0" y="772"/>
                </a:lnTo>
                <a:lnTo>
                  <a:pt x="1" y="787"/>
                </a:lnTo>
                <a:lnTo>
                  <a:pt x="3" y="809"/>
                </a:lnTo>
                <a:lnTo>
                  <a:pt x="7" y="833"/>
                </a:lnTo>
                <a:lnTo>
                  <a:pt x="15" y="882"/>
                </a:lnTo>
                <a:lnTo>
                  <a:pt x="19" y="903"/>
                </a:lnTo>
                <a:lnTo>
                  <a:pt x="21" y="920"/>
                </a:lnTo>
                <a:lnTo>
                  <a:pt x="21" y="920"/>
                </a:lnTo>
                <a:lnTo>
                  <a:pt x="23" y="936"/>
                </a:lnTo>
                <a:lnTo>
                  <a:pt x="27" y="959"/>
                </a:lnTo>
                <a:lnTo>
                  <a:pt x="34" y="983"/>
                </a:lnTo>
                <a:lnTo>
                  <a:pt x="41" y="1009"/>
                </a:lnTo>
                <a:lnTo>
                  <a:pt x="49" y="1033"/>
                </a:lnTo>
                <a:lnTo>
                  <a:pt x="59" y="1053"/>
                </a:lnTo>
                <a:lnTo>
                  <a:pt x="62" y="1061"/>
                </a:lnTo>
                <a:lnTo>
                  <a:pt x="67" y="1066"/>
                </a:lnTo>
                <a:lnTo>
                  <a:pt x="72" y="1070"/>
                </a:lnTo>
                <a:lnTo>
                  <a:pt x="75" y="1071"/>
                </a:lnTo>
                <a:lnTo>
                  <a:pt x="75" y="1071"/>
                </a:lnTo>
                <a:lnTo>
                  <a:pt x="80" y="1070"/>
                </a:lnTo>
                <a:lnTo>
                  <a:pt x="83" y="1066"/>
                </a:lnTo>
                <a:lnTo>
                  <a:pt x="86" y="1061"/>
                </a:lnTo>
                <a:lnTo>
                  <a:pt x="88" y="1055"/>
                </a:lnTo>
                <a:lnTo>
                  <a:pt x="92" y="1041"/>
                </a:lnTo>
                <a:lnTo>
                  <a:pt x="95" y="1025"/>
                </a:lnTo>
                <a:lnTo>
                  <a:pt x="96" y="1007"/>
                </a:lnTo>
                <a:lnTo>
                  <a:pt x="98" y="990"/>
                </a:lnTo>
                <a:lnTo>
                  <a:pt x="99" y="970"/>
                </a:lnTo>
                <a:lnTo>
                  <a:pt x="99" y="970"/>
                </a:lnTo>
                <a:lnTo>
                  <a:pt x="100" y="955"/>
                </a:lnTo>
                <a:lnTo>
                  <a:pt x="104" y="935"/>
                </a:lnTo>
                <a:lnTo>
                  <a:pt x="108" y="909"/>
                </a:lnTo>
                <a:lnTo>
                  <a:pt x="113" y="887"/>
                </a:lnTo>
                <a:lnTo>
                  <a:pt x="202" y="882"/>
                </a:lnTo>
                <a:lnTo>
                  <a:pt x="202" y="882"/>
                </a:lnTo>
                <a:lnTo>
                  <a:pt x="200" y="891"/>
                </a:lnTo>
                <a:lnTo>
                  <a:pt x="194" y="916"/>
                </a:lnTo>
                <a:lnTo>
                  <a:pt x="189" y="933"/>
                </a:lnTo>
                <a:lnTo>
                  <a:pt x="181" y="952"/>
                </a:lnTo>
                <a:lnTo>
                  <a:pt x="173" y="972"/>
                </a:lnTo>
                <a:lnTo>
                  <a:pt x="161" y="993"/>
                </a:lnTo>
                <a:lnTo>
                  <a:pt x="111" y="1075"/>
                </a:lnTo>
                <a:lnTo>
                  <a:pt x="111" y="1075"/>
                </a:lnTo>
                <a:lnTo>
                  <a:pt x="104" y="1086"/>
                </a:lnTo>
                <a:lnTo>
                  <a:pt x="96" y="1099"/>
                </a:lnTo>
                <a:lnTo>
                  <a:pt x="88" y="1117"/>
                </a:lnTo>
                <a:lnTo>
                  <a:pt x="88" y="1117"/>
                </a:lnTo>
                <a:lnTo>
                  <a:pt x="80" y="1137"/>
                </a:lnTo>
                <a:lnTo>
                  <a:pt x="72" y="1158"/>
                </a:lnTo>
                <a:lnTo>
                  <a:pt x="69" y="1169"/>
                </a:lnTo>
                <a:lnTo>
                  <a:pt x="68" y="1176"/>
                </a:lnTo>
                <a:lnTo>
                  <a:pt x="68" y="1183"/>
                </a:lnTo>
                <a:lnTo>
                  <a:pt x="69" y="1185"/>
                </a:lnTo>
                <a:lnTo>
                  <a:pt x="70" y="1186"/>
                </a:lnTo>
                <a:lnTo>
                  <a:pt x="70" y="1186"/>
                </a:lnTo>
                <a:lnTo>
                  <a:pt x="79" y="1191"/>
                </a:lnTo>
                <a:lnTo>
                  <a:pt x="87" y="1195"/>
                </a:lnTo>
                <a:lnTo>
                  <a:pt x="99" y="1199"/>
                </a:lnTo>
                <a:lnTo>
                  <a:pt x="113" y="1208"/>
                </a:lnTo>
                <a:lnTo>
                  <a:pt x="113" y="1208"/>
                </a:lnTo>
                <a:lnTo>
                  <a:pt x="124" y="1212"/>
                </a:lnTo>
                <a:lnTo>
                  <a:pt x="135" y="1218"/>
                </a:lnTo>
                <a:lnTo>
                  <a:pt x="163" y="1228"/>
                </a:lnTo>
                <a:lnTo>
                  <a:pt x="177" y="1232"/>
                </a:lnTo>
                <a:lnTo>
                  <a:pt x="190" y="1235"/>
                </a:lnTo>
                <a:lnTo>
                  <a:pt x="202" y="1237"/>
                </a:lnTo>
                <a:lnTo>
                  <a:pt x="212" y="1237"/>
                </a:lnTo>
                <a:lnTo>
                  <a:pt x="212" y="1237"/>
                </a:lnTo>
                <a:lnTo>
                  <a:pt x="233" y="1238"/>
                </a:lnTo>
                <a:lnTo>
                  <a:pt x="261" y="1240"/>
                </a:lnTo>
                <a:lnTo>
                  <a:pt x="289" y="1238"/>
                </a:lnTo>
                <a:lnTo>
                  <a:pt x="304" y="1237"/>
                </a:lnTo>
                <a:lnTo>
                  <a:pt x="317" y="1235"/>
                </a:lnTo>
                <a:lnTo>
                  <a:pt x="317" y="1235"/>
                </a:lnTo>
                <a:lnTo>
                  <a:pt x="329" y="1231"/>
                </a:lnTo>
                <a:lnTo>
                  <a:pt x="337" y="1227"/>
                </a:lnTo>
                <a:lnTo>
                  <a:pt x="342" y="1222"/>
                </a:lnTo>
                <a:lnTo>
                  <a:pt x="343" y="1219"/>
                </a:lnTo>
                <a:lnTo>
                  <a:pt x="343" y="1216"/>
                </a:lnTo>
                <a:lnTo>
                  <a:pt x="342" y="1210"/>
                </a:lnTo>
                <a:lnTo>
                  <a:pt x="338" y="1204"/>
                </a:lnTo>
                <a:lnTo>
                  <a:pt x="333" y="1198"/>
                </a:lnTo>
                <a:lnTo>
                  <a:pt x="325" y="1192"/>
                </a:lnTo>
                <a:lnTo>
                  <a:pt x="325" y="1192"/>
                </a:lnTo>
                <a:lnTo>
                  <a:pt x="302" y="1177"/>
                </a:lnTo>
                <a:lnTo>
                  <a:pt x="276" y="1157"/>
                </a:lnTo>
                <a:lnTo>
                  <a:pt x="255" y="1140"/>
                </a:lnTo>
                <a:lnTo>
                  <a:pt x="244" y="1131"/>
                </a:lnTo>
                <a:lnTo>
                  <a:pt x="244" y="1131"/>
                </a:lnTo>
                <a:lnTo>
                  <a:pt x="237" y="1123"/>
                </a:lnTo>
                <a:lnTo>
                  <a:pt x="233" y="1118"/>
                </a:lnTo>
                <a:lnTo>
                  <a:pt x="232" y="1114"/>
                </a:lnTo>
                <a:lnTo>
                  <a:pt x="232" y="1111"/>
                </a:lnTo>
                <a:lnTo>
                  <a:pt x="232" y="1111"/>
                </a:lnTo>
                <a:lnTo>
                  <a:pt x="233" y="1101"/>
                </a:lnTo>
                <a:lnTo>
                  <a:pt x="236" y="1087"/>
                </a:lnTo>
                <a:lnTo>
                  <a:pt x="239" y="1074"/>
                </a:lnTo>
                <a:lnTo>
                  <a:pt x="242" y="1066"/>
                </a:lnTo>
                <a:lnTo>
                  <a:pt x="242" y="1066"/>
                </a:lnTo>
                <a:lnTo>
                  <a:pt x="296" y="993"/>
                </a:lnTo>
                <a:lnTo>
                  <a:pt x="334" y="942"/>
                </a:lnTo>
                <a:lnTo>
                  <a:pt x="355" y="915"/>
                </a:lnTo>
                <a:lnTo>
                  <a:pt x="355" y="915"/>
                </a:lnTo>
                <a:lnTo>
                  <a:pt x="368" y="901"/>
                </a:lnTo>
                <a:lnTo>
                  <a:pt x="373" y="897"/>
                </a:lnTo>
                <a:lnTo>
                  <a:pt x="373" y="897"/>
                </a:lnTo>
                <a:lnTo>
                  <a:pt x="386" y="898"/>
                </a:lnTo>
                <a:lnTo>
                  <a:pt x="416" y="900"/>
                </a:lnTo>
                <a:lnTo>
                  <a:pt x="435" y="900"/>
                </a:lnTo>
                <a:lnTo>
                  <a:pt x="454" y="898"/>
                </a:lnTo>
                <a:lnTo>
                  <a:pt x="473" y="896"/>
                </a:lnTo>
                <a:lnTo>
                  <a:pt x="481" y="895"/>
                </a:lnTo>
                <a:lnTo>
                  <a:pt x="488" y="891"/>
                </a:lnTo>
                <a:lnTo>
                  <a:pt x="488" y="891"/>
                </a:lnTo>
                <a:lnTo>
                  <a:pt x="501" y="885"/>
                </a:lnTo>
                <a:lnTo>
                  <a:pt x="512" y="880"/>
                </a:lnTo>
                <a:lnTo>
                  <a:pt x="520" y="874"/>
                </a:lnTo>
                <a:lnTo>
                  <a:pt x="527" y="867"/>
                </a:lnTo>
                <a:lnTo>
                  <a:pt x="534" y="859"/>
                </a:lnTo>
                <a:lnTo>
                  <a:pt x="539" y="851"/>
                </a:lnTo>
                <a:lnTo>
                  <a:pt x="551" y="833"/>
                </a:lnTo>
                <a:lnTo>
                  <a:pt x="551" y="833"/>
                </a:lnTo>
                <a:lnTo>
                  <a:pt x="558" y="824"/>
                </a:lnTo>
                <a:lnTo>
                  <a:pt x="563" y="813"/>
                </a:lnTo>
                <a:lnTo>
                  <a:pt x="567" y="804"/>
                </a:lnTo>
                <a:lnTo>
                  <a:pt x="572" y="793"/>
                </a:lnTo>
                <a:lnTo>
                  <a:pt x="575" y="784"/>
                </a:lnTo>
                <a:lnTo>
                  <a:pt x="577" y="774"/>
                </a:lnTo>
                <a:lnTo>
                  <a:pt x="579" y="765"/>
                </a:lnTo>
                <a:lnTo>
                  <a:pt x="579" y="756"/>
                </a:lnTo>
                <a:lnTo>
                  <a:pt x="579" y="756"/>
                </a:lnTo>
                <a:lnTo>
                  <a:pt x="578" y="750"/>
                </a:lnTo>
                <a:lnTo>
                  <a:pt x="573" y="740"/>
                </a:lnTo>
                <a:lnTo>
                  <a:pt x="559" y="715"/>
                </a:lnTo>
                <a:lnTo>
                  <a:pt x="538" y="684"/>
                </a:lnTo>
                <a:lnTo>
                  <a:pt x="513" y="648"/>
                </a:lnTo>
                <a:lnTo>
                  <a:pt x="467" y="584"/>
                </a:lnTo>
                <a:lnTo>
                  <a:pt x="443" y="554"/>
                </a:lnTo>
                <a:lnTo>
                  <a:pt x="443" y="554"/>
                </a:lnTo>
                <a:lnTo>
                  <a:pt x="431" y="538"/>
                </a:lnTo>
                <a:lnTo>
                  <a:pt x="409" y="511"/>
                </a:lnTo>
                <a:lnTo>
                  <a:pt x="380" y="473"/>
                </a:lnTo>
                <a:lnTo>
                  <a:pt x="380" y="473"/>
                </a:lnTo>
                <a:lnTo>
                  <a:pt x="389" y="464"/>
                </a:lnTo>
                <a:lnTo>
                  <a:pt x="399" y="457"/>
                </a:lnTo>
                <a:lnTo>
                  <a:pt x="405" y="453"/>
                </a:lnTo>
                <a:lnTo>
                  <a:pt x="410" y="450"/>
                </a:lnTo>
                <a:lnTo>
                  <a:pt x="410" y="450"/>
                </a:lnTo>
                <a:lnTo>
                  <a:pt x="420" y="448"/>
                </a:lnTo>
                <a:lnTo>
                  <a:pt x="433" y="445"/>
                </a:lnTo>
                <a:lnTo>
                  <a:pt x="467" y="442"/>
                </a:lnTo>
                <a:lnTo>
                  <a:pt x="507" y="440"/>
                </a:lnTo>
                <a:lnTo>
                  <a:pt x="546" y="440"/>
                </a:lnTo>
                <a:lnTo>
                  <a:pt x="546" y="440"/>
                </a:lnTo>
                <a:lnTo>
                  <a:pt x="567" y="442"/>
                </a:lnTo>
                <a:lnTo>
                  <a:pt x="593" y="443"/>
                </a:lnTo>
                <a:lnTo>
                  <a:pt x="649" y="448"/>
                </a:lnTo>
                <a:lnTo>
                  <a:pt x="715" y="456"/>
                </a:lnTo>
                <a:lnTo>
                  <a:pt x="746" y="531"/>
                </a:lnTo>
                <a:lnTo>
                  <a:pt x="778" y="536"/>
                </a:lnTo>
                <a:lnTo>
                  <a:pt x="778" y="536"/>
                </a:lnTo>
                <a:lnTo>
                  <a:pt x="787" y="561"/>
                </a:lnTo>
                <a:lnTo>
                  <a:pt x="807" y="620"/>
                </a:lnTo>
                <a:lnTo>
                  <a:pt x="820" y="654"/>
                </a:lnTo>
                <a:lnTo>
                  <a:pt x="833" y="688"/>
                </a:lnTo>
                <a:lnTo>
                  <a:pt x="847" y="719"/>
                </a:lnTo>
                <a:lnTo>
                  <a:pt x="859" y="743"/>
                </a:lnTo>
                <a:lnTo>
                  <a:pt x="859" y="743"/>
                </a:lnTo>
                <a:lnTo>
                  <a:pt x="865" y="753"/>
                </a:lnTo>
                <a:lnTo>
                  <a:pt x="872" y="764"/>
                </a:lnTo>
                <a:lnTo>
                  <a:pt x="890" y="786"/>
                </a:lnTo>
                <a:lnTo>
                  <a:pt x="909" y="809"/>
                </a:lnTo>
                <a:lnTo>
                  <a:pt x="929" y="831"/>
                </a:lnTo>
                <a:lnTo>
                  <a:pt x="965" y="871"/>
                </a:lnTo>
                <a:lnTo>
                  <a:pt x="977" y="887"/>
                </a:lnTo>
                <a:lnTo>
                  <a:pt x="982" y="892"/>
                </a:lnTo>
                <a:lnTo>
                  <a:pt x="984" y="897"/>
                </a:lnTo>
                <a:lnTo>
                  <a:pt x="984" y="897"/>
                </a:lnTo>
                <a:lnTo>
                  <a:pt x="991" y="911"/>
                </a:lnTo>
                <a:lnTo>
                  <a:pt x="997" y="921"/>
                </a:lnTo>
                <a:lnTo>
                  <a:pt x="1002" y="929"/>
                </a:lnTo>
                <a:lnTo>
                  <a:pt x="1007" y="973"/>
                </a:lnTo>
                <a:lnTo>
                  <a:pt x="1007" y="973"/>
                </a:lnTo>
                <a:lnTo>
                  <a:pt x="1008" y="992"/>
                </a:lnTo>
                <a:lnTo>
                  <a:pt x="1008" y="1012"/>
                </a:lnTo>
                <a:lnTo>
                  <a:pt x="1010" y="1035"/>
                </a:lnTo>
                <a:lnTo>
                  <a:pt x="1012" y="1060"/>
                </a:lnTo>
                <a:lnTo>
                  <a:pt x="1018" y="1085"/>
                </a:lnTo>
                <a:lnTo>
                  <a:pt x="1021" y="1096"/>
                </a:lnTo>
                <a:lnTo>
                  <a:pt x="1025" y="1106"/>
                </a:lnTo>
                <a:lnTo>
                  <a:pt x="1029" y="1114"/>
                </a:lnTo>
                <a:lnTo>
                  <a:pt x="1035" y="1121"/>
                </a:lnTo>
                <a:lnTo>
                  <a:pt x="1035" y="1121"/>
                </a:lnTo>
                <a:lnTo>
                  <a:pt x="1046" y="1131"/>
                </a:lnTo>
                <a:lnTo>
                  <a:pt x="1054" y="1139"/>
                </a:lnTo>
                <a:lnTo>
                  <a:pt x="1062" y="1144"/>
                </a:lnTo>
                <a:lnTo>
                  <a:pt x="1068" y="1147"/>
                </a:lnTo>
                <a:lnTo>
                  <a:pt x="1074" y="1149"/>
                </a:lnTo>
                <a:lnTo>
                  <a:pt x="1077" y="1149"/>
                </a:lnTo>
                <a:lnTo>
                  <a:pt x="1080" y="1149"/>
                </a:lnTo>
                <a:lnTo>
                  <a:pt x="1080" y="1149"/>
                </a:lnTo>
                <a:lnTo>
                  <a:pt x="1094" y="1152"/>
                </a:lnTo>
                <a:lnTo>
                  <a:pt x="1109" y="1155"/>
                </a:lnTo>
                <a:lnTo>
                  <a:pt x="1127" y="1157"/>
                </a:lnTo>
                <a:lnTo>
                  <a:pt x="1147" y="1158"/>
                </a:lnTo>
                <a:lnTo>
                  <a:pt x="1168" y="1158"/>
                </a:lnTo>
                <a:lnTo>
                  <a:pt x="1187" y="1156"/>
                </a:lnTo>
                <a:lnTo>
                  <a:pt x="1195" y="1155"/>
                </a:lnTo>
                <a:lnTo>
                  <a:pt x="1204" y="1152"/>
                </a:lnTo>
                <a:lnTo>
                  <a:pt x="1204" y="1152"/>
                </a:lnTo>
                <a:lnTo>
                  <a:pt x="1217" y="1146"/>
                </a:lnTo>
                <a:lnTo>
                  <a:pt x="1229" y="1143"/>
                </a:lnTo>
                <a:lnTo>
                  <a:pt x="1237" y="1139"/>
                </a:lnTo>
                <a:lnTo>
                  <a:pt x="1244" y="1136"/>
                </a:lnTo>
                <a:lnTo>
                  <a:pt x="1249" y="1132"/>
                </a:lnTo>
                <a:lnTo>
                  <a:pt x="1250" y="1129"/>
                </a:lnTo>
                <a:lnTo>
                  <a:pt x="1251" y="1125"/>
                </a:lnTo>
                <a:lnTo>
                  <a:pt x="1251" y="1117"/>
                </a:lnTo>
                <a:lnTo>
                  <a:pt x="1249" y="1104"/>
                </a:lnTo>
                <a:lnTo>
                  <a:pt x="1249" y="1104"/>
                </a:lnTo>
                <a:lnTo>
                  <a:pt x="1241" y="1074"/>
                </a:lnTo>
                <a:lnTo>
                  <a:pt x="1233" y="1046"/>
                </a:lnTo>
                <a:lnTo>
                  <a:pt x="1227" y="1033"/>
                </a:lnTo>
                <a:lnTo>
                  <a:pt x="1223" y="1020"/>
                </a:lnTo>
                <a:lnTo>
                  <a:pt x="1216" y="1009"/>
                </a:lnTo>
                <a:lnTo>
                  <a:pt x="1208" y="1000"/>
                </a:lnTo>
                <a:lnTo>
                  <a:pt x="1208" y="1000"/>
                </a:lnTo>
                <a:lnTo>
                  <a:pt x="1199" y="992"/>
                </a:lnTo>
                <a:lnTo>
                  <a:pt x="1187" y="982"/>
                </a:lnTo>
                <a:lnTo>
                  <a:pt x="1160" y="964"/>
                </a:lnTo>
                <a:lnTo>
                  <a:pt x="1138" y="950"/>
                </a:lnTo>
                <a:lnTo>
                  <a:pt x="1128" y="944"/>
                </a:lnTo>
                <a:lnTo>
                  <a:pt x="1102" y="909"/>
                </a:lnTo>
                <a:lnTo>
                  <a:pt x="1053" y="895"/>
                </a:lnTo>
                <a:lnTo>
                  <a:pt x="1053" y="895"/>
                </a:lnTo>
                <a:lnTo>
                  <a:pt x="1043" y="877"/>
                </a:lnTo>
                <a:lnTo>
                  <a:pt x="1022" y="837"/>
                </a:lnTo>
                <a:lnTo>
                  <a:pt x="1010" y="812"/>
                </a:lnTo>
                <a:lnTo>
                  <a:pt x="999" y="789"/>
                </a:lnTo>
                <a:lnTo>
                  <a:pt x="991" y="766"/>
                </a:lnTo>
                <a:lnTo>
                  <a:pt x="989" y="757"/>
                </a:lnTo>
                <a:lnTo>
                  <a:pt x="987" y="748"/>
                </a:lnTo>
                <a:lnTo>
                  <a:pt x="987" y="748"/>
                </a:lnTo>
                <a:lnTo>
                  <a:pt x="985" y="740"/>
                </a:lnTo>
                <a:lnTo>
                  <a:pt x="983" y="731"/>
                </a:lnTo>
                <a:lnTo>
                  <a:pt x="976" y="712"/>
                </a:lnTo>
                <a:lnTo>
                  <a:pt x="966" y="693"/>
                </a:lnTo>
                <a:lnTo>
                  <a:pt x="955" y="673"/>
                </a:lnTo>
                <a:lnTo>
                  <a:pt x="933" y="639"/>
                </a:lnTo>
                <a:lnTo>
                  <a:pt x="919" y="616"/>
                </a:lnTo>
                <a:lnTo>
                  <a:pt x="919" y="616"/>
                </a:lnTo>
                <a:lnTo>
                  <a:pt x="909" y="597"/>
                </a:lnTo>
                <a:lnTo>
                  <a:pt x="894" y="569"/>
                </a:lnTo>
                <a:lnTo>
                  <a:pt x="879" y="534"/>
                </a:lnTo>
                <a:lnTo>
                  <a:pt x="889" y="531"/>
                </a:lnTo>
                <a:lnTo>
                  <a:pt x="889" y="531"/>
                </a:lnTo>
                <a:lnTo>
                  <a:pt x="851" y="418"/>
                </a:lnTo>
                <a:lnTo>
                  <a:pt x="851" y="418"/>
                </a:lnTo>
                <a:lnTo>
                  <a:pt x="828" y="350"/>
                </a:lnTo>
                <a:lnTo>
                  <a:pt x="828" y="350"/>
                </a:lnTo>
                <a:lnTo>
                  <a:pt x="817" y="316"/>
                </a:lnTo>
                <a:lnTo>
                  <a:pt x="808" y="296"/>
                </a:lnTo>
                <a:lnTo>
                  <a:pt x="808" y="296"/>
                </a:lnTo>
                <a:lnTo>
                  <a:pt x="827" y="281"/>
                </a:lnTo>
                <a:lnTo>
                  <a:pt x="841" y="267"/>
                </a:lnTo>
                <a:lnTo>
                  <a:pt x="847" y="260"/>
                </a:lnTo>
                <a:lnTo>
                  <a:pt x="851" y="254"/>
                </a:lnTo>
                <a:lnTo>
                  <a:pt x="851" y="254"/>
                </a:lnTo>
                <a:lnTo>
                  <a:pt x="857" y="241"/>
                </a:lnTo>
                <a:lnTo>
                  <a:pt x="861" y="228"/>
                </a:lnTo>
                <a:lnTo>
                  <a:pt x="866" y="208"/>
                </a:lnTo>
                <a:lnTo>
                  <a:pt x="866" y="208"/>
                </a:lnTo>
                <a:lnTo>
                  <a:pt x="868" y="203"/>
                </a:lnTo>
                <a:lnTo>
                  <a:pt x="874" y="197"/>
                </a:lnTo>
                <a:lnTo>
                  <a:pt x="881" y="190"/>
                </a:lnTo>
                <a:lnTo>
                  <a:pt x="881" y="190"/>
                </a:lnTo>
                <a:lnTo>
                  <a:pt x="885" y="196"/>
                </a:lnTo>
                <a:lnTo>
                  <a:pt x="894" y="207"/>
                </a:lnTo>
                <a:lnTo>
                  <a:pt x="899" y="213"/>
                </a:lnTo>
                <a:lnTo>
                  <a:pt x="904" y="216"/>
                </a:lnTo>
                <a:lnTo>
                  <a:pt x="909" y="219"/>
                </a:lnTo>
                <a:lnTo>
                  <a:pt x="910" y="219"/>
                </a:lnTo>
                <a:lnTo>
                  <a:pt x="911" y="219"/>
                </a:lnTo>
                <a:lnTo>
                  <a:pt x="911" y="219"/>
                </a:lnTo>
                <a:lnTo>
                  <a:pt x="912" y="216"/>
                </a:lnTo>
                <a:lnTo>
                  <a:pt x="913" y="214"/>
                </a:lnTo>
                <a:lnTo>
                  <a:pt x="912" y="207"/>
                </a:lnTo>
                <a:lnTo>
                  <a:pt x="909" y="189"/>
                </a:lnTo>
                <a:lnTo>
                  <a:pt x="904" y="172"/>
                </a:lnTo>
                <a:lnTo>
                  <a:pt x="902" y="165"/>
                </a:lnTo>
                <a:lnTo>
                  <a:pt x="902" y="165"/>
                </a:lnTo>
                <a:lnTo>
                  <a:pt x="911" y="121"/>
                </a:lnTo>
                <a:lnTo>
                  <a:pt x="917" y="86"/>
                </a:lnTo>
                <a:lnTo>
                  <a:pt x="919" y="73"/>
                </a:lnTo>
                <a:lnTo>
                  <a:pt x="919" y="64"/>
                </a:lnTo>
                <a:lnTo>
                  <a:pt x="919" y="64"/>
                </a:lnTo>
                <a:lnTo>
                  <a:pt x="917" y="58"/>
                </a:lnTo>
                <a:lnTo>
                  <a:pt x="912" y="53"/>
                </a:lnTo>
                <a:lnTo>
                  <a:pt x="906" y="47"/>
                </a:lnTo>
                <a:lnTo>
                  <a:pt x="900" y="43"/>
                </a:lnTo>
                <a:lnTo>
                  <a:pt x="887" y="34"/>
                </a:lnTo>
                <a:lnTo>
                  <a:pt x="881" y="28"/>
                </a:lnTo>
                <a:lnTo>
                  <a:pt x="881" y="28"/>
                </a:lnTo>
                <a:lnTo>
                  <a:pt x="876" y="18"/>
                </a:lnTo>
                <a:lnTo>
                  <a:pt x="870" y="11"/>
                </a:lnTo>
                <a:lnTo>
                  <a:pt x="866" y="7"/>
                </a:lnTo>
                <a:lnTo>
                  <a:pt x="861" y="4"/>
                </a:lnTo>
                <a:lnTo>
                  <a:pt x="861" y="4"/>
                </a:lnTo>
                <a:lnTo>
                  <a:pt x="857" y="1"/>
                </a:lnTo>
                <a:lnTo>
                  <a:pt x="852" y="0"/>
                </a:lnTo>
                <a:lnTo>
                  <a:pt x="850" y="0"/>
                </a:lnTo>
                <a:lnTo>
                  <a:pt x="847" y="1"/>
                </a:lnTo>
                <a:lnTo>
                  <a:pt x="844" y="3"/>
                </a:lnTo>
                <a:lnTo>
                  <a:pt x="844" y="4"/>
                </a:lnTo>
                <a:lnTo>
                  <a:pt x="844" y="4"/>
                </a:lnTo>
                <a:lnTo>
                  <a:pt x="818" y="4"/>
                </a:lnTo>
                <a:lnTo>
                  <a:pt x="796" y="4"/>
                </a:lnTo>
                <a:lnTo>
                  <a:pt x="780" y="4"/>
                </a:lnTo>
                <a:lnTo>
                  <a:pt x="780" y="4"/>
                </a:lnTo>
                <a:lnTo>
                  <a:pt x="774" y="6"/>
                </a:lnTo>
                <a:lnTo>
                  <a:pt x="767" y="11"/>
                </a:lnTo>
                <a:lnTo>
                  <a:pt x="760" y="18"/>
                </a:lnTo>
                <a:lnTo>
                  <a:pt x="752" y="25"/>
                </a:lnTo>
                <a:lnTo>
                  <a:pt x="739" y="41"/>
                </a:lnTo>
                <a:lnTo>
                  <a:pt x="730" y="52"/>
                </a:lnTo>
                <a:lnTo>
                  <a:pt x="730" y="52"/>
                </a:lnTo>
                <a:lnTo>
                  <a:pt x="726" y="60"/>
                </a:lnTo>
                <a:lnTo>
                  <a:pt x="721" y="71"/>
                </a:lnTo>
                <a:lnTo>
                  <a:pt x="715" y="88"/>
                </a:lnTo>
                <a:lnTo>
                  <a:pt x="715" y="88"/>
                </a:lnTo>
                <a:lnTo>
                  <a:pt x="710" y="96"/>
                </a:lnTo>
                <a:lnTo>
                  <a:pt x="708" y="102"/>
                </a:lnTo>
                <a:lnTo>
                  <a:pt x="708" y="102"/>
                </a:lnTo>
                <a:lnTo>
                  <a:pt x="708" y="102"/>
                </a:lnTo>
                <a:lnTo>
                  <a:pt x="707" y="99"/>
                </a:lnTo>
                <a:lnTo>
                  <a:pt x="704" y="99"/>
                </a:lnTo>
                <a:lnTo>
                  <a:pt x="697" y="102"/>
                </a:lnTo>
                <a:lnTo>
                  <a:pt x="697" y="102"/>
                </a:lnTo>
                <a:lnTo>
                  <a:pt x="694" y="105"/>
                </a:lnTo>
                <a:lnTo>
                  <a:pt x="690" y="109"/>
                </a:lnTo>
                <a:lnTo>
                  <a:pt x="687" y="117"/>
                </a:lnTo>
                <a:lnTo>
                  <a:pt x="685" y="124"/>
                </a:lnTo>
                <a:lnTo>
                  <a:pt x="684" y="128"/>
                </a:lnTo>
                <a:lnTo>
                  <a:pt x="684" y="128"/>
                </a:lnTo>
                <a:lnTo>
                  <a:pt x="655" y="106"/>
                </a:lnTo>
                <a:lnTo>
                  <a:pt x="634" y="92"/>
                </a:lnTo>
                <a:lnTo>
                  <a:pt x="622" y="84"/>
                </a:lnTo>
                <a:lnTo>
                  <a:pt x="622" y="84"/>
                </a:lnTo>
                <a:lnTo>
                  <a:pt x="591" y="76"/>
                </a:lnTo>
                <a:lnTo>
                  <a:pt x="567" y="71"/>
                </a:lnTo>
                <a:lnTo>
                  <a:pt x="557" y="70"/>
                </a:lnTo>
                <a:lnTo>
                  <a:pt x="549" y="70"/>
                </a:lnTo>
                <a:lnTo>
                  <a:pt x="549" y="70"/>
                </a:lnTo>
                <a:lnTo>
                  <a:pt x="543" y="70"/>
                </a:lnTo>
                <a:lnTo>
                  <a:pt x="537" y="69"/>
                </a:lnTo>
                <a:lnTo>
                  <a:pt x="525" y="66"/>
                </a:lnTo>
                <a:lnTo>
                  <a:pt x="518" y="65"/>
                </a:lnTo>
                <a:lnTo>
                  <a:pt x="511" y="65"/>
                </a:lnTo>
                <a:lnTo>
                  <a:pt x="501" y="65"/>
                </a:lnTo>
                <a:lnTo>
                  <a:pt x="491" y="66"/>
                </a:lnTo>
                <a:lnTo>
                  <a:pt x="491" y="66"/>
                </a:lnTo>
                <a:lnTo>
                  <a:pt x="453" y="75"/>
                </a:lnTo>
                <a:lnTo>
                  <a:pt x="439" y="78"/>
                </a:lnTo>
                <a:lnTo>
                  <a:pt x="428" y="82"/>
                </a:lnTo>
                <a:lnTo>
                  <a:pt x="428" y="82"/>
                </a:lnTo>
                <a:lnTo>
                  <a:pt x="384" y="106"/>
                </a:lnTo>
                <a:lnTo>
                  <a:pt x="335" y="135"/>
                </a:lnTo>
                <a:lnTo>
                  <a:pt x="335" y="135"/>
                </a:lnTo>
                <a:lnTo>
                  <a:pt x="301" y="155"/>
                </a:lnTo>
                <a:lnTo>
                  <a:pt x="277" y="168"/>
                </a:lnTo>
                <a:lnTo>
                  <a:pt x="277" y="168"/>
                </a:lnTo>
                <a:lnTo>
                  <a:pt x="253" y="184"/>
                </a:lnTo>
                <a:lnTo>
                  <a:pt x="235" y="198"/>
                </a:lnTo>
                <a:lnTo>
                  <a:pt x="235" y="198"/>
                </a:lnTo>
                <a:lnTo>
                  <a:pt x="223" y="198"/>
                </a:lnTo>
                <a:lnTo>
                  <a:pt x="212" y="200"/>
                </a:lnTo>
                <a:lnTo>
                  <a:pt x="207" y="201"/>
                </a:lnTo>
                <a:lnTo>
                  <a:pt x="204" y="203"/>
                </a:lnTo>
                <a:lnTo>
                  <a:pt x="204" y="203"/>
                </a:lnTo>
                <a:lnTo>
                  <a:pt x="198" y="208"/>
                </a:lnTo>
                <a:lnTo>
                  <a:pt x="193" y="214"/>
                </a:lnTo>
                <a:lnTo>
                  <a:pt x="189" y="221"/>
                </a:lnTo>
                <a:lnTo>
                  <a:pt x="189" y="2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D9421050-13C2-46C4-BA1B-6AEEC1A868DD}"/>
              </a:ext>
            </a:extLst>
          </p:cNvPr>
          <p:cNvSpPr>
            <a:spLocks noEditPoints="1"/>
          </p:cNvSpPr>
          <p:nvPr/>
        </p:nvSpPr>
        <p:spPr bwMode="auto">
          <a:xfrm>
            <a:off x="625669" y="832623"/>
            <a:ext cx="1252086" cy="1560148"/>
          </a:xfrm>
          <a:custGeom>
            <a:avLst/>
            <a:gdLst>
              <a:gd name="T0" fmla="*/ 104 w 1073"/>
              <a:gd name="T1" fmla="*/ 286 h 1337"/>
              <a:gd name="T2" fmla="*/ 88 w 1073"/>
              <a:gd name="T3" fmla="*/ 372 h 1337"/>
              <a:gd name="T4" fmla="*/ 45 w 1073"/>
              <a:gd name="T5" fmla="*/ 506 h 1337"/>
              <a:gd name="T6" fmla="*/ 3 w 1073"/>
              <a:gd name="T7" fmla="*/ 574 h 1337"/>
              <a:gd name="T8" fmla="*/ 9 w 1073"/>
              <a:gd name="T9" fmla="*/ 646 h 1337"/>
              <a:gd name="T10" fmla="*/ 30 w 1073"/>
              <a:gd name="T11" fmla="*/ 654 h 1337"/>
              <a:gd name="T12" fmla="*/ 50 w 1073"/>
              <a:gd name="T13" fmla="*/ 652 h 1337"/>
              <a:gd name="T14" fmla="*/ 53 w 1073"/>
              <a:gd name="T15" fmla="*/ 627 h 1337"/>
              <a:gd name="T16" fmla="*/ 59 w 1073"/>
              <a:gd name="T17" fmla="*/ 582 h 1337"/>
              <a:gd name="T18" fmla="*/ 93 w 1073"/>
              <a:gd name="T19" fmla="*/ 519 h 1337"/>
              <a:gd name="T20" fmla="*/ 179 w 1073"/>
              <a:gd name="T21" fmla="*/ 386 h 1337"/>
              <a:gd name="T22" fmla="*/ 261 w 1073"/>
              <a:gd name="T23" fmla="*/ 423 h 1337"/>
              <a:gd name="T24" fmla="*/ 328 w 1073"/>
              <a:gd name="T25" fmla="*/ 556 h 1337"/>
              <a:gd name="T26" fmla="*/ 184 w 1073"/>
              <a:gd name="T27" fmla="*/ 738 h 1337"/>
              <a:gd name="T28" fmla="*/ 185 w 1073"/>
              <a:gd name="T29" fmla="*/ 836 h 1337"/>
              <a:gd name="T30" fmla="*/ 246 w 1073"/>
              <a:gd name="T31" fmla="*/ 1007 h 1337"/>
              <a:gd name="T32" fmla="*/ 153 w 1073"/>
              <a:gd name="T33" fmla="*/ 1083 h 1337"/>
              <a:gd name="T34" fmla="*/ 153 w 1073"/>
              <a:gd name="T35" fmla="*/ 1118 h 1337"/>
              <a:gd name="T36" fmla="*/ 170 w 1073"/>
              <a:gd name="T37" fmla="*/ 1169 h 1337"/>
              <a:gd name="T38" fmla="*/ 171 w 1073"/>
              <a:gd name="T39" fmla="*/ 1187 h 1337"/>
              <a:gd name="T40" fmla="*/ 153 w 1073"/>
              <a:gd name="T41" fmla="*/ 1213 h 1337"/>
              <a:gd name="T42" fmla="*/ 165 w 1073"/>
              <a:gd name="T43" fmla="*/ 1241 h 1337"/>
              <a:gd name="T44" fmla="*/ 408 w 1073"/>
              <a:gd name="T45" fmla="*/ 1249 h 1337"/>
              <a:gd name="T46" fmla="*/ 435 w 1073"/>
              <a:gd name="T47" fmla="*/ 1214 h 1337"/>
              <a:gd name="T48" fmla="*/ 422 w 1073"/>
              <a:gd name="T49" fmla="*/ 1138 h 1337"/>
              <a:gd name="T50" fmla="*/ 386 w 1073"/>
              <a:gd name="T51" fmla="*/ 1062 h 1337"/>
              <a:gd name="T52" fmla="*/ 426 w 1073"/>
              <a:gd name="T53" fmla="*/ 841 h 1337"/>
              <a:gd name="T54" fmla="*/ 573 w 1073"/>
              <a:gd name="T55" fmla="*/ 670 h 1337"/>
              <a:gd name="T56" fmla="*/ 599 w 1073"/>
              <a:gd name="T57" fmla="*/ 715 h 1337"/>
              <a:gd name="T58" fmla="*/ 609 w 1073"/>
              <a:gd name="T59" fmla="*/ 869 h 1337"/>
              <a:gd name="T60" fmla="*/ 734 w 1073"/>
              <a:gd name="T61" fmla="*/ 994 h 1337"/>
              <a:gd name="T62" fmla="*/ 918 w 1073"/>
              <a:gd name="T63" fmla="*/ 1200 h 1337"/>
              <a:gd name="T64" fmla="*/ 933 w 1073"/>
              <a:gd name="T65" fmla="*/ 1287 h 1337"/>
              <a:gd name="T66" fmla="*/ 956 w 1073"/>
              <a:gd name="T67" fmla="*/ 1337 h 1337"/>
              <a:gd name="T68" fmla="*/ 1067 w 1073"/>
              <a:gd name="T69" fmla="*/ 1302 h 1337"/>
              <a:gd name="T70" fmla="*/ 1064 w 1073"/>
              <a:gd name="T71" fmla="*/ 1247 h 1337"/>
              <a:gd name="T72" fmla="*/ 1022 w 1073"/>
              <a:gd name="T73" fmla="*/ 1181 h 1337"/>
              <a:gd name="T74" fmla="*/ 932 w 1073"/>
              <a:gd name="T75" fmla="*/ 1027 h 1337"/>
              <a:gd name="T76" fmla="*/ 845 w 1073"/>
              <a:gd name="T77" fmla="*/ 903 h 1337"/>
              <a:gd name="T78" fmla="*/ 768 w 1073"/>
              <a:gd name="T79" fmla="*/ 841 h 1337"/>
              <a:gd name="T80" fmla="*/ 785 w 1073"/>
              <a:gd name="T81" fmla="*/ 604 h 1337"/>
              <a:gd name="T82" fmla="*/ 769 w 1073"/>
              <a:gd name="T83" fmla="*/ 473 h 1337"/>
              <a:gd name="T84" fmla="*/ 732 w 1073"/>
              <a:gd name="T85" fmla="*/ 410 h 1337"/>
              <a:gd name="T86" fmla="*/ 680 w 1073"/>
              <a:gd name="T87" fmla="*/ 359 h 1337"/>
              <a:gd name="T88" fmla="*/ 577 w 1073"/>
              <a:gd name="T89" fmla="*/ 257 h 1337"/>
              <a:gd name="T90" fmla="*/ 453 w 1073"/>
              <a:gd name="T91" fmla="*/ 192 h 1337"/>
              <a:gd name="T92" fmla="*/ 383 w 1073"/>
              <a:gd name="T93" fmla="*/ 116 h 1337"/>
              <a:gd name="T94" fmla="*/ 359 w 1073"/>
              <a:gd name="T95" fmla="*/ 56 h 1337"/>
              <a:gd name="T96" fmla="*/ 289 w 1073"/>
              <a:gd name="T97" fmla="*/ 0 h 1337"/>
              <a:gd name="T98" fmla="*/ 263 w 1073"/>
              <a:gd name="T99" fmla="*/ 5 h 1337"/>
              <a:gd name="T100" fmla="*/ 180 w 1073"/>
              <a:gd name="T101" fmla="*/ 35 h 1337"/>
              <a:gd name="T102" fmla="*/ 114 w 1073"/>
              <a:gd name="T103" fmla="*/ 96 h 1337"/>
              <a:gd name="T104" fmla="*/ 83 w 1073"/>
              <a:gd name="T105" fmla="*/ 117 h 1337"/>
              <a:gd name="T106" fmla="*/ 106 w 1073"/>
              <a:gd name="T107" fmla="*/ 155 h 1337"/>
              <a:gd name="T108" fmla="*/ 161 w 1073"/>
              <a:gd name="T109" fmla="*/ 169 h 1337"/>
              <a:gd name="T110" fmla="*/ 137 w 1073"/>
              <a:gd name="T111" fmla="*/ 196 h 1337"/>
              <a:gd name="T112" fmla="*/ 333 w 1073"/>
              <a:gd name="T113" fmla="*/ 843 h 1337"/>
              <a:gd name="T114" fmla="*/ 340 w 1073"/>
              <a:gd name="T115" fmla="*/ 79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1337">
                <a:moveTo>
                  <a:pt x="146" y="211"/>
                </a:moveTo>
                <a:lnTo>
                  <a:pt x="146" y="211"/>
                </a:lnTo>
                <a:lnTo>
                  <a:pt x="133" y="229"/>
                </a:lnTo>
                <a:lnTo>
                  <a:pt x="113" y="258"/>
                </a:lnTo>
                <a:lnTo>
                  <a:pt x="113" y="258"/>
                </a:lnTo>
                <a:lnTo>
                  <a:pt x="104" y="274"/>
                </a:lnTo>
                <a:lnTo>
                  <a:pt x="102" y="280"/>
                </a:lnTo>
                <a:lnTo>
                  <a:pt x="104" y="286"/>
                </a:lnTo>
                <a:lnTo>
                  <a:pt x="104" y="286"/>
                </a:lnTo>
                <a:lnTo>
                  <a:pt x="107" y="294"/>
                </a:lnTo>
                <a:lnTo>
                  <a:pt x="113" y="303"/>
                </a:lnTo>
                <a:lnTo>
                  <a:pt x="118" y="311"/>
                </a:lnTo>
                <a:lnTo>
                  <a:pt x="118" y="311"/>
                </a:lnTo>
                <a:lnTo>
                  <a:pt x="115" y="314"/>
                </a:lnTo>
                <a:lnTo>
                  <a:pt x="111" y="325"/>
                </a:lnTo>
                <a:lnTo>
                  <a:pt x="88" y="372"/>
                </a:lnTo>
                <a:lnTo>
                  <a:pt x="88" y="372"/>
                </a:lnTo>
                <a:lnTo>
                  <a:pt x="81" y="389"/>
                </a:lnTo>
                <a:lnTo>
                  <a:pt x="74" y="409"/>
                </a:lnTo>
                <a:lnTo>
                  <a:pt x="62" y="447"/>
                </a:lnTo>
                <a:lnTo>
                  <a:pt x="55" y="476"/>
                </a:lnTo>
                <a:lnTo>
                  <a:pt x="53" y="488"/>
                </a:lnTo>
                <a:lnTo>
                  <a:pt x="53" y="488"/>
                </a:lnTo>
                <a:lnTo>
                  <a:pt x="45" y="506"/>
                </a:lnTo>
                <a:lnTo>
                  <a:pt x="36" y="520"/>
                </a:lnTo>
                <a:lnTo>
                  <a:pt x="30" y="530"/>
                </a:lnTo>
                <a:lnTo>
                  <a:pt x="30" y="530"/>
                </a:lnTo>
                <a:lnTo>
                  <a:pt x="23" y="540"/>
                </a:lnTo>
                <a:lnTo>
                  <a:pt x="14" y="552"/>
                </a:lnTo>
                <a:lnTo>
                  <a:pt x="10" y="559"/>
                </a:lnTo>
                <a:lnTo>
                  <a:pt x="7" y="566"/>
                </a:lnTo>
                <a:lnTo>
                  <a:pt x="3" y="574"/>
                </a:lnTo>
                <a:lnTo>
                  <a:pt x="2" y="581"/>
                </a:lnTo>
                <a:lnTo>
                  <a:pt x="2" y="581"/>
                </a:lnTo>
                <a:lnTo>
                  <a:pt x="1" y="604"/>
                </a:lnTo>
                <a:lnTo>
                  <a:pt x="0" y="614"/>
                </a:lnTo>
                <a:lnTo>
                  <a:pt x="0" y="614"/>
                </a:lnTo>
                <a:lnTo>
                  <a:pt x="1" y="622"/>
                </a:lnTo>
                <a:lnTo>
                  <a:pt x="4" y="634"/>
                </a:lnTo>
                <a:lnTo>
                  <a:pt x="9" y="646"/>
                </a:lnTo>
                <a:lnTo>
                  <a:pt x="11" y="650"/>
                </a:lnTo>
                <a:lnTo>
                  <a:pt x="15" y="652"/>
                </a:lnTo>
                <a:lnTo>
                  <a:pt x="15" y="652"/>
                </a:lnTo>
                <a:lnTo>
                  <a:pt x="21" y="653"/>
                </a:lnTo>
                <a:lnTo>
                  <a:pt x="24" y="653"/>
                </a:lnTo>
                <a:lnTo>
                  <a:pt x="28" y="652"/>
                </a:lnTo>
                <a:lnTo>
                  <a:pt x="28" y="652"/>
                </a:lnTo>
                <a:lnTo>
                  <a:pt x="30" y="654"/>
                </a:lnTo>
                <a:lnTo>
                  <a:pt x="33" y="657"/>
                </a:lnTo>
                <a:lnTo>
                  <a:pt x="35" y="657"/>
                </a:lnTo>
                <a:lnTo>
                  <a:pt x="40" y="657"/>
                </a:lnTo>
                <a:lnTo>
                  <a:pt x="40" y="657"/>
                </a:lnTo>
                <a:lnTo>
                  <a:pt x="45" y="656"/>
                </a:lnTo>
                <a:lnTo>
                  <a:pt x="48" y="654"/>
                </a:lnTo>
                <a:lnTo>
                  <a:pt x="50" y="652"/>
                </a:lnTo>
                <a:lnTo>
                  <a:pt x="50" y="652"/>
                </a:lnTo>
                <a:lnTo>
                  <a:pt x="52" y="645"/>
                </a:lnTo>
                <a:lnTo>
                  <a:pt x="52" y="641"/>
                </a:lnTo>
                <a:lnTo>
                  <a:pt x="50" y="639"/>
                </a:lnTo>
                <a:lnTo>
                  <a:pt x="50" y="639"/>
                </a:lnTo>
                <a:lnTo>
                  <a:pt x="50" y="637"/>
                </a:lnTo>
                <a:lnTo>
                  <a:pt x="52" y="633"/>
                </a:lnTo>
                <a:lnTo>
                  <a:pt x="53" y="630"/>
                </a:lnTo>
                <a:lnTo>
                  <a:pt x="53" y="627"/>
                </a:lnTo>
                <a:lnTo>
                  <a:pt x="53" y="627"/>
                </a:lnTo>
                <a:lnTo>
                  <a:pt x="46" y="617"/>
                </a:lnTo>
                <a:lnTo>
                  <a:pt x="43" y="609"/>
                </a:lnTo>
                <a:lnTo>
                  <a:pt x="42" y="608"/>
                </a:lnTo>
                <a:lnTo>
                  <a:pt x="42" y="606"/>
                </a:lnTo>
                <a:lnTo>
                  <a:pt x="42" y="606"/>
                </a:lnTo>
                <a:lnTo>
                  <a:pt x="48" y="599"/>
                </a:lnTo>
                <a:lnTo>
                  <a:pt x="59" y="582"/>
                </a:lnTo>
                <a:lnTo>
                  <a:pt x="72" y="565"/>
                </a:lnTo>
                <a:lnTo>
                  <a:pt x="80" y="548"/>
                </a:lnTo>
                <a:lnTo>
                  <a:pt x="80" y="548"/>
                </a:lnTo>
                <a:lnTo>
                  <a:pt x="86" y="536"/>
                </a:lnTo>
                <a:lnTo>
                  <a:pt x="89" y="527"/>
                </a:lnTo>
                <a:lnTo>
                  <a:pt x="92" y="520"/>
                </a:lnTo>
                <a:lnTo>
                  <a:pt x="93" y="519"/>
                </a:lnTo>
                <a:lnTo>
                  <a:pt x="93" y="519"/>
                </a:lnTo>
                <a:lnTo>
                  <a:pt x="96" y="513"/>
                </a:lnTo>
                <a:lnTo>
                  <a:pt x="105" y="497"/>
                </a:lnTo>
                <a:lnTo>
                  <a:pt x="117" y="476"/>
                </a:lnTo>
                <a:lnTo>
                  <a:pt x="131" y="452"/>
                </a:lnTo>
                <a:lnTo>
                  <a:pt x="131" y="452"/>
                </a:lnTo>
                <a:lnTo>
                  <a:pt x="140" y="440"/>
                </a:lnTo>
                <a:lnTo>
                  <a:pt x="152" y="423"/>
                </a:lnTo>
                <a:lnTo>
                  <a:pt x="179" y="386"/>
                </a:lnTo>
                <a:lnTo>
                  <a:pt x="213" y="344"/>
                </a:lnTo>
                <a:lnTo>
                  <a:pt x="213" y="344"/>
                </a:lnTo>
                <a:lnTo>
                  <a:pt x="229" y="376"/>
                </a:lnTo>
                <a:lnTo>
                  <a:pt x="242" y="399"/>
                </a:lnTo>
                <a:lnTo>
                  <a:pt x="248" y="409"/>
                </a:lnTo>
                <a:lnTo>
                  <a:pt x="251" y="415"/>
                </a:lnTo>
                <a:lnTo>
                  <a:pt x="251" y="415"/>
                </a:lnTo>
                <a:lnTo>
                  <a:pt x="261" y="423"/>
                </a:lnTo>
                <a:lnTo>
                  <a:pt x="276" y="436"/>
                </a:lnTo>
                <a:lnTo>
                  <a:pt x="322" y="473"/>
                </a:lnTo>
                <a:lnTo>
                  <a:pt x="364" y="507"/>
                </a:lnTo>
                <a:lnTo>
                  <a:pt x="379" y="519"/>
                </a:lnTo>
                <a:lnTo>
                  <a:pt x="382" y="523"/>
                </a:lnTo>
                <a:lnTo>
                  <a:pt x="382" y="523"/>
                </a:lnTo>
                <a:lnTo>
                  <a:pt x="351" y="541"/>
                </a:lnTo>
                <a:lnTo>
                  <a:pt x="328" y="556"/>
                </a:lnTo>
                <a:lnTo>
                  <a:pt x="309" y="568"/>
                </a:lnTo>
                <a:lnTo>
                  <a:pt x="309" y="568"/>
                </a:lnTo>
                <a:lnTo>
                  <a:pt x="300" y="579"/>
                </a:lnTo>
                <a:lnTo>
                  <a:pt x="284" y="598"/>
                </a:lnTo>
                <a:lnTo>
                  <a:pt x="244" y="651"/>
                </a:lnTo>
                <a:lnTo>
                  <a:pt x="206" y="704"/>
                </a:lnTo>
                <a:lnTo>
                  <a:pt x="184" y="738"/>
                </a:lnTo>
                <a:lnTo>
                  <a:pt x="184" y="738"/>
                </a:lnTo>
                <a:lnTo>
                  <a:pt x="180" y="745"/>
                </a:lnTo>
                <a:lnTo>
                  <a:pt x="177" y="752"/>
                </a:lnTo>
                <a:lnTo>
                  <a:pt x="176" y="758"/>
                </a:lnTo>
                <a:lnTo>
                  <a:pt x="176" y="763"/>
                </a:lnTo>
                <a:lnTo>
                  <a:pt x="177" y="775"/>
                </a:lnTo>
                <a:lnTo>
                  <a:pt x="179" y="788"/>
                </a:lnTo>
                <a:lnTo>
                  <a:pt x="179" y="788"/>
                </a:lnTo>
                <a:lnTo>
                  <a:pt x="185" y="836"/>
                </a:lnTo>
                <a:lnTo>
                  <a:pt x="190" y="864"/>
                </a:lnTo>
                <a:lnTo>
                  <a:pt x="193" y="889"/>
                </a:lnTo>
                <a:lnTo>
                  <a:pt x="193" y="889"/>
                </a:lnTo>
                <a:lnTo>
                  <a:pt x="198" y="902"/>
                </a:lnTo>
                <a:lnTo>
                  <a:pt x="204" y="919"/>
                </a:lnTo>
                <a:lnTo>
                  <a:pt x="223" y="959"/>
                </a:lnTo>
                <a:lnTo>
                  <a:pt x="246" y="1007"/>
                </a:lnTo>
                <a:lnTo>
                  <a:pt x="246" y="1007"/>
                </a:lnTo>
                <a:lnTo>
                  <a:pt x="213" y="1033"/>
                </a:lnTo>
                <a:lnTo>
                  <a:pt x="187" y="1053"/>
                </a:lnTo>
                <a:lnTo>
                  <a:pt x="168" y="1065"/>
                </a:lnTo>
                <a:lnTo>
                  <a:pt x="168" y="1065"/>
                </a:lnTo>
                <a:lnTo>
                  <a:pt x="164" y="1069"/>
                </a:lnTo>
                <a:lnTo>
                  <a:pt x="159" y="1072"/>
                </a:lnTo>
                <a:lnTo>
                  <a:pt x="154" y="1078"/>
                </a:lnTo>
                <a:lnTo>
                  <a:pt x="153" y="1083"/>
                </a:lnTo>
                <a:lnTo>
                  <a:pt x="153" y="1086"/>
                </a:lnTo>
                <a:lnTo>
                  <a:pt x="153" y="1086"/>
                </a:lnTo>
                <a:lnTo>
                  <a:pt x="155" y="1095"/>
                </a:lnTo>
                <a:lnTo>
                  <a:pt x="155" y="1100"/>
                </a:lnTo>
                <a:lnTo>
                  <a:pt x="155" y="1100"/>
                </a:lnTo>
                <a:lnTo>
                  <a:pt x="155" y="1105"/>
                </a:lnTo>
                <a:lnTo>
                  <a:pt x="153" y="1118"/>
                </a:lnTo>
                <a:lnTo>
                  <a:pt x="153" y="1118"/>
                </a:lnTo>
                <a:lnTo>
                  <a:pt x="154" y="1131"/>
                </a:lnTo>
                <a:lnTo>
                  <a:pt x="157" y="1147"/>
                </a:lnTo>
                <a:lnTo>
                  <a:pt x="160" y="1161"/>
                </a:lnTo>
                <a:lnTo>
                  <a:pt x="161" y="1164"/>
                </a:lnTo>
                <a:lnTo>
                  <a:pt x="164" y="1167"/>
                </a:lnTo>
                <a:lnTo>
                  <a:pt x="164" y="1167"/>
                </a:lnTo>
                <a:lnTo>
                  <a:pt x="167" y="1168"/>
                </a:lnTo>
                <a:lnTo>
                  <a:pt x="170" y="1169"/>
                </a:lnTo>
                <a:lnTo>
                  <a:pt x="171" y="1171"/>
                </a:lnTo>
                <a:lnTo>
                  <a:pt x="171" y="1171"/>
                </a:lnTo>
                <a:lnTo>
                  <a:pt x="170" y="1172"/>
                </a:lnTo>
                <a:lnTo>
                  <a:pt x="168" y="1176"/>
                </a:lnTo>
                <a:lnTo>
                  <a:pt x="168" y="1181"/>
                </a:lnTo>
                <a:lnTo>
                  <a:pt x="170" y="1184"/>
                </a:lnTo>
                <a:lnTo>
                  <a:pt x="171" y="1187"/>
                </a:lnTo>
                <a:lnTo>
                  <a:pt x="171" y="1187"/>
                </a:lnTo>
                <a:lnTo>
                  <a:pt x="174" y="1191"/>
                </a:lnTo>
                <a:lnTo>
                  <a:pt x="174" y="1196"/>
                </a:lnTo>
                <a:lnTo>
                  <a:pt x="173" y="1200"/>
                </a:lnTo>
                <a:lnTo>
                  <a:pt x="173" y="1200"/>
                </a:lnTo>
                <a:lnTo>
                  <a:pt x="170" y="1201"/>
                </a:lnTo>
                <a:lnTo>
                  <a:pt x="161" y="1206"/>
                </a:lnTo>
                <a:lnTo>
                  <a:pt x="157" y="1208"/>
                </a:lnTo>
                <a:lnTo>
                  <a:pt x="153" y="1213"/>
                </a:lnTo>
                <a:lnTo>
                  <a:pt x="151" y="1216"/>
                </a:lnTo>
                <a:lnTo>
                  <a:pt x="151" y="1222"/>
                </a:lnTo>
                <a:lnTo>
                  <a:pt x="151" y="1222"/>
                </a:lnTo>
                <a:lnTo>
                  <a:pt x="153" y="1232"/>
                </a:lnTo>
                <a:lnTo>
                  <a:pt x="154" y="1234"/>
                </a:lnTo>
                <a:lnTo>
                  <a:pt x="157" y="1236"/>
                </a:lnTo>
                <a:lnTo>
                  <a:pt x="160" y="1239"/>
                </a:lnTo>
                <a:lnTo>
                  <a:pt x="165" y="1241"/>
                </a:lnTo>
                <a:lnTo>
                  <a:pt x="179" y="1244"/>
                </a:lnTo>
                <a:lnTo>
                  <a:pt x="179" y="1244"/>
                </a:lnTo>
                <a:lnTo>
                  <a:pt x="194" y="1247"/>
                </a:lnTo>
                <a:lnTo>
                  <a:pt x="223" y="1249"/>
                </a:lnTo>
                <a:lnTo>
                  <a:pt x="296" y="1252"/>
                </a:lnTo>
                <a:lnTo>
                  <a:pt x="369" y="1252"/>
                </a:lnTo>
                <a:lnTo>
                  <a:pt x="394" y="1252"/>
                </a:lnTo>
                <a:lnTo>
                  <a:pt x="408" y="1249"/>
                </a:lnTo>
                <a:lnTo>
                  <a:pt x="408" y="1249"/>
                </a:lnTo>
                <a:lnTo>
                  <a:pt x="413" y="1247"/>
                </a:lnTo>
                <a:lnTo>
                  <a:pt x="419" y="1243"/>
                </a:lnTo>
                <a:lnTo>
                  <a:pt x="423" y="1239"/>
                </a:lnTo>
                <a:lnTo>
                  <a:pt x="427" y="1233"/>
                </a:lnTo>
                <a:lnTo>
                  <a:pt x="431" y="1226"/>
                </a:lnTo>
                <a:lnTo>
                  <a:pt x="433" y="1220"/>
                </a:lnTo>
                <a:lnTo>
                  <a:pt x="435" y="1214"/>
                </a:lnTo>
                <a:lnTo>
                  <a:pt x="435" y="1209"/>
                </a:lnTo>
                <a:lnTo>
                  <a:pt x="435" y="1209"/>
                </a:lnTo>
                <a:lnTo>
                  <a:pt x="434" y="1195"/>
                </a:lnTo>
                <a:lnTo>
                  <a:pt x="431" y="1172"/>
                </a:lnTo>
                <a:lnTo>
                  <a:pt x="428" y="1152"/>
                </a:lnTo>
                <a:lnTo>
                  <a:pt x="426" y="1142"/>
                </a:lnTo>
                <a:lnTo>
                  <a:pt x="426" y="1142"/>
                </a:lnTo>
                <a:lnTo>
                  <a:pt x="422" y="1138"/>
                </a:lnTo>
                <a:lnTo>
                  <a:pt x="419" y="1137"/>
                </a:lnTo>
                <a:lnTo>
                  <a:pt x="414" y="1132"/>
                </a:lnTo>
                <a:lnTo>
                  <a:pt x="412" y="1130"/>
                </a:lnTo>
                <a:lnTo>
                  <a:pt x="410" y="1126"/>
                </a:lnTo>
                <a:lnTo>
                  <a:pt x="410" y="1126"/>
                </a:lnTo>
                <a:lnTo>
                  <a:pt x="405" y="1113"/>
                </a:lnTo>
                <a:lnTo>
                  <a:pt x="396" y="1093"/>
                </a:lnTo>
                <a:lnTo>
                  <a:pt x="386" y="1062"/>
                </a:lnTo>
                <a:lnTo>
                  <a:pt x="373" y="1016"/>
                </a:lnTo>
                <a:lnTo>
                  <a:pt x="373" y="1016"/>
                </a:lnTo>
                <a:lnTo>
                  <a:pt x="362" y="974"/>
                </a:lnTo>
                <a:lnTo>
                  <a:pt x="357" y="954"/>
                </a:lnTo>
                <a:lnTo>
                  <a:pt x="357" y="947"/>
                </a:lnTo>
                <a:lnTo>
                  <a:pt x="357" y="947"/>
                </a:lnTo>
                <a:lnTo>
                  <a:pt x="357" y="947"/>
                </a:lnTo>
                <a:lnTo>
                  <a:pt x="426" y="841"/>
                </a:lnTo>
                <a:lnTo>
                  <a:pt x="426" y="841"/>
                </a:lnTo>
                <a:lnTo>
                  <a:pt x="433" y="828"/>
                </a:lnTo>
                <a:lnTo>
                  <a:pt x="439" y="811"/>
                </a:lnTo>
                <a:lnTo>
                  <a:pt x="445" y="794"/>
                </a:lnTo>
                <a:lnTo>
                  <a:pt x="449" y="776"/>
                </a:lnTo>
                <a:lnTo>
                  <a:pt x="455" y="748"/>
                </a:lnTo>
                <a:lnTo>
                  <a:pt x="458" y="735"/>
                </a:lnTo>
                <a:lnTo>
                  <a:pt x="573" y="670"/>
                </a:lnTo>
                <a:lnTo>
                  <a:pt x="573" y="670"/>
                </a:lnTo>
                <a:lnTo>
                  <a:pt x="577" y="671"/>
                </a:lnTo>
                <a:lnTo>
                  <a:pt x="580" y="672"/>
                </a:lnTo>
                <a:lnTo>
                  <a:pt x="585" y="676"/>
                </a:lnTo>
                <a:lnTo>
                  <a:pt x="590" y="681"/>
                </a:lnTo>
                <a:lnTo>
                  <a:pt x="593" y="690"/>
                </a:lnTo>
                <a:lnTo>
                  <a:pt x="597" y="700"/>
                </a:lnTo>
                <a:lnTo>
                  <a:pt x="599" y="715"/>
                </a:lnTo>
                <a:lnTo>
                  <a:pt x="599" y="715"/>
                </a:lnTo>
                <a:lnTo>
                  <a:pt x="599" y="733"/>
                </a:lnTo>
                <a:lnTo>
                  <a:pt x="599" y="755"/>
                </a:lnTo>
                <a:lnTo>
                  <a:pt x="601" y="803"/>
                </a:lnTo>
                <a:lnTo>
                  <a:pt x="601" y="827"/>
                </a:lnTo>
                <a:lnTo>
                  <a:pt x="603" y="847"/>
                </a:lnTo>
                <a:lnTo>
                  <a:pt x="606" y="863"/>
                </a:lnTo>
                <a:lnTo>
                  <a:pt x="609" y="869"/>
                </a:lnTo>
                <a:lnTo>
                  <a:pt x="611" y="874"/>
                </a:lnTo>
                <a:lnTo>
                  <a:pt x="611" y="874"/>
                </a:lnTo>
                <a:lnTo>
                  <a:pt x="624" y="887"/>
                </a:lnTo>
                <a:lnTo>
                  <a:pt x="637" y="899"/>
                </a:lnTo>
                <a:lnTo>
                  <a:pt x="657" y="914"/>
                </a:lnTo>
                <a:lnTo>
                  <a:pt x="657" y="914"/>
                </a:lnTo>
                <a:lnTo>
                  <a:pt x="683" y="941"/>
                </a:lnTo>
                <a:lnTo>
                  <a:pt x="734" y="994"/>
                </a:lnTo>
                <a:lnTo>
                  <a:pt x="787" y="1051"/>
                </a:lnTo>
                <a:lnTo>
                  <a:pt x="820" y="1083"/>
                </a:lnTo>
                <a:lnTo>
                  <a:pt x="820" y="1083"/>
                </a:lnTo>
                <a:lnTo>
                  <a:pt x="831" y="1093"/>
                </a:lnTo>
                <a:lnTo>
                  <a:pt x="844" y="1108"/>
                </a:lnTo>
                <a:lnTo>
                  <a:pt x="876" y="1145"/>
                </a:lnTo>
                <a:lnTo>
                  <a:pt x="905" y="1181"/>
                </a:lnTo>
                <a:lnTo>
                  <a:pt x="918" y="1200"/>
                </a:lnTo>
                <a:lnTo>
                  <a:pt x="918" y="1200"/>
                </a:lnTo>
                <a:lnTo>
                  <a:pt x="923" y="1208"/>
                </a:lnTo>
                <a:lnTo>
                  <a:pt x="924" y="1211"/>
                </a:lnTo>
                <a:lnTo>
                  <a:pt x="924" y="1211"/>
                </a:lnTo>
                <a:lnTo>
                  <a:pt x="929" y="1237"/>
                </a:lnTo>
                <a:lnTo>
                  <a:pt x="929" y="1237"/>
                </a:lnTo>
                <a:lnTo>
                  <a:pt x="930" y="1255"/>
                </a:lnTo>
                <a:lnTo>
                  <a:pt x="933" y="1287"/>
                </a:lnTo>
                <a:lnTo>
                  <a:pt x="937" y="1305"/>
                </a:lnTo>
                <a:lnTo>
                  <a:pt x="940" y="1319"/>
                </a:lnTo>
                <a:lnTo>
                  <a:pt x="943" y="1325"/>
                </a:lnTo>
                <a:lnTo>
                  <a:pt x="945" y="1329"/>
                </a:lnTo>
                <a:lnTo>
                  <a:pt x="948" y="1333"/>
                </a:lnTo>
                <a:lnTo>
                  <a:pt x="951" y="1335"/>
                </a:lnTo>
                <a:lnTo>
                  <a:pt x="951" y="1335"/>
                </a:lnTo>
                <a:lnTo>
                  <a:pt x="956" y="1337"/>
                </a:lnTo>
                <a:lnTo>
                  <a:pt x="962" y="1337"/>
                </a:lnTo>
                <a:lnTo>
                  <a:pt x="977" y="1334"/>
                </a:lnTo>
                <a:lnTo>
                  <a:pt x="995" y="1329"/>
                </a:lnTo>
                <a:lnTo>
                  <a:pt x="1015" y="1324"/>
                </a:lnTo>
                <a:lnTo>
                  <a:pt x="1034" y="1318"/>
                </a:lnTo>
                <a:lnTo>
                  <a:pt x="1050" y="1311"/>
                </a:lnTo>
                <a:lnTo>
                  <a:pt x="1063" y="1305"/>
                </a:lnTo>
                <a:lnTo>
                  <a:pt x="1067" y="1302"/>
                </a:lnTo>
                <a:lnTo>
                  <a:pt x="1069" y="1300"/>
                </a:lnTo>
                <a:lnTo>
                  <a:pt x="1069" y="1300"/>
                </a:lnTo>
                <a:lnTo>
                  <a:pt x="1072" y="1295"/>
                </a:lnTo>
                <a:lnTo>
                  <a:pt x="1073" y="1288"/>
                </a:lnTo>
                <a:lnTo>
                  <a:pt x="1073" y="1281"/>
                </a:lnTo>
                <a:lnTo>
                  <a:pt x="1072" y="1273"/>
                </a:lnTo>
                <a:lnTo>
                  <a:pt x="1068" y="1257"/>
                </a:lnTo>
                <a:lnTo>
                  <a:pt x="1064" y="1247"/>
                </a:lnTo>
                <a:lnTo>
                  <a:pt x="1064" y="1247"/>
                </a:lnTo>
                <a:lnTo>
                  <a:pt x="1056" y="1229"/>
                </a:lnTo>
                <a:lnTo>
                  <a:pt x="1047" y="1215"/>
                </a:lnTo>
                <a:lnTo>
                  <a:pt x="1047" y="1215"/>
                </a:lnTo>
                <a:lnTo>
                  <a:pt x="1036" y="1201"/>
                </a:lnTo>
                <a:lnTo>
                  <a:pt x="1027" y="1187"/>
                </a:lnTo>
                <a:lnTo>
                  <a:pt x="1027" y="1187"/>
                </a:lnTo>
                <a:lnTo>
                  <a:pt x="1022" y="1181"/>
                </a:lnTo>
                <a:lnTo>
                  <a:pt x="1014" y="1171"/>
                </a:lnTo>
                <a:lnTo>
                  <a:pt x="1005" y="1162"/>
                </a:lnTo>
                <a:lnTo>
                  <a:pt x="1000" y="1154"/>
                </a:lnTo>
                <a:lnTo>
                  <a:pt x="1000" y="1154"/>
                </a:lnTo>
                <a:lnTo>
                  <a:pt x="968" y="1096"/>
                </a:lnTo>
                <a:lnTo>
                  <a:pt x="939" y="1040"/>
                </a:lnTo>
                <a:lnTo>
                  <a:pt x="939" y="1040"/>
                </a:lnTo>
                <a:lnTo>
                  <a:pt x="932" y="1027"/>
                </a:lnTo>
                <a:lnTo>
                  <a:pt x="917" y="1000"/>
                </a:lnTo>
                <a:lnTo>
                  <a:pt x="897" y="966"/>
                </a:lnTo>
                <a:lnTo>
                  <a:pt x="885" y="948"/>
                </a:lnTo>
                <a:lnTo>
                  <a:pt x="873" y="932"/>
                </a:lnTo>
                <a:lnTo>
                  <a:pt x="873" y="932"/>
                </a:lnTo>
                <a:lnTo>
                  <a:pt x="867" y="925"/>
                </a:lnTo>
                <a:lnTo>
                  <a:pt x="860" y="916"/>
                </a:lnTo>
                <a:lnTo>
                  <a:pt x="845" y="903"/>
                </a:lnTo>
                <a:lnTo>
                  <a:pt x="828" y="892"/>
                </a:lnTo>
                <a:lnTo>
                  <a:pt x="812" y="880"/>
                </a:lnTo>
                <a:lnTo>
                  <a:pt x="796" y="870"/>
                </a:lnTo>
                <a:lnTo>
                  <a:pt x="783" y="860"/>
                </a:lnTo>
                <a:lnTo>
                  <a:pt x="773" y="850"/>
                </a:lnTo>
                <a:lnTo>
                  <a:pt x="769" y="846"/>
                </a:lnTo>
                <a:lnTo>
                  <a:pt x="768" y="841"/>
                </a:lnTo>
                <a:lnTo>
                  <a:pt x="768" y="841"/>
                </a:lnTo>
                <a:lnTo>
                  <a:pt x="763" y="824"/>
                </a:lnTo>
                <a:lnTo>
                  <a:pt x="761" y="812"/>
                </a:lnTo>
                <a:lnTo>
                  <a:pt x="760" y="803"/>
                </a:lnTo>
                <a:lnTo>
                  <a:pt x="760" y="796"/>
                </a:lnTo>
                <a:lnTo>
                  <a:pt x="760" y="796"/>
                </a:lnTo>
                <a:lnTo>
                  <a:pt x="772" y="710"/>
                </a:lnTo>
                <a:lnTo>
                  <a:pt x="785" y="604"/>
                </a:lnTo>
                <a:lnTo>
                  <a:pt x="785" y="604"/>
                </a:lnTo>
                <a:lnTo>
                  <a:pt x="787" y="576"/>
                </a:lnTo>
                <a:lnTo>
                  <a:pt x="788" y="549"/>
                </a:lnTo>
                <a:lnTo>
                  <a:pt x="787" y="527"/>
                </a:lnTo>
                <a:lnTo>
                  <a:pt x="785" y="508"/>
                </a:lnTo>
                <a:lnTo>
                  <a:pt x="785" y="508"/>
                </a:lnTo>
                <a:lnTo>
                  <a:pt x="783" y="500"/>
                </a:lnTo>
                <a:lnTo>
                  <a:pt x="780" y="491"/>
                </a:lnTo>
                <a:lnTo>
                  <a:pt x="769" y="473"/>
                </a:lnTo>
                <a:lnTo>
                  <a:pt x="760" y="456"/>
                </a:lnTo>
                <a:lnTo>
                  <a:pt x="755" y="445"/>
                </a:lnTo>
                <a:lnTo>
                  <a:pt x="755" y="445"/>
                </a:lnTo>
                <a:lnTo>
                  <a:pt x="752" y="438"/>
                </a:lnTo>
                <a:lnTo>
                  <a:pt x="748" y="432"/>
                </a:lnTo>
                <a:lnTo>
                  <a:pt x="737" y="417"/>
                </a:lnTo>
                <a:lnTo>
                  <a:pt x="737" y="417"/>
                </a:lnTo>
                <a:lnTo>
                  <a:pt x="732" y="410"/>
                </a:lnTo>
                <a:lnTo>
                  <a:pt x="726" y="405"/>
                </a:lnTo>
                <a:lnTo>
                  <a:pt x="720" y="399"/>
                </a:lnTo>
                <a:lnTo>
                  <a:pt x="713" y="392"/>
                </a:lnTo>
                <a:lnTo>
                  <a:pt x="713" y="392"/>
                </a:lnTo>
                <a:lnTo>
                  <a:pt x="704" y="384"/>
                </a:lnTo>
                <a:lnTo>
                  <a:pt x="697" y="377"/>
                </a:lnTo>
                <a:lnTo>
                  <a:pt x="688" y="369"/>
                </a:lnTo>
                <a:lnTo>
                  <a:pt x="680" y="359"/>
                </a:lnTo>
                <a:lnTo>
                  <a:pt x="680" y="359"/>
                </a:lnTo>
                <a:lnTo>
                  <a:pt x="635" y="304"/>
                </a:lnTo>
                <a:lnTo>
                  <a:pt x="635" y="304"/>
                </a:lnTo>
                <a:lnTo>
                  <a:pt x="623" y="293"/>
                </a:lnTo>
                <a:lnTo>
                  <a:pt x="610" y="281"/>
                </a:lnTo>
                <a:lnTo>
                  <a:pt x="584" y="261"/>
                </a:lnTo>
                <a:lnTo>
                  <a:pt x="584" y="261"/>
                </a:lnTo>
                <a:lnTo>
                  <a:pt x="577" y="257"/>
                </a:lnTo>
                <a:lnTo>
                  <a:pt x="567" y="252"/>
                </a:lnTo>
                <a:lnTo>
                  <a:pt x="544" y="239"/>
                </a:lnTo>
                <a:lnTo>
                  <a:pt x="516" y="225"/>
                </a:lnTo>
                <a:lnTo>
                  <a:pt x="500" y="216"/>
                </a:lnTo>
                <a:lnTo>
                  <a:pt x="486" y="208"/>
                </a:lnTo>
                <a:lnTo>
                  <a:pt x="486" y="208"/>
                </a:lnTo>
                <a:lnTo>
                  <a:pt x="471" y="199"/>
                </a:lnTo>
                <a:lnTo>
                  <a:pt x="453" y="192"/>
                </a:lnTo>
                <a:lnTo>
                  <a:pt x="435" y="183"/>
                </a:lnTo>
                <a:lnTo>
                  <a:pt x="418" y="177"/>
                </a:lnTo>
                <a:lnTo>
                  <a:pt x="389" y="168"/>
                </a:lnTo>
                <a:lnTo>
                  <a:pt x="377" y="164"/>
                </a:lnTo>
                <a:lnTo>
                  <a:pt x="377" y="164"/>
                </a:lnTo>
                <a:lnTo>
                  <a:pt x="381" y="144"/>
                </a:lnTo>
                <a:lnTo>
                  <a:pt x="383" y="126"/>
                </a:lnTo>
                <a:lnTo>
                  <a:pt x="383" y="116"/>
                </a:lnTo>
                <a:lnTo>
                  <a:pt x="382" y="107"/>
                </a:lnTo>
                <a:lnTo>
                  <a:pt x="382" y="107"/>
                </a:lnTo>
                <a:lnTo>
                  <a:pt x="380" y="91"/>
                </a:lnTo>
                <a:lnTo>
                  <a:pt x="376" y="80"/>
                </a:lnTo>
                <a:lnTo>
                  <a:pt x="372" y="70"/>
                </a:lnTo>
                <a:lnTo>
                  <a:pt x="367" y="64"/>
                </a:lnTo>
                <a:lnTo>
                  <a:pt x="367" y="64"/>
                </a:lnTo>
                <a:lnTo>
                  <a:pt x="359" y="56"/>
                </a:lnTo>
                <a:lnTo>
                  <a:pt x="346" y="45"/>
                </a:lnTo>
                <a:lnTo>
                  <a:pt x="327" y="31"/>
                </a:lnTo>
                <a:lnTo>
                  <a:pt x="304" y="13"/>
                </a:lnTo>
                <a:lnTo>
                  <a:pt x="304" y="13"/>
                </a:lnTo>
                <a:lnTo>
                  <a:pt x="304" y="12"/>
                </a:lnTo>
                <a:lnTo>
                  <a:pt x="301" y="9"/>
                </a:lnTo>
                <a:lnTo>
                  <a:pt x="296" y="4"/>
                </a:lnTo>
                <a:lnTo>
                  <a:pt x="289" y="0"/>
                </a:lnTo>
                <a:lnTo>
                  <a:pt x="289" y="0"/>
                </a:lnTo>
                <a:lnTo>
                  <a:pt x="285" y="0"/>
                </a:lnTo>
                <a:lnTo>
                  <a:pt x="282" y="0"/>
                </a:lnTo>
                <a:lnTo>
                  <a:pt x="275" y="3"/>
                </a:lnTo>
                <a:lnTo>
                  <a:pt x="271" y="5"/>
                </a:lnTo>
                <a:lnTo>
                  <a:pt x="269" y="6"/>
                </a:lnTo>
                <a:lnTo>
                  <a:pt x="269" y="6"/>
                </a:lnTo>
                <a:lnTo>
                  <a:pt x="263" y="5"/>
                </a:lnTo>
                <a:lnTo>
                  <a:pt x="248" y="5"/>
                </a:lnTo>
                <a:lnTo>
                  <a:pt x="230" y="6"/>
                </a:lnTo>
                <a:lnTo>
                  <a:pt x="222" y="9"/>
                </a:lnTo>
                <a:lnTo>
                  <a:pt x="213" y="11"/>
                </a:lnTo>
                <a:lnTo>
                  <a:pt x="213" y="11"/>
                </a:lnTo>
                <a:lnTo>
                  <a:pt x="202" y="18"/>
                </a:lnTo>
                <a:lnTo>
                  <a:pt x="190" y="26"/>
                </a:lnTo>
                <a:lnTo>
                  <a:pt x="180" y="35"/>
                </a:lnTo>
                <a:lnTo>
                  <a:pt x="173" y="42"/>
                </a:lnTo>
                <a:lnTo>
                  <a:pt x="173" y="42"/>
                </a:lnTo>
                <a:lnTo>
                  <a:pt x="171" y="45"/>
                </a:lnTo>
                <a:lnTo>
                  <a:pt x="167" y="52"/>
                </a:lnTo>
                <a:lnTo>
                  <a:pt x="158" y="69"/>
                </a:lnTo>
                <a:lnTo>
                  <a:pt x="148" y="91"/>
                </a:lnTo>
                <a:lnTo>
                  <a:pt x="148" y="91"/>
                </a:lnTo>
                <a:lnTo>
                  <a:pt x="114" y="96"/>
                </a:lnTo>
                <a:lnTo>
                  <a:pt x="91" y="98"/>
                </a:lnTo>
                <a:lnTo>
                  <a:pt x="82" y="101"/>
                </a:lnTo>
                <a:lnTo>
                  <a:pt x="78" y="102"/>
                </a:lnTo>
                <a:lnTo>
                  <a:pt x="78" y="102"/>
                </a:lnTo>
                <a:lnTo>
                  <a:pt x="76" y="104"/>
                </a:lnTo>
                <a:lnTo>
                  <a:pt x="76" y="108"/>
                </a:lnTo>
                <a:lnTo>
                  <a:pt x="79" y="111"/>
                </a:lnTo>
                <a:lnTo>
                  <a:pt x="83" y="117"/>
                </a:lnTo>
                <a:lnTo>
                  <a:pt x="83" y="117"/>
                </a:lnTo>
                <a:lnTo>
                  <a:pt x="86" y="121"/>
                </a:lnTo>
                <a:lnTo>
                  <a:pt x="88" y="126"/>
                </a:lnTo>
                <a:lnTo>
                  <a:pt x="92" y="137"/>
                </a:lnTo>
                <a:lnTo>
                  <a:pt x="98" y="148"/>
                </a:lnTo>
                <a:lnTo>
                  <a:pt x="101" y="152"/>
                </a:lnTo>
                <a:lnTo>
                  <a:pt x="106" y="155"/>
                </a:lnTo>
                <a:lnTo>
                  <a:pt x="106" y="155"/>
                </a:lnTo>
                <a:lnTo>
                  <a:pt x="112" y="157"/>
                </a:lnTo>
                <a:lnTo>
                  <a:pt x="119" y="159"/>
                </a:lnTo>
                <a:lnTo>
                  <a:pt x="135" y="161"/>
                </a:lnTo>
                <a:lnTo>
                  <a:pt x="150" y="162"/>
                </a:lnTo>
                <a:lnTo>
                  <a:pt x="155" y="163"/>
                </a:lnTo>
                <a:lnTo>
                  <a:pt x="159" y="164"/>
                </a:lnTo>
                <a:lnTo>
                  <a:pt x="159" y="164"/>
                </a:lnTo>
                <a:lnTo>
                  <a:pt x="161" y="169"/>
                </a:lnTo>
                <a:lnTo>
                  <a:pt x="163" y="173"/>
                </a:lnTo>
                <a:lnTo>
                  <a:pt x="164" y="177"/>
                </a:lnTo>
                <a:lnTo>
                  <a:pt x="164" y="180"/>
                </a:lnTo>
                <a:lnTo>
                  <a:pt x="164" y="180"/>
                </a:lnTo>
                <a:lnTo>
                  <a:pt x="159" y="183"/>
                </a:lnTo>
                <a:lnTo>
                  <a:pt x="148" y="189"/>
                </a:lnTo>
                <a:lnTo>
                  <a:pt x="139" y="194"/>
                </a:lnTo>
                <a:lnTo>
                  <a:pt x="137" y="196"/>
                </a:lnTo>
                <a:lnTo>
                  <a:pt x="135" y="198"/>
                </a:lnTo>
                <a:lnTo>
                  <a:pt x="135" y="198"/>
                </a:lnTo>
                <a:lnTo>
                  <a:pt x="141" y="205"/>
                </a:lnTo>
                <a:lnTo>
                  <a:pt x="146" y="211"/>
                </a:lnTo>
                <a:lnTo>
                  <a:pt x="146" y="211"/>
                </a:lnTo>
                <a:close/>
                <a:moveTo>
                  <a:pt x="360" y="770"/>
                </a:moveTo>
                <a:lnTo>
                  <a:pt x="333" y="843"/>
                </a:lnTo>
                <a:lnTo>
                  <a:pt x="333" y="843"/>
                </a:lnTo>
                <a:lnTo>
                  <a:pt x="324" y="829"/>
                </a:lnTo>
                <a:lnTo>
                  <a:pt x="320" y="817"/>
                </a:lnTo>
                <a:lnTo>
                  <a:pt x="318" y="812"/>
                </a:lnTo>
                <a:lnTo>
                  <a:pt x="320" y="808"/>
                </a:lnTo>
                <a:lnTo>
                  <a:pt x="320" y="808"/>
                </a:lnTo>
                <a:lnTo>
                  <a:pt x="324" y="803"/>
                </a:lnTo>
                <a:lnTo>
                  <a:pt x="329" y="798"/>
                </a:lnTo>
                <a:lnTo>
                  <a:pt x="340" y="790"/>
                </a:lnTo>
                <a:lnTo>
                  <a:pt x="340" y="790"/>
                </a:lnTo>
                <a:lnTo>
                  <a:pt x="360" y="770"/>
                </a:lnTo>
                <a:lnTo>
                  <a:pt x="360" y="7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3714B7D8-6647-42FB-9D5D-F0881A741800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919225"/>
            <a:ext cx="585785" cy="1486633"/>
          </a:xfrm>
          <a:custGeom>
            <a:avLst/>
            <a:gdLst>
              <a:gd name="T0" fmla="*/ 276 w 502"/>
              <a:gd name="T1" fmla="*/ 164 h 1274"/>
              <a:gd name="T2" fmla="*/ 154 w 502"/>
              <a:gd name="T3" fmla="*/ 178 h 1274"/>
              <a:gd name="T4" fmla="*/ 101 w 502"/>
              <a:gd name="T5" fmla="*/ 219 h 1274"/>
              <a:gd name="T6" fmla="*/ 41 w 502"/>
              <a:gd name="T7" fmla="*/ 334 h 1274"/>
              <a:gd name="T8" fmla="*/ 32 w 502"/>
              <a:gd name="T9" fmla="*/ 390 h 1274"/>
              <a:gd name="T10" fmla="*/ 0 w 502"/>
              <a:gd name="T11" fmla="*/ 538 h 1274"/>
              <a:gd name="T12" fmla="*/ 22 w 502"/>
              <a:gd name="T13" fmla="*/ 619 h 1274"/>
              <a:gd name="T14" fmla="*/ 42 w 502"/>
              <a:gd name="T15" fmla="*/ 632 h 1274"/>
              <a:gd name="T16" fmla="*/ 39 w 502"/>
              <a:gd name="T17" fmla="*/ 653 h 1274"/>
              <a:gd name="T18" fmla="*/ 44 w 502"/>
              <a:gd name="T19" fmla="*/ 678 h 1274"/>
              <a:gd name="T20" fmla="*/ 88 w 502"/>
              <a:gd name="T21" fmla="*/ 675 h 1274"/>
              <a:gd name="T22" fmla="*/ 90 w 502"/>
              <a:gd name="T23" fmla="*/ 835 h 1274"/>
              <a:gd name="T24" fmla="*/ 82 w 502"/>
              <a:gd name="T25" fmla="*/ 904 h 1274"/>
              <a:gd name="T26" fmla="*/ 87 w 502"/>
              <a:gd name="T27" fmla="*/ 934 h 1274"/>
              <a:gd name="T28" fmla="*/ 109 w 502"/>
              <a:gd name="T29" fmla="*/ 1130 h 1274"/>
              <a:gd name="T30" fmla="*/ 94 w 502"/>
              <a:gd name="T31" fmla="*/ 1196 h 1274"/>
              <a:gd name="T32" fmla="*/ 71 w 502"/>
              <a:gd name="T33" fmla="*/ 1253 h 1274"/>
              <a:gd name="T34" fmla="*/ 107 w 502"/>
              <a:gd name="T35" fmla="*/ 1271 h 1274"/>
              <a:gd name="T36" fmla="*/ 156 w 502"/>
              <a:gd name="T37" fmla="*/ 1238 h 1274"/>
              <a:gd name="T38" fmla="*/ 175 w 502"/>
              <a:gd name="T39" fmla="*/ 1204 h 1274"/>
              <a:gd name="T40" fmla="*/ 174 w 502"/>
              <a:gd name="T41" fmla="*/ 1160 h 1274"/>
              <a:gd name="T42" fmla="*/ 167 w 502"/>
              <a:gd name="T43" fmla="*/ 1118 h 1274"/>
              <a:gd name="T44" fmla="*/ 209 w 502"/>
              <a:gd name="T45" fmla="*/ 1145 h 1274"/>
              <a:gd name="T46" fmla="*/ 242 w 502"/>
              <a:gd name="T47" fmla="*/ 1105 h 1274"/>
              <a:gd name="T48" fmla="*/ 251 w 502"/>
              <a:gd name="T49" fmla="*/ 1015 h 1274"/>
              <a:gd name="T50" fmla="*/ 254 w 502"/>
              <a:gd name="T51" fmla="*/ 975 h 1274"/>
              <a:gd name="T52" fmla="*/ 313 w 502"/>
              <a:gd name="T53" fmla="*/ 895 h 1274"/>
              <a:gd name="T54" fmla="*/ 346 w 502"/>
              <a:gd name="T55" fmla="*/ 848 h 1274"/>
              <a:gd name="T56" fmla="*/ 358 w 502"/>
              <a:gd name="T57" fmla="*/ 800 h 1274"/>
              <a:gd name="T58" fmla="*/ 357 w 502"/>
              <a:gd name="T59" fmla="*/ 774 h 1274"/>
              <a:gd name="T60" fmla="*/ 381 w 502"/>
              <a:gd name="T61" fmla="*/ 662 h 1274"/>
              <a:gd name="T62" fmla="*/ 411 w 502"/>
              <a:gd name="T63" fmla="*/ 518 h 1274"/>
              <a:gd name="T64" fmla="*/ 451 w 502"/>
              <a:gd name="T65" fmla="*/ 451 h 1274"/>
              <a:gd name="T66" fmla="*/ 500 w 502"/>
              <a:gd name="T67" fmla="*/ 407 h 1274"/>
              <a:gd name="T68" fmla="*/ 455 w 502"/>
              <a:gd name="T69" fmla="*/ 242 h 1274"/>
              <a:gd name="T70" fmla="*/ 398 w 502"/>
              <a:gd name="T71" fmla="*/ 202 h 1274"/>
              <a:gd name="T72" fmla="*/ 418 w 502"/>
              <a:gd name="T73" fmla="*/ 124 h 1274"/>
              <a:gd name="T74" fmla="*/ 446 w 502"/>
              <a:gd name="T75" fmla="*/ 93 h 1274"/>
              <a:gd name="T76" fmla="*/ 420 w 502"/>
              <a:gd name="T77" fmla="*/ 65 h 1274"/>
              <a:gd name="T78" fmla="*/ 397 w 502"/>
              <a:gd name="T79" fmla="*/ 6 h 1274"/>
              <a:gd name="T80" fmla="*/ 333 w 502"/>
              <a:gd name="T81" fmla="*/ 3 h 1274"/>
              <a:gd name="T82" fmla="*/ 312 w 502"/>
              <a:gd name="T83" fmla="*/ 12 h 1274"/>
              <a:gd name="T84" fmla="*/ 259 w 502"/>
              <a:gd name="T85" fmla="*/ 71 h 1274"/>
              <a:gd name="T86" fmla="*/ 257 w 502"/>
              <a:gd name="T87" fmla="*/ 126 h 1274"/>
              <a:gd name="T88" fmla="*/ 273 w 502"/>
              <a:gd name="T89" fmla="*/ 162 h 1274"/>
              <a:gd name="T90" fmla="*/ 126 w 502"/>
              <a:gd name="T91" fmla="*/ 397 h 1274"/>
              <a:gd name="T92" fmla="*/ 121 w 502"/>
              <a:gd name="T93" fmla="*/ 433 h 1274"/>
              <a:gd name="T94" fmla="*/ 101 w 502"/>
              <a:gd name="T95" fmla="*/ 484 h 1274"/>
              <a:gd name="T96" fmla="*/ 93 w 502"/>
              <a:gd name="T97" fmla="*/ 507 h 1274"/>
              <a:gd name="T98" fmla="*/ 67 w 502"/>
              <a:gd name="T99" fmla="*/ 524 h 1274"/>
              <a:gd name="T100" fmla="*/ 77 w 502"/>
              <a:gd name="T101" fmla="*/ 458 h 1274"/>
              <a:gd name="T102" fmla="*/ 104 w 502"/>
              <a:gd name="T103" fmla="*/ 378 h 1274"/>
              <a:gd name="T104" fmla="*/ 238 w 502"/>
              <a:gd name="T105" fmla="*/ 653 h 1274"/>
              <a:gd name="T106" fmla="*/ 250 w 502"/>
              <a:gd name="T107" fmla="*/ 720 h 1274"/>
              <a:gd name="T108" fmla="*/ 246 w 502"/>
              <a:gd name="T109" fmla="*/ 779 h 1274"/>
              <a:gd name="T110" fmla="*/ 234 w 502"/>
              <a:gd name="T111" fmla="*/ 838 h 1274"/>
              <a:gd name="T112" fmla="*/ 216 w 502"/>
              <a:gd name="T113" fmla="*/ 916 h 1274"/>
              <a:gd name="T114" fmla="*/ 183 w 502"/>
              <a:gd name="T115" fmla="*/ 915 h 1274"/>
              <a:gd name="T116" fmla="*/ 193 w 502"/>
              <a:gd name="T117" fmla="*/ 885 h 1274"/>
              <a:gd name="T118" fmla="*/ 198 w 502"/>
              <a:gd name="T119" fmla="*/ 848 h 1274"/>
              <a:gd name="T120" fmla="*/ 221 w 502"/>
              <a:gd name="T121" fmla="*/ 721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1274">
                <a:moveTo>
                  <a:pt x="273" y="162"/>
                </a:moveTo>
                <a:lnTo>
                  <a:pt x="273" y="162"/>
                </a:lnTo>
                <a:lnTo>
                  <a:pt x="276" y="164"/>
                </a:lnTo>
                <a:lnTo>
                  <a:pt x="276" y="164"/>
                </a:lnTo>
                <a:lnTo>
                  <a:pt x="277" y="164"/>
                </a:lnTo>
                <a:lnTo>
                  <a:pt x="277" y="164"/>
                </a:lnTo>
                <a:lnTo>
                  <a:pt x="276" y="164"/>
                </a:lnTo>
                <a:lnTo>
                  <a:pt x="276" y="164"/>
                </a:lnTo>
                <a:lnTo>
                  <a:pt x="235" y="162"/>
                </a:lnTo>
                <a:lnTo>
                  <a:pt x="235" y="162"/>
                </a:lnTo>
                <a:lnTo>
                  <a:pt x="224" y="163"/>
                </a:lnTo>
                <a:lnTo>
                  <a:pt x="211" y="165"/>
                </a:lnTo>
                <a:lnTo>
                  <a:pt x="211" y="165"/>
                </a:lnTo>
                <a:lnTo>
                  <a:pt x="189" y="169"/>
                </a:lnTo>
                <a:lnTo>
                  <a:pt x="174" y="173"/>
                </a:lnTo>
                <a:lnTo>
                  <a:pt x="154" y="178"/>
                </a:lnTo>
                <a:lnTo>
                  <a:pt x="154" y="178"/>
                </a:lnTo>
                <a:lnTo>
                  <a:pt x="143" y="182"/>
                </a:lnTo>
                <a:lnTo>
                  <a:pt x="134" y="187"/>
                </a:lnTo>
                <a:lnTo>
                  <a:pt x="126" y="193"/>
                </a:lnTo>
                <a:lnTo>
                  <a:pt x="119" y="198"/>
                </a:lnTo>
                <a:lnTo>
                  <a:pt x="108" y="210"/>
                </a:lnTo>
                <a:lnTo>
                  <a:pt x="101" y="219"/>
                </a:lnTo>
                <a:lnTo>
                  <a:pt x="101" y="219"/>
                </a:lnTo>
                <a:lnTo>
                  <a:pt x="95" y="230"/>
                </a:lnTo>
                <a:lnTo>
                  <a:pt x="85" y="250"/>
                </a:lnTo>
                <a:lnTo>
                  <a:pt x="75" y="270"/>
                </a:lnTo>
                <a:lnTo>
                  <a:pt x="69" y="283"/>
                </a:lnTo>
                <a:lnTo>
                  <a:pt x="69" y="283"/>
                </a:lnTo>
                <a:lnTo>
                  <a:pt x="54" y="311"/>
                </a:lnTo>
                <a:lnTo>
                  <a:pt x="45" y="326"/>
                </a:lnTo>
                <a:lnTo>
                  <a:pt x="41" y="334"/>
                </a:lnTo>
                <a:lnTo>
                  <a:pt x="41" y="334"/>
                </a:lnTo>
                <a:lnTo>
                  <a:pt x="41" y="335"/>
                </a:lnTo>
                <a:lnTo>
                  <a:pt x="42" y="338"/>
                </a:lnTo>
                <a:lnTo>
                  <a:pt x="45" y="342"/>
                </a:lnTo>
                <a:lnTo>
                  <a:pt x="51" y="348"/>
                </a:lnTo>
                <a:lnTo>
                  <a:pt x="51" y="348"/>
                </a:lnTo>
                <a:lnTo>
                  <a:pt x="47" y="361"/>
                </a:lnTo>
                <a:lnTo>
                  <a:pt x="32" y="390"/>
                </a:lnTo>
                <a:lnTo>
                  <a:pt x="9" y="439"/>
                </a:lnTo>
                <a:lnTo>
                  <a:pt x="9" y="439"/>
                </a:lnTo>
                <a:lnTo>
                  <a:pt x="6" y="446"/>
                </a:lnTo>
                <a:lnTo>
                  <a:pt x="5" y="458"/>
                </a:lnTo>
                <a:lnTo>
                  <a:pt x="3" y="490"/>
                </a:lnTo>
                <a:lnTo>
                  <a:pt x="0" y="521"/>
                </a:lnTo>
                <a:lnTo>
                  <a:pt x="0" y="538"/>
                </a:lnTo>
                <a:lnTo>
                  <a:pt x="0" y="538"/>
                </a:lnTo>
                <a:lnTo>
                  <a:pt x="2" y="548"/>
                </a:lnTo>
                <a:lnTo>
                  <a:pt x="2" y="548"/>
                </a:lnTo>
                <a:lnTo>
                  <a:pt x="5" y="561"/>
                </a:lnTo>
                <a:lnTo>
                  <a:pt x="10" y="576"/>
                </a:lnTo>
                <a:lnTo>
                  <a:pt x="10" y="576"/>
                </a:lnTo>
                <a:lnTo>
                  <a:pt x="15" y="600"/>
                </a:lnTo>
                <a:lnTo>
                  <a:pt x="19" y="613"/>
                </a:lnTo>
                <a:lnTo>
                  <a:pt x="22" y="619"/>
                </a:lnTo>
                <a:lnTo>
                  <a:pt x="22" y="619"/>
                </a:lnTo>
                <a:lnTo>
                  <a:pt x="26" y="621"/>
                </a:lnTo>
                <a:lnTo>
                  <a:pt x="35" y="622"/>
                </a:lnTo>
                <a:lnTo>
                  <a:pt x="43" y="625"/>
                </a:lnTo>
                <a:lnTo>
                  <a:pt x="45" y="626"/>
                </a:lnTo>
                <a:lnTo>
                  <a:pt x="45" y="626"/>
                </a:lnTo>
                <a:lnTo>
                  <a:pt x="45" y="626"/>
                </a:lnTo>
                <a:lnTo>
                  <a:pt x="42" y="632"/>
                </a:lnTo>
                <a:lnTo>
                  <a:pt x="39" y="635"/>
                </a:lnTo>
                <a:lnTo>
                  <a:pt x="38" y="638"/>
                </a:lnTo>
                <a:lnTo>
                  <a:pt x="38" y="638"/>
                </a:lnTo>
                <a:lnTo>
                  <a:pt x="39" y="645"/>
                </a:lnTo>
                <a:lnTo>
                  <a:pt x="41" y="648"/>
                </a:lnTo>
                <a:lnTo>
                  <a:pt x="39" y="652"/>
                </a:lnTo>
                <a:lnTo>
                  <a:pt x="39" y="652"/>
                </a:lnTo>
                <a:lnTo>
                  <a:pt x="39" y="653"/>
                </a:lnTo>
                <a:lnTo>
                  <a:pt x="39" y="655"/>
                </a:lnTo>
                <a:lnTo>
                  <a:pt x="41" y="661"/>
                </a:lnTo>
                <a:lnTo>
                  <a:pt x="41" y="661"/>
                </a:lnTo>
                <a:lnTo>
                  <a:pt x="43" y="668"/>
                </a:lnTo>
                <a:lnTo>
                  <a:pt x="44" y="671"/>
                </a:lnTo>
                <a:lnTo>
                  <a:pt x="44" y="674"/>
                </a:lnTo>
                <a:lnTo>
                  <a:pt x="44" y="674"/>
                </a:lnTo>
                <a:lnTo>
                  <a:pt x="44" y="678"/>
                </a:lnTo>
                <a:lnTo>
                  <a:pt x="45" y="681"/>
                </a:lnTo>
                <a:lnTo>
                  <a:pt x="47" y="685"/>
                </a:lnTo>
                <a:lnTo>
                  <a:pt x="50" y="688"/>
                </a:lnTo>
                <a:lnTo>
                  <a:pt x="50" y="688"/>
                </a:lnTo>
                <a:lnTo>
                  <a:pt x="54" y="690"/>
                </a:lnTo>
                <a:lnTo>
                  <a:pt x="59" y="688"/>
                </a:lnTo>
                <a:lnTo>
                  <a:pt x="71" y="684"/>
                </a:lnTo>
                <a:lnTo>
                  <a:pt x="88" y="675"/>
                </a:lnTo>
                <a:lnTo>
                  <a:pt x="88" y="675"/>
                </a:lnTo>
                <a:lnTo>
                  <a:pt x="89" y="693"/>
                </a:lnTo>
                <a:lnTo>
                  <a:pt x="90" y="734"/>
                </a:lnTo>
                <a:lnTo>
                  <a:pt x="90" y="803"/>
                </a:lnTo>
                <a:lnTo>
                  <a:pt x="90" y="803"/>
                </a:lnTo>
                <a:lnTo>
                  <a:pt x="91" y="817"/>
                </a:lnTo>
                <a:lnTo>
                  <a:pt x="90" y="835"/>
                </a:lnTo>
                <a:lnTo>
                  <a:pt x="90" y="835"/>
                </a:lnTo>
                <a:lnTo>
                  <a:pt x="90" y="848"/>
                </a:lnTo>
                <a:lnTo>
                  <a:pt x="90" y="854"/>
                </a:lnTo>
                <a:lnTo>
                  <a:pt x="90" y="854"/>
                </a:lnTo>
                <a:lnTo>
                  <a:pt x="89" y="872"/>
                </a:lnTo>
                <a:lnTo>
                  <a:pt x="89" y="882"/>
                </a:lnTo>
                <a:lnTo>
                  <a:pt x="87" y="889"/>
                </a:lnTo>
                <a:lnTo>
                  <a:pt x="87" y="889"/>
                </a:lnTo>
                <a:lnTo>
                  <a:pt x="82" y="904"/>
                </a:lnTo>
                <a:lnTo>
                  <a:pt x="80" y="913"/>
                </a:lnTo>
                <a:lnTo>
                  <a:pt x="78" y="920"/>
                </a:lnTo>
                <a:lnTo>
                  <a:pt x="78" y="920"/>
                </a:lnTo>
                <a:lnTo>
                  <a:pt x="80" y="924"/>
                </a:lnTo>
                <a:lnTo>
                  <a:pt x="82" y="928"/>
                </a:lnTo>
                <a:lnTo>
                  <a:pt x="85" y="931"/>
                </a:lnTo>
                <a:lnTo>
                  <a:pt x="85" y="931"/>
                </a:lnTo>
                <a:lnTo>
                  <a:pt x="87" y="934"/>
                </a:lnTo>
                <a:lnTo>
                  <a:pt x="87" y="940"/>
                </a:lnTo>
                <a:lnTo>
                  <a:pt x="87" y="949"/>
                </a:lnTo>
                <a:lnTo>
                  <a:pt x="87" y="949"/>
                </a:lnTo>
                <a:lnTo>
                  <a:pt x="96" y="1021"/>
                </a:lnTo>
                <a:lnTo>
                  <a:pt x="107" y="1099"/>
                </a:lnTo>
                <a:lnTo>
                  <a:pt x="107" y="1099"/>
                </a:lnTo>
                <a:lnTo>
                  <a:pt x="109" y="1130"/>
                </a:lnTo>
                <a:lnTo>
                  <a:pt x="109" y="1130"/>
                </a:lnTo>
                <a:lnTo>
                  <a:pt x="109" y="1137"/>
                </a:lnTo>
                <a:lnTo>
                  <a:pt x="109" y="1137"/>
                </a:lnTo>
                <a:lnTo>
                  <a:pt x="107" y="1157"/>
                </a:lnTo>
                <a:lnTo>
                  <a:pt x="104" y="1172"/>
                </a:lnTo>
                <a:lnTo>
                  <a:pt x="103" y="1179"/>
                </a:lnTo>
                <a:lnTo>
                  <a:pt x="101" y="1185"/>
                </a:lnTo>
                <a:lnTo>
                  <a:pt x="101" y="1185"/>
                </a:lnTo>
                <a:lnTo>
                  <a:pt x="94" y="1196"/>
                </a:lnTo>
                <a:lnTo>
                  <a:pt x="83" y="1210"/>
                </a:lnTo>
                <a:lnTo>
                  <a:pt x="74" y="1224"/>
                </a:lnTo>
                <a:lnTo>
                  <a:pt x="68" y="1232"/>
                </a:lnTo>
                <a:lnTo>
                  <a:pt x="68" y="1232"/>
                </a:lnTo>
                <a:lnTo>
                  <a:pt x="67" y="1237"/>
                </a:lnTo>
                <a:lnTo>
                  <a:pt x="68" y="1242"/>
                </a:lnTo>
                <a:lnTo>
                  <a:pt x="69" y="1247"/>
                </a:lnTo>
                <a:lnTo>
                  <a:pt x="71" y="1253"/>
                </a:lnTo>
                <a:lnTo>
                  <a:pt x="75" y="1258"/>
                </a:lnTo>
                <a:lnTo>
                  <a:pt x="78" y="1263"/>
                </a:lnTo>
                <a:lnTo>
                  <a:pt x="82" y="1268"/>
                </a:lnTo>
                <a:lnTo>
                  <a:pt x="87" y="1271"/>
                </a:lnTo>
                <a:lnTo>
                  <a:pt x="87" y="1271"/>
                </a:lnTo>
                <a:lnTo>
                  <a:pt x="93" y="1274"/>
                </a:lnTo>
                <a:lnTo>
                  <a:pt x="100" y="1273"/>
                </a:lnTo>
                <a:lnTo>
                  <a:pt x="107" y="1271"/>
                </a:lnTo>
                <a:lnTo>
                  <a:pt x="116" y="1268"/>
                </a:lnTo>
                <a:lnTo>
                  <a:pt x="133" y="1260"/>
                </a:lnTo>
                <a:lnTo>
                  <a:pt x="147" y="1250"/>
                </a:lnTo>
                <a:lnTo>
                  <a:pt x="147" y="1250"/>
                </a:lnTo>
                <a:lnTo>
                  <a:pt x="152" y="1245"/>
                </a:lnTo>
                <a:lnTo>
                  <a:pt x="155" y="1243"/>
                </a:lnTo>
                <a:lnTo>
                  <a:pt x="156" y="1241"/>
                </a:lnTo>
                <a:lnTo>
                  <a:pt x="156" y="1238"/>
                </a:lnTo>
                <a:lnTo>
                  <a:pt x="155" y="1235"/>
                </a:lnTo>
                <a:lnTo>
                  <a:pt x="155" y="1232"/>
                </a:lnTo>
                <a:lnTo>
                  <a:pt x="156" y="1229"/>
                </a:lnTo>
                <a:lnTo>
                  <a:pt x="156" y="1229"/>
                </a:lnTo>
                <a:lnTo>
                  <a:pt x="160" y="1223"/>
                </a:lnTo>
                <a:lnTo>
                  <a:pt x="166" y="1217"/>
                </a:lnTo>
                <a:lnTo>
                  <a:pt x="170" y="1211"/>
                </a:lnTo>
                <a:lnTo>
                  <a:pt x="175" y="1204"/>
                </a:lnTo>
                <a:lnTo>
                  <a:pt x="175" y="1204"/>
                </a:lnTo>
                <a:lnTo>
                  <a:pt x="176" y="1201"/>
                </a:lnTo>
                <a:lnTo>
                  <a:pt x="178" y="1197"/>
                </a:lnTo>
                <a:lnTo>
                  <a:pt x="176" y="1189"/>
                </a:lnTo>
                <a:lnTo>
                  <a:pt x="175" y="1179"/>
                </a:lnTo>
                <a:lnTo>
                  <a:pt x="175" y="1169"/>
                </a:lnTo>
                <a:lnTo>
                  <a:pt x="175" y="1169"/>
                </a:lnTo>
                <a:lnTo>
                  <a:pt x="174" y="1160"/>
                </a:lnTo>
                <a:lnTo>
                  <a:pt x="173" y="1158"/>
                </a:lnTo>
                <a:lnTo>
                  <a:pt x="172" y="1157"/>
                </a:lnTo>
                <a:lnTo>
                  <a:pt x="170" y="1157"/>
                </a:lnTo>
                <a:lnTo>
                  <a:pt x="170" y="1157"/>
                </a:lnTo>
                <a:lnTo>
                  <a:pt x="169" y="1150"/>
                </a:lnTo>
                <a:lnTo>
                  <a:pt x="168" y="1136"/>
                </a:lnTo>
                <a:lnTo>
                  <a:pt x="167" y="1123"/>
                </a:lnTo>
                <a:lnTo>
                  <a:pt x="167" y="1118"/>
                </a:lnTo>
                <a:lnTo>
                  <a:pt x="167" y="1118"/>
                </a:lnTo>
                <a:lnTo>
                  <a:pt x="172" y="1124"/>
                </a:lnTo>
                <a:lnTo>
                  <a:pt x="182" y="1133"/>
                </a:lnTo>
                <a:lnTo>
                  <a:pt x="189" y="1137"/>
                </a:lnTo>
                <a:lnTo>
                  <a:pt x="195" y="1142"/>
                </a:lnTo>
                <a:lnTo>
                  <a:pt x="202" y="1144"/>
                </a:lnTo>
                <a:lnTo>
                  <a:pt x="209" y="1145"/>
                </a:lnTo>
                <a:lnTo>
                  <a:pt x="209" y="1145"/>
                </a:lnTo>
                <a:lnTo>
                  <a:pt x="215" y="1144"/>
                </a:lnTo>
                <a:lnTo>
                  <a:pt x="220" y="1142"/>
                </a:lnTo>
                <a:lnTo>
                  <a:pt x="225" y="1137"/>
                </a:lnTo>
                <a:lnTo>
                  <a:pt x="229" y="1132"/>
                </a:lnTo>
                <a:lnTo>
                  <a:pt x="233" y="1126"/>
                </a:lnTo>
                <a:lnTo>
                  <a:pt x="237" y="1119"/>
                </a:lnTo>
                <a:lnTo>
                  <a:pt x="242" y="1105"/>
                </a:lnTo>
                <a:lnTo>
                  <a:pt x="242" y="1105"/>
                </a:lnTo>
                <a:lnTo>
                  <a:pt x="245" y="1097"/>
                </a:lnTo>
                <a:lnTo>
                  <a:pt x="246" y="1088"/>
                </a:lnTo>
                <a:lnTo>
                  <a:pt x="247" y="1072"/>
                </a:lnTo>
                <a:lnTo>
                  <a:pt x="247" y="1057"/>
                </a:lnTo>
                <a:lnTo>
                  <a:pt x="247" y="1044"/>
                </a:lnTo>
                <a:lnTo>
                  <a:pt x="247" y="1044"/>
                </a:lnTo>
                <a:lnTo>
                  <a:pt x="250" y="1031"/>
                </a:lnTo>
                <a:lnTo>
                  <a:pt x="251" y="1015"/>
                </a:lnTo>
                <a:lnTo>
                  <a:pt x="252" y="1000"/>
                </a:lnTo>
                <a:lnTo>
                  <a:pt x="254" y="985"/>
                </a:lnTo>
                <a:lnTo>
                  <a:pt x="254" y="985"/>
                </a:lnTo>
                <a:lnTo>
                  <a:pt x="254" y="976"/>
                </a:lnTo>
                <a:lnTo>
                  <a:pt x="254" y="973"/>
                </a:lnTo>
                <a:lnTo>
                  <a:pt x="254" y="974"/>
                </a:lnTo>
                <a:lnTo>
                  <a:pt x="254" y="975"/>
                </a:lnTo>
                <a:lnTo>
                  <a:pt x="254" y="975"/>
                </a:lnTo>
                <a:lnTo>
                  <a:pt x="261" y="960"/>
                </a:lnTo>
                <a:lnTo>
                  <a:pt x="261" y="960"/>
                </a:lnTo>
                <a:lnTo>
                  <a:pt x="265" y="954"/>
                </a:lnTo>
                <a:lnTo>
                  <a:pt x="271" y="946"/>
                </a:lnTo>
                <a:lnTo>
                  <a:pt x="289" y="926"/>
                </a:lnTo>
                <a:lnTo>
                  <a:pt x="305" y="906"/>
                </a:lnTo>
                <a:lnTo>
                  <a:pt x="313" y="895"/>
                </a:lnTo>
                <a:lnTo>
                  <a:pt x="313" y="895"/>
                </a:lnTo>
                <a:lnTo>
                  <a:pt x="318" y="890"/>
                </a:lnTo>
                <a:lnTo>
                  <a:pt x="327" y="882"/>
                </a:lnTo>
                <a:lnTo>
                  <a:pt x="337" y="874"/>
                </a:lnTo>
                <a:lnTo>
                  <a:pt x="340" y="870"/>
                </a:lnTo>
                <a:lnTo>
                  <a:pt x="343" y="867"/>
                </a:lnTo>
                <a:lnTo>
                  <a:pt x="343" y="867"/>
                </a:lnTo>
                <a:lnTo>
                  <a:pt x="345" y="858"/>
                </a:lnTo>
                <a:lnTo>
                  <a:pt x="346" y="848"/>
                </a:lnTo>
                <a:lnTo>
                  <a:pt x="348" y="836"/>
                </a:lnTo>
                <a:lnTo>
                  <a:pt x="349" y="821"/>
                </a:lnTo>
                <a:lnTo>
                  <a:pt x="349" y="821"/>
                </a:lnTo>
                <a:lnTo>
                  <a:pt x="351" y="808"/>
                </a:lnTo>
                <a:lnTo>
                  <a:pt x="352" y="808"/>
                </a:lnTo>
                <a:lnTo>
                  <a:pt x="356" y="805"/>
                </a:lnTo>
                <a:lnTo>
                  <a:pt x="356" y="805"/>
                </a:lnTo>
                <a:lnTo>
                  <a:pt x="358" y="800"/>
                </a:lnTo>
                <a:lnTo>
                  <a:pt x="358" y="799"/>
                </a:lnTo>
                <a:lnTo>
                  <a:pt x="358" y="797"/>
                </a:lnTo>
                <a:lnTo>
                  <a:pt x="359" y="791"/>
                </a:lnTo>
                <a:lnTo>
                  <a:pt x="359" y="791"/>
                </a:lnTo>
                <a:lnTo>
                  <a:pt x="359" y="784"/>
                </a:lnTo>
                <a:lnTo>
                  <a:pt x="359" y="779"/>
                </a:lnTo>
                <a:lnTo>
                  <a:pt x="358" y="776"/>
                </a:lnTo>
                <a:lnTo>
                  <a:pt x="357" y="774"/>
                </a:lnTo>
                <a:lnTo>
                  <a:pt x="357" y="774"/>
                </a:lnTo>
                <a:lnTo>
                  <a:pt x="361" y="762"/>
                </a:lnTo>
                <a:lnTo>
                  <a:pt x="369" y="731"/>
                </a:lnTo>
                <a:lnTo>
                  <a:pt x="373" y="712"/>
                </a:lnTo>
                <a:lnTo>
                  <a:pt x="377" y="693"/>
                </a:lnTo>
                <a:lnTo>
                  <a:pt x="379" y="677"/>
                </a:lnTo>
                <a:lnTo>
                  <a:pt x="381" y="662"/>
                </a:lnTo>
                <a:lnTo>
                  <a:pt x="381" y="662"/>
                </a:lnTo>
                <a:lnTo>
                  <a:pt x="382" y="629"/>
                </a:lnTo>
                <a:lnTo>
                  <a:pt x="384" y="590"/>
                </a:lnTo>
                <a:lnTo>
                  <a:pt x="388" y="542"/>
                </a:lnTo>
                <a:lnTo>
                  <a:pt x="388" y="542"/>
                </a:lnTo>
                <a:lnTo>
                  <a:pt x="392" y="536"/>
                </a:lnTo>
                <a:lnTo>
                  <a:pt x="399" y="529"/>
                </a:lnTo>
                <a:lnTo>
                  <a:pt x="411" y="518"/>
                </a:lnTo>
                <a:lnTo>
                  <a:pt x="411" y="518"/>
                </a:lnTo>
                <a:lnTo>
                  <a:pt x="418" y="511"/>
                </a:lnTo>
                <a:lnTo>
                  <a:pt x="423" y="502"/>
                </a:lnTo>
                <a:lnTo>
                  <a:pt x="429" y="490"/>
                </a:lnTo>
                <a:lnTo>
                  <a:pt x="433" y="479"/>
                </a:lnTo>
                <a:lnTo>
                  <a:pt x="437" y="461"/>
                </a:lnTo>
                <a:lnTo>
                  <a:pt x="438" y="452"/>
                </a:lnTo>
                <a:lnTo>
                  <a:pt x="438" y="452"/>
                </a:lnTo>
                <a:lnTo>
                  <a:pt x="451" y="451"/>
                </a:lnTo>
                <a:lnTo>
                  <a:pt x="469" y="450"/>
                </a:lnTo>
                <a:lnTo>
                  <a:pt x="469" y="450"/>
                </a:lnTo>
                <a:lnTo>
                  <a:pt x="487" y="448"/>
                </a:lnTo>
                <a:lnTo>
                  <a:pt x="502" y="445"/>
                </a:lnTo>
                <a:lnTo>
                  <a:pt x="502" y="445"/>
                </a:lnTo>
                <a:lnTo>
                  <a:pt x="502" y="440"/>
                </a:lnTo>
                <a:lnTo>
                  <a:pt x="502" y="432"/>
                </a:lnTo>
                <a:lnTo>
                  <a:pt x="500" y="407"/>
                </a:lnTo>
                <a:lnTo>
                  <a:pt x="500" y="407"/>
                </a:lnTo>
                <a:lnTo>
                  <a:pt x="496" y="363"/>
                </a:lnTo>
                <a:lnTo>
                  <a:pt x="495" y="338"/>
                </a:lnTo>
                <a:lnTo>
                  <a:pt x="494" y="330"/>
                </a:lnTo>
                <a:lnTo>
                  <a:pt x="493" y="325"/>
                </a:lnTo>
                <a:lnTo>
                  <a:pt x="493" y="325"/>
                </a:lnTo>
                <a:lnTo>
                  <a:pt x="474" y="283"/>
                </a:lnTo>
                <a:lnTo>
                  <a:pt x="455" y="242"/>
                </a:lnTo>
                <a:lnTo>
                  <a:pt x="455" y="242"/>
                </a:lnTo>
                <a:lnTo>
                  <a:pt x="450" y="236"/>
                </a:lnTo>
                <a:lnTo>
                  <a:pt x="443" y="230"/>
                </a:lnTo>
                <a:lnTo>
                  <a:pt x="431" y="221"/>
                </a:lnTo>
                <a:lnTo>
                  <a:pt x="431" y="221"/>
                </a:lnTo>
                <a:lnTo>
                  <a:pt x="414" y="210"/>
                </a:lnTo>
                <a:lnTo>
                  <a:pt x="398" y="202"/>
                </a:lnTo>
                <a:lnTo>
                  <a:pt x="398" y="202"/>
                </a:lnTo>
                <a:lnTo>
                  <a:pt x="404" y="191"/>
                </a:lnTo>
                <a:lnTo>
                  <a:pt x="411" y="176"/>
                </a:lnTo>
                <a:lnTo>
                  <a:pt x="411" y="176"/>
                </a:lnTo>
                <a:lnTo>
                  <a:pt x="414" y="169"/>
                </a:lnTo>
                <a:lnTo>
                  <a:pt x="415" y="157"/>
                </a:lnTo>
                <a:lnTo>
                  <a:pt x="417" y="137"/>
                </a:lnTo>
                <a:lnTo>
                  <a:pt x="417" y="137"/>
                </a:lnTo>
                <a:lnTo>
                  <a:pt x="418" y="124"/>
                </a:lnTo>
                <a:lnTo>
                  <a:pt x="421" y="115"/>
                </a:lnTo>
                <a:lnTo>
                  <a:pt x="421" y="115"/>
                </a:lnTo>
                <a:lnTo>
                  <a:pt x="421" y="109"/>
                </a:lnTo>
                <a:lnTo>
                  <a:pt x="420" y="101"/>
                </a:lnTo>
                <a:lnTo>
                  <a:pt x="418" y="90"/>
                </a:lnTo>
                <a:lnTo>
                  <a:pt x="418" y="90"/>
                </a:lnTo>
                <a:lnTo>
                  <a:pt x="435" y="93"/>
                </a:lnTo>
                <a:lnTo>
                  <a:pt x="446" y="93"/>
                </a:lnTo>
                <a:lnTo>
                  <a:pt x="449" y="93"/>
                </a:lnTo>
                <a:lnTo>
                  <a:pt x="451" y="91"/>
                </a:lnTo>
                <a:lnTo>
                  <a:pt x="451" y="91"/>
                </a:lnTo>
                <a:lnTo>
                  <a:pt x="449" y="89"/>
                </a:lnTo>
                <a:lnTo>
                  <a:pt x="447" y="85"/>
                </a:lnTo>
                <a:lnTo>
                  <a:pt x="435" y="76"/>
                </a:lnTo>
                <a:lnTo>
                  <a:pt x="420" y="65"/>
                </a:lnTo>
                <a:lnTo>
                  <a:pt x="420" y="65"/>
                </a:lnTo>
                <a:lnTo>
                  <a:pt x="418" y="39"/>
                </a:lnTo>
                <a:lnTo>
                  <a:pt x="418" y="39"/>
                </a:lnTo>
                <a:lnTo>
                  <a:pt x="416" y="31"/>
                </a:lnTo>
                <a:lnTo>
                  <a:pt x="412" y="23"/>
                </a:lnTo>
                <a:lnTo>
                  <a:pt x="408" y="14"/>
                </a:lnTo>
                <a:lnTo>
                  <a:pt x="402" y="8"/>
                </a:lnTo>
                <a:lnTo>
                  <a:pt x="402" y="8"/>
                </a:lnTo>
                <a:lnTo>
                  <a:pt x="397" y="6"/>
                </a:lnTo>
                <a:lnTo>
                  <a:pt x="390" y="4"/>
                </a:lnTo>
                <a:lnTo>
                  <a:pt x="373" y="1"/>
                </a:lnTo>
                <a:lnTo>
                  <a:pt x="357" y="0"/>
                </a:lnTo>
                <a:lnTo>
                  <a:pt x="345" y="0"/>
                </a:lnTo>
                <a:lnTo>
                  <a:pt x="345" y="0"/>
                </a:lnTo>
                <a:lnTo>
                  <a:pt x="339" y="0"/>
                </a:lnTo>
                <a:lnTo>
                  <a:pt x="336" y="1"/>
                </a:lnTo>
                <a:lnTo>
                  <a:pt x="333" y="3"/>
                </a:lnTo>
                <a:lnTo>
                  <a:pt x="331" y="4"/>
                </a:lnTo>
                <a:lnTo>
                  <a:pt x="331" y="4"/>
                </a:lnTo>
                <a:lnTo>
                  <a:pt x="326" y="4"/>
                </a:lnTo>
                <a:lnTo>
                  <a:pt x="319" y="6"/>
                </a:lnTo>
                <a:lnTo>
                  <a:pt x="319" y="6"/>
                </a:lnTo>
                <a:lnTo>
                  <a:pt x="316" y="7"/>
                </a:lnTo>
                <a:lnTo>
                  <a:pt x="314" y="10"/>
                </a:lnTo>
                <a:lnTo>
                  <a:pt x="312" y="12"/>
                </a:lnTo>
                <a:lnTo>
                  <a:pt x="312" y="12"/>
                </a:lnTo>
                <a:lnTo>
                  <a:pt x="289" y="29"/>
                </a:lnTo>
                <a:lnTo>
                  <a:pt x="272" y="43"/>
                </a:lnTo>
                <a:lnTo>
                  <a:pt x="265" y="50"/>
                </a:lnTo>
                <a:lnTo>
                  <a:pt x="261" y="56"/>
                </a:lnTo>
                <a:lnTo>
                  <a:pt x="261" y="56"/>
                </a:lnTo>
                <a:lnTo>
                  <a:pt x="259" y="62"/>
                </a:lnTo>
                <a:lnTo>
                  <a:pt x="259" y="71"/>
                </a:lnTo>
                <a:lnTo>
                  <a:pt x="260" y="92"/>
                </a:lnTo>
                <a:lnTo>
                  <a:pt x="264" y="111"/>
                </a:lnTo>
                <a:lnTo>
                  <a:pt x="265" y="119"/>
                </a:lnTo>
                <a:lnTo>
                  <a:pt x="265" y="119"/>
                </a:lnTo>
                <a:lnTo>
                  <a:pt x="259" y="123"/>
                </a:lnTo>
                <a:lnTo>
                  <a:pt x="259" y="123"/>
                </a:lnTo>
                <a:lnTo>
                  <a:pt x="258" y="124"/>
                </a:lnTo>
                <a:lnTo>
                  <a:pt x="257" y="126"/>
                </a:lnTo>
                <a:lnTo>
                  <a:pt x="257" y="135"/>
                </a:lnTo>
                <a:lnTo>
                  <a:pt x="258" y="143"/>
                </a:lnTo>
                <a:lnTo>
                  <a:pt x="261" y="151"/>
                </a:lnTo>
                <a:lnTo>
                  <a:pt x="261" y="151"/>
                </a:lnTo>
                <a:lnTo>
                  <a:pt x="265" y="157"/>
                </a:lnTo>
                <a:lnTo>
                  <a:pt x="268" y="161"/>
                </a:lnTo>
                <a:lnTo>
                  <a:pt x="271" y="161"/>
                </a:lnTo>
                <a:lnTo>
                  <a:pt x="273" y="162"/>
                </a:lnTo>
                <a:lnTo>
                  <a:pt x="273" y="162"/>
                </a:lnTo>
                <a:close/>
                <a:moveTo>
                  <a:pt x="117" y="368"/>
                </a:moveTo>
                <a:lnTo>
                  <a:pt x="117" y="368"/>
                </a:lnTo>
                <a:lnTo>
                  <a:pt x="122" y="378"/>
                </a:lnTo>
                <a:lnTo>
                  <a:pt x="126" y="385"/>
                </a:lnTo>
                <a:lnTo>
                  <a:pt x="127" y="390"/>
                </a:lnTo>
                <a:lnTo>
                  <a:pt x="127" y="390"/>
                </a:lnTo>
                <a:lnTo>
                  <a:pt x="126" y="397"/>
                </a:lnTo>
                <a:lnTo>
                  <a:pt x="124" y="403"/>
                </a:lnTo>
                <a:lnTo>
                  <a:pt x="122" y="409"/>
                </a:lnTo>
                <a:lnTo>
                  <a:pt x="122" y="409"/>
                </a:lnTo>
                <a:lnTo>
                  <a:pt x="119" y="419"/>
                </a:lnTo>
                <a:lnTo>
                  <a:pt x="117" y="423"/>
                </a:lnTo>
                <a:lnTo>
                  <a:pt x="119" y="426"/>
                </a:lnTo>
                <a:lnTo>
                  <a:pt x="119" y="426"/>
                </a:lnTo>
                <a:lnTo>
                  <a:pt x="121" y="433"/>
                </a:lnTo>
                <a:lnTo>
                  <a:pt x="122" y="437"/>
                </a:lnTo>
                <a:lnTo>
                  <a:pt x="122" y="440"/>
                </a:lnTo>
                <a:lnTo>
                  <a:pt x="122" y="440"/>
                </a:lnTo>
                <a:lnTo>
                  <a:pt x="107" y="468"/>
                </a:lnTo>
                <a:lnTo>
                  <a:pt x="107" y="468"/>
                </a:lnTo>
                <a:lnTo>
                  <a:pt x="103" y="474"/>
                </a:lnTo>
                <a:lnTo>
                  <a:pt x="101" y="479"/>
                </a:lnTo>
                <a:lnTo>
                  <a:pt x="101" y="484"/>
                </a:lnTo>
                <a:lnTo>
                  <a:pt x="100" y="490"/>
                </a:lnTo>
                <a:lnTo>
                  <a:pt x="100" y="490"/>
                </a:lnTo>
                <a:lnTo>
                  <a:pt x="100" y="495"/>
                </a:lnTo>
                <a:lnTo>
                  <a:pt x="98" y="497"/>
                </a:lnTo>
                <a:lnTo>
                  <a:pt x="96" y="499"/>
                </a:lnTo>
                <a:lnTo>
                  <a:pt x="94" y="502"/>
                </a:lnTo>
                <a:lnTo>
                  <a:pt x="94" y="502"/>
                </a:lnTo>
                <a:lnTo>
                  <a:pt x="93" y="507"/>
                </a:lnTo>
                <a:lnTo>
                  <a:pt x="93" y="514"/>
                </a:lnTo>
                <a:lnTo>
                  <a:pt x="94" y="520"/>
                </a:lnTo>
                <a:lnTo>
                  <a:pt x="94" y="522"/>
                </a:lnTo>
                <a:lnTo>
                  <a:pt x="94" y="522"/>
                </a:lnTo>
                <a:lnTo>
                  <a:pt x="88" y="523"/>
                </a:lnTo>
                <a:lnTo>
                  <a:pt x="74" y="523"/>
                </a:lnTo>
                <a:lnTo>
                  <a:pt x="74" y="523"/>
                </a:lnTo>
                <a:lnTo>
                  <a:pt x="67" y="524"/>
                </a:lnTo>
                <a:lnTo>
                  <a:pt x="59" y="527"/>
                </a:lnTo>
                <a:lnTo>
                  <a:pt x="52" y="529"/>
                </a:lnTo>
                <a:lnTo>
                  <a:pt x="52" y="529"/>
                </a:lnTo>
                <a:lnTo>
                  <a:pt x="54" y="524"/>
                </a:lnTo>
                <a:lnTo>
                  <a:pt x="57" y="516"/>
                </a:lnTo>
                <a:lnTo>
                  <a:pt x="57" y="516"/>
                </a:lnTo>
                <a:lnTo>
                  <a:pt x="64" y="495"/>
                </a:lnTo>
                <a:lnTo>
                  <a:pt x="77" y="458"/>
                </a:lnTo>
                <a:lnTo>
                  <a:pt x="77" y="458"/>
                </a:lnTo>
                <a:lnTo>
                  <a:pt x="90" y="418"/>
                </a:lnTo>
                <a:lnTo>
                  <a:pt x="98" y="390"/>
                </a:lnTo>
                <a:lnTo>
                  <a:pt x="98" y="390"/>
                </a:lnTo>
                <a:lnTo>
                  <a:pt x="102" y="381"/>
                </a:lnTo>
                <a:lnTo>
                  <a:pt x="102" y="380"/>
                </a:lnTo>
                <a:lnTo>
                  <a:pt x="102" y="380"/>
                </a:lnTo>
                <a:lnTo>
                  <a:pt x="104" y="378"/>
                </a:lnTo>
                <a:lnTo>
                  <a:pt x="110" y="374"/>
                </a:lnTo>
                <a:lnTo>
                  <a:pt x="117" y="368"/>
                </a:lnTo>
                <a:lnTo>
                  <a:pt x="117" y="368"/>
                </a:lnTo>
                <a:close/>
                <a:moveTo>
                  <a:pt x="231" y="653"/>
                </a:moveTo>
                <a:lnTo>
                  <a:pt x="238" y="643"/>
                </a:lnTo>
                <a:lnTo>
                  <a:pt x="238" y="643"/>
                </a:lnTo>
                <a:lnTo>
                  <a:pt x="238" y="645"/>
                </a:lnTo>
                <a:lnTo>
                  <a:pt x="238" y="653"/>
                </a:lnTo>
                <a:lnTo>
                  <a:pt x="238" y="653"/>
                </a:lnTo>
                <a:lnTo>
                  <a:pt x="239" y="675"/>
                </a:lnTo>
                <a:lnTo>
                  <a:pt x="240" y="701"/>
                </a:lnTo>
                <a:lnTo>
                  <a:pt x="240" y="701"/>
                </a:lnTo>
                <a:lnTo>
                  <a:pt x="241" y="705"/>
                </a:lnTo>
                <a:lnTo>
                  <a:pt x="242" y="708"/>
                </a:lnTo>
                <a:lnTo>
                  <a:pt x="246" y="715"/>
                </a:lnTo>
                <a:lnTo>
                  <a:pt x="250" y="720"/>
                </a:lnTo>
                <a:lnTo>
                  <a:pt x="251" y="725"/>
                </a:lnTo>
                <a:lnTo>
                  <a:pt x="251" y="725"/>
                </a:lnTo>
                <a:lnTo>
                  <a:pt x="252" y="739"/>
                </a:lnTo>
                <a:lnTo>
                  <a:pt x="251" y="750"/>
                </a:lnTo>
                <a:lnTo>
                  <a:pt x="250" y="763"/>
                </a:lnTo>
                <a:lnTo>
                  <a:pt x="250" y="763"/>
                </a:lnTo>
                <a:lnTo>
                  <a:pt x="248" y="773"/>
                </a:lnTo>
                <a:lnTo>
                  <a:pt x="246" y="779"/>
                </a:lnTo>
                <a:lnTo>
                  <a:pt x="246" y="782"/>
                </a:lnTo>
                <a:lnTo>
                  <a:pt x="245" y="785"/>
                </a:lnTo>
                <a:lnTo>
                  <a:pt x="245" y="785"/>
                </a:lnTo>
                <a:lnTo>
                  <a:pt x="246" y="816"/>
                </a:lnTo>
                <a:lnTo>
                  <a:pt x="246" y="816"/>
                </a:lnTo>
                <a:lnTo>
                  <a:pt x="245" y="821"/>
                </a:lnTo>
                <a:lnTo>
                  <a:pt x="240" y="829"/>
                </a:lnTo>
                <a:lnTo>
                  <a:pt x="234" y="838"/>
                </a:lnTo>
                <a:lnTo>
                  <a:pt x="234" y="838"/>
                </a:lnTo>
                <a:lnTo>
                  <a:pt x="226" y="894"/>
                </a:lnTo>
                <a:lnTo>
                  <a:pt x="226" y="894"/>
                </a:lnTo>
                <a:lnTo>
                  <a:pt x="225" y="902"/>
                </a:lnTo>
                <a:lnTo>
                  <a:pt x="222" y="908"/>
                </a:lnTo>
                <a:lnTo>
                  <a:pt x="221" y="913"/>
                </a:lnTo>
                <a:lnTo>
                  <a:pt x="219" y="915"/>
                </a:lnTo>
                <a:lnTo>
                  <a:pt x="216" y="916"/>
                </a:lnTo>
                <a:lnTo>
                  <a:pt x="215" y="916"/>
                </a:lnTo>
                <a:lnTo>
                  <a:pt x="213" y="917"/>
                </a:lnTo>
                <a:lnTo>
                  <a:pt x="213" y="917"/>
                </a:lnTo>
                <a:lnTo>
                  <a:pt x="191" y="931"/>
                </a:lnTo>
                <a:lnTo>
                  <a:pt x="191" y="931"/>
                </a:lnTo>
                <a:lnTo>
                  <a:pt x="187" y="924"/>
                </a:lnTo>
                <a:lnTo>
                  <a:pt x="183" y="915"/>
                </a:lnTo>
                <a:lnTo>
                  <a:pt x="183" y="915"/>
                </a:lnTo>
                <a:lnTo>
                  <a:pt x="183" y="913"/>
                </a:lnTo>
                <a:lnTo>
                  <a:pt x="185" y="910"/>
                </a:lnTo>
                <a:lnTo>
                  <a:pt x="187" y="907"/>
                </a:lnTo>
                <a:lnTo>
                  <a:pt x="189" y="898"/>
                </a:lnTo>
                <a:lnTo>
                  <a:pt x="189" y="898"/>
                </a:lnTo>
                <a:lnTo>
                  <a:pt x="193" y="889"/>
                </a:lnTo>
                <a:lnTo>
                  <a:pt x="193" y="885"/>
                </a:lnTo>
                <a:lnTo>
                  <a:pt x="193" y="885"/>
                </a:lnTo>
                <a:lnTo>
                  <a:pt x="194" y="881"/>
                </a:lnTo>
                <a:lnTo>
                  <a:pt x="194" y="875"/>
                </a:lnTo>
                <a:lnTo>
                  <a:pt x="194" y="869"/>
                </a:lnTo>
                <a:lnTo>
                  <a:pt x="195" y="863"/>
                </a:lnTo>
                <a:lnTo>
                  <a:pt x="195" y="863"/>
                </a:lnTo>
                <a:lnTo>
                  <a:pt x="198" y="855"/>
                </a:lnTo>
                <a:lnTo>
                  <a:pt x="198" y="848"/>
                </a:lnTo>
                <a:lnTo>
                  <a:pt x="198" y="848"/>
                </a:lnTo>
                <a:lnTo>
                  <a:pt x="201" y="828"/>
                </a:lnTo>
                <a:lnTo>
                  <a:pt x="204" y="805"/>
                </a:lnTo>
                <a:lnTo>
                  <a:pt x="204" y="805"/>
                </a:lnTo>
                <a:lnTo>
                  <a:pt x="209" y="774"/>
                </a:lnTo>
                <a:lnTo>
                  <a:pt x="213" y="756"/>
                </a:lnTo>
                <a:lnTo>
                  <a:pt x="218" y="740"/>
                </a:lnTo>
                <a:lnTo>
                  <a:pt x="218" y="740"/>
                </a:lnTo>
                <a:lnTo>
                  <a:pt x="221" y="721"/>
                </a:lnTo>
                <a:lnTo>
                  <a:pt x="226" y="691"/>
                </a:lnTo>
                <a:lnTo>
                  <a:pt x="231" y="653"/>
                </a:lnTo>
                <a:lnTo>
                  <a:pt x="231" y="6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3C85C57F-F971-43AF-99CA-DC742F1BF923}"/>
              </a:ext>
            </a:extLst>
          </p:cNvPr>
          <p:cNvSpPr>
            <a:spLocks/>
          </p:cNvSpPr>
          <p:nvPr/>
        </p:nvSpPr>
        <p:spPr bwMode="auto">
          <a:xfrm>
            <a:off x="4567339" y="832623"/>
            <a:ext cx="771322" cy="1609158"/>
          </a:xfrm>
          <a:custGeom>
            <a:avLst/>
            <a:gdLst>
              <a:gd name="T0" fmla="*/ 150 w 661"/>
              <a:gd name="T1" fmla="*/ 243 h 1379"/>
              <a:gd name="T2" fmla="*/ 78 w 661"/>
              <a:gd name="T3" fmla="*/ 320 h 1379"/>
              <a:gd name="T4" fmla="*/ 2 w 661"/>
              <a:gd name="T5" fmla="*/ 433 h 1379"/>
              <a:gd name="T6" fmla="*/ 30 w 661"/>
              <a:gd name="T7" fmla="*/ 490 h 1379"/>
              <a:gd name="T8" fmla="*/ 30 w 661"/>
              <a:gd name="T9" fmla="*/ 551 h 1379"/>
              <a:gd name="T10" fmla="*/ 78 w 661"/>
              <a:gd name="T11" fmla="*/ 626 h 1379"/>
              <a:gd name="T12" fmla="*/ 61 w 661"/>
              <a:gd name="T13" fmla="*/ 765 h 1379"/>
              <a:gd name="T14" fmla="*/ 81 w 661"/>
              <a:gd name="T15" fmla="*/ 987 h 1379"/>
              <a:gd name="T16" fmla="*/ 68 w 661"/>
              <a:gd name="T17" fmla="*/ 1040 h 1379"/>
              <a:gd name="T18" fmla="*/ 56 w 661"/>
              <a:gd name="T19" fmla="*/ 1222 h 1379"/>
              <a:gd name="T20" fmla="*/ 59 w 661"/>
              <a:gd name="T21" fmla="*/ 1270 h 1379"/>
              <a:gd name="T22" fmla="*/ 41 w 661"/>
              <a:gd name="T23" fmla="*/ 1333 h 1379"/>
              <a:gd name="T24" fmla="*/ 35 w 661"/>
              <a:gd name="T25" fmla="*/ 1368 h 1379"/>
              <a:gd name="T26" fmla="*/ 103 w 661"/>
              <a:gd name="T27" fmla="*/ 1378 h 1379"/>
              <a:gd name="T28" fmla="*/ 131 w 661"/>
              <a:gd name="T29" fmla="*/ 1349 h 1379"/>
              <a:gd name="T30" fmla="*/ 129 w 661"/>
              <a:gd name="T31" fmla="*/ 1310 h 1379"/>
              <a:gd name="T32" fmla="*/ 122 w 661"/>
              <a:gd name="T33" fmla="*/ 1260 h 1379"/>
              <a:gd name="T34" fmla="*/ 190 w 661"/>
              <a:gd name="T35" fmla="*/ 986 h 1379"/>
              <a:gd name="T36" fmla="*/ 205 w 661"/>
              <a:gd name="T37" fmla="*/ 823 h 1379"/>
              <a:gd name="T38" fmla="*/ 222 w 661"/>
              <a:gd name="T39" fmla="*/ 787 h 1379"/>
              <a:gd name="T40" fmla="*/ 343 w 661"/>
              <a:gd name="T41" fmla="*/ 965 h 1379"/>
              <a:gd name="T42" fmla="*/ 363 w 661"/>
              <a:gd name="T43" fmla="*/ 1052 h 1379"/>
              <a:gd name="T44" fmla="*/ 384 w 661"/>
              <a:gd name="T45" fmla="*/ 1199 h 1379"/>
              <a:gd name="T46" fmla="*/ 380 w 661"/>
              <a:gd name="T47" fmla="*/ 1237 h 1379"/>
              <a:gd name="T48" fmla="*/ 384 w 661"/>
              <a:gd name="T49" fmla="*/ 1297 h 1379"/>
              <a:gd name="T50" fmla="*/ 487 w 661"/>
              <a:gd name="T51" fmla="*/ 1327 h 1379"/>
              <a:gd name="T52" fmla="*/ 554 w 661"/>
              <a:gd name="T53" fmla="*/ 1316 h 1379"/>
              <a:gd name="T54" fmla="*/ 485 w 661"/>
              <a:gd name="T55" fmla="*/ 1270 h 1379"/>
              <a:gd name="T56" fmla="*/ 459 w 661"/>
              <a:gd name="T57" fmla="*/ 1216 h 1379"/>
              <a:gd name="T58" fmla="*/ 468 w 661"/>
              <a:gd name="T59" fmla="*/ 1087 h 1379"/>
              <a:gd name="T60" fmla="*/ 464 w 661"/>
              <a:gd name="T61" fmla="*/ 927 h 1379"/>
              <a:gd name="T62" fmla="*/ 380 w 661"/>
              <a:gd name="T63" fmla="*/ 700 h 1379"/>
              <a:gd name="T64" fmla="*/ 341 w 661"/>
              <a:gd name="T65" fmla="*/ 613 h 1379"/>
              <a:gd name="T66" fmla="*/ 334 w 661"/>
              <a:gd name="T67" fmla="*/ 568 h 1379"/>
              <a:gd name="T68" fmla="*/ 353 w 661"/>
              <a:gd name="T69" fmla="*/ 529 h 1379"/>
              <a:gd name="T70" fmla="*/ 421 w 661"/>
              <a:gd name="T71" fmla="*/ 453 h 1379"/>
              <a:gd name="T72" fmla="*/ 497 w 661"/>
              <a:gd name="T73" fmla="*/ 487 h 1379"/>
              <a:gd name="T74" fmla="*/ 524 w 661"/>
              <a:gd name="T75" fmla="*/ 455 h 1379"/>
              <a:gd name="T76" fmla="*/ 538 w 661"/>
              <a:gd name="T77" fmla="*/ 363 h 1379"/>
              <a:gd name="T78" fmla="*/ 630 w 661"/>
              <a:gd name="T79" fmla="*/ 347 h 1379"/>
              <a:gd name="T80" fmla="*/ 661 w 661"/>
              <a:gd name="T81" fmla="*/ 321 h 1379"/>
              <a:gd name="T82" fmla="*/ 629 w 661"/>
              <a:gd name="T83" fmla="*/ 289 h 1379"/>
              <a:gd name="T84" fmla="*/ 602 w 661"/>
              <a:gd name="T85" fmla="*/ 268 h 1379"/>
              <a:gd name="T86" fmla="*/ 544 w 661"/>
              <a:gd name="T87" fmla="*/ 249 h 1379"/>
              <a:gd name="T88" fmla="*/ 492 w 661"/>
              <a:gd name="T89" fmla="*/ 266 h 1379"/>
              <a:gd name="T90" fmla="*/ 474 w 661"/>
              <a:gd name="T91" fmla="*/ 312 h 1379"/>
              <a:gd name="T92" fmla="*/ 397 w 661"/>
              <a:gd name="T93" fmla="*/ 271 h 1379"/>
              <a:gd name="T94" fmla="*/ 340 w 661"/>
              <a:gd name="T95" fmla="*/ 242 h 1379"/>
              <a:gd name="T96" fmla="*/ 321 w 661"/>
              <a:gd name="T97" fmla="*/ 187 h 1379"/>
              <a:gd name="T98" fmla="*/ 332 w 661"/>
              <a:gd name="T99" fmla="*/ 124 h 1379"/>
              <a:gd name="T100" fmla="*/ 350 w 661"/>
              <a:gd name="T101" fmla="*/ 84 h 1379"/>
              <a:gd name="T102" fmla="*/ 361 w 661"/>
              <a:gd name="T103" fmla="*/ 44 h 1379"/>
              <a:gd name="T104" fmla="*/ 308 w 661"/>
              <a:gd name="T105" fmla="*/ 21 h 1379"/>
              <a:gd name="T106" fmla="*/ 247 w 661"/>
              <a:gd name="T107" fmla="*/ 4 h 1379"/>
              <a:gd name="T108" fmla="*/ 185 w 661"/>
              <a:gd name="T109" fmla="*/ 40 h 1379"/>
              <a:gd name="T110" fmla="*/ 177 w 661"/>
              <a:gd name="T111" fmla="*/ 116 h 1379"/>
              <a:gd name="T112" fmla="*/ 179 w 661"/>
              <a:gd name="T113" fmla="*/ 149 h 1379"/>
              <a:gd name="T114" fmla="*/ 193 w 661"/>
              <a:gd name="T115" fmla="*/ 162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1" h="1379">
                <a:moveTo>
                  <a:pt x="201" y="182"/>
                </a:moveTo>
                <a:lnTo>
                  <a:pt x="201" y="182"/>
                </a:lnTo>
                <a:lnTo>
                  <a:pt x="198" y="199"/>
                </a:lnTo>
                <a:lnTo>
                  <a:pt x="193" y="210"/>
                </a:lnTo>
                <a:lnTo>
                  <a:pt x="192" y="215"/>
                </a:lnTo>
                <a:lnTo>
                  <a:pt x="190" y="217"/>
                </a:lnTo>
                <a:lnTo>
                  <a:pt x="190" y="217"/>
                </a:lnTo>
                <a:lnTo>
                  <a:pt x="150" y="243"/>
                </a:lnTo>
                <a:lnTo>
                  <a:pt x="121" y="261"/>
                </a:lnTo>
                <a:lnTo>
                  <a:pt x="103" y="273"/>
                </a:lnTo>
                <a:lnTo>
                  <a:pt x="103" y="273"/>
                </a:lnTo>
                <a:lnTo>
                  <a:pt x="100" y="276"/>
                </a:lnTo>
                <a:lnTo>
                  <a:pt x="96" y="282"/>
                </a:lnTo>
                <a:lnTo>
                  <a:pt x="89" y="294"/>
                </a:lnTo>
                <a:lnTo>
                  <a:pt x="83" y="308"/>
                </a:lnTo>
                <a:lnTo>
                  <a:pt x="78" y="320"/>
                </a:lnTo>
                <a:lnTo>
                  <a:pt x="78" y="320"/>
                </a:lnTo>
                <a:lnTo>
                  <a:pt x="67" y="334"/>
                </a:lnTo>
                <a:lnTo>
                  <a:pt x="53" y="353"/>
                </a:lnTo>
                <a:lnTo>
                  <a:pt x="37" y="373"/>
                </a:lnTo>
                <a:lnTo>
                  <a:pt x="27" y="389"/>
                </a:lnTo>
                <a:lnTo>
                  <a:pt x="27" y="389"/>
                </a:lnTo>
                <a:lnTo>
                  <a:pt x="9" y="419"/>
                </a:lnTo>
                <a:lnTo>
                  <a:pt x="2" y="433"/>
                </a:lnTo>
                <a:lnTo>
                  <a:pt x="0" y="439"/>
                </a:lnTo>
                <a:lnTo>
                  <a:pt x="0" y="443"/>
                </a:lnTo>
                <a:lnTo>
                  <a:pt x="0" y="443"/>
                </a:lnTo>
                <a:lnTo>
                  <a:pt x="2" y="448"/>
                </a:lnTo>
                <a:lnTo>
                  <a:pt x="5" y="453"/>
                </a:lnTo>
                <a:lnTo>
                  <a:pt x="16" y="469"/>
                </a:lnTo>
                <a:lnTo>
                  <a:pt x="26" y="483"/>
                </a:lnTo>
                <a:lnTo>
                  <a:pt x="30" y="490"/>
                </a:lnTo>
                <a:lnTo>
                  <a:pt x="30" y="490"/>
                </a:lnTo>
                <a:lnTo>
                  <a:pt x="27" y="515"/>
                </a:lnTo>
                <a:lnTo>
                  <a:pt x="26" y="533"/>
                </a:lnTo>
                <a:lnTo>
                  <a:pt x="26" y="540"/>
                </a:lnTo>
                <a:lnTo>
                  <a:pt x="27" y="546"/>
                </a:lnTo>
                <a:lnTo>
                  <a:pt x="27" y="546"/>
                </a:lnTo>
                <a:lnTo>
                  <a:pt x="28" y="548"/>
                </a:lnTo>
                <a:lnTo>
                  <a:pt x="30" y="551"/>
                </a:lnTo>
                <a:lnTo>
                  <a:pt x="39" y="557"/>
                </a:lnTo>
                <a:lnTo>
                  <a:pt x="49" y="564"/>
                </a:lnTo>
                <a:lnTo>
                  <a:pt x="61" y="571"/>
                </a:lnTo>
                <a:lnTo>
                  <a:pt x="83" y="583"/>
                </a:lnTo>
                <a:lnTo>
                  <a:pt x="94" y="588"/>
                </a:lnTo>
                <a:lnTo>
                  <a:pt x="94" y="588"/>
                </a:lnTo>
                <a:lnTo>
                  <a:pt x="89" y="599"/>
                </a:lnTo>
                <a:lnTo>
                  <a:pt x="78" y="626"/>
                </a:lnTo>
                <a:lnTo>
                  <a:pt x="70" y="642"/>
                </a:lnTo>
                <a:lnTo>
                  <a:pt x="65" y="660"/>
                </a:lnTo>
                <a:lnTo>
                  <a:pt x="60" y="679"/>
                </a:lnTo>
                <a:lnTo>
                  <a:pt x="56" y="695"/>
                </a:lnTo>
                <a:lnTo>
                  <a:pt x="56" y="695"/>
                </a:lnTo>
                <a:lnTo>
                  <a:pt x="56" y="714"/>
                </a:lnTo>
                <a:lnTo>
                  <a:pt x="57" y="739"/>
                </a:lnTo>
                <a:lnTo>
                  <a:pt x="61" y="765"/>
                </a:lnTo>
                <a:lnTo>
                  <a:pt x="65" y="795"/>
                </a:lnTo>
                <a:lnTo>
                  <a:pt x="73" y="848"/>
                </a:lnTo>
                <a:lnTo>
                  <a:pt x="79" y="883"/>
                </a:lnTo>
                <a:lnTo>
                  <a:pt x="79" y="883"/>
                </a:lnTo>
                <a:lnTo>
                  <a:pt x="81" y="913"/>
                </a:lnTo>
                <a:lnTo>
                  <a:pt x="82" y="947"/>
                </a:lnTo>
                <a:lnTo>
                  <a:pt x="82" y="976"/>
                </a:lnTo>
                <a:lnTo>
                  <a:pt x="81" y="987"/>
                </a:lnTo>
                <a:lnTo>
                  <a:pt x="80" y="992"/>
                </a:lnTo>
                <a:lnTo>
                  <a:pt x="80" y="992"/>
                </a:lnTo>
                <a:lnTo>
                  <a:pt x="74" y="1002"/>
                </a:lnTo>
                <a:lnTo>
                  <a:pt x="73" y="1006"/>
                </a:lnTo>
                <a:lnTo>
                  <a:pt x="73" y="1011"/>
                </a:lnTo>
                <a:lnTo>
                  <a:pt x="73" y="1011"/>
                </a:lnTo>
                <a:lnTo>
                  <a:pt x="72" y="1020"/>
                </a:lnTo>
                <a:lnTo>
                  <a:pt x="68" y="1040"/>
                </a:lnTo>
                <a:lnTo>
                  <a:pt x="59" y="1084"/>
                </a:lnTo>
                <a:lnTo>
                  <a:pt x="59" y="1084"/>
                </a:lnTo>
                <a:lnTo>
                  <a:pt x="57" y="1096"/>
                </a:lnTo>
                <a:lnTo>
                  <a:pt x="56" y="1112"/>
                </a:lnTo>
                <a:lnTo>
                  <a:pt x="55" y="1152"/>
                </a:lnTo>
                <a:lnTo>
                  <a:pt x="56" y="1192"/>
                </a:lnTo>
                <a:lnTo>
                  <a:pt x="56" y="1222"/>
                </a:lnTo>
                <a:lnTo>
                  <a:pt x="56" y="1222"/>
                </a:lnTo>
                <a:lnTo>
                  <a:pt x="57" y="1237"/>
                </a:lnTo>
                <a:lnTo>
                  <a:pt x="60" y="1249"/>
                </a:lnTo>
                <a:lnTo>
                  <a:pt x="61" y="1256"/>
                </a:lnTo>
                <a:lnTo>
                  <a:pt x="61" y="1260"/>
                </a:lnTo>
                <a:lnTo>
                  <a:pt x="60" y="1262"/>
                </a:lnTo>
                <a:lnTo>
                  <a:pt x="60" y="1262"/>
                </a:lnTo>
                <a:lnTo>
                  <a:pt x="59" y="1267"/>
                </a:lnTo>
                <a:lnTo>
                  <a:pt x="59" y="1270"/>
                </a:lnTo>
                <a:lnTo>
                  <a:pt x="57" y="1274"/>
                </a:lnTo>
                <a:lnTo>
                  <a:pt x="57" y="1274"/>
                </a:lnTo>
                <a:lnTo>
                  <a:pt x="49" y="1299"/>
                </a:lnTo>
                <a:lnTo>
                  <a:pt x="43" y="1316"/>
                </a:lnTo>
                <a:lnTo>
                  <a:pt x="41" y="1323"/>
                </a:lnTo>
                <a:lnTo>
                  <a:pt x="41" y="1329"/>
                </a:lnTo>
                <a:lnTo>
                  <a:pt x="41" y="1329"/>
                </a:lnTo>
                <a:lnTo>
                  <a:pt x="41" y="1333"/>
                </a:lnTo>
                <a:lnTo>
                  <a:pt x="40" y="1336"/>
                </a:lnTo>
                <a:lnTo>
                  <a:pt x="35" y="1346"/>
                </a:lnTo>
                <a:lnTo>
                  <a:pt x="34" y="1351"/>
                </a:lnTo>
                <a:lnTo>
                  <a:pt x="33" y="1355"/>
                </a:lnTo>
                <a:lnTo>
                  <a:pt x="33" y="1361"/>
                </a:lnTo>
                <a:lnTo>
                  <a:pt x="34" y="1366"/>
                </a:lnTo>
                <a:lnTo>
                  <a:pt x="34" y="1366"/>
                </a:lnTo>
                <a:lnTo>
                  <a:pt x="35" y="1368"/>
                </a:lnTo>
                <a:lnTo>
                  <a:pt x="37" y="1371"/>
                </a:lnTo>
                <a:lnTo>
                  <a:pt x="46" y="1374"/>
                </a:lnTo>
                <a:lnTo>
                  <a:pt x="55" y="1376"/>
                </a:lnTo>
                <a:lnTo>
                  <a:pt x="66" y="1378"/>
                </a:lnTo>
                <a:lnTo>
                  <a:pt x="78" y="1379"/>
                </a:lnTo>
                <a:lnTo>
                  <a:pt x="88" y="1379"/>
                </a:lnTo>
                <a:lnTo>
                  <a:pt x="98" y="1378"/>
                </a:lnTo>
                <a:lnTo>
                  <a:pt x="103" y="1378"/>
                </a:lnTo>
                <a:lnTo>
                  <a:pt x="103" y="1378"/>
                </a:lnTo>
                <a:lnTo>
                  <a:pt x="108" y="1375"/>
                </a:lnTo>
                <a:lnTo>
                  <a:pt x="113" y="1373"/>
                </a:lnTo>
                <a:lnTo>
                  <a:pt x="121" y="1365"/>
                </a:lnTo>
                <a:lnTo>
                  <a:pt x="128" y="1356"/>
                </a:lnTo>
                <a:lnTo>
                  <a:pt x="129" y="1353"/>
                </a:lnTo>
                <a:lnTo>
                  <a:pt x="131" y="1349"/>
                </a:lnTo>
                <a:lnTo>
                  <a:pt x="131" y="1349"/>
                </a:lnTo>
                <a:lnTo>
                  <a:pt x="128" y="1343"/>
                </a:lnTo>
                <a:lnTo>
                  <a:pt x="126" y="1338"/>
                </a:lnTo>
                <a:lnTo>
                  <a:pt x="122" y="1330"/>
                </a:lnTo>
                <a:lnTo>
                  <a:pt x="122" y="1330"/>
                </a:lnTo>
                <a:lnTo>
                  <a:pt x="122" y="1329"/>
                </a:lnTo>
                <a:lnTo>
                  <a:pt x="125" y="1327"/>
                </a:lnTo>
                <a:lnTo>
                  <a:pt x="127" y="1321"/>
                </a:lnTo>
                <a:lnTo>
                  <a:pt x="129" y="1310"/>
                </a:lnTo>
                <a:lnTo>
                  <a:pt x="129" y="1310"/>
                </a:lnTo>
                <a:lnTo>
                  <a:pt x="129" y="1304"/>
                </a:lnTo>
                <a:lnTo>
                  <a:pt x="129" y="1299"/>
                </a:lnTo>
                <a:lnTo>
                  <a:pt x="127" y="1288"/>
                </a:lnTo>
                <a:lnTo>
                  <a:pt x="124" y="1275"/>
                </a:lnTo>
                <a:lnTo>
                  <a:pt x="124" y="1275"/>
                </a:lnTo>
                <a:lnTo>
                  <a:pt x="122" y="1260"/>
                </a:lnTo>
                <a:lnTo>
                  <a:pt x="122" y="1260"/>
                </a:lnTo>
                <a:lnTo>
                  <a:pt x="142" y="1164"/>
                </a:lnTo>
                <a:lnTo>
                  <a:pt x="159" y="1094"/>
                </a:lnTo>
                <a:lnTo>
                  <a:pt x="166" y="1066"/>
                </a:lnTo>
                <a:lnTo>
                  <a:pt x="172" y="1048"/>
                </a:lnTo>
                <a:lnTo>
                  <a:pt x="172" y="1048"/>
                </a:lnTo>
                <a:lnTo>
                  <a:pt x="187" y="1005"/>
                </a:lnTo>
                <a:lnTo>
                  <a:pt x="187" y="1005"/>
                </a:lnTo>
                <a:lnTo>
                  <a:pt x="190" y="986"/>
                </a:lnTo>
                <a:lnTo>
                  <a:pt x="192" y="946"/>
                </a:lnTo>
                <a:lnTo>
                  <a:pt x="197" y="904"/>
                </a:lnTo>
                <a:lnTo>
                  <a:pt x="198" y="888"/>
                </a:lnTo>
                <a:lnTo>
                  <a:pt x="200" y="877"/>
                </a:lnTo>
                <a:lnTo>
                  <a:pt x="200" y="877"/>
                </a:lnTo>
                <a:lnTo>
                  <a:pt x="203" y="868"/>
                </a:lnTo>
                <a:lnTo>
                  <a:pt x="204" y="855"/>
                </a:lnTo>
                <a:lnTo>
                  <a:pt x="205" y="823"/>
                </a:lnTo>
                <a:lnTo>
                  <a:pt x="206" y="806"/>
                </a:lnTo>
                <a:lnTo>
                  <a:pt x="209" y="793"/>
                </a:lnTo>
                <a:lnTo>
                  <a:pt x="211" y="785"/>
                </a:lnTo>
                <a:lnTo>
                  <a:pt x="213" y="783"/>
                </a:lnTo>
                <a:lnTo>
                  <a:pt x="214" y="783"/>
                </a:lnTo>
                <a:lnTo>
                  <a:pt x="214" y="783"/>
                </a:lnTo>
                <a:lnTo>
                  <a:pt x="218" y="784"/>
                </a:lnTo>
                <a:lnTo>
                  <a:pt x="222" y="787"/>
                </a:lnTo>
                <a:lnTo>
                  <a:pt x="232" y="799"/>
                </a:lnTo>
                <a:lnTo>
                  <a:pt x="245" y="816"/>
                </a:lnTo>
                <a:lnTo>
                  <a:pt x="259" y="836"/>
                </a:lnTo>
                <a:lnTo>
                  <a:pt x="288" y="878"/>
                </a:lnTo>
                <a:lnTo>
                  <a:pt x="307" y="909"/>
                </a:lnTo>
                <a:lnTo>
                  <a:pt x="307" y="909"/>
                </a:lnTo>
                <a:lnTo>
                  <a:pt x="323" y="934"/>
                </a:lnTo>
                <a:lnTo>
                  <a:pt x="343" y="965"/>
                </a:lnTo>
                <a:lnTo>
                  <a:pt x="362" y="991"/>
                </a:lnTo>
                <a:lnTo>
                  <a:pt x="368" y="1000"/>
                </a:lnTo>
                <a:lnTo>
                  <a:pt x="370" y="1006"/>
                </a:lnTo>
                <a:lnTo>
                  <a:pt x="370" y="1006"/>
                </a:lnTo>
                <a:lnTo>
                  <a:pt x="369" y="1009"/>
                </a:lnTo>
                <a:lnTo>
                  <a:pt x="369" y="1018"/>
                </a:lnTo>
                <a:lnTo>
                  <a:pt x="366" y="1039"/>
                </a:lnTo>
                <a:lnTo>
                  <a:pt x="363" y="1052"/>
                </a:lnTo>
                <a:lnTo>
                  <a:pt x="363" y="1066"/>
                </a:lnTo>
                <a:lnTo>
                  <a:pt x="363" y="1080"/>
                </a:lnTo>
                <a:lnTo>
                  <a:pt x="364" y="1094"/>
                </a:lnTo>
                <a:lnTo>
                  <a:pt x="364" y="1094"/>
                </a:lnTo>
                <a:lnTo>
                  <a:pt x="377" y="1156"/>
                </a:lnTo>
                <a:lnTo>
                  <a:pt x="382" y="1183"/>
                </a:lnTo>
                <a:lnTo>
                  <a:pt x="384" y="1199"/>
                </a:lnTo>
                <a:lnTo>
                  <a:pt x="384" y="1199"/>
                </a:lnTo>
                <a:lnTo>
                  <a:pt x="386" y="1216"/>
                </a:lnTo>
                <a:lnTo>
                  <a:pt x="386" y="1222"/>
                </a:lnTo>
                <a:lnTo>
                  <a:pt x="384" y="1227"/>
                </a:lnTo>
                <a:lnTo>
                  <a:pt x="384" y="1227"/>
                </a:lnTo>
                <a:lnTo>
                  <a:pt x="383" y="1228"/>
                </a:lnTo>
                <a:lnTo>
                  <a:pt x="383" y="1228"/>
                </a:lnTo>
                <a:lnTo>
                  <a:pt x="380" y="1237"/>
                </a:lnTo>
                <a:lnTo>
                  <a:pt x="380" y="1237"/>
                </a:lnTo>
                <a:lnTo>
                  <a:pt x="376" y="1251"/>
                </a:lnTo>
                <a:lnTo>
                  <a:pt x="376" y="1260"/>
                </a:lnTo>
                <a:lnTo>
                  <a:pt x="375" y="1268"/>
                </a:lnTo>
                <a:lnTo>
                  <a:pt x="376" y="1277"/>
                </a:lnTo>
                <a:lnTo>
                  <a:pt x="377" y="1284"/>
                </a:lnTo>
                <a:lnTo>
                  <a:pt x="381" y="1291"/>
                </a:lnTo>
                <a:lnTo>
                  <a:pt x="384" y="1297"/>
                </a:lnTo>
                <a:lnTo>
                  <a:pt x="384" y="1297"/>
                </a:lnTo>
                <a:lnTo>
                  <a:pt x="392" y="1302"/>
                </a:lnTo>
                <a:lnTo>
                  <a:pt x="402" y="1307"/>
                </a:lnTo>
                <a:lnTo>
                  <a:pt x="415" y="1312"/>
                </a:lnTo>
                <a:lnTo>
                  <a:pt x="429" y="1316"/>
                </a:lnTo>
                <a:lnTo>
                  <a:pt x="456" y="1322"/>
                </a:lnTo>
                <a:lnTo>
                  <a:pt x="474" y="1326"/>
                </a:lnTo>
                <a:lnTo>
                  <a:pt x="474" y="1326"/>
                </a:lnTo>
                <a:lnTo>
                  <a:pt x="487" y="1327"/>
                </a:lnTo>
                <a:lnTo>
                  <a:pt x="506" y="1330"/>
                </a:lnTo>
                <a:lnTo>
                  <a:pt x="517" y="1330"/>
                </a:lnTo>
                <a:lnTo>
                  <a:pt x="526" y="1330"/>
                </a:lnTo>
                <a:lnTo>
                  <a:pt x="536" y="1328"/>
                </a:lnTo>
                <a:lnTo>
                  <a:pt x="543" y="1326"/>
                </a:lnTo>
                <a:lnTo>
                  <a:pt x="543" y="1326"/>
                </a:lnTo>
                <a:lnTo>
                  <a:pt x="552" y="1319"/>
                </a:lnTo>
                <a:lnTo>
                  <a:pt x="554" y="1316"/>
                </a:lnTo>
                <a:lnTo>
                  <a:pt x="556" y="1314"/>
                </a:lnTo>
                <a:lnTo>
                  <a:pt x="556" y="1312"/>
                </a:lnTo>
                <a:lnTo>
                  <a:pt x="552" y="1309"/>
                </a:lnTo>
                <a:lnTo>
                  <a:pt x="541" y="1302"/>
                </a:lnTo>
                <a:lnTo>
                  <a:pt x="541" y="1302"/>
                </a:lnTo>
                <a:lnTo>
                  <a:pt x="491" y="1274"/>
                </a:lnTo>
                <a:lnTo>
                  <a:pt x="491" y="1274"/>
                </a:lnTo>
                <a:lnTo>
                  <a:pt x="485" y="1270"/>
                </a:lnTo>
                <a:lnTo>
                  <a:pt x="479" y="1267"/>
                </a:lnTo>
                <a:lnTo>
                  <a:pt x="473" y="1260"/>
                </a:lnTo>
                <a:lnTo>
                  <a:pt x="467" y="1248"/>
                </a:lnTo>
                <a:lnTo>
                  <a:pt x="467" y="1248"/>
                </a:lnTo>
                <a:lnTo>
                  <a:pt x="464" y="1241"/>
                </a:lnTo>
                <a:lnTo>
                  <a:pt x="462" y="1235"/>
                </a:lnTo>
                <a:lnTo>
                  <a:pt x="460" y="1223"/>
                </a:lnTo>
                <a:lnTo>
                  <a:pt x="459" y="1216"/>
                </a:lnTo>
                <a:lnTo>
                  <a:pt x="458" y="1214"/>
                </a:lnTo>
                <a:lnTo>
                  <a:pt x="456" y="1211"/>
                </a:lnTo>
                <a:lnTo>
                  <a:pt x="456" y="1211"/>
                </a:lnTo>
                <a:lnTo>
                  <a:pt x="451" y="1210"/>
                </a:lnTo>
                <a:lnTo>
                  <a:pt x="447" y="1209"/>
                </a:lnTo>
                <a:lnTo>
                  <a:pt x="447" y="1209"/>
                </a:lnTo>
                <a:lnTo>
                  <a:pt x="460" y="1143"/>
                </a:lnTo>
                <a:lnTo>
                  <a:pt x="468" y="1087"/>
                </a:lnTo>
                <a:lnTo>
                  <a:pt x="472" y="1064"/>
                </a:lnTo>
                <a:lnTo>
                  <a:pt x="474" y="1044"/>
                </a:lnTo>
                <a:lnTo>
                  <a:pt x="474" y="1044"/>
                </a:lnTo>
                <a:lnTo>
                  <a:pt x="476" y="1006"/>
                </a:lnTo>
                <a:lnTo>
                  <a:pt x="476" y="996"/>
                </a:lnTo>
                <a:lnTo>
                  <a:pt x="475" y="987"/>
                </a:lnTo>
                <a:lnTo>
                  <a:pt x="475" y="987"/>
                </a:lnTo>
                <a:lnTo>
                  <a:pt x="464" y="927"/>
                </a:lnTo>
                <a:lnTo>
                  <a:pt x="455" y="889"/>
                </a:lnTo>
                <a:lnTo>
                  <a:pt x="451" y="874"/>
                </a:lnTo>
                <a:lnTo>
                  <a:pt x="447" y="863"/>
                </a:lnTo>
                <a:lnTo>
                  <a:pt x="447" y="863"/>
                </a:lnTo>
                <a:lnTo>
                  <a:pt x="412" y="783"/>
                </a:lnTo>
                <a:lnTo>
                  <a:pt x="390" y="733"/>
                </a:lnTo>
                <a:lnTo>
                  <a:pt x="383" y="713"/>
                </a:lnTo>
                <a:lnTo>
                  <a:pt x="380" y="700"/>
                </a:lnTo>
                <a:lnTo>
                  <a:pt x="380" y="700"/>
                </a:lnTo>
                <a:lnTo>
                  <a:pt x="377" y="690"/>
                </a:lnTo>
                <a:lnTo>
                  <a:pt x="373" y="678"/>
                </a:lnTo>
                <a:lnTo>
                  <a:pt x="360" y="653"/>
                </a:lnTo>
                <a:lnTo>
                  <a:pt x="348" y="631"/>
                </a:lnTo>
                <a:lnTo>
                  <a:pt x="342" y="621"/>
                </a:lnTo>
                <a:lnTo>
                  <a:pt x="342" y="621"/>
                </a:lnTo>
                <a:lnTo>
                  <a:pt x="341" y="613"/>
                </a:lnTo>
                <a:lnTo>
                  <a:pt x="338" y="606"/>
                </a:lnTo>
                <a:lnTo>
                  <a:pt x="338" y="606"/>
                </a:lnTo>
                <a:lnTo>
                  <a:pt x="338" y="588"/>
                </a:lnTo>
                <a:lnTo>
                  <a:pt x="338" y="575"/>
                </a:lnTo>
                <a:lnTo>
                  <a:pt x="337" y="570"/>
                </a:lnTo>
                <a:lnTo>
                  <a:pt x="336" y="569"/>
                </a:lnTo>
                <a:lnTo>
                  <a:pt x="336" y="569"/>
                </a:lnTo>
                <a:lnTo>
                  <a:pt x="334" y="568"/>
                </a:lnTo>
                <a:lnTo>
                  <a:pt x="332" y="569"/>
                </a:lnTo>
                <a:lnTo>
                  <a:pt x="331" y="568"/>
                </a:lnTo>
                <a:lnTo>
                  <a:pt x="331" y="567"/>
                </a:lnTo>
                <a:lnTo>
                  <a:pt x="331" y="567"/>
                </a:lnTo>
                <a:lnTo>
                  <a:pt x="332" y="561"/>
                </a:lnTo>
                <a:lnTo>
                  <a:pt x="337" y="553"/>
                </a:lnTo>
                <a:lnTo>
                  <a:pt x="353" y="529"/>
                </a:lnTo>
                <a:lnTo>
                  <a:pt x="353" y="529"/>
                </a:lnTo>
                <a:lnTo>
                  <a:pt x="357" y="518"/>
                </a:lnTo>
                <a:lnTo>
                  <a:pt x="362" y="503"/>
                </a:lnTo>
                <a:lnTo>
                  <a:pt x="370" y="466"/>
                </a:lnTo>
                <a:lnTo>
                  <a:pt x="377" y="432"/>
                </a:lnTo>
                <a:lnTo>
                  <a:pt x="380" y="418"/>
                </a:lnTo>
                <a:lnTo>
                  <a:pt x="380" y="418"/>
                </a:lnTo>
                <a:lnTo>
                  <a:pt x="392" y="429"/>
                </a:lnTo>
                <a:lnTo>
                  <a:pt x="421" y="453"/>
                </a:lnTo>
                <a:lnTo>
                  <a:pt x="438" y="466"/>
                </a:lnTo>
                <a:lnTo>
                  <a:pt x="454" y="478"/>
                </a:lnTo>
                <a:lnTo>
                  <a:pt x="462" y="482"/>
                </a:lnTo>
                <a:lnTo>
                  <a:pt x="469" y="485"/>
                </a:lnTo>
                <a:lnTo>
                  <a:pt x="475" y="488"/>
                </a:lnTo>
                <a:lnTo>
                  <a:pt x="481" y="488"/>
                </a:lnTo>
                <a:lnTo>
                  <a:pt x="481" y="488"/>
                </a:lnTo>
                <a:lnTo>
                  <a:pt x="497" y="487"/>
                </a:lnTo>
                <a:lnTo>
                  <a:pt x="501" y="485"/>
                </a:lnTo>
                <a:lnTo>
                  <a:pt x="506" y="483"/>
                </a:lnTo>
                <a:lnTo>
                  <a:pt x="510" y="481"/>
                </a:lnTo>
                <a:lnTo>
                  <a:pt x="512" y="477"/>
                </a:lnTo>
                <a:lnTo>
                  <a:pt x="520" y="465"/>
                </a:lnTo>
                <a:lnTo>
                  <a:pt x="520" y="465"/>
                </a:lnTo>
                <a:lnTo>
                  <a:pt x="521" y="461"/>
                </a:lnTo>
                <a:lnTo>
                  <a:pt x="524" y="455"/>
                </a:lnTo>
                <a:lnTo>
                  <a:pt x="526" y="442"/>
                </a:lnTo>
                <a:lnTo>
                  <a:pt x="527" y="426"/>
                </a:lnTo>
                <a:lnTo>
                  <a:pt x="527" y="411"/>
                </a:lnTo>
                <a:lnTo>
                  <a:pt x="527" y="384"/>
                </a:lnTo>
                <a:lnTo>
                  <a:pt x="527" y="372"/>
                </a:lnTo>
                <a:lnTo>
                  <a:pt x="527" y="372"/>
                </a:lnTo>
                <a:lnTo>
                  <a:pt x="530" y="368"/>
                </a:lnTo>
                <a:lnTo>
                  <a:pt x="538" y="363"/>
                </a:lnTo>
                <a:lnTo>
                  <a:pt x="544" y="358"/>
                </a:lnTo>
                <a:lnTo>
                  <a:pt x="551" y="355"/>
                </a:lnTo>
                <a:lnTo>
                  <a:pt x="560" y="353"/>
                </a:lnTo>
                <a:lnTo>
                  <a:pt x="571" y="352"/>
                </a:lnTo>
                <a:lnTo>
                  <a:pt x="571" y="352"/>
                </a:lnTo>
                <a:lnTo>
                  <a:pt x="595" y="351"/>
                </a:lnTo>
                <a:lnTo>
                  <a:pt x="619" y="350"/>
                </a:lnTo>
                <a:lnTo>
                  <a:pt x="630" y="347"/>
                </a:lnTo>
                <a:lnTo>
                  <a:pt x="639" y="345"/>
                </a:lnTo>
                <a:lnTo>
                  <a:pt x="646" y="343"/>
                </a:lnTo>
                <a:lnTo>
                  <a:pt x="649" y="340"/>
                </a:lnTo>
                <a:lnTo>
                  <a:pt x="650" y="338"/>
                </a:lnTo>
                <a:lnTo>
                  <a:pt x="650" y="338"/>
                </a:lnTo>
                <a:lnTo>
                  <a:pt x="656" y="331"/>
                </a:lnTo>
                <a:lnTo>
                  <a:pt x="659" y="325"/>
                </a:lnTo>
                <a:lnTo>
                  <a:pt x="661" y="321"/>
                </a:lnTo>
                <a:lnTo>
                  <a:pt x="661" y="319"/>
                </a:lnTo>
                <a:lnTo>
                  <a:pt x="659" y="317"/>
                </a:lnTo>
                <a:lnTo>
                  <a:pt x="657" y="314"/>
                </a:lnTo>
                <a:lnTo>
                  <a:pt x="657" y="314"/>
                </a:lnTo>
                <a:lnTo>
                  <a:pt x="648" y="305"/>
                </a:lnTo>
                <a:lnTo>
                  <a:pt x="636" y="295"/>
                </a:lnTo>
                <a:lnTo>
                  <a:pt x="636" y="295"/>
                </a:lnTo>
                <a:lnTo>
                  <a:pt x="629" y="289"/>
                </a:lnTo>
                <a:lnTo>
                  <a:pt x="622" y="286"/>
                </a:lnTo>
                <a:lnTo>
                  <a:pt x="615" y="282"/>
                </a:lnTo>
                <a:lnTo>
                  <a:pt x="615" y="282"/>
                </a:lnTo>
                <a:lnTo>
                  <a:pt x="615" y="281"/>
                </a:lnTo>
                <a:lnTo>
                  <a:pt x="613" y="279"/>
                </a:lnTo>
                <a:lnTo>
                  <a:pt x="610" y="274"/>
                </a:lnTo>
                <a:lnTo>
                  <a:pt x="602" y="268"/>
                </a:lnTo>
                <a:lnTo>
                  <a:pt x="602" y="268"/>
                </a:lnTo>
                <a:lnTo>
                  <a:pt x="591" y="262"/>
                </a:lnTo>
                <a:lnTo>
                  <a:pt x="582" y="259"/>
                </a:lnTo>
                <a:lnTo>
                  <a:pt x="565" y="254"/>
                </a:lnTo>
                <a:lnTo>
                  <a:pt x="565" y="254"/>
                </a:lnTo>
                <a:lnTo>
                  <a:pt x="559" y="252"/>
                </a:lnTo>
                <a:lnTo>
                  <a:pt x="556" y="250"/>
                </a:lnTo>
                <a:lnTo>
                  <a:pt x="552" y="249"/>
                </a:lnTo>
                <a:lnTo>
                  <a:pt x="544" y="249"/>
                </a:lnTo>
                <a:lnTo>
                  <a:pt x="544" y="249"/>
                </a:lnTo>
                <a:lnTo>
                  <a:pt x="533" y="249"/>
                </a:lnTo>
                <a:lnTo>
                  <a:pt x="524" y="250"/>
                </a:lnTo>
                <a:lnTo>
                  <a:pt x="515" y="254"/>
                </a:lnTo>
                <a:lnTo>
                  <a:pt x="506" y="258"/>
                </a:lnTo>
                <a:lnTo>
                  <a:pt x="506" y="258"/>
                </a:lnTo>
                <a:lnTo>
                  <a:pt x="499" y="262"/>
                </a:lnTo>
                <a:lnTo>
                  <a:pt x="492" y="266"/>
                </a:lnTo>
                <a:lnTo>
                  <a:pt x="484" y="273"/>
                </a:lnTo>
                <a:lnTo>
                  <a:pt x="484" y="273"/>
                </a:lnTo>
                <a:lnTo>
                  <a:pt x="481" y="276"/>
                </a:lnTo>
                <a:lnTo>
                  <a:pt x="480" y="282"/>
                </a:lnTo>
                <a:lnTo>
                  <a:pt x="479" y="296"/>
                </a:lnTo>
                <a:lnTo>
                  <a:pt x="479" y="296"/>
                </a:lnTo>
                <a:lnTo>
                  <a:pt x="476" y="304"/>
                </a:lnTo>
                <a:lnTo>
                  <a:pt x="474" y="312"/>
                </a:lnTo>
                <a:lnTo>
                  <a:pt x="472" y="320"/>
                </a:lnTo>
                <a:lnTo>
                  <a:pt x="472" y="320"/>
                </a:lnTo>
                <a:lnTo>
                  <a:pt x="426" y="292"/>
                </a:lnTo>
                <a:lnTo>
                  <a:pt x="426" y="292"/>
                </a:lnTo>
                <a:lnTo>
                  <a:pt x="410" y="282"/>
                </a:lnTo>
                <a:lnTo>
                  <a:pt x="397" y="273"/>
                </a:lnTo>
                <a:lnTo>
                  <a:pt x="397" y="273"/>
                </a:lnTo>
                <a:lnTo>
                  <a:pt x="397" y="271"/>
                </a:lnTo>
                <a:lnTo>
                  <a:pt x="397" y="268"/>
                </a:lnTo>
                <a:lnTo>
                  <a:pt x="396" y="266"/>
                </a:lnTo>
                <a:lnTo>
                  <a:pt x="394" y="263"/>
                </a:lnTo>
                <a:lnTo>
                  <a:pt x="387" y="259"/>
                </a:lnTo>
                <a:lnTo>
                  <a:pt x="387" y="259"/>
                </a:lnTo>
                <a:lnTo>
                  <a:pt x="373" y="253"/>
                </a:lnTo>
                <a:lnTo>
                  <a:pt x="357" y="247"/>
                </a:lnTo>
                <a:lnTo>
                  <a:pt x="340" y="242"/>
                </a:lnTo>
                <a:lnTo>
                  <a:pt x="291" y="227"/>
                </a:lnTo>
                <a:lnTo>
                  <a:pt x="294" y="214"/>
                </a:lnTo>
                <a:lnTo>
                  <a:pt x="294" y="214"/>
                </a:lnTo>
                <a:lnTo>
                  <a:pt x="311" y="207"/>
                </a:lnTo>
                <a:lnTo>
                  <a:pt x="311" y="207"/>
                </a:lnTo>
                <a:lnTo>
                  <a:pt x="315" y="204"/>
                </a:lnTo>
                <a:lnTo>
                  <a:pt x="316" y="200"/>
                </a:lnTo>
                <a:lnTo>
                  <a:pt x="321" y="187"/>
                </a:lnTo>
                <a:lnTo>
                  <a:pt x="324" y="173"/>
                </a:lnTo>
                <a:lnTo>
                  <a:pt x="327" y="165"/>
                </a:lnTo>
                <a:lnTo>
                  <a:pt x="327" y="165"/>
                </a:lnTo>
                <a:lnTo>
                  <a:pt x="331" y="157"/>
                </a:lnTo>
                <a:lnTo>
                  <a:pt x="335" y="148"/>
                </a:lnTo>
                <a:lnTo>
                  <a:pt x="335" y="148"/>
                </a:lnTo>
                <a:lnTo>
                  <a:pt x="335" y="138"/>
                </a:lnTo>
                <a:lnTo>
                  <a:pt x="332" y="124"/>
                </a:lnTo>
                <a:lnTo>
                  <a:pt x="330" y="102"/>
                </a:lnTo>
                <a:lnTo>
                  <a:pt x="330" y="102"/>
                </a:lnTo>
                <a:lnTo>
                  <a:pt x="330" y="98"/>
                </a:lnTo>
                <a:lnTo>
                  <a:pt x="331" y="97"/>
                </a:lnTo>
                <a:lnTo>
                  <a:pt x="332" y="95"/>
                </a:lnTo>
                <a:lnTo>
                  <a:pt x="332" y="95"/>
                </a:lnTo>
                <a:lnTo>
                  <a:pt x="337" y="91"/>
                </a:lnTo>
                <a:lnTo>
                  <a:pt x="350" y="84"/>
                </a:lnTo>
                <a:lnTo>
                  <a:pt x="362" y="75"/>
                </a:lnTo>
                <a:lnTo>
                  <a:pt x="366" y="70"/>
                </a:lnTo>
                <a:lnTo>
                  <a:pt x="368" y="65"/>
                </a:lnTo>
                <a:lnTo>
                  <a:pt x="368" y="65"/>
                </a:lnTo>
                <a:lnTo>
                  <a:pt x="367" y="58"/>
                </a:lnTo>
                <a:lnTo>
                  <a:pt x="366" y="50"/>
                </a:lnTo>
                <a:lnTo>
                  <a:pt x="363" y="46"/>
                </a:lnTo>
                <a:lnTo>
                  <a:pt x="361" y="44"/>
                </a:lnTo>
                <a:lnTo>
                  <a:pt x="357" y="40"/>
                </a:lnTo>
                <a:lnTo>
                  <a:pt x="353" y="38"/>
                </a:lnTo>
                <a:lnTo>
                  <a:pt x="353" y="38"/>
                </a:lnTo>
                <a:lnTo>
                  <a:pt x="342" y="33"/>
                </a:lnTo>
                <a:lnTo>
                  <a:pt x="331" y="31"/>
                </a:lnTo>
                <a:lnTo>
                  <a:pt x="321" y="30"/>
                </a:lnTo>
                <a:lnTo>
                  <a:pt x="321" y="30"/>
                </a:lnTo>
                <a:lnTo>
                  <a:pt x="308" y="21"/>
                </a:lnTo>
                <a:lnTo>
                  <a:pt x="295" y="12"/>
                </a:lnTo>
                <a:lnTo>
                  <a:pt x="295" y="12"/>
                </a:lnTo>
                <a:lnTo>
                  <a:pt x="290" y="10"/>
                </a:lnTo>
                <a:lnTo>
                  <a:pt x="281" y="6"/>
                </a:lnTo>
                <a:lnTo>
                  <a:pt x="265" y="0"/>
                </a:lnTo>
                <a:lnTo>
                  <a:pt x="265" y="0"/>
                </a:lnTo>
                <a:lnTo>
                  <a:pt x="259" y="1"/>
                </a:lnTo>
                <a:lnTo>
                  <a:pt x="247" y="4"/>
                </a:lnTo>
                <a:lnTo>
                  <a:pt x="233" y="8"/>
                </a:lnTo>
                <a:lnTo>
                  <a:pt x="224" y="12"/>
                </a:lnTo>
                <a:lnTo>
                  <a:pt x="224" y="12"/>
                </a:lnTo>
                <a:lnTo>
                  <a:pt x="211" y="18"/>
                </a:lnTo>
                <a:lnTo>
                  <a:pt x="204" y="23"/>
                </a:lnTo>
                <a:lnTo>
                  <a:pt x="196" y="30"/>
                </a:lnTo>
                <a:lnTo>
                  <a:pt x="196" y="30"/>
                </a:lnTo>
                <a:lnTo>
                  <a:pt x="185" y="40"/>
                </a:lnTo>
                <a:lnTo>
                  <a:pt x="174" y="53"/>
                </a:lnTo>
                <a:lnTo>
                  <a:pt x="167" y="66"/>
                </a:lnTo>
                <a:lnTo>
                  <a:pt x="165" y="71"/>
                </a:lnTo>
                <a:lnTo>
                  <a:pt x="164" y="75"/>
                </a:lnTo>
                <a:lnTo>
                  <a:pt x="164" y="75"/>
                </a:lnTo>
                <a:lnTo>
                  <a:pt x="166" y="84"/>
                </a:lnTo>
                <a:lnTo>
                  <a:pt x="170" y="95"/>
                </a:lnTo>
                <a:lnTo>
                  <a:pt x="177" y="116"/>
                </a:lnTo>
                <a:lnTo>
                  <a:pt x="177" y="116"/>
                </a:lnTo>
                <a:lnTo>
                  <a:pt x="178" y="124"/>
                </a:lnTo>
                <a:lnTo>
                  <a:pt x="179" y="132"/>
                </a:lnTo>
                <a:lnTo>
                  <a:pt x="180" y="141"/>
                </a:lnTo>
                <a:lnTo>
                  <a:pt x="180" y="141"/>
                </a:lnTo>
                <a:lnTo>
                  <a:pt x="178" y="144"/>
                </a:lnTo>
                <a:lnTo>
                  <a:pt x="178" y="147"/>
                </a:lnTo>
                <a:lnTo>
                  <a:pt x="179" y="149"/>
                </a:lnTo>
                <a:lnTo>
                  <a:pt x="180" y="150"/>
                </a:lnTo>
                <a:lnTo>
                  <a:pt x="180" y="150"/>
                </a:lnTo>
                <a:lnTo>
                  <a:pt x="184" y="152"/>
                </a:lnTo>
                <a:lnTo>
                  <a:pt x="187" y="154"/>
                </a:lnTo>
                <a:lnTo>
                  <a:pt x="190" y="155"/>
                </a:lnTo>
                <a:lnTo>
                  <a:pt x="191" y="156"/>
                </a:lnTo>
                <a:lnTo>
                  <a:pt x="191" y="156"/>
                </a:lnTo>
                <a:lnTo>
                  <a:pt x="193" y="162"/>
                </a:lnTo>
                <a:lnTo>
                  <a:pt x="194" y="167"/>
                </a:lnTo>
                <a:lnTo>
                  <a:pt x="197" y="169"/>
                </a:lnTo>
                <a:lnTo>
                  <a:pt x="197" y="169"/>
                </a:lnTo>
                <a:lnTo>
                  <a:pt x="201" y="173"/>
                </a:lnTo>
                <a:lnTo>
                  <a:pt x="204" y="174"/>
                </a:lnTo>
                <a:lnTo>
                  <a:pt x="201" y="1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70838E41-9EB9-4DA5-9E03-095298F00D21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2655091"/>
            <a:ext cx="867685" cy="1734128"/>
          </a:xfrm>
          <a:custGeom>
            <a:avLst/>
            <a:gdLst>
              <a:gd name="T0" fmla="*/ 329 w 699"/>
              <a:gd name="T1" fmla="*/ 242 h 1397"/>
              <a:gd name="T2" fmla="*/ 253 w 699"/>
              <a:gd name="T3" fmla="*/ 302 h 1397"/>
              <a:gd name="T4" fmla="*/ 192 w 699"/>
              <a:gd name="T5" fmla="*/ 300 h 1397"/>
              <a:gd name="T6" fmla="*/ 58 w 699"/>
              <a:gd name="T7" fmla="*/ 216 h 1397"/>
              <a:gd name="T8" fmla="*/ 9 w 699"/>
              <a:gd name="T9" fmla="*/ 224 h 1397"/>
              <a:gd name="T10" fmla="*/ 3 w 699"/>
              <a:gd name="T11" fmla="*/ 250 h 1397"/>
              <a:gd name="T12" fmla="*/ 10 w 699"/>
              <a:gd name="T13" fmla="*/ 273 h 1397"/>
              <a:gd name="T14" fmla="*/ 45 w 699"/>
              <a:gd name="T15" fmla="*/ 287 h 1397"/>
              <a:gd name="T16" fmla="*/ 55 w 699"/>
              <a:gd name="T17" fmla="*/ 296 h 1397"/>
              <a:gd name="T18" fmla="*/ 81 w 699"/>
              <a:gd name="T19" fmla="*/ 286 h 1397"/>
              <a:gd name="T20" fmla="*/ 113 w 699"/>
              <a:gd name="T21" fmla="*/ 307 h 1397"/>
              <a:gd name="T22" fmla="*/ 179 w 699"/>
              <a:gd name="T23" fmla="*/ 388 h 1397"/>
              <a:gd name="T24" fmla="*/ 159 w 699"/>
              <a:gd name="T25" fmla="*/ 411 h 1397"/>
              <a:gd name="T26" fmla="*/ 176 w 699"/>
              <a:gd name="T27" fmla="*/ 432 h 1397"/>
              <a:gd name="T28" fmla="*/ 199 w 699"/>
              <a:gd name="T29" fmla="*/ 456 h 1397"/>
              <a:gd name="T30" fmla="*/ 227 w 699"/>
              <a:gd name="T31" fmla="*/ 478 h 1397"/>
              <a:gd name="T32" fmla="*/ 247 w 699"/>
              <a:gd name="T33" fmla="*/ 490 h 1397"/>
              <a:gd name="T34" fmla="*/ 393 w 699"/>
              <a:gd name="T35" fmla="*/ 510 h 1397"/>
              <a:gd name="T36" fmla="*/ 443 w 699"/>
              <a:gd name="T37" fmla="*/ 603 h 1397"/>
              <a:gd name="T38" fmla="*/ 450 w 699"/>
              <a:gd name="T39" fmla="*/ 642 h 1397"/>
              <a:gd name="T40" fmla="*/ 395 w 699"/>
              <a:gd name="T41" fmla="*/ 744 h 1397"/>
              <a:gd name="T42" fmla="*/ 323 w 699"/>
              <a:gd name="T43" fmla="*/ 893 h 1397"/>
              <a:gd name="T44" fmla="*/ 305 w 699"/>
              <a:gd name="T45" fmla="*/ 987 h 1397"/>
              <a:gd name="T46" fmla="*/ 301 w 699"/>
              <a:gd name="T47" fmla="*/ 1016 h 1397"/>
              <a:gd name="T48" fmla="*/ 317 w 699"/>
              <a:gd name="T49" fmla="*/ 1102 h 1397"/>
              <a:gd name="T50" fmla="*/ 357 w 699"/>
              <a:gd name="T51" fmla="*/ 1217 h 1397"/>
              <a:gd name="T52" fmla="*/ 346 w 699"/>
              <a:gd name="T53" fmla="*/ 1291 h 1397"/>
              <a:gd name="T54" fmla="*/ 316 w 699"/>
              <a:gd name="T55" fmla="*/ 1350 h 1397"/>
              <a:gd name="T56" fmla="*/ 304 w 699"/>
              <a:gd name="T57" fmla="*/ 1383 h 1397"/>
              <a:gd name="T58" fmla="*/ 342 w 699"/>
              <a:gd name="T59" fmla="*/ 1384 h 1397"/>
              <a:gd name="T60" fmla="*/ 376 w 699"/>
              <a:gd name="T61" fmla="*/ 1396 h 1397"/>
              <a:gd name="T62" fmla="*/ 467 w 699"/>
              <a:gd name="T63" fmla="*/ 1357 h 1397"/>
              <a:gd name="T64" fmla="*/ 536 w 699"/>
              <a:gd name="T65" fmla="*/ 1318 h 1397"/>
              <a:gd name="T66" fmla="*/ 527 w 699"/>
              <a:gd name="T67" fmla="*/ 1245 h 1397"/>
              <a:gd name="T68" fmla="*/ 520 w 699"/>
              <a:gd name="T69" fmla="*/ 1141 h 1397"/>
              <a:gd name="T70" fmla="*/ 516 w 699"/>
              <a:gd name="T71" fmla="*/ 1061 h 1397"/>
              <a:gd name="T72" fmla="*/ 490 w 699"/>
              <a:gd name="T73" fmla="*/ 983 h 1397"/>
              <a:gd name="T74" fmla="*/ 478 w 699"/>
              <a:gd name="T75" fmla="*/ 960 h 1397"/>
              <a:gd name="T76" fmla="*/ 483 w 699"/>
              <a:gd name="T77" fmla="*/ 917 h 1397"/>
              <a:gd name="T78" fmla="*/ 656 w 699"/>
              <a:gd name="T79" fmla="*/ 778 h 1397"/>
              <a:gd name="T80" fmla="*/ 699 w 699"/>
              <a:gd name="T81" fmla="*/ 679 h 1397"/>
              <a:gd name="T82" fmla="*/ 665 w 699"/>
              <a:gd name="T83" fmla="*/ 557 h 1397"/>
              <a:gd name="T84" fmla="*/ 632 w 699"/>
              <a:gd name="T85" fmla="*/ 425 h 1397"/>
              <a:gd name="T86" fmla="*/ 617 w 699"/>
              <a:gd name="T87" fmla="*/ 347 h 1397"/>
              <a:gd name="T88" fmla="*/ 609 w 699"/>
              <a:gd name="T89" fmla="*/ 341 h 1397"/>
              <a:gd name="T90" fmla="*/ 586 w 699"/>
              <a:gd name="T91" fmla="*/ 253 h 1397"/>
              <a:gd name="T92" fmla="*/ 549 w 699"/>
              <a:gd name="T93" fmla="*/ 232 h 1397"/>
              <a:gd name="T94" fmla="*/ 463 w 699"/>
              <a:gd name="T95" fmla="*/ 185 h 1397"/>
              <a:gd name="T96" fmla="*/ 469 w 699"/>
              <a:gd name="T97" fmla="*/ 104 h 1397"/>
              <a:gd name="T98" fmla="*/ 487 w 699"/>
              <a:gd name="T99" fmla="*/ 99 h 1397"/>
              <a:gd name="T100" fmla="*/ 462 w 699"/>
              <a:gd name="T101" fmla="*/ 37 h 1397"/>
              <a:gd name="T102" fmla="*/ 429 w 699"/>
              <a:gd name="T103" fmla="*/ 8 h 1397"/>
              <a:gd name="T104" fmla="*/ 403 w 699"/>
              <a:gd name="T105" fmla="*/ 0 h 1397"/>
              <a:gd name="T106" fmla="*/ 357 w 699"/>
              <a:gd name="T107" fmla="*/ 24 h 1397"/>
              <a:gd name="T108" fmla="*/ 327 w 699"/>
              <a:gd name="T109" fmla="*/ 86 h 1397"/>
              <a:gd name="T110" fmla="*/ 325 w 699"/>
              <a:gd name="T111" fmla="*/ 119 h 1397"/>
              <a:gd name="T112" fmla="*/ 333 w 699"/>
              <a:gd name="T113" fmla="*/ 163 h 1397"/>
              <a:gd name="T114" fmla="*/ 362 w 699"/>
              <a:gd name="T115" fmla="*/ 196 h 1397"/>
              <a:gd name="T116" fmla="*/ 416 w 699"/>
              <a:gd name="T117" fmla="*/ 1070 h 1397"/>
              <a:gd name="T118" fmla="*/ 452 w 699"/>
              <a:gd name="T119" fmla="*/ 1214 h 1397"/>
              <a:gd name="T120" fmla="*/ 449 w 699"/>
              <a:gd name="T121" fmla="*/ 1256 h 1397"/>
              <a:gd name="T122" fmla="*/ 414 w 699"/>
              <a:gd name="T123" fmla="*/ 1178 h 1397"/>
              <a:gd name="T124" fmla="*/ 416 w 699"/>
              <a:gd name="T125" fmla="*/ 1070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9" h="1397">
                <a:moveTo>
                  <a:pt x="364" y="225"/>
                </a:moveTo>
                <a:lnTo>
                  <a:pt x="364" y="225"/>
                </a:lnTo>
                <a:lnTo>
                  <a:pt x="362" y="225"/>
                </a:lnTo>
                <a:lnTo>
                  <a:pt x="353" y="228"/>
                </a:lnTo>
                <a:lnTo>
                  <a:pt x="342" y="232"/>
                </a:lnTo>
                <a:lnTo>
                  <a:pt x="336" y="237"/>
                </a:lnTo>
                <a:lnTo>
                  <a:pt x="329" y="242"/>
                </a:lnTo>
                <a:lnTo>
                  <a:pt x="329" y="242"/>
                </a:lnTo>
                <a:lnTo>
                  <a:pt x="297" y="269"/>
                </a:lnTo>
                <a:lnTo>
                  <a:pt x="283" y="280"/>
                </a:lnTo>
                <a:lnTo>
                  <a:pt x="274" y="287"/>
                </a:lnTo>
                <a:lnTo>
                  <a:pt x="274" y="287"/>
                </a:lnTo>
                <a:lnTo>
                  <a:pt x="265" y="293"/>
                </a:lnTo>
                <a:lnTo>
                  <a:pt x="253" y="302"/>
                </a:lnTo>
                <a:lnTo>
                  <a:pt x="238" y="315"/>
                </a:lnTo>
                <a:lnTo>
                  <a:pt x="236" y="325"/>
                </a:lnTo>
                <a:lnTo>
                  <a:pt x="236" y="325"/>
                </a:lnTo>
                <a:lnTo>
                  <a:pt x="219" y="316"/>
                </a:lnTo>
                <a:lnTo>
                  <a:pt x="203" y="308"/>
                </a:lnTo>
                <a:lnTo>
                  <a:pt x="192" y="300"/>
                </a:lnTo>
                <a:lnTo>
                  <a:pt x="192" y="300"/>
                </a:lnTo>
                <a:lnTo>
                  <a:pt x="157" y="273"/>
                </a:lnTo>
                <a:lnTo>
                  <a:pt x="131" y="253"/>
                </a:lnTo>
                <a:lnTo>
                  <a:pt x="131" y="253"/>
                </a:lnTo>
                <a:lnTo>
                  <a:pt x="107" y="240"/>
                </a:lnTo>
                <a:lnTo>
                  <a:pt x="69" y="221"/>
                </a:lnTo>
                <a:lnTo>
                  <a:pt x="69" y="221"/>
                </a:lnTo>
                <a:lnTo>
                  <a:pt x="58" y="216"/>
                </a:lnTo>
                <a:lnTo>
                  <a:pt x="49" y="212"/>
                </a:lnTo>
                <a:lnTo>
                  <a:pt x="42" y="211"/>
                </a:lnTo>
                <a:lnTo>
                  <a:pt x="33" y="212"/>
                </a:lnTo>
                <a:lnTo>
                  <a:pt x="33" y="212"/>
                </a:lnTo>
                <a:lnTo>
                  <a:pt x="20" y="217"/>
                </a:lnTo>
                <a:lnTo>
                  <a:pt x="15" y="219"/>
                </a:lnTo>
                <a:lnTo>
                  <a:pt x="9" y="224"/>
                </a:lnTo>
                <a:lnTo>
                  <a:pt x="9" y="224"/>
                </a:lnTo>
                <a:lnTo>
                  <a:pt x="4" y="230"/>
                </a:lnTo>
                <a:lnTo>
                  <a:pt x="2" y="236"/>
                </a:lnTo>
                <a:lnTo>
                  <a:pt x="0" y="241"/>
                </a:lnTo>
                <a:lnTo>
                  <a:pt x="2" y="247"/>
                </a:lnTo>
                <a:lnTo>
                  <a:pt x="2" y="247"/>
                </a:lnTo>
                <a:lnTo>
                  <a:pt x="3" y="250"/>
                </a:lnTo>
                <a:lnTo>
                  <a:pt x="5" y="253"/>
                </a:lnTo>
                <a:lnTo>
                  <a:pt x="7" y="254"/>
                </a:lnTo>
                <a:lnTo>
                  <a:pt x="7" y="254"/>
                </a:lnTo>
                <a:lnTo>
                  <a:pt x="6" y="257"/>
                </a:lnTo>
                <a:lnTo>
                  <a:pt x="7" y="264"/>
                </a:lnTo>
                <a:lnTo>
                  <a:pt x="9" y="268"/>
                </a:lnTo>
                <a:lnTo>
                  <a:pt x="10" y="273"/>
                </a:lnTo>
                <a:lnTo>
                  <a:pt x="13" y="277"/>
                </a:lnTo>
                <a:lnTo>
                  <a:pt x="17" y="281"/>
                </a:lnTo>
                <a:lnTo>
                  <a:pt x="17" y="281"/>
                </a:lnTo>
                <a:lnTo>
                  <a:pt x="26" y="286"/>
                </a:lnTo>
                <a:lnTo>
                  <a:pt x="33" y="287"/>
                </a:lnTo>
                <a:lnTo>
                  <a:pt x="41" y="288"/>
                </a:lnTo>
                <a:lnTo>
                  <a:pt x="45" y="287"/>
                </a:lnTo>
                <a:lnTo>
                  <a:pt x="45" y="287"/>
                </a:lnTo>
                <a:lnTo>
                  <a:pt x="55" y="283"/>
                </a:lnTo>
                <a:lnTo>
                  <a:pt x="58" y="281"/>
                </a:lnTo>
                <a:lnTo>
                  <a:pt x="58" y="281"/>
                </a:lnTo>
                <a:lnTo>
                  <a:pt x="56" y="288"/>
                </a:lnTo>
                <a:lnTo>
                  <a:pt x="55" y="294"/>
                </a:lnTo>
                <a:lnTo>
                  <a:pt x="55" y="296"/>
                </a:lnTo>
                <a:lnTo>
                  <a:pt x="56" y="299"/>
                </a:lnTo>
                <a:lnTo>
                  <a:pt x="56" y="299"/>
                </a:lnTo>
                <a:lnTo>
                  <a:pt x="58" y="299"/>
                </a:lnTo>
                <a:lnTo>
                  <a:pt x="61" y="297"/>
                </a:lnTo>
                <a:lnTo>
                  <a:pt x="68" y="294"/>
                </a:lnTo>
                <a:lnTo>
                  <a:pt x="76" y="288"/>
                </a:lnTo>
                <a:lnTo>
                  <a:pt x="81" y="286"/>
                </a:lnTo>
                <a:lnTo>
                  <a:pt x="84" y="284"/>
                </a:lnTo>
                <a:lnTo>
                  <a:pt x="84" y="284"/>
                </a:lnTo>
                <a:lnTo>
                  <a:pt x="97" y="283"/>
                </a:lnTo>
                <a:lnTo>
                  <a:pt x="102" y="283"/>
                </a:lnTo>
                <a:lnTo>
                  <a:pt x="102" y="283"/>
                </a:lnTo>
                <a:lnTo>
                  <a:pt x="104" y="290"/>
                </a:lnTo>
                <a:lnTo>
                  <a:pt x="113" y="307"/>
                </a:lnTo>
                <a:lnTo>
                  <a:pt x="123" y="328"/>
                </a:lnTo>
                <a:lnTo>
                  <a:pt x="135" y="346"/>
                </a:lnTo>
                <a:lnTo>
                  <a:pt x="135" y="346"/>
                </a:lnTo>
                <a:lnTo>
                  <a:pt x="140" y="353"/>
                </a:lnTo>
                <a:lnTo>
                  <a:pt x="147" y="361"/>
                </a:lnTo>
                <a:lnTo>
                  <a:pt x="162" y="375"/>
                </a:lnTo>
                <a:lnTo>
                  <a:pt x="179" y="388"/>
                </a:lnTo>
                <a:lnTo>
                  <a:pt x="179" y="388"/>
                </a:lnTo>
                <a:lnTo>
                  <a:pt x="175" y="391"/>
                </a:lnTo>
                <a:lnTo>
                  <a:pt x="166" y="397"/>
                </a:lnTo>
                <a:lnTo>
                  <a:pt x="162" y="400"/>
                </a:lnTo>
                <a:lnTo>
                  <a:pt x="160" y="404"/>
                </a:lnTo>
                <a:lnTo>
                  <a:pt x="159" y="408"/>
                </a:lnTo>
                <a:lnTo>
                  <a:pt x="159" y="411"/>
                </a:lnTo>
                <a:lnTo>
                  <a:pt x="160" y="413"/>
                </a:lnTo>
                <a:lnTo>
                  <a:pt x="160" y="413"/>
                </a:lnTo>
                <a:lnTo>
                  <a:pt x="166" y="420"/>
                </a:lnTo>
                <a:lnTo>
                  <a:pt x="170" y="426"/>
                </a:lnTo>
                <a:lnTo>
                  <a:pt x="176" y="431"/>
                </a:lnTo>
                <a:lnTo>
                  <a:pt x="176" y="431"/>
                </a:lnTo>
                <a:lnTo>
                  <a:pt x="176" y="432"/>
                </a:lnTo>
                <a:lnTo>
                  <a:pt x="185" y="443"/>
                </a:lnTo>
                <a:lnTo>
                  <a:pt x="185" y="443"/>
                </a:lnTo>
                <a:lnTo>
                  <a:pt x="190" y="448"/>
                </a:lnTo>
                <a:lnTo>
                  <a:pt x="195" y="452"/>
                </a:lnTo>
                <a:lnTo>
                  <a:pt x="198" y="453"/>
                </a:lnTo>
                <a:lnTo>
                  <a:pt x="199" y="456"/>
                </a:lnTo>
                <a:lnTo>
                  <a:pt x="199" y="456"/>
                </a:lnTo>
                <a:lnTo>
                  <a:pt x="199" y="458"/>
                </a:lnTo>
                <a:lnTo>
                  <a:pt x="200" y="461"/>
                </a:lnTo>
                <a:lnTo>
                  <a:pt x="205" y="466"/>
                </a:lnTo>
                <a:lnTo>
                  <a:pt x="213" y="472"/>
                </a:lnTo>
                <a:lnTo>
                  <a:pt x="213" y="472"/>
                </a:lnTo>
                <a:lnTo>
                  <a:pt x="222" y="477"/>
                </a:lnTo>
                <a:lnTo>
                  <a:pt x="227" y="478"/>
                </a:lnTo>
                <a:lnTo>
                  <a:pt x="231" y="478"/>
                </a:lnTo>
                <a:lnTo>
                  <a:pt x="231" y="478"/>
                </a:lnTo>
                <a:lnTo>
                  <a:pt x="231" y="478"/>
                </a:lnTo>
                <a:lnTo>
                  <a:pt x="236" y="484"/>
                </a:lnTo>
                <a:lnTo>
                  <a:pt x="241" y="487"/>
                </a:lnTo>
                <a:lnTo>
                  <a:pt x="247" y="490"/>
                </a:lnTo>
                <a:lnTo>
                  <a:pt x="247" y="490"/>
                </a:lnTo>
                <a:lnTo>
                  <a:pt x="254" y="487"/>
                </a:lnTo>
                <a:lnTo>
                  <a:pt x="268" y="481"/>
                </a:lnTo>
                <a:lnTo>
                  <a:pt x="307" y="464"/>
                </a:lnTo>
                <a:lnTo>
                  <a:pt x="363" y="438"/>
                </a:lnTo>
                <a:lnTo>
                  <a:pt x="363" y="438"/>
                </a:lnTo>
                <a:lnTo>
                  <a:pt x="379" y="478"/>
                </a:lnTo>
                <a:lnTo>
                  <a:pt x="393" y="510"/>
                </a:lnTo>
                <a:lnTo>
                  <a:pt x="405" y="536"/>
                </a:lnTo>
                <a:lnTo>
                  <a:pt x="405" y="536"/>
                </a:lnTo>
                <a:lnTo>
                  <a:pt x="428" y="577"/>
                </a:lnTo>
                <a:lnTo>
                  <a:pt x="440" y="601"/>
                </a:lnTo>
                <a:lnTo>
                  <a:pt x="440" y="601"/>
                </a:lnTo>
                <a:lnTo>
                  <a:pt x="441" y="602"/>
                </a:lnTo>
                <a:lnTo>
                  <a:pt x="443" y="603"/>
                </a:lnTo>
                <a:lnTo>
                  <a:pt x="444" y="604"/>
                </a:lnTo>
                <a:lnTo>
                  <a:pt x="444" y="609"/>
                </a:lnTo>
                <a:lnTo>
                  <a:pt x="444" y="609"/>
                </a:lnTo>
                <a:lnTo>
                  <a:pt x="445" y="617"/>
                </a:lnTo>
                <a:lnTo>
                  <a:pt x="448" y="628"/>
                </a:lnTo>
                <a:lnTo>
                  <a:pt x="450" y="637"/>
                </a:lnTo>
                <a:lnTo>
                  <a:pt x="450" y="642"/>
                </a:lnTo>
                <a:lnTo>
                  <a:pt x="449" y="644"/>
                </a:lnTo>
                <a:lnTo>
                  <a:pt x="449" y="644"/>
                </a:lnTo>
                <a:lnTo>
                  <a:pt x="445" y="649"/>
                </a:lnTo>
                <a:lnTo>
                  <a:pt x="440" y="660"/>
                </a:lnTo>
                <a:lnTo>
                  <a:pt x="423" y="692"/>
                </a:lnTo>
                <a:lnTo>
                  <a:pt x="404" y="728"/>
                </a:lnTo>
                <a:lnTo>
                  <a:pt x="395" y="744"/>
                </a:lnTo>
                <a:lnTo>
                  <a:pt x="386" y="757"/>
                </a:lnTo>
                <a:lnTo>
                  <a:pt x="386" y="757"/>
                </a:lnTo>
                <a:lnTo>
                  <a:pt x="378" y="769"/>
                </a:lnTo>
                <a:lnTo>
                  <a:pt x="370" y="785"/>
                </a:lnTo>
                <a:lnTo>
                  <a:pt x="353" y="820"/>
                </a:lnTo>
                <a:lnTo>
                  <a:pt x="337" y="859"/>
                </a:lnTo>
                <a:lnTo>
                  <a:pt x="323" y="893"/>
                </a:lnTo>
                <a:lnTo>
                  <a:pt x="323" y="893"/>
                </a:lnTo>
                <a:lnTo>
                  <a:pt x="306" y="932"/>
                </a:lnTo>
                <a:lnTo>
                  <a:pt x="304" y="941"/>
                </a:lnTo>
                <a:lnTo>
                  <a:pt x="304" y="949"/>
                </a:lnTo>
                <a:lnTo>
                  <a:pt x="304" y="949"/>
                </a:lnTo>
                <a:lnTo>
                  <a:pt x="305" y="969"/>
                </a:lnTo>
                <a:lnTo>
                  <a:pt x="305" y="987"/>
                </a:lnTo>
                <a:lnTo>
                  <a:pt x="305" y="987"/>
                </a:lnTo>
                <a:lnTo>
                  <a:pt x="304" y="993"/>
                </a:lnTo>
                <a:lnTo>
                  <a:pt x="301" y="1000"/>
                </a:lnTo>
                <a:lnTo>
                  <a:pt x="300" y="1008"/>
                </a:lnTo>
                <a:lnTo>
                  <a:pt x="300" y="1013"/>
                </a:lnTo>
                <a:lnTo>
                  <a:pt x="301" y="1016"/>
                </a:lnTo>
                <a:lnTo>
                  <a:pt x="301" y="1016"/>
                </a:lnTo>
                <a:lnTo>
                  <a:pt x="305" y="1024"/>
                </a:lnTo>
                <a:lnTo>
                  <a:pt x="308" y="1029"/>
                </a:lnTo>
                <a:lnTo>
                  <a:pt x="311" y="1033"/>
                </a:lnTo>
                <a:lnTo>
                  <a:pt x="311" y="1033"/>
                </a:lnTo>
                <a:lnTo>
                  <a:pt x="312" y="1063"/>
                </a:lnTo>
                <a:lnTo>
                  <a:pt x="314" y="1091"/>
                </a:lnTo>
                <a:lnTo>
                  <a:pt x="317" y="1102"/>
                </a:lnTo>
                <a:lnTo>
                  <a:pt x="319" y="1113"/>
                </a:lnTo>
                <a:lnTo>
                  <a:pt x="319" y="1113"/>
                </a:lnTo>
                <a:lnTo>
                  <a:pt x="329" y="1137"/>
                </a:lnTo>
                <a:lnTo>
                  <a:pt x="340" y="1166"/>
                </a:lnTo>
                <a:lnTo>
                  <a:pt x="351" y="1196"/>
                </a:lnTo>
                <a:lnTo>
                  <a:pt x="355" y="1207"/>
                </a:lnTo>
                <a:lnTo>
                  <a:pt x="357" y="1217"/>
                </a:lnTo>
                <a:lnTo>
                  <a:pt x="357" y="1217"/>
                </a:lnTo>
                <a:lnTo>
                  <a:pt x="360" y="1244"/>
                </a:lnTo>
                <a:lnTo>
                  <a:pt x="362" y="1256"/>
                </a:lnTo>
                <a:lnTo>
                  <a:pt x="362" y="1256"/>
                </a:lnTo>
                <a:lnTo>
                  <a:pt x="356" y="1270"/>
                </a:lnTo>
                <a:lnTo>
                  <a:pt x="351" y="1282"/>
                </a:lnTo>
                <a:lnTo>
                  <a:pt x="346" y="1291"/>
                </a:lnTo>
                <a:lnTo>
                  <a:pt x="346" y="1291"/>
                </a:lnTo>
                <a:lnTo>
                  <a:pt x="339" y="1305"/>
                </a:lnTo>
                <a:lnTo>
                  <a:pt x="332" y="1324"/>
                </a:lnTo>
                <a:lnTo>
                  <a:pt x="332" y="1324"/>
                </a:lnTo>
                <a:lnTo>
                  <a:pt x="327" y="1334"/>
                </a:lnTo>
                <a:lnTo>
                  <a:pt x="324" y="1340"/>
                </a:lnTo>
                <a:lnTo>
                  <a:pt x="316" y="1350"/>
                </a:lnTo>
                <a:lnTo>
                  <a:pt x="316" y="1350"/>
                </a:lnTo>
                <a:lnTo>
                  <a:pt x="308" y="1358"/>
                </a:lnTo>
                <a:lnTo>
                  <a:pt x="304" y="1368"/>
                </a:lnTo>
                <a:lnTo>
                  <a:pt x="301" y="1371"/>
                </a:lnTo>
                <a:lnTo>
                  <a:pt x="300" y="1376"/>
                </a:lnTo>
                <a:lnTo>
                  <a:pt x="301" y="1380"/>
                </a:lnTo>
                <a:lnTo>
                  <a:pt x="304" y="1383"/>
                </a:lnTo>
                <a:lnTo>
                  <a:pt x="304" y="1383"/>
                </a:lnTo>
                <a:lnTo>
                  <a:pt x="307" y="1386"/>
                </a:lnTo>
                <a:lnTo>
                  <a:pt x="312" y="1387"/>
                </a:lnTo>
                <a:lnTo>
                  <a:pt x="325" y="1386"/>
                </a:lnTo>
                <a:lnTo>
                  <a:pt x="336" y="1384"/>
                </a:lnTo>
                <a:lnTo>
                  <a:pt x="339" y="1384"/>
                </a:lnTo>
                <a:lnTo>
                  <a:pt x="342" y="1384"/>
                </a:lnTo>
                <a:lnTo>
                  <a:pt x="342" y="1384"/>
                </a:lnTo>
                <a:lnTo>
                  <a:pt x="344" y="1389"/>
                </a:lnTo>
                <a:lnTo>
                  <a:pt x="346" y="1393"/>
                </a:lnTo>
                <a:lnTo>
                  <a:pt x="350" y="1395"/>
                </a:lnTo>
                <a:lnTo>
                  <a:pt x="356" y="1396"/>
                </a:lnTo>
                <a:lnTo>
                  <a:pt x="364" y="1397"/>
                </a:lnTo>
                <a:lnTo>
                  <a:pt x="376" y="1396"/>
                </a:lnTo>
                <a:lnTo>
                  <a:pt x="392" y="1393"/>
                </a:lnTo>
                <a:lnTo>
                  <a:pt x="392" y="1393"/>
                </a:lnTo>
                <a:lnTo>
                  <a:pt x="409" y="1387"/>
                </a:lnTo>
                <a:lnTo>
                  <a:pt x="423" y="1381"/>
                </a:lnTo>
                <a:lnTo>
                  <a:pt x="436" y="1375"/>
                </a:lnTo>
                <a:lnTo>
                  <a:pt x="447" y="1369"/>
                </a:lnTo>
                <a:lnTo>
                  <a:pt x="467" y="1357"/>
                </a:lnTo>
                <a:lnTo>
                  <a:pt x="487" y="1343"/>
                </a:lnTo>
                <a:lnTo>
                  <a:pt x="487" y="1343"/>
                </a:lnTo>
                <a:lnTo>
                  <a:pt x="507" y="1333"/>
                </a:lnTo>
                <a:lnTo>
                  <a:pt x="522" y="1325"/>
                </a:lnTo>
                <a:lnTo>
                  <a:pt x="530" y="1322"/>
                </a:lnTo>
                <a:lnTo>
                  <a:pt x="536" y="1318"/>
                </a:lnTo>
                <a:lnTo>
                  <a:pt x="536" y="1318"/>
                </a:lnTo>
                <a:lnTo>
                  <a:pt x="541" y="1312"/>
                </a:lnTo>
                <a:lnTo>
                  <a:pt x="542" y="1309"/>
                </a:lnTo>
                <a:lnTo>
                  <a:pt x="542" y="1303"/>
                </a:lnTo>
                <a:lnTo>
                  <a:pt x="542" y="1303"/>
                </a:lnTo>
                <a:lnTo>
                  <a:pt x="536" y="1275"/>
                </a:lnTo>
                <a:lnTo>
                  <a:pt x="532" y="1258"/>
                </a:lnTo>
                <a:lnTo>
                  <a:pt x="527" y="1245"/>
                </a:lnTo>
                <a:lnTo>
                  <a:pt x="527" y="1245"/>
                </a:lnTo>
                <a:lnTo>
                  <a:pt x="520" y="1230"/>
                </a:lnTo>
                <a:lnTo>
                  <a:pt x="520" y="1230"/>
                </a:lnTo>
                <a:lnTo>
                  <a:pt x="517" y="1200"/>
                </a:lnTo>
                <a:lnTo>
                  <a:pt x="517" y="1171"/>
                </a:lnTo>
                <a:lnTo>
                  <a:pt x="519" y="1155"/>
                </a:lnTo>
                <a:lnTo>
                  <a:pt x="520" y="1141"/>
                </a:lnTo>
                <a:lnTo>
                  <a:pt x="520" y="1141"/>
                </a:lnTo>
                <a:lnTo>
                  <a:pt x="523" y="1117"/>
                </a:lnTo>
                <a:lnTo>
                  <a:pt x="523" y="1106"/>
                </a:lnTo>
                <a:lnTo>
                  <a:pt x="523" y="1096"/>
                </a:lnTo>
                <a:lnTo>
                  <a:pt x="522" y="1086"/>
                </a:lnTo>
                <a:lnTo>
                  <a:pt x="520" y="1074"/>
                </a:lnTo>
                <a:lnTo>
                  <a:pt x="516" y="1061"/>
                </a:lnTo>
                <a:lnTo>
                  <a:pt x="510" y="1045"/>
                </a:lnTo>
                <a:lnTo>
                  <a:pt x="510" y="1045"/>
                </a:lnTo>
                <a:lnTo>
                  <a:pt x="494" y="1001"/>
                </a:lnTo>
                <a:lnTo>
                  <a:pt x="490" y="991"/>
                </a:lnTo>
                <a:lnTo>
                  <a:pt x="489" y="982"/>
                </a:lnTo>
                <a:lnTo>
                  <a:pt x="489" y="982"/>
                </a:lnTo>
                <a:lnTo>
                  <a:pt x="490" y="983"/>
                </a:lnTo>
                <a:lnTo>
                  <a:pt x="490" y="982"/>
                </a:lnTo>
                <a:lnTo>
                  <a:pt x="489" y="978"/>
                </a:lnTo>
                <a:lnTo>
                  <a:pt x="489" y="978"/>
                </a:lnTo>
                <a:lnTo>
                  <a:pt x="483" y="969"/>
                </a:lnTo>
                <a:lnTo>
                  <a:pt x="481" y="964"/>
                </a:lnTo>
                <a:lnTo>
                  <a:pt x="481" y="964"/>
                </a:lnTo>
                <a:lnTo>
                  <a:pt x="478" y="960"/>
                </a:lnTo>
                <a:lnTo>
                  <a:pt x="476" y="954"/>
                </a:lnTo>
                <a:lnTo>
                  <a:pt x="474" y="948"/>
                </a:lnTo>
                <a:lnTo>
                  <a:pt x="473" y="941"/>
                </a:lnTo>
                <a:lnTo>
                  <a:pt x="474" y="934"/>
                </a:lnTo>
                <a:lnTo>
                  <a:pt x="476" y="925"/>
                </a:lnTo>
                <a:lnTo>
                  <a:pt x="480" y="921"/>
                </a:lnTo>
                <a:lnTo>
                  <a:pt x="483" y="917"/>
                </a:lnTo>
                <a:lnTo>
                  <a:pt x="483" y="917"/>
                </a:lnTo>
                <a:lnTo>
                  <a:pt x="503" y="899"/>
                </a:lnTo>
                <a:lnTo>
                  <a:pt x="533" y="876"/>
                </a:lnTo>
                <a:lnTo>
                  <a:pt x="617" y="813"/>
                </a:lnTo>
                <a:lnTo>
                  <a:pt x="617" y="813"/>
                </a:lnTo>
                <a:lnTo>
                  <a:pt x="638" y="795"/>
                </a:lnTo>
                <a:lnTo>
                  <a:pt x="656" y="778"/>
                </a:lnTo>
                <a:lnTo>
                  <a:pt x="670" y="759"/>
                </a:lnTo>
                <a:lnTo>
                  <a:pt x="681" y="742"/>
                </a:lnTo>
                <a:lnTo>
                  <a:pt x="689" y="725"/>
                </a:lnTo>
                <a:lnTo>
                  <a:pt x="694" y="708"/>
                </a:lnTo>
                <a:lnTo>
                  <a:pt x="698" y="693"/>
                </a:lnTo>
                <a:lnTo>
                  <a:pt x="699" y="679"/>
                </a:lnTo>
                <a:lnTo>
                  <a:pt x="699" y="679"/>
                </a:lnTo>
                <a:lnTo>
                  <a:pt x="699" y="670"/>
                </a:lnTo>
                <a:lnTo>
                  <a:pt x="698" y="662"/>
                </a:lnTo>
                <a:lnTo>
                  <a:pt x="694" y="643"/>
                </a:lnTo>
                <a:lnTo>
                  <a:pt x="690" y="623"/>
                </a:lnTo>
                <a:lnTo>
                  <a:pt x="683" y="603"/>
                </a:lnTo>
                <a:lnTo>
                  <a:pt x="671" y="570"/>
                </a:lnTo>
                <a:lnTo>
                  <a:pt x="665" y="557"/>
                </a:lnTo>
                <a:lnTo>
                  <a:pt x="650" y="549"/>
                </a:lnTo>
                <a:lnTo>
                  <a:pt x="620" y="461"/>
                </a:lnTo>
                <a:lnTo>
                  <a:pt x="620" y="461"/>
                </a:lnTo>
                <a:lnTo>
                  <a:pt x="626" y="446"/>
                </a:lnTo>
                <a:lnTo>
                  <a:pt x="631" y="434"/>
                </a:lnTo>
                <a:lnTo>
                  <a:pt x="632" y="425"/>
                </a:lnTo>
                <a:lnTo>
                  <a:pt x="632" y="425"/>
                </a:lnTo>
                <a:lnTo>
                  <a:pt x="632" y="419"/>
                </a:lnTo>
                <a:lnTo>
                  <a:pt x="631" y="411"/>
                </a:lnTo>
                <a:lnTo>
                  <a:pt x="625" y="389"/>
                </a:lnTo>
                <a:lnTo>
                  <a:pt x="617" y="361"/>
                </a:lnTo>
                <a:lnTo>
                  <a:pt x="617" y="361"/>
                </a:lnTo>
                <a:lnTo>
                  <a:pt x="617" y="353"/>
                </a:lnTo>
                <a:lnTo>
                  <a:pt x="617" y="347"/>
                </a:lnTo>
                <a:lnTo>
                  <a:pt x="617" y="342"/>
                </a:lnTo>
                <a:lnTo>
                  <a:pt x="617" y="342"/>
                </a:lnTo>
                <a:lnTo>
                  <a:pt x="615" y="342"/>
                </a:lnTo>
                <a:lnTo>
                  <a:pt x="614" y="343"/>
                </a:lnTo>
                <a:lnTo>
                  <a:pt x="612" y="345"/>
                </a:lnTo>
                <a:lnTo>
                  <a:pt x="611" y="343"/>
                </a:lnTo>
                <a:lnTo>
                  <a:pt x="609" y="341"/>
                </a:lnTo>
                <a:lnTo>
                  <a:pt x="607" y="336"/>
                </a:lnTo>
                <a:lnTo>
                  <a:pt x="606" y="329"/>
                </a:lnTo>
                <a:lnTo>
                  <a:pt x="606" y="329"/>
                </a:lnTo>
                <a:lnTo>
                  <a:pt x="597" y="284"/>
                </a:lnTo>
                <a:lnTo>
                  <a:pt x="591" y="263"/>
                </a:lnTo>
                <a:lnTo>
                  <a:pt x="588" y="256"/>
                </a:lnTo>
                <a:lnTo>
                  <a:pt x="586" y="253"/>
                </a:lnTo>
                <a:lnTo>
                  <a:pt x="586" y="253"/>
                </a:lnTo>
                <a:lnTo>
                  <a:pt x="584" y="248"/>
                </a:lnTo>
                <a:lnTo>
                  <a:pt x="581" y="244"/>
                </a:lnTo>
                <a:lnTo>
                  <a:pt x="575" y="241"/>
                </a:lnTo>
                <a:lnTo>
                  <a:pt x="565" y="236"/>
                </a:lnTo>
                <a:lnTo>
                  <a:pt x="565" y="236"/>
                </a:lnTo>
                <a:lnTo>
                  <a:pt x="549" y="232"/>
                </a:lnTo>
                <a:lnTo>
                  <a:pt x="536" y="229"/>
                </a:lnTo>
                <a:lnTo>
                  <a:pt x="524" y="225"/>
                </a:lnTo>
                <a:lnTo>
                  <a:pt x="514" y="221"/>
                </a:lnTo>
                <a:lnTo>
                  <a:pt x="514" y="221"/>
                </a:lnTo>
                <a:lnTo>
                  <a:pt x="486" y="204"/>
                </a:lnTo>
                <a:lnTo>
                  <a:pt x="467" y="191"/>
                </a:lnTo>
                <a:lnTo>
                  <a:pt x="463" y="185"/>
                </a:lnTo>
                <a:lnTo>
                  <a:pt x="463" y="185"/>
                </a:lnTo>
                <a:lnTo>
                  <a:pt x="467" y="177"/>
                </a:lnTo>
                <a:lnTo>
                  <a:pt x="468" y="170"/>
                </a:lnTo>
                <a:lnTo>
                  <a:pt x="469" y="162"/>
                </a:lnTo>
                <a:lnTo>
                  <a:pt x="469" y="162"/>
                </a:lnTo>
                <a:lnTo>
                  <a:pt x="470" y="129"/>
                </a:lnTo>
                <a:lnTo>
                  <a:pt x="469" y="104"/>
                </a:lnTo>
                <a:lnTo>
                  <a:pt x="469" y="104"/>
                </a:lnTo>
                <a:lnTo>
                  <a:pt x="480" y="105"/>
                </a:lnTo>
                <a:lnTo>
                  <a:pt x="487" y="106"/>
                </a:lnTo>
                <a:lnTo>
                  <a:pt x="489" y="105"/>
                </a:lnTo>
                <a:lnTo>
                  <a:pt x="490" y="104"/>
                </a:lnTo>
                <a:lnTo>
                  <a:pt x="490" y="104"/>
                </a:lnTo>
                <a:lnTo>
                  <a:pt x="487" y="99"/>
                </a:lnTo>
                <a:lnTo>
                  <a:pt x="481" y="92"/>
                </a:lnTo>
                <a:lnTo>
                  <a:pt x="473" y="83"/>
                </a:lnTo>
                <a:lnTo>
                  <a:pt x="473" y="83"/>
                </a:lnTo>
                <a:lnTo>
                  <a:pt x="469" y="64"/>
                </a:lnTo>
                <a:lnTo>
                  <a:pt x="465" y="48"/>
                </a:lnTo>
                <a:lnTo>
                  <a:pt x="462" y="37"/>
                </a:lnTo>
                <a:lnTo>
                  <a:pt x="462" y="37"/>
                </a:lnTo>
                <a:lnTo>
                  <a:pt x="458" y="29"/>
                </a:lnTo>
                <a:lnTo>
                  <a:pt x="454" y="24"/>
                </a:lnTo>
                <a:lnTo>
                  <a:pt x="448" y="18"/>
                </a:lnTo>
                <a:lnTo>
                  <a:pt x="440" y="12"/>
                </a:lnTo>
                <a:lnTo>
                  <a:pt x="440" y="12"/>
                </a:lnTo>
                <a:lnTo>
                  <a:pt x="435" y="9"/>
                </a:lnTo>
                <a:lnTo>
                  <a:pt x="429" y="8"/>
                </a:lnTo>
                <a:lnTo>
                  <a:pt x="419" y="6"/>
                </a:lnTo>
                <a:lnTo>
                  <a:pt x="410" y="6"/>
                </a:lnTo>
                <a:lnTo>
                  <a:pt x="410" y="6"/>
                </a:lnTo>
                <a:lnTo>
                  <a:pt x="409" y="3"/>
                </a:lnTo>
                <a:lnTo>
                  <a:pt x="406" y="1"/>
                </a:lnTo>
                <a:lnTo>
                  <a:pt x="403" y="0"/>
                </a:lnTo>
                <a:lnTo>
                  <a:pt x="403" y="0"/>
                </a:lnTo>
                <a:lnTo>
                  <a:pt x="399" y="1"/>
                </a:lnTo>
                <a:lnTo>
                  <a:pt x="398" y="3"/>
                </a:lnTo>
                <a:lnTo>
                  <a:pt x="397" y="7"/>
                </a:lnTo>
                <a:lnTo>
                  <a:pt x="397" y="7"/>
                </a:lnTo>
                <a:lnTo>
                  <a:pt x="378" y="14"/>
                </a:lnTo>
                <a:lnTo>
                  <a:pt x="363" y="20"/>
                </a:lnTo>
                <a:lnTo>
                  <a:pt x="357" y="24"/>
                </a:lnTo>
                <a:lnTo>
                  <a:pt x="352" y="28"/>
                </a:lnTo>
                <a:lnTo>
                  <a:pt x="352" y="28"/>
                </a:lnTo>
                <a:lnTo>
                  <a:pt x="349" y="34"/>
                </a:lnTo>
                <a:lnTo>
                  <a:pt x="344" y="41"/>
                </a:lnTo>
                <a:lnTo>
                  <a:pt x="337" y="60"/>
                </a:lnTo>
                <a:lnTo>
                  <a:pt x="327" y="86"/>
                </a:lnTo>
                <a:lnTo>
                  <a:pt x="327" y="86"/>
                </a:lnTo>
                <a:lnTo>
                  <a:pt x="327" y="92"/>
                </a:lnTo>
                <a:lnTo>
                  <a:pt x="329" y="99"/>
                </a:lnTo>
                <a:lnTo>
                  <a:pt x="329" y="99"/>
                </a:lnTo>
                <a:lnTo>
                  <a:pt x="327" y="120"/>
                </a:lnTo>
                <a:lnTo>
                  <a:pt x="327" y="120"/>
                </a:lnTo>
                <a:lnTo>
                  <a:pt x="326" y="119"/>
                </a:lnTo>
                <a:lnTo>
                  <a:pt x="325" y="119"/>
                </a:lnTo>
                <a:lnTo>
                  <a:pt x="324" y="120"/>
                </a:lnTo>
                <a:lnTo>
                  <a:pt x="323" y="127"/>
                </a:lnTo>
                <a:lnTo>
                  <a:pt x="323" y="127"/>
                </a:lnTo>
                <a:lnTo>
                  <a:pt x="323" y="133"/>
                </a:lnTo>
                <a:lnTo>
                  <a:pt x="324" y="139"/>
                </a:lnTo>
                <a:lnTo>
                  <a:pt x="329" y="152"/>
                </a:lnTo>
                <a:lnTo>
                  <a:pt x="333" y="163"/>
                </a:lnTo>
                <a:lnTo>
                  <a:pt x="337" y="168"/>
                </a:lnTo>
                <a:lnTo>
                  <a:pt x="339" y="169"/>
                </a:lnTo>
                <a:lnTo>
                  <a:pt x="339" y="169"/>
                </a:lnTo>
                <a:lnTo>
                  <a:pt x="351" y="173"/>
                </a:lnTo>
                <a:lnTo>
                  <a:pt x="351" y="173"/>
                </a:lnTo>
                <a:lnTo>
                  <a:pt x="357" y="186"/>
                </a:lnTo>
                <a:lnTo>
                  <a:pt x="362" y="196"/>
                </a:lnTo>
                <a:lnTo>
                  <a:pt x="363" y="202"/>
                </a:lnTo>
                <a:lnTo>
                  <a:pt x="363" y="202"/>
                </a:lnTo>
                <a:lnTo>
                  <a:pt x="363" y="215"/>
                </a:lnTo>
                <a:lnTo>
                  <a:pt x="364" y="225"/>
                </a:lnTo>
                <a:lnTo>
                  <a:pt x="364" y="225"/>
                </a:lnTo>
                <a:close/>
                <a:moveTo>
                  <a:pt x="416" y="1070"/>
                </a:moveTo>
                <a:lnTo>
                  <a:pt x="416" y="1070"/>
                </a:lnTo>
                <a:lnTo>
                  <a:pt x="428" y="1104"/>
                </a:lnTo>
                <a:lnTo>
                  <a:pt x="436" y="1132"/>
                </a:lnTo>
                <a:lnTo>
                  <a:pt x="443" y="1154"/>
                </a:lnTo>
                <a:lnTo>
                  <a:pt x="443" y="1154"/>
                </a:lnTo>
                <a:lnTo>
                  <a:pt x="449" y="1187"/>
                </a:lnTo>
                <a:lnTo>
                  <a:pt x="452" y="1214"/>
                </a:lnTo>
                <a:lnTo>
                  <a:pt x="452" y="1214"/>
                </a:lnTo>
                <a:lnTo>
                  <a:pt x="455" y="1226"/>
                </a:lnTo>
                <a:lnTo>
                  <a:pt x="455" y="1237"/>
                </a:lnTo>
                <a:lnTo>
                  <a:pt x="455" y="1245"/>
                </a:lnTo>
                <a:lnTo>
                  <a:pt x="454" y="1249"/>
                </a:lnTo>
                <a:lnTo>
                  <a:pt x="452" y="1251"/>
                </a:lnTo>
                <a:lnTo>
                  <a:pt x="452" y="1251"/>
                </a:lnTo>
                <a:lnTo>
                  <a:pt x="449" y="1256"/>
                </a:lnTo>
                <a:lnTo>
                  <a:pt x="442" y="1259"/>
                </a:lnTo>
                <a:lnTo>
                  <a:pt x="434" y="1263"/>
                </a:lnTo>
                <a:lnTo>
                  <a:pt x="425" y="1249"/>
                </a:lnTo>
                <a:lnTo>
                  <a:pt x="425" y="1249"/>
                </a:lnTo>
                <a:lnTo>
                  <a:pt x="423" y="1237"/>
                </a:lnTo>
                <a:lnTo>
                  <a:pt x="418" y="1210"/>
                </a:lnTo>
                <a:lnTo>
                  <a:pt x="414" y="1178"/>
                </a:lnTo>
                <a:lnTo>
                  <a:pt x="412" y="1164"/>
                </a:lnTo>
                <a:lnTo>
                  <a:pt x="414" y="1152"/>
                </a:lnTo>
                <a:lnTo>
                  <a:pt x="414" y="1152"/>
                </a:lnTo>
                <a:lnTo>
                  <a:pt x="415" y="1127"/>
                </a:lnTo>
                <a:lnTo>
                  <a:pt x="416" y="1101"/>
                </a:lnTo>
                <a:lnTo>
                  <a:pt x="416" y="1070"/>
                </a:lnTo>
                <a:lnTo>
                  <a:pt x="416" y="10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7A07E13F-5A97-43D8-93CB-6457FE62258B}"/>
              </a:ext>
            </a:extLst>
          </p:cNvPr>
          <p:cNvSpPr>
            <a:spLocks noEditPoints="1"/>
          </p:cNvSpPr>
          <p:nvPr/>
        </p:nvSpPr>
        <p:spPr bwMode="auto">
          <a:xfrm>
            <a:off x="6493086" y="2744379"/>
            <a:ext cx="729170" cy="1642704"/>
          </a:xfrm>
          <a:custGeom>
            <a:avLst/>
            <a:gdLst>
              <a:gd name="T0" fmla="*/ 284 w 704"/>
              <a:gd name="T1" fmla="*/ 184 h 1586"/>
              <a:gd name="T2" fmla="*/ 237 w 704"/>
              <a:gd name="T3" fmla="*/ 189 h 1586"/>
              <a:gd name="T4" fmla="*/ 192 w 704"/>
              <a:gd name="T5" fmla="*/ 237 h 1586"/>
              <a:gd name="T6" fmla="*/ 196 w 704"/>
              <a:gd name="T7" fmla="*/ 305 h 1586"/>
              <a:gd name="T8" fmla="*/ 214 w 704"/>
              <a:gd name="T9" fmla="*/ 349 h 1586"/>
              <a:gd name="T10" fmla="*/ 161 w 704"/>
              <a:gd name="T11" fmla="*/ 399 h 1586"/>
              <a:gd name="T12" fmla="*/ 77 w 704"/>
              <a:gd name="T13" fmla="*/ 480 h 1586"/>
              <a:gd name="T14" fmla="*/ 36 w 704"/>
              <a:gd name="T15" fmla="*/ 559 h 1586"/>
              <a:gd name="T16" fmla="*/ 2 w 704"/>
              <a:gd name="T17" fmla="*/ 637 h 1586"/>
              <a:gd name="T18" fmla="*/ 62 w 704"/>
              <a:gd name="T19" fmla="*/ 730 h 1586"/>
              <a:gd name="T20" fmla="*/ 87 w 704"/>
              <a:gd name="T21" fmla="*/ 803 h 1586"/>
              <a:gd name="T22" fmla="*/ 122 w 704"/>
              <a:gd name="T23" fmla="*/ 861 h 1586"/>
              <a:gd name="T24" fmla="*/ 130 w 704"/>
              <a:gd name="T25" fmla="*/ 992 h 1586"/>
              <a:gd name="T26" fmla="*/ 139 w 704"/>
              <a:gd name="T27" fmla="*/ 1178 h 1586"/>
              <a:gd name="T28" fmla="*/ 133 w 704"/>
              <a:gd name="T29" fmla="*/ 1218 h 1586"/>
              <a:gd name="T30" fmla="*/ 123 w 704"/>
              <a:gd name="T31" fmla="*/ 1391 h 1586"/>
              <a:gd name="T32" fmla="*/ 130 w 704"/>
              <a:gd name="T33" fmla="*/ 1529 h 1586"/>
              <a:gd name="T34" fmla="*/ 176 w 704"/>
              <a:gd name="T35" fmla="*/ 1575 h 1586"/>
              <a:gd name="T36" fmla="*/ 268 w 704"/>
              <a:gd name="T37" fmla="*/ 1580 h 1586"/>
              <a:gd name="T38" fmla="*/ 239 w 704"/>
              <a:gd name="T39" fmla="*/ 1546 h 1586"/>
              <a:gd name="T40" fmla="*/ 193 w 704"/>
              <a:gd name="T41" fmla="*/ 1440 h 1586"/>
              <a:gd name="T42" fmla="*/ 211 w 704"/>
              <a:gd name="T43" fmla="*/ 1277 h 1586"/>
              <a:gd name="T44" fmla="*/ 228 w 704"/>
              <a:gd name="T45" fmla="*/ 1237 h 1586"/>
              <a:gd name="T46" fmla="*/ 320 w 704"/>
              <a:gd name="T47" fmla="*/ 1036 h 1586"/>
              <a:gd name="T48" fmla="*/ 402 w 704"/>
              <a:gd name="T49" fmla="*/ 1194 h 1586"/>
              <a:gd name="T50" fmla="*/ 391 w 704"/>
              <a:gd name="T51" fmla="*/ 1349 h 1586"/>
              <a:gd name="T52" fmla="*/ 387 w 704"/>
              <a:gd name="T53" fmla="*/ 1468 h 1586"/>
              <a:gd name="T54" fmla="*/ 379 w 704"/>
              <a:gd name="T55" fmla="*/ 1538 h 1586"/>
              <a:gd name="T56" fmla="*/ 405 w 704"/>
              <a:gd name="T57" fmla="*/ 1551 h 1586"/>
              <a:gd name="T58" fmla="*/ 453 w 704"/>
              <a:gd name="T59" fmla="*/ 1555 h 1586"/>
              <a:gd name="T60" fmla="*/ 479 w 704"/>
              <a:gd name="T61" fmla="*/ 1567 h 1586"/>
              <a:gd name="T62" fmla="*/ 575 w 704"/>
              <a:gd name="T63" fmla="*/ 1552 h 1586"/>
              <a:gd name="T64" fmla="*/ 529 w 704"/>
              <a:gd name="T65" fmla="*/ 1523 h 1586"/>
              <a:gd name="T66" fmla="*/ 467 w 704"/>
              <a:gd name="T67" fmla="*/ 1470 h 1586"/>
              <a:gd name="T68" fmla="*/ 487 w 704"/>
              <a:gd name="T69" fmla="*/ 1326 h 1586"/>
              <a:gd name="T70" fmla="*/ 497 w 704"/>
              <a:gd name="T71" fmla="*/ 1202 h 1586"/>
              <a:gd name="T72" fmla="*/ 493 w 704"/>
              <a:gd name="T73" fmla="*/ 1057 h 1586"/>
              <a:gd name="T74" fmla="*/ 398 w 704"/>
              <a:gd name="T75" fmla="*/ 827 h 1586"/>
              <a:gd name="T76" fmla="*/ 392 w 704"/>
              <a:gd name="T77" fmla="*/ 765 h 1586"/>
              <a:gd name="T78" fmla="*/ 391 w 704"/>
              <a:gd name="T79" fmla="*/ 695 h 1586"/>
              <a:gd name="T80" fmla="*/ 411 w 704"/>
              <a:gd name="T81" fmla="*/ 510 h 1586"/>
              <a:gd name="T82" fmla="*/ 466 w 704"/>
              <a:gd name="T83" fmla="*/ 459 h 1586"/>
              <a:gd name="T84" fmla="*/ 510 w 704"/>
              <a:gd name="T85" fmla="*/ 440 h 1586"/>
              <a:gd name="T86" fmla="*/ 604 w 704"/>
              <a:gd name="T87" fmla="*/ 369 h 1586"/>
              <a:gd name="T88" fmla="*/ 633 w 704"/>
              <a:gd name="T89" fmla="*/ 218 h 1586"/>
              <a:gd name="T90" fmla="*/ 701 w 704"/>
              <a:gd name="T91" fmla="*/ 63 h 1586"/>
              <a:gd name="T92" fmla="*/ 680 w 704"/>
              <a:gd name="T93" fmla="*/ 13 h 1586"/>
              <a:gd name="T94" fmla="*/ 652 w 704"/>
              <a:gd name="T95" fmla="*/ 2 h 1586"/>
              <a:gd name="T96" fmla="*/ 618 w 704"/>
              <a:gd name="T97" fmla="*/ 6 h 1586"/>
              <a:gd name="T98" fmla="*/ 565 w 704"/>
              <a:gd name="T99" fmla="*/ 14 h 1586"/>
              <a:gd name="T100" fmla="*/ 519 w 704"/>
              <a:gd name="T101" fmla="*/ 79 h 1586"/>
              <a:gd name="T102" fmla="*/ 558 w 704"/>
              <a:gd name="T103" fmla="*/ 164 h 1586"/>
              <a:gd name="T104" fmla="*/ 582 w 704"/>
              <a:gd name="T105" fmla="*/ 242 h 1586"/>
              <a:gd name="T106" fmla="*/ 508 w 704"/>
              <a:gd name="T107" fmla="*/ 338 h 1586"/>
              <a:gd name="T108" fmla="*/ 339 w 704"/>
              <a:gd name="T109" fmla="*/ 335 h 1586"/>
              <a:gd name="T110" fmla="*/ 333 w 704"/>
              <a:gd name="T111" fmla="*/ 261 h 1586"/>
              <a:gd name="T112" fmla="*/ 365 w 704"/>
              <a:gd name="T113" fmla="*/ 255 h 1586"/>
              <a:gd name="T114" fmla="*/ 149 w 704"/>
              <a:gd name="T115" fmla="*/ 617 h 1586"/>
              <a:gd name="T116" fmla="*/ 166 w 704"/>
              <a:gd name="T117" fmla="*/ 706 h 1586"/>
              <a:gd name="T118" fmla="*/ 142 w 704"/>
              <a:gd name="T119" fmla="*/ 743 h 1586"/>
              <a:gd name="T120" fmla="*/ 88 w 704"/>
              <a:gd name="T121" fmla="*/ 617 h 1586"/>
              <a:gd name="T122" fmla="*/ 142 w 704"/>
              <a:gd name="T123" fmla="*/ 58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4" h="1586">
                <a:moveTo>
                  <a:pt x="337" y="238"/>
                </a:moveTo>
                <a:lnTo>
                  <a:pt x="332" y="225"/>
                </a:lnTo>
                <a:lnTo>
                  <a:pt x="332" y="225"/>
                </a:lnTo>
                <a:lnTo>
                  <a:pt x="318" y="197"/>
                </a:lnTo>
                <a:lnTo>
                  <a:pt x="318" y="197"/>
                </a:lnTo>
                <a:lnTo>
                  <a:pt x="315" y="193"/>
                </a:lnTo>
                <a:lnTo>
                  <a:pt x="310" y="191"/>
                </a:lnTo>
                <a:lnTo>
                  <a:pt x="294" y="186"/>
                </a:lnTo>
                <a:lnTo>
                  <a:pt x="294" y="186"/>
                </a:lnTo>
                <a:lnTo>
                  <a:pt x="284" y="184"/>
                </a:lnTo>
                <a:lnTo>
                  <a:pt x="271" y="183"/>
                </a:lnTo>
                <a:lnTo>
                  <a:pt x="255" y="181"/>
                </a:lnTo>
                <a:lnTo>
                  <a:pt x="255" y="181"/>
                </a:lnTo>
                <a:lnTo>
                  <a:pt x="251" y="180"/>
                </a:lnTo>
                <a:lnTo>
                  <a:pt x="246" y="181"/>
                </a:lnTo>
                <a:lnTo>
                  <a:pt x="241" y="183"/>
                </a:lnTo>
                <a:lnTo>
                  <a:pt x="241" y="183"/>
                </a:lnTo>
                <a:lnTo>
                  <a:pt x="239" y="185"/>
                </a:lnTo>
                <a:lnTo>
                  <a:pt x="238" y="187"/>
                </a:lnTo>
                <a:lnTo>
                  <a:pt x="237" y="189"/>
                </a:lnTo>
                <a:lnTo>
                  <a:pt x="234" y="190"/>
                </a:lnTo>
                <a:lnTo>
                  <a:pt x="234" y="190"/>
                </a:lnTo>
                <a:lnTo>
                  <a:pt x="228" y="193"/>
                </a:lnTo>
                <a:lnTo>
                  <a:pt x="218" y="200"/>
                </a:lnTo>
                <a:lnTo>
                  <a:pt x="207" y="209"/>
                </a:lnTo>
                <a:lnTo>
                  <a:pt x="202" y="213"/>
                </a:lnTo>
                <a:lnTo>
                  <a:pt x="199" y="218"/>
                </a:lnTo>
                <a:lnTo>
                  <a:pt x="199" y="218"/>
                </a:lnTo>
                <a:lnTo>
                  <a:pt x="194" y="227"/>
                </a:lnTo>
                <a:lnTo>
                  <a:pt x="192" y="237"/>
                </a:lnTo>
                <a:lnTo>
                  <a:pt x="191" y="245"/>
                </a:lnTo>
                <a:lnTo>
                  <a:pt x="192" y="253"/>
                </a:lnTo>
                <a:lnTo>
                  <a:pt x="192" y="253"/>
                </a:lnTo>
                <a:lnTo>
                  <a:pt x="194" y="265"/>
                </a:lnTo>
                <a:lnTo>
                  <a:pt x="198" y="281"/>
                </a:lnTo>
                <a:lnTo>
                  <a:pt x="204" y="299"/>
                </a:lnTo>
                <a:lnTo>
                  <a:pt x="204" y="299"/>
                </a:lnTo>
                <a:lnTo>
                  <a:pt x="202" y="301"/>
                </a:lnTo>
                <a:lnTo>
                  <a:pt x="200" y="302"/>
                </a:lnTo>
                <a:lnTo>
                  <a:pt x="196" y="305"/>
                </a:lnTo>
                <a:lnTo>
                  <a:pt x="193" y="312"/>
                </a:lnTo>
                <a:lnTo>
                  <a:pt x="193" y="312"/>
                </a:lnTo>
                <a:lnTo>
                  <a:pt x="193" y="317"/>
                </a:lnTo>
                <a:lnTo>
                  <a:pt x="194" y="322"/>
                </a:lnTo>
                <a:lnTo>
                  <a:pt x="196" y="327"/>
                </a:lnTo>
                <a:lnTo>
                  <a:pt x="199" y="331"/>
                </a:lnTo>
                <a:lnTo>
                  <a:pt x="206" y="340"/>
                </a:lnTo>
                <a:lnTo>
                  <a:pt x="211" y="346"/>
                </a:lnTo>
                <a:lnTo>
                  <a:pt x="211" y="346"/>
                </a:lnTo>
                <a:lnTo>
                  <a:pt x="214" y="349"/>
                </a:lnTo>
                <a:lnTo>
                  <a:pt x="218" y="350"/>
                </a:lnTo>
                <a:lnTo>
                  <a:pt x="221" y="351"/>
                </a:lnTo>
                <a:lnTo>
                  <a:pt x="232" y="374"/>
                </a:lnTo>
                <a:lnTo>
                  <a:pt x="232" y="374"/>
                </a:lnTo>
                <a:lnTo>
                  <a:pt x="221" y="377"/>
                </a:lnTo>
                <a:lnTo>
                  <a:pt x="209" y="381"/>
                </a:lnTo>
                <a:lnTo>
                  <a:pt x="209" y="381"/>
                </a:lnTo>
                <a:lnTo>
                  <a:pt x="189" y="389"/>
                </a:lnTo>
                <a:lnTo>
                  <a:pt x="161" y="399"/>
                </a:lnTo>
                <a:lnTo>
                  <a:pt x="161" y="399"/>
                </a:lnTo>
                <a:lnTo>
                  <a:pt x="156" y="401"/>
                </a:lnTo>
                <a:lnTo>
                  <a:pt x="153" y="403"/>
                </a:lnTo>
                <a:lnTo>
                  <a:pt x="145" y="410"/>
                </a:lnTo>
                <a:lnTo>
                  <a:pt x="136" y="420"/>
                </a:lnTo>
                <a:lnTo>
                  <a:pt x="126" y="431"/>
                </a:lnTo>
                <a:lnTo>
                  <a:pt x="126" y="431"/>
                </a:lnTo>
                <a:lnTo>
                  <a:pt x="98" y="458"/>
                </a:lnTo>
                <a:lnTo>
                  <a:pt x="87" y="471"/>
                </a:lnTo>
                <a:lnTo>
                  <a:pt x="77" y="480"/>
                </a:lnTo>
                <a:lnTo>
                  <a:pt x="77" y="480"/>
                </a:lnTo>
                <a:lnTo>
                  <a:pt x="63" y="500"/>
                </a:lnTo>
                <a:lnTo>
                  <a:pt x="55" y="510"/>
                </a:lnTo>
                <a:lnTo>
                  <a:pt x="48" y="518"/>
                </a:lnTo>
                <a:lnTo>
                  <a:pt x="48" y="518"/>
                </a:lnTo>
                <a:lnTo>
                  <a:pt x="41" y="526"/>
                </a:lnTo>
                <a:lnTo>
                  <a:pt x="36" y="534"/>
                </a:lnTo>
                <a:lnTo>
                  <a:pt x="34" y="541"/>
                </a:lnTo>
                <a:lnTo>
                  <a:pt x="34" y="546"/>
                </a:lnTo>
                <a:lnTo>
                  <a:pt x="34" y="546"/>
                </a:lnTo>
                <a:lnTo>
                  <a:pt x="36" y="559"/>
                </a:lnTo>
                <a:lnTo>
                  <a:pt x="38" y="570"/>
                </a:lnTo>
                <a:lnTo>
                  <a:pt x="38" y="570"/>
                </a:lnTo>
                <a:lnTo>
                  <a:pt x="30" y="582"/>
                </a:lnTo>
                <a:lnTo>
                  <a:pt x="23" y="593"/>
                </a:lnTo>
                <a:lnTo>
                  <a:pt x="17" y="605"/>
                </a:lnTo>
                <a:lnTo>
                  <a:pt x="17" y="605"/>
                </a:lnTo>
                <a:lnTo>
                  <a:pt x="12" y="615"/>
                </a:lnTo>
                <a:lnTo>
                  <a:pt x="5" y="625"/>
                </a:lnTo>
                <a:lnTo>
                  <a:pt x="3" y="631"/>
                </a:lnTo>
                <a:lnTo>
                  <a:pt x="2" y="637"/>
                </a:lnTo>
                <a:lnTo>
                  <a:pt x="0" y="644"/>
                </a:lnTo>
                <a:lnTo>
                  <a:pt x="0" y="651"/>
                </a:lnTo>
                <a:lnTo>
                  <a:pt x="0" y="651"/>
                </a:lnTo>
                <a:lnTo>
                  <a:pt x="4" y="659"/>
                </a:lnTo>
                <a:lnTo>
                  <a:pt x="11" y="671"/>
                </a:lnTo>
                <a:lnTo>
                  <a:pt x="21" y="683"/>
                </a:lnTo>
                <a:lnTo>
                  <a:pt x="30" y="696"/>
                </a:lnTo>
                <a:lnTo>
                  <a:pt x="50" y="719"/>
                </a:lnTo>
                <a:lnTo>
                  <a:pt x="62" y="730"/>
                </a:lnTo>
                <a:lnTo>
                  <a:pt x="62" y="730"/>
                </a:lnTo>
                <a:lnTo>
                  <a:pt x="65" y="735"/>
                </a:lnTo>
                <a:lnTo>
                  <a:pt x="69" y="739"/>
                </a:lnTo>
                <a:lnTo>
                  <a:pt x="73" y="747"/>
                </a:lnTo>
                <a:lnTo>
                  <a:pt x="73" y="747"/>
                </a:lnTo>
                <a:lnTo>
                  <a:pt x="76" y="753"/>
                </a:lnTo>
                <a:lnTo>
                  <a:pt x="80" y="757"/>
                </a:lnTo>
                <a:lnTo>
                  <a:pt x="80" y="757"/>
                </a:lnTo>
                <a:lnTo>
                  <a:pt x="82" y="778"/>
                </a:lnTo>
                <a:lnTo>
                  <a:pt x="84" y="793"/>
                </a:lnTo>
                <a:lnTo>
                  <a:pt x="87" y="803"/>
                </a:lnTo>
                <a:lnTo>
                  <a:pt x="87" y="803"/>
                </a:lnTo>
                <a:lnTo>
                  <a:pt x="90" y="811"/>
                </a:lnTo>
                <a:lnTo>
                  <a:pt x="96" y="820"/>
                </a:lnTo>
                <a:lnTo>
                  <a:pt x="103" y="828"/>
                </a:lnTo>
                <a:lnTo>
                  <a:pt x="109" y="833"/>
                </a:lnTo>
                <a:lnTo>
                  <a:pt x="109" y="833"/>
                </a:lnTo>
                <a:lnTo>
                  <a:pt x="121" y="840"/>
                </a:lnTo>
                <a:lnTo>
                  <a:pt x="126" y="844"/>
                </a:lnTo>
                <a:lnTo>
                  <a:pt x="126" y="844"/>
                </a:lnTo>
                <a:lnTo>
                  <a:pt x="122" y="861"/>
                </a:lnTo>
                <a:lnTo>
                  <a:pt x="119" y="880"/>
                </a:lnTo>
                <a:lnTo>
                  <a:pt x="116" y="900"/>
                </a:lnTo>
                <a:lnTo>
                  <a:pt x="116" y="900"/>
                </a:lnTo>
                <a:lnTo>
                  <a:pt x="116" y="912"/>
                </a:lnTo>
                <a:lnTo>
                  <a:pt x="117" y="923"/>
                </a:lnTo>
                <a:lnTo>
                  <a:pt x="122" y="943"/>
                </a:lnTo>
                <a:lnTo>
                  <a:pt x="129" y="969"/>
                </a:lnTo>
                <a:lnTo>
                  <a:pt x="129" y="969"/>
                </a:lnTo>
                <a:lnTo>
                  <a:pt x="130" y="977"/>
                </a:lnTo>
                <a:lnTo>
                  <a:pt x="130" y="992"/>
                </a:lnTo>
                <a:lnTo>
                  <a:pt x="129" y="1025"/>
                </a:lnTo>
                <a:lnTo>
                  <a:pt x="129" y="1025"/>
                </a:lnTo>
                <a:lnTo>
                  <a:pt x="130" y="1036"/>
                </a:lnTo>
                <a:lnTo>
                  <a:pt x="132" y="1053"/>
                </a:lnTo>
                <a:lnTo>
                  <a:pt x="137" y="1099"/>
                </a:lnTo>
                <a:lnTo>
                  <a:pt x="142" y="1143"/>
                </a:lnTo>
                <a:lnTo>
                  <a:pt x="142" y="1160"/>
                </a:lnTo>
                <a:lnTo>
                  <a:pt x="142" y="1168"/>
                </a:lnTo>
                <a:lnTo>
                  <a:pt x="142" y="1168"/>
                </a:lnTo>
                <a:lnTo>
                  <a:pt x="139" y="1178"/>
                </a:lnTo>
                <a:lnTo>
                  <a:pt x="136" y="1186"/>
                </a:lnTo>
                <a:lnTo>
                  <a:pt x="134" y="1194"/>
                </a:lnTo>
                <a:lnTo>
                  <a:pt x="132" y="1202"/>
                </a:lnTo>
                <a:lnTo>
                  <a:pt x="132" y="1202"/>
                </a:lnTo>
                <a:lnTo>
                  <a:pt x="129" y="1206"/>
                </a:lnTo>
                <a:lnTo>
                  <a:pt x="129" y="1208"/>
                </a:lnTo>
                <a:lnTo>
                  <a:pt x="130" y="1214"/>
                </a:lnTo>
                <a:lnTo>
                  <a:pt x="132" y="1217"/>
                </a:lnTo>
                <a:lnTo>
                  <a:pt x="133" y="1218"/>
                </a:lnTo>
                <a:lnTo>
                  <a:pt x="133" y="1218"/>
                </a:lnTo>
                <a:lnTo>
                  <a:pt x="111" y="1274"/>
                </a:lnTo>
                <a:lnTo>
                  <a:pt x="111" y="1274"/>
                </a:lnTo>
                <a:lnTo>
                  <a:pt x="109" y="1284"/>
                </a:lnTo>
                <a:lnTo>
                  <a:pt x="107" y="1293"/>
                </a:lnTo>
                <a:lnTo>
                  <a:pt x="107" y="1304"/>
                </a:lnTo>
                <a:lnTo>
                  <a:pt x="107" y="1313"/>
                </a:lnTo>
                <a:lnTo>
                  <a:pt x="109" y="1335"/>
                </a:lnTo>
                <a:lnTo>
                  <a:pt x="113" y="1356"/>
                </a:lnTo>
                <a:lnTo>
                  <a:pt x="117" y="1376"/>
                </a:lnTo>
                <a:lnTo>
                  <a:pt x="123" y="1391"/>
                </a:lnTo>
                <a:lnTo>
                  <a:pt x="129" y="1411"/>
                </a:lnTo>
                <a:lnTo>
                  <a:pt x="129" y="1411"/>
                </a:lnTo>
                <a:lnTo>
                  <a:pt x="134" y="1434"/>
                </a:lnTo>
                <a:lnTo>
                  <a:pt x="136" y="1449"/>
                </a:lnTo>
                <a:lnTo>
                  <a:pt x="139" y="1464"/>
                </a:lnTo>
                <a:lnTo>
                  <a:pt x="139" y="1464"/>
                </a:lnTo>
                <a:lnTo>
                  <a:pt x="137" y="1474"/>
                </a:lnTo>
                <a:lnTo>
                  <a:pt x="136" y="1485"/>
                </a:lnTo>
                <a:lnTo>
                  <a:pt x="134" y="1508"/>
                </a:lnTo>
                <a:lnTo>
                  <a:pt x="130" y="1529"/>
                </a:lnTo>
                <a:lnTo>
                  <a:pt x="130" y="1538"/>
                </a:lnTo>
                <a:lnTo>
                  <a:pt x="132" y="1542"/>
                </a:lnTo>
                <a:lnTo>
                  <a:pt x="132" y="1542"/>
                </a:lnTo>
                <a:lnTo>
                  <a:pt x="133" y="1546"/>
                </a:lnTo>
                <a:lnTo>
                  <a:pt x="136" y="1549"/>
                </a:lnTo>
                <a:lnTo>
                  <a:pt x="145" y="1555"/>
                </a:lnTo>
                <a:lnTo>
                  <a:pt x="160" y="1566"/>
                </a:lnTo>
                <a:lnTo>
                  <a:pt x="160" y="1566"/>
                </a:lnTo>
                <a:lnTo>
                  <a:pt x="167" y="1571"/>
                </a:lnTo>
                <a:lnTo>
                  <a:pt x="176" y="1575"/>
                </a:lnTo>
                <a:lnTo>
                  <a:pt x="192" y="1581"/>
                </a:lnTo>
                <a:lnTo>
                  <a:pt x="192" y="1581"/>
                </a:lnTo>
                <a:lnTo>
                  <a:pt x="220" y="1585"/>
                </a:lnTo>
                <a:lnTo>
                  <a:pt x="241" y="1586"/>
                </a:lnTo>
                <a:lnTo>
                  <a:pt x="251" y="1586"/>
                </a:lnTo>
                <a:lnTo>
                  <a:pt x="258" y="1585"/>
                </a:lnTo>
                <a:lnTo>
                  <a:pt x="258" y="1585"/>
                </a:lnTo>
                <a:lnTo>
                  <a:pt x="263" y="1584"/>
                </a:lnTo>
                <a:lnTo>
                  <a:pt x="266" y="1583"/>
                </a:lnTo>
                <a:lnTo>
                  <a:pt x="268" y="1580"/>
                </a:lnTo>
                <a:lnTo>
                  <a:pt x="270" y="1578"/>
                </a:lnTo>
                <a:lnTo>
                  <a:pt x="271" y="1573"/>
                </a:lnTo>
                <a:lnTo>
                  <a:pt x="270" y="1567"/>
                </a:lnTo>
                <a:lnTo>
                  <a:pt x="270" y="1567"/>
                </a:lnTo>
                <a:lnTo>
                  <a:pt x="268" y="1565"/>
                </a:lnTo>
                <a:lnTo>
                  <a:pt x="265" y="1561"/>
                </a:lnTo>
                <a:lnTo>
                  <a:pt x="255" y="1555"/>
                </a:lnTo>
                <a:lnTo>
                  <a:pt x="245" y="1549"/>
                </a:lnTo>
                <a:lnTo>
                  <a:pt x="239" y="1546"/>
                </a:lnTo>
                <a:lnTo>
                  <a:pt x="239" y="1546"/>
                </a:lnTo>
                <a:lnTo>
                  <a:pt x="224" y="1523"/>
                </a:lnTo>
                <a:lnTo>
                  <a:pt x="224" y="1523"/>
                </a:lnTo>
                <a:lnTo>
                  <a:pt x="209" y="1501"/>
                </a:lnTo>
                <a:lnTo>
                  <a:pt x="202" y="1488"/>
                </a:lnTo>
                <a:lnTo>
                  <a:pt x="200" y="1482"/>
                </a:lnTo>
                <a:lnTo>
                  <a:pt x="199" y="1477"/>
                </a:lnTo>
                <a:lnTo>
                  <a:pt x="199" y="1477"/>
                </a:lnTo>
                <a:lnTo>
                  <a:pt x="195" y="1460"/>
                </a:lnTo>
                <a:lnTo>
                  <a:pt x="194" y="1450"/>
                </a:lnTo>
                <a:lnTo>
                  <a:pt x="193" y="1440"/>
                </a:lnTo>
                <a:lnTo>
                  <a:pt x="193" y="1440"/>
                </a:lnTo>
                <a:lnTo>
                  <a:pt x="194" y="1428"/>
                </a:lnTo>
                <a:lnTo>
                  <a:pt x="195" y="1415"/>
                </a:lnTo>
                <a:lnTo>
                  <a:pt x="199" y="1398"/>
                </a:lnTo>
                <a:lnTo>
                  <a:pt x="204" y="1379"/>
                </a:lnTo>
                <a:lnTo>
                  <a:pt x="204" y="1379"/>
                </a:lnTo>
                <a:lnTo>
                  <a:pt x="207" y="1367"/>
                </a:lnTo>
                <a:lnTo>
                  <a:pt x="208" y="1349"/>
                </a:lnTo>
                <a:lnTo>
                  <a:pt x="211" y="1310"/>
                </a:lnTo>
                <a:lnTo>
                  <a:pt x="211" y="1277"/>
                </a:lnTo>
                <a:lnTo>
                  <a:pt x="211" y="1263"/>
                </a:lnTo>
                <a:lnTo>
                  <a:pt x="211" y="1263"/>
                </a:lnTo>
                <a:lnTo>
                  <a:pt x="213" y="1260"/>
                </a:lnTo>
                <a:lnTo>
                  <a:pt x="215" y="1258"/>
                </a:lnTo>
                <a:lnTo>
                  <a:pt x="220" y="1256"/>
                </a:lnTo>
                <a:lnTo>
                  <a:pt x="220" y="1256"/>
                </a:lnTo>
                <a:lnTo>
                  <a:pt x="222" y="1253"/>
                </a:lnTo>
                <a:lnTo>
                  <a:pt x="225" y="1251"/>
                </a:lnTo>
                <a:lnTo>
                  <a:pt x="227" y="1244"/>
                </a:lnTo>
                <a:lnTo>
                  <a:pt x="228" y="1237"/>
                </a:lnTo>
                <a:lnTo>
                  <a:pt x="231" y="1231"/>
                </a:lnTo>
                <a:lnTo>
                  <a:pt x="231" y="1231"/>
                </a:lnTo>
                <a:lnTo>
                  <a:pt x="248" y="1187"/>
                </a:lnTo>
                <a:lnTo>
                  <a:pt x="270" y="1129"/>
                </a:lnTo>
                <a:lnTo>
                  <a:pt x="270" y="1129"/>
                </a:lnTo>
                <a:lnTo>
                  <a:pt x="279" y="1100"/>
                </a:lnTo>
                <a:lnTo>
                  <a:pt x="290" y="1060"/>
                </a:lnTo>
                <a:lnTo>
                  <a:pt x="304" y="1009"/>
                </a:lnTo>
                <a:lnTo>
                  <a:pt x="304" y="1009"/>
                </a:lnTo>
                <a:lnTo>
                  <a:pt x="320" y="1036"/>
                </a:lnTo>
                <a:lnTo>
                  <a:pt x="336" y="1062"/>
                </a:lnTo>
                <a:lnTo>
                  <a:pt x="350" y="1090"/>
                </a:lnTo>
                <a:lnTo>
                  <a:pt x="350" y="1090"/>
                </a:lnTo>
                <a:lnTo>
                  <a:pt x="363" y="1116"/>
                </a:lnTo>
                <a:lnTo>
                  <a:pt x="375" y="1139"/>
                </a:lnTo>
                <a:lnTo>
                  <a:pt x="395" y="1175"/>
                </a:lnTo>
                <a:lnTo>
                  <a:pt x="395" y="1175"/>
                </a:lnTo>
                <a:lnTo>
                  <a:pt x="401" y="1188"/>
                </a:lnTo>
                <a:lnTo>
                  <a:pt x="402" y="1193"/>
                </a:lnTo>
                <a:lnTo>
                  <a:pt x="402" y="1194"/>
                </a:lnTo>
                <a:lnTo>
                  <a:pt x="402" y="1193"/>
                </a:lnTo>
                <a:lnTo>
                  <a:pt x="402" y="1193"/>
                </a:lnTo>
                <a:lnTo>
                  <a:pt x="392" y="1241"/>
                </a:lnTo>
                <a:lnTo>
                  <a:pt x="387" y="1277"/>
                </a:lnTo>
                <a:lnTo>
                  <a:pt x="384" y="1299"/>
                </a:lnTo>
                <a:lnTo>
                  <a:pt x="384" y="1299"/>
                </a:lnTo>
                <a:lnTo>
                  <a:pt x="384" y="1311"/>
                </a:lnTo>
                <a:lnTo>
                  <a:pt x="387" y="1322"/>
                </a:lnTo>
                <a:lnTo>
                  <a:pt x="389" y="1335"/>
                </a:lnTo>
                <a:lnTo>
                  <a:pt x="391" y="1349"/>
                </a:lnTo>
                <a:lnTo>
                  <a:pt x="391" y="1349"/>
                </a:lnTo>
                <a:lnTo>
                  <a:pt x="391" y="1376"/>
                </a:lnTo>
                <a:lnTo>
                  <a:pt x="392" y="1413"/>
                </a:lnTo>
                <a:lnTo>
                  <a:pt x="391" y="1446"/>
                </a:lnTo>
                <a:lnTo>
                  <a:pt x="391" y="1463"/>
                </a:lnTo>
                <a:lnTo>
                  <a:pt x="391" y="1463"/>
                </a:lnTo>
                <a:lnTo>
                  <a:pt x="389" y="1466"/>
                </a:lnTo>
                <a:lnTo>
                  <a:pt x="388" y="1467"/>
                </a:lnTo>
                <a:lnTo>
                  <a:pt x="388" y="1467"/>
                </a:lnTo>
                <a:lnTo>
                  <a:pt x="387" y="1468"/>
                </a:lnTo>
                <a:lnTo>
                  <a:pt x="387" y="1470"/>
                </a:lnTo>
                <a:lnTo>
                  <a:pt x="385" y="1479"/>
                </a:lnTo>
                <a:lnTo>
                  <a:pt x="385" y="1499"/>
                </a:lnTo>
                <a:lnTo>
                  <a:pt x="385" y="1499"/>
                </a:lnTo>
                <a:lnTo>
                  <a:pt x="384" y="1506"/>
                </a:lnTo>
                <a:lnTo>
                  <a:pt x="382" y="1515"/>
                </a:lnTo>
                <a:lnTo>
                  <a:pt x="379" y="1525"/>
                </a:lnTo>
                <a:lnTo>
                  <a:pt x="378" y="1534"/>
                </a:lnTo>
                <a:lnTo>
                  <a:pt x="378" y="1534"/>
                </a:lnTo>
                <a:lnTo>
                  <a:pt x="379" y="1538"/>
                </a:lnTo>
                <a:lnTo>
                  <a:pt x="381" y="1541"/>
                </a:lnTo>
                <a:lnTo>
                  <a:pt x="383" y="1542"/>
                </a:lnTo>
                <a:lnTo>
                  <a:pt x="385" y="1544"/>
                </a:lnTo>
                <a:lnTo>
                  <a:pt x="391" y="1545"/>
                </a:lnTo>
                <a:lnTo>
                  <a:pt x="396" y="1545"/>
                </a:lnTo>
                <a:lnTo>
                  <a:pt x="396" y="1545"/>
                </a:lnTo>
                <a:lnTo>
                  <a:pt x="401" y="1545"/>
                </a:lnTo>
                <a:lnTo>
                  <a:pt x="403" y="1546"/>
                </a:lnTo>
                <a:lnTo>
                  <a:pt x="403" y="1546"/>
                </a:lnTo>
                <a:lnTo>
                  <a:pt x="405" y="1551"/>
                </a:lnTo>
                <a:lnTo>
                  <a:pt x="409" y="1555"/>
                </a:lnTo>
                <a:lnTo>
                  <a:pt x="409" y="1555"/>
                </a:lnTo>
                <a:lnTo>
                  <a:pt x="411" y="1555"/>
                </a:lnTo>
                <a:lnTo>
                  <a:pt x="417" y="1554"/>
                </a:lnTo>
                <a:lnTo>
                  <a:pt x="424" y="1553"/>
                </a:lnTo>
                <a:lnTo>
                  <a:pt x="424" y="1553"/>
                </a:lnTo>
                <a:lnTo>
                  <a:pt x="434" y="1553"/>
                </a:lnTo>
                <a:lnTo>
                  <a:pt x="443" y="1553"/>
                </a:lnTo>
                <a:lnTo>
                  <a:pt x="453" y="1555"/>
                </a:lnTo>
                <a:lnTo>
                  <a:pt x="453" y="1555"/>
                </a:lnTo>
                <a:lnTo>
                  <a:pt x="460" y="1558"/>
                </a:lnTo>
                <a:lnTo>
                  <a:pt x="462" y="1559"/>
                </a:lnTo>
                <a:lnTo>
                  <a:pt x="461" y="1560"/>
                </a:lnTo>
                <a:lnTo>
                  <a:pt x="460" y="1560"/>
                </a:lnTo>
                <a:lnTo>
                  <a:pt x="460" y="1560"/>
                </a:lnTo>
                <a:lnTo>
                  <a:pt x="464" y="1564"/>
                </a:lnTo>
                <a:lnTo>
                  <a:pt x="473" y="1567"/>
                </a:lnTo>
                <a:lnTo>
                  <a:pt x="473" y="1567"/>
                </a:lnTo>
                <a:lnTo>
                  <a:pt x="476" y="1568"/>
                </a:lnTo>
                <a:lnTo>
                  <a:pt x="479" y="1567"/>
                </a:lnTo>
                <a:lnTo>
                  <a:pt x="481" y="1566"/>
                </a:lnTo>
                <a:lnTo>
                  <a:pt x="481" y="1566"/>
                </a:lnTo>
                <a:lnTo>
                  <a:pt x="495" y="1565"/>
                </a:lnTo>
                <a:lnTo>
                  <a:pt x="515" y="1566"/>
                </a:lnTo>
                <a:lnTo>
                  <a:pt x="515" y="1566"/>
                </a:lnTo>
                <a:lnTo>
                  <a:pt x="521" y="1566"/>
                </a:lnTo>
                <a:lnTo>
                  <a:pt x="529" y="1565"/>
                </a:lnTo>
                <a:lnTo>
                  <a:pt x="549" y="1560"/>
                </a:lnTo>
                <a:lnTo>
                  <a:pt x="568" y="1554"/>
                </a:lnTo>
                <a:lnTo>
                  <a:pt x="575" y="1552"/>
                </a:lnTo>
                <a:lnTo>
                  <a:pt x="578" y="1549"/>
                </a:lnTo>
                <a:lnTo>
                  <a:pt x="578" y="1549"/>
                </a:lnTo>
                <a:lnTo>
                  <a:pt x="578" y="1546"/>
                </a:lnTo>
                <a:lnTo>
                  <a:pt x="577" y="1544"/>
                </a:lnTo>
                <a:lnTo>
                  <a:pt x="568" y="1535"/>
                </a:lnTo>
                <a:lnTo>
                  <a:pt x="568" y="1535"/>
                </a:lnTo>
                <a:lnTo>
                  <a:pt x="565" y="1533"/>
                </a:lnTo>
                <a:lnTo>
                  <a:pt x="559" y="1531"/>
                </a:lnTo>
                <a:lnTo>
                  <a:pt x="545" y="1526"/>
                </a:lnTo>
                <a:lnTo>
                  <a:pt x="529" y="1523"/>
                </a:lnTo>
                <a:lnTo>
                  <a:pt x="521" y="1521"/>
                </a:lnTo>
                <a:lnTo>
                  <a:pt x="521" y="1521"/>
                </a:lnTo>
                <a:lnTo>
                  <a:pt x="515" y="1518"/>
                </a:lnTo>
                <a:lnTo>
                  <a:pt x="509" y="1511"/>
                </a:lnTo>
                <a:lnTo>
                  <a:pt x="497" y="1495"/>
                </a:lnTo>
                <a:lnTo>
                  <a:pt x="497" y="1495"/>
                </a:lnTo>
                <a:lnTo>
                  <a:pt x="489" y="1487"/>
                </a:lnTo>
                <a:lnTo>
                  <a:pt x="480" y="1479"/>
                </a:lnTo>
                <a:lnTo>
                  <a:pt x="467" y="1470"/>
                </a:lnTo>
                <a:lnTo>
                  <a:pt x="467" y="1470"/>
                </a:lnTo>
                <a:lnTo>
                  <a:pt x="468" y="1451"/>
                </a:lnTo>
                <a:lnTo>
                  <a:pt x="469" y="1436"/>
                </a:lnTo>
                <a:lnTo>
                  <a:pt x="469" y="1424"/>
                </a:lnTo>
                <a:lnTo>
                  <a:pt x="469" y="1424"/>
                </a:lnTo>
                <a:lnTo>
                  <a:pt x="469" y="1418"/>
                </a:lnTo>
                <a:lnTo>
                  <a:pt x="470" y="1410"/>
                </a:lnTo>
                <a:lnTo>
                  <a:pt x="474" y="1388"/>
                </a:lnTo>
                <a:lnTo>
                  <a:pt x="484" y="1338"/>
                </a:lnTo>
                <a:lnTo>
                  <a:pt x="484" y="1338"/>
                </a:lnTo>
                <a:lnTo>
                  <a:pt x="487" y="1326"/>
                </a:lnTo>
                <a:lnTo>
                  <a:pt x="489" y="1311"/>
                </a:lnTo>
                <a:lnTo>
                  <a:pt x="490" y="1282"/>
                </a:lnTo>
                <a:lnTo>
                  <a:pt x="492" y="1245"/>
                </a:lnTo>
                <a:lnTo>
                  <a:pt x="492" y="1245"/>
                </a:lnTo>
                <a:lnTo>
                  <a:pt x="492" y="1227"/>
                </a:lnTo>
                <a:lnTo>
                  <a:pt x="492" y="1227"/>
                </a:lnTo>
                <a:lnTo>
                  <a:pt x="494" y="1215"/>
                </a:lnTo>
                <a:lnTo>
                  <a:pt x="496" y="1207"/>
                </a:lnTo>
                <a:lnTo>
                  <a:pt x="497" y="1202"/>
                </a:lnTo>
                <a:lnTo>
                  <a:pt x="497" y="1202"/>
                </a:lnTo>
                <a:lnTo>
                  <a:pt x="501" y="1193"/>
                </a:lnTo>
                <a:lnTo>
                  <a:pt x="505" y="1179"/>
                </a:lnTo>
                <a:lnTo>
                  <a:pt x="505" y="1179"/>
                </a:lnTo>
                <a:lnTo>
                  <a:pt x="508" y="1166"/>
                </a:lnTo>
                <a:lnTo>
                  <a:pt x="509" y="1159"/>
                </a:lnTo>
                <a:lnTo>
                  <a:pt x="510" y="1147"/>
                </a:lnTo>
                <a:lnTo>
                  <a:pt x="510" y="1147"/>
                </a:lnTo>
                <a:lnTo>
                  <a:pt x="508" y="1135"/>
                </a:lnTo>
                <a:lnTo>
                  <a:pt x="505" y="1114"/>
                </a:lnTo>
                <a:lnTo>
                  <a:pt x="493" y="1057"/>
                </a:lnTo>
                <a:lnTo>
                  <a:pt x="479" y="999"/>
                </a:lnTo>
                <a:lnTo>
                  <a:pt x="472" y="978"/>
                </a:lnTo>
                <a:lnTo>
                  <a:pt x="467" y="965"/>
                </a:lnTo>
                <a:lnTo>
                  <a:pt x="467" y="965"/>
                </a:lnTo>
                <a:lnTo>
                  <a:pt x="441" y="913"/>
                </a:lnTo>
                <a:lnTo>
                  <a:pt x="423" y="881"/>
                </a:lnTo>
                <a:lnTo>
                  <a:pt x="409" y="851"/>
                </a:lnTo>
                <a:lnTo>
                  <a:pt x="409" y="851"/>
                </a:lnTo>
                <a:lnTo>
                  <a:pt x="403" y="839"/>
                </a:lnTo>
                <a:lnTo>
                  <a:pt x="398" y="827"/>
                </a:lnTo>
                <a:lnTo>
                  <a:pt x="394" y="811"/>
                </a:lnTo>
                <a:lnTo>
                  <a:pt x="392" y="800"/>
                </a:lnTo>
                <a:lnTo>
                  <a:pt x="392" y="796"/>
                </a:lnTo>
                <a:lnTo>
                  <a:pt x="392" y="796"/>
                </a:lnTo>
                <a:lnTo>
                  <a:pt x="390" y="782"/>
                </a:lnTo>
                <a:lnTo>
                  <a:pt x="389" y="769"/>
                </a:lnTo>
                <a:lnTo>
                  <a:pt x="389" y="769"/>
                </a:lnTo>
                <a:lnTo>
                  <a:pt x="390" y="768"/>
                </a:lnTo>
                <a:lnTo>
                  <a:pt x="392" y="765"/>
                </a:lnTo>
                <a:lnTo>
                  <a:pt x="392" y="765"/>
                </a:lnTo>
                <a:lnTo>
                  <a:pt x="394" y="762"/>
                </a:lnTo>
                <a:lnTo>
                  <a:pt x="394" y="760"/>
                </a:lnTo>
                <a:lnTo>
                  <a:pt x="392" y="754"/>
                </a:lnTo>
                <a:lnTo>
                  <a:pt x="391" y="748"/>
                </a:lnTo>
                <a:lnTo>
                  <a:pt x="391" y="741"/>
                </a:lnTo>
                <a:lnTo>
                  <a:pt x="391" y="741"/>
                </a:lnTo>
                <a:lnTo>
                  <a:pt x="390" y="717"/>
                </a:lnTo>
                <a:lnTo>
                  <a:pt x="390" y="704"/>
                </a:lnTo>
                <a:lnTo>
                  <a:pt x="391" y="695"/>
                </a:lnTo>
                <a:lnTo>
                  <a:pt x="391" y="695"/>
                </a:lnTo>
                <a:lnTo>
                  <a:pt x="394" y="685"/>
                </a:lnTo>
                <a:lnTo>
                  <a:pt x="398" y="671"/>
                </a:lnTo>
                <a:lnTo>
                  <a:pt x="403" y="656"/>
                </a:lnTo>
                <a:lnTo>
                  <a:pt x="407" y="644"/>
                </a:lnTo>
                <a:lnTo>
                  <a:pt x="407" y="644"/>
                </a:lnTo>
                <a:lnTo>
                  <a:pt x="408" y="635"/>
                </a:lnTo>
                <a:lnTo>
                  <a:pt x="408" y="617"/>
                </a:lnTo>
                <a:lnTo>
                  <a:pt x="409" y="570"/>
                </a:lnTo>
                <a:lnTo>
                  <a:pt x="410" y="525"/>
                </a:lnTo>
                <a:lnTo>
                  <a:pt x="411" y="510"/>
                </a:lnTo>
                <a:lnTo>
                  <a:pt x="412" y="504"/>
                </a:lnTo>
                <a:lnTo>
                  <a:pt x="412" y="504"/>
                </a:lnTo>
                <a:lnTo>
                  <a:pt x="416" y="500"/>
                </a:lnTo>
                <a:lnTo>
                  <a:pt x="420" y="494"/>
                </a:lnTo>
                <a:lnTo>
                  <a:pt x="427" y="484"/>
                </a:lnTo>
                <a:lnTo>
                  <a:pt x="427" y="484"/>
                </a:lnTo>
                <a:lnTo>
                  <a:pt x="431" y="479"/>
                </a:lnTo>
                <a:lnTo>
                  <a:pt x="443" y="472"/>
                </a:lnTo>
                <a:lnTo>
                  <a:pt x="455" y="465"/>
                </a:lnTo>
                <a:lnTo>
                  <a:pt x="466" y="459"/>
                </a:lnTo>
                <a:lnTo>
                  <a:pt x="466" y="459"/>
                </a:lnTo>
                <a:lnTo>
                  <a:pt x="483" y="453"/>
                </a:lnTo>
                <a:lnTo>
                  <a:pt x="493" y="451"/>
                </a:lnTo>
                <a:lnTo>
                  <a:pt x="503" y="448"/>
                </a:lnTo>
                <a:lnTo>
                  <a:pt x="503" y="448"/>
                </a:lnTo>
                <a:lnTo>
                  <a:pt x="509" y="447"/>
                </a:lnTo>
                <a:lnTo>
                  <a:pt x="510" y="446"/>
                </a:lnTo>
                <a:lnTo>
                  <a:pt x="512" y="445"/>
                </a:lnTo>
                <a:lnTo>
                  <a:pt x="510" y="442"/>
                </a:lnTo>
                <a:lnTo>
                  <a:pt x="510" y="440"/>
                </a:lnTo>
                <a:lnTo>
                  <a:pt x="512" y="438"/>
                </a:lnTo>
                <a:lnTo>
                  <a:pt x="512" y="438"/>
                </a:lnTo>
                <a:lnTo>
                  <a:pt x="514" y="433"/>
                </a:lnTo>
                <a:lnTo>
                  <a:pt x="516" y="426"/>
                </a:lnTo>
                <a:lnTo>
                  <a:pt x="519" y="416"/>
                </a:lnTo>
                <a:lnTo>
                  <a:pt x="519" y="416"/>
                </a:lnTo>
                <a:lnTo>
                  <a:pt x="559" y="395"/>
                </a:lnTo>
                <a:lnTo>
                  <a:pt x="588" y="379"/>
                </a:lnTo>
                <a:lnTo>
                  <a:pt x="599" y="373"/>
                </a:lnTo>
                <a:lnTo>
                  <a:pt x="604" y="369"/>
                </a:lnTo>
                <a:lnTo>
                  <a:pt x="604" y="369"/>
                </a:lnTo>
                <a:lnTo>
                  <a:pt x="607" y="364"/>
                </a:lnTo>
                <a:lnTo>
                  <a:pt x="610" y="360"/>
                </a:lnTo>
                <a:lnTo>
                  <a:pt x="617" y="335"/>
                </a:lnTo>
                <a:lnTo>
                  <a:pt x="617" y="335"/>
                </a:lnTo>
                <a:lnTo>
                  <a:pt x="620" y="323"/>
                </a:lnTo>
                <a:lnTo>
                  <a:pt x="623" y="307"/>
                </a:lnTo>
                <a:lnTo>
                  <a:pt x="630" y="270"/>
                </a:lnTo>
                <a:lnTo>
                  <a:pt x="637" y="224"/>
                </a:lnTo>
                <a:lnTo>
                  <a:pt x="633" y="218"/>
                </a:lnTo>
                <a:lnTo>
                  <a:pt x="637" y="181"/>
                </a:lnTo>
                <a:lnTo>
                  <a:pt x="652" y="172"/>
                </a:lnTo>
                <a:lnTo>
                  <a:pt x="652" y="172"/>
                </a:lnTo>
                <a:lnTo>
                  <a:pt x="659" y="158"/>
                </a:lnTo>
                <a:lnTo>
                  <a:pt x="676" y="130"/>
                </a:lnTo>
                <a:lnTo>
                  <a:pt x="676" y="130"/>
                </a:lnTo>
                <a:lnTo>
                  <a:pt x="679" y="121"/>
                </a:lnTo>
                <a:lnTo>
                  <a:pt x="684" y="111"/>
                </a:lnTo>
                <a:lnTo>
                  <a:pt x="693" y="87"/>
                </a:lnTo>
                <a:lnTo>
                  <a:pt x="701" y="63"/>
                </a:lnTo>
                <a:lnTo>
                  <a:pt x="704" y="47"/>
                </a:lnTo>
                <a:lnTo>
                  <a:pt x="704" y="47"/>
                </a:lnTo>
                <a:lnTo>
                  <a:pt x="704" y="40"/>
                </a:lnTo>
                <a:lnTo>
                  <a:pt x="703" y="35"/>
                </a:lnTo>
                <a:lnTo>
                  <a:pt x="701" y="30"/>
                </a:lnTo>
                <a:lnTo>
                  <a:pt x="698" y="27"/>
                </a:lnTo>
                <a:lnTo>
                  <a:pt x="692" y="20"/>
                </a:lnTo>
                <a:lnTo>
                  <a:pt x="684" y="14"/>
                </a:lnTo>
                <a:lnTo>
                  <a:pt x="684" y="14"/>
                </a:lnTo>
                <a:lnTo>
                  <a:pt x="680" y="13"/>
                </a:lnTo>
                <a:lnTo>
                  <a:pt x="678" y="13"/>
                </a:lnTo>
                <a:lnTo>
                  <a:pt x="675" y="14"/>
                </a:lnTo>
                <a:lnTo>
                  <a:pt x="672" y="15"/>
                </a:lnTo>
                <a:lnTo>
                  <a:pt x="670" y="19"/>
                </a:lnTo>
                <a:lnTo>
                  <a:pt x="669" y="20"/>
                </a:lnTo>
                <a:lnTo>
                  <a:pt x="669" y="20"/>
                </a:lnTo>
                <a:lnTo>
                  <a:pt x="665" y="14"/>
                </a:lnTo>
                <a:lnTo>
                  <a:pt x="660" y="8"/>
                </a:lnTo>
                <a:lnTo>
                  <a:pt x="652" y="2"/>
                </a:lnTo>
                <a:lnTo>
                  <a:pt x="652" y="2"/>
                </a:lnTo>
                <a:lnTo>
                  <a:pt x="647" y="0"/>
                </a:lnTo>
                <a:lnTo>
                  <a:pt x="643" y="0"/>
                </a:lnTo>
                <a:lnTo>
                  <a:pt x="637" y="1"/>
                </a:lnTo>
                <a:lnTo>
                  <a:pt x="632" y="3"/>
                </a:lnTo>
                <a:lnTo>
                  <a:pt x="625" y="8"/>
                </a:lnTo>
                <a:lnTo>
                  <a:pt x="623" y="10"/>
                </a:lnTo>
                <a:lnTo>
                  <a:pt x="623" y="10"/>
                </a:lnTo>
                <a:lnTo>
                  <a:pt x="621" y="9"/>
                </a:lnTo>
                <a:lnTo>
                  <a:pt x="618" y="6"/>
                </a:lnTo>
                <a:lnTo>
                  <a:pt x="618" y="6"/>
                </a:lnTo>
                <a:lnTo>
                  <a:pt x="614" y="3"/>
                </a:lnTo>
                <a:lnTo>
                  <a:pt x="608" y="2"/>
                </a:lnTo>
                <a:lnTo>
                  <a:pt x="601" y="2"/>
                </a:lnTo>
                <a:lnTo>
                  <a:pt x="595" y="3"/>
                </a:lnTo>
                <a:lnTo>
                  <a:pt x="595" y="3"/>
                </a:lnTo>
                <a:lnTo>
                  <a:pt x="586" y="8"/>
                </a:lnTo>
                <a:lnTo>
                  <a:pt x="579" y="10"/>
                </a:lnTo>
                <a:lnTo>
                  <a:pt x="579" y="10"/>
                </a:lnTo>
                <a:lnTo>
                  <a:pt x="574" y="11"/>
                </a:lnTo>
                <a:lnTo>
                  <a:pt x="565" y="14"/>
                </a:lnTo>
                <a:lnTo>
                  <a:pt x="553" y="19"/>
                </a:lnTo>
                <a:lnTo>
                  <a:pt x="547" y="22"/>
                </a:lnTo>
                <a:lnTo>
                  <a:pt x="542" y="27"/>
                </a:lnTo>
                <a:lnTo>
                  <a:pt x="542" y="27"/>
                </a:lnTo>
                <a:lnTo>
                  <a:pt x="536" y="33"/>
                </a:lnTo>
                <a:lnTo>
                  <a:pt x="533" y="39"/>
                </a:lnTo>
                <a:lnTo>
                  <a:pt x="529" y="45"/>
                </a:lnTo>
                <a:lnTo>
                  <a:pt x="526" y="52"/>
                </a:lnTo>
                <a:lnTo>
                  <a:pt x="521" y="66"/>
                </a:lnTo>
                <a:lnTo>
                  <a:pt x="519" y="79"/>
                </a:lnTo>
                <a:lnTo>
                  <a:pt x="519" y="79"/>
                </a:lnTo>
                <a:lnTo>
                  <a:pt x="519" y="83"/>
                </a:lnTo>
                <a:lnTo>
                  <a:pt x="520" y="91"/>
                </a:lnTo>
                <a:lnTo>
                  <a:pt x="523" y="104"/>
                </a:lnTo>
                <a:lnTo>
                  <a:pt x="528" y="118"/>
                </a:lnTo>
                <a:lnTo>
                  <a:pt x="535" y="130"/>
                </a:lnTo>
                <a:lnTo>
                  <a:pt x="535" y="130"/>
                </a:lnTo>
                <a:lnTo>
                  <a:pt x="547" y="150"/>
                </a:lnTo>
                <a:lnTo>
                  <a:pt x="558" y="164"/>
                </a:lnTo>
                <a:lnTo>
                  <a:pt x="558" y="164"/>
                </a:lnTo>
                <a:lnTo>
                  <a:pt x="572" y="181"/>
                </a:lnTo>
                <a:lnTo>
                  <a:pt x="580" y="191"/>
                </a:lnTo>
                <a:lnTo>
                  <a:pt x="585" y="196"/>
                </a:lnTo>
                <a:lnTo>
                  <a:pt x="585" y="196"/>
                </a:lnTo>
                <a:lnTo>
                  <a:pt x="587" y="196"/>
                </a:lnTo>
                <a:lnTo>
                  <a:pt x="588" y="196"/>
                </a:lnTo>
                <a:lnTo>
                  <a:pt x="588" y="196"/>
                </a:lnTo>
                <a:lnTo>
                  <a:pt x="586" y="216"/>
                </a:lnTo>
                <a:lnTo>
                  <a:pt x="585" y="230"/>
                </a:lnTo>
                <a:lnTo>
                  <a:pt x="582" y="242"/>
                </a:lnTo>
                <a:lnTo>
                  <a:pt x="582" y="242"/>
                </a:lnTo>
                <a:lnTo>
                  <a:pt x="575" y="259"/>
                </a:lnTo>
                <a:lnTo>
                  <a:pt x="561" y="290"/>
                </a:lnTo>
                <a:lnTo>
                  <a:pt x="547" y="320"/>
                </a:lnTo>
                <a:lnTo>
                  <a:pt x="539" y="334"/>
                </a:lnTo>
                <a:lnTo>
                  <a:pt x="539" y="334"/>
                </a:lnTo>
                <a:lnTo>
                  <a:pt x="533" y="336"/>
                </a:lnTo>
                <a:lnTo>
                  <a:pt x="525" y="340"/>
                </a:lnTo>
                <a:lnTo>
                  <a:pt x="514" y="342"/>
                </a:lnTo>
                <a:lnTo>
                  <a:pt x="508" y="338"/>
                </a:lnTo>
                <a:lnTo>
                  <a:pt x="508" y="338"/>
                </a:lnTo>
                <a:lnTo>
                  <a:pt x="442" y="355"/>
                </a:lnTo>
                <a:lnTo>
                  <a:pt x="442" y="355"/>
                </a:lnTo>
                <a:lnTo>
                  <a:pt x="415" y="360"/>
                </a:lnTo>
                <a:lnTo>
                  <a:pt x="378" y="366"/>
                </a:lnTo>
                <a:lnTo>
                  <a:pt x="332" y="373"/>
                </a:lnTo>
                <a:lnTo>
                  <a:pt x="332" y="373"/>
                </a:lnTo>
                <a:lnTo>
                  <a:pt x="337" y="349"/>
                </a:lnTo>
                <a:lnTo>
                  <a:pt x="337" y="349"/>
                </a:lnTo>
                <a:lnTo>
                  <a:pt x="339" y="335"/>
                </a:lnTo>
                <a:lnTo>
                  <a:pt x="340" y="322"/>
                </a:lnTo>
                <a:lnTo>
                  <a:pt x="343" y="307"/>
                </a:lnTo>
                <a:lnTo>
                  <a:pt x="343" y="307"/>
                </a:lnTo>
                <a:lnTo>
                  <a:pt x="344" y="299"/>
                </a:lnTo>
                <a:lnTo>
                  <a:pt x="343" y="291"/>
                </a:lnTo>
                <a:lnTo>
                  <a:pt x="342" y="283"/>
                </a:lnTo>
                <a:lnTo>
                  <a:pt x="339" y="276"/>
                </a:lnTo>
                <a:lnTo>
                  <a:pt x="336" y="265"/>
                </a:lnTo>
                <a:lnTo>
                  <a:pt x="333" y="261"/>
                </a:lnTo>
                <a:lnTo>
                  <a:pt x="333" y="261"/>
                </a:lnTo>
                <a:lnTo>
                  <a:pt x="339" y="262"/>
                </a:lnTo>
                <a:lnTo>
                  <a:pt x="348" y="264"/>
                </a:lnTo>
                <a:lnTo>
                  <a:pt x="348" y="264"/>
                </a:lnTo>
                <a:lnTo>
                  <a:pt x="352" y="265"/>
                </a:lnTo>
                <a:lnTo>
                  <a:pt x="358" y="264"/>
                </a:lnTo>
                <a:lnTo>
                  <a:pt x="363" y="262"/>
                </a:lnTo>
                <a:lnTo>
                  <a:pt x="364" y="259"/>
                </a:lnTo>
                <a:lnTo>
                  <a:pt x="365" y="257"/>
                </a:lnTo>
                <a:lnTo>
                  <a:pt x="365" y="257"/>
                </a:lnTo>
                <a:lnTo>
                  <a:pt x="365" y="255"/>
                </a:lnTo>
                <a:lnTo>
                  <a:pt x="363" y="251"/>
                </a:lnTo>
                <a:lnTo>
                  <a:pt x="352" y="245"/>
                </a:lnTo>
                <a:lnTo>
                  <a:pt x="342" y="239"/>
                </a:lnTo>
                <a:lnTo>
                  <a:pt x="337" y="238"/>
                </a:lnTo>
                <a:lnTo>
                  <a:pt x="337" y="238"/>
                </a:lnTo>
                <a:close/>
                <a:moveTo>
                  <a:pt x="142" y="582"/>
                </a:moveTo>
                <a:lnTo>
                  <a:pt x="142" y="582"/>
                </a:lnTo>
                <a:lnTo>
                  <a:pt x="143" y="586"/>
                </a:lnTo>
                <a:lnTo>
                  <a:pt x="146" y="597"/>
                </a:lnTo>
                <a:lnTo>
                  <a:pt x="149" y="617"/>
                </a:lnTo>
                <a:lnTo>
                  <a:pt x="149" y="617"/>
                </a:lnTo>
                <a:lnTo>
                  <a:pt x="149" y="630"/>
                </a:lnTo>
                <a:lnTo>
                  <a:pt x="150" y="648"/>
                </a:lnTo>
                <a:lnTo>
                  <a:pt x="150" y="648"/>
                </a:lnTo>
                <a:lnTo>
                  <a:pt x="152" y="656"/>
                </a:lnTo>
                <a:lnTo>
                  <a:pt x="155" y="665"/>
                </a:lnTo>
                <a:lnTo>
                  <a:pt x="161" y="684"/>
                </a:lnTo>
                <a:lnTo>
                  <a:pt x="161" y="684"/>
                </a:lnTo>
                <a:lnTo>
                  <a:pt x="163" y="695"/>
                </a:lnTo>
                <a:lnTo>
                  <a:pt x="166" y="706"/>
                </a:lnTo>
                <a:lnTo>
                  <a:pt x="167" y="726"/>
                </a:lnTo>
                <a:lnTo>
                  <a:pt x="167" y="726"/>
                </a:lnTo>
                <a:lnTo>
                  <a:pt x="166" y="733"/>
                </a:lnTo>
                <a:lnTo>
                  <a:pt x="165" y="739"/>
                </a:lnTo>
                <a:lnTo>
                  <a:pt x="163" y="744"/>
                </a:lnTo>
                <a:lnTo>
                  <a:pt x="163" y="744"/>
                </a:lnTo>
                <a:lnTo>
                  <a:pt x="162" y="755"/>
                </a:lnTo>
                <a:lnTo>
                  <a:pt x="161" y="765"/>
                </a:lnTo>
                <a:lnTo>
                  <a:pt x="161" y="765"/>
                </a:lnTo>
                <a:lnTo>
                  <a:pt x="142" y="743"/>
                </a:lnTo>
                <a:lnTo>
                  <a:pt x="142" y="743"/>
                </a:lnTo>
                <a:lnTo>
                  <a:pt x="137" y="740"/>
                </a:lnTo>
                <a:lnTo>
                  <a:pt x="133" y="736"/>
                </a:lnTo>
                <a:lnTo>
                  <a:pt x="122" y="729"/>
                </a:lnTo>
                <a:lnTo>
                  <a:pt x="122" y="729"/>
                </a:lnTo>
                <a:lnTo>
                  <a:pt x="101" y="711"/>
                </a:lnTo>
                <a:lnTo>
                  <a:pt x="74" y="634"/>
                </a:lnTo>
                <a:lnTo>
                  <a:pt x="74" y="634"/>
                </a:lnTo>
                <a:lnTo>
                  <a:pt x="88" y="617"/>
                </a:lnTo>
                <a:lnTo>
                  <a:pt x="88" y="617"/>
                </a:lnTo>
                <a:lnTo>
                  <a:pt x="104" y="602"/>
                </a:lnTo>
                <a:lnTo>
                  <a:pt x="115" y="593"/>
                </a:lnTo>
                <a:lnTo>
                  <a:pt x="120" y="589"/>
                </a:lnTo>
                <a:lnTo>
                  <a:pt x="120" y="589"/>
                </a:lnTo>
                <a:lnTo>
                  <a:pt x="122" y="589"/>
                </a:lnTo>
                <a:lnTo>
                  <a:pt x="124" y="590"/>
                </a:lnTo>
                <a:lnTo>
                  <a:pt x="127" y="592"/>
                </a:lnTo>
                <a:lnTo>
                  <a:pt x="127" y="592"/>
                </a:lnTo>
                <a:lnTo>
                  <a:pt x="142" y="582"/>
                </a:lnTo>
                <a:lnTo>
                  <a:pt x="142" y="5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25651DF7-8673-48EC-A3B0-132FB53AA0EA}"/>
              </a:ext>
            </a:extLst>
          </p:cNvPr>
          <p:cNvSpPr>
            <a:spLocks/>
          </p:cNvSpPr>
          <p:nvPr/>
        </p:nvSpPr>
        <p:spPr bwMode="auto">
          <a:xfrm>
            <a:off x="2691447" y="2744379"/>
            <a:ext cx="844099" cy="1645993"/>
          </a:xfrm>
          <a:custGeom>
            <a:avLst/>
            <a:gdLst>
              <a:gd name="T0" fmla="*/ 405 w 680"/>
              <a:gd name="T1" fmla="*/ 268 h 1326"/>
              <a:gd name="T2" fmla="*/ 245 w 680"/>
              <a:gd name="T3" fmla="*/ 537 h 1326"/>
              <a:gd name="T4" fmla="*/ 213 w 680"/>
              <a:gd name="T5" fmla="*/ 589 h 1326"/>
              <a:gd name="T6" fmla="*/ 164 w 680"/>
              <a:gd name="T7" fmla="*/ 695 h 1326"/>
              <a:gd name="T8" fmla="*/ 216 w 680"/>
              <a:gd name="T9" fmla="*/ 859 h 1326"/>
              <a:gd name="T10" fmla="*/ 225 w 680"/>
              <a:gd name="T11" fmla="*/ 930 h 1326"/>
              <a:gd name="T12" fmla="*/ 147 w 680"/>
              <a:gd name="T13" fmla="*/ 978 h 1326"/>
              <a:gd name="T14" fmla="*/ 65 w 680"/>
              <a:gd name="T15" fmla="*/ 1055 h 1326"/>
              <a:gd name="T16" fmla="*/ 19 w 680"/>
              <a:gd name="T17" fmla="*/ 1060 h 1326"/>
              <a:gd name="T18" fmla="*/ 3 w 680"/>
              <a:gd name="T19" fmla="*/ 1097 h 1326"/>
              <a:gd name="T20" fmla="*/ 25 w 680"/>
              <a:gd name="T21" fmla="*/ 1198 h 1326"/>
              <a:gd name="T22" fmla="*/ 35 w 680"/>
              <a:gd name="T23" fmla="*/ 1211 h 1326"/>
              <a:gd name="T24" fmla="*/ 67 w 680"/>
              <a:gd name="T25" fmla="*/ 1247 h 1326"/>
              <a:gd name="T26" fmla="*/ 68 w 680"/>
              <a:gd name="T27" fmla="*/ 1194 h 1326"/>
              <a:gd name="T28" fmla="*/ 101 w 680"/>
              <a:gd name="T29" fmla="*/ 1115 h 1326"/>
              <a:gd name="T30" fmla="*/ 168 w 680"/>
              <a:gd name="T31" fmla="*/ 1061 h 1326"/>
              <a:gd name="T32" fmla="*/ 272 w 680"/>
              <a:gd name="T33" fmla="*/ 1025 h 1326"/>
              <a:gd name="T34" fmla="*/ 287 w 680"/>
              <a:gd name="T35" fmla="*/ 1123 h 1326"/>
              <a:gd name="T36" fmla="*/ 309 w 680"/>
              <a:gd name="T37" fmla="*/ 1199 h 1326"/>
              <a:gd name="T38" fmla="*/ 297 w 680"/>
              <a:gd name="T39" fmla="*/ 1273 h 1326"/>
              <a:gd name="T40" fmla="*/ 345 w 680"/>
              <a:gd name="T41" fmla="*/ 1322 h 1326"/>
              <a:gd name="T42" fmla="*/ 396 w 680"/>
              <a:gd name="T43" fmla="*/ 1318 h 1326"/>
              <a:gd name="T44" fmla="*/ 384 w 680"/>
              <a:gd name="T45" fmla="*/ 1286 h 1326"/>
              <a:gd name="T46" fmla="*/ 351 w 680"/>
              <a:gd name="T47" fmla="*/ 1226 h 1326"/>
              <a:gd name="T48" fmla="*/ 363 w 680"/>
              <a:gd name="T49" fmla="*/ 1082 h 1326"/>
              <a:gd name="T50" fmla="*/ 360 w 680"/>
              <a:gd name="T51" fmla="*/ 922 h 1326"/>
              <a:gd name="T52" fmla="*/ 370 w 680"/>
              <a:gd name="T53" fmla="*/ 815 h 1326"/>
              <a:gd name="T54" fmla="*/ 358 w 680"/>
              <a:gd name="T55" fmla="*/ 713 h 1326"/>
              <a:gd name="T56" fmla="*/ 390 w 680"/>
              <a:gd name="T57" fmla="*/ 668 h 1326"/>
              <a:gd name="T58" fmla="*/ 481 w 680"/>
              <a:gd name="T59" fmla="*/ 611 h 1326"/>
              <a:gd name="T60" fmla="*/ 567 w 680"/>
              <a:gd name="T61" fmla="*/ 621 h 1326"/>
              <a:gd name="T62" fmla="*/ 555 w 680"/>
              <a:gd name="T63" fmla="*/ 644 h 1326"/>
              <a:gd name="T64" fmla="*/ 593 w 680"/>
              <a:gd name="T65" fmla="*/ 650 h 1326"/>
              <a:gd name="T66" fmla="*/ 652 w 680"/>
              <a:gd name="T67" fmla="*/ 604 h 1326"/>
              <a:gd name="T68" fmla="*/ 680 w 680"/>
              <a:gd name="T69" fmla="*/ 560 h 1326"/>
              <a:gd name="T70" fmla="*/ 656 w 680"/>
              <a:gd name="T71" fmla="*/ 534 h 1326"/>
              <a:gd name="T72" fmla="*/ 597 w 680"/>
              <a:gd name="T73" fmla="*/ 515 h 1326"/>
              <a:gd name="T74" fmla="*/ 542 w 680"/>
              <a:gd name="T75" fmla="*/ 507 h 1326"/>
              <a:gd name="T76" fmla="*/ 579 w 680"/>
              <a:gd name="T77" fmla="*/ 566 h 1326"/>
              <a:gd name="T78" fmla="*/ 535 w 680"/>
              <a:gd name="T79" fmla="*/ 557 h 1326"/>
              <a:gd name="T80" fmla="*/ 502 w 680"/>
              <a:gd name="T81" fmla="*/ 526 h 1326"/>
              <a:gd name="T82" fmla="*/ 523 w 680"/>
              <a:gd name="T83" fmla="*/ 419 h 1326"/>
              <a:gd name="T84" fmla="*/ 506 w 680"/>
              <a:gd name="T85" fmla="*/ 380 h 1326"/>
              <a:gd name="T86" fmla="*/ 555 w 680"/>
              <a:gd name="T87" fmla="*/ 347 h 1326"/>
              <a:gd name="T88" fmla="*/ 575 w 680"/>
              <a:gd name="T89" fmla="*/ 282 h 1326"/>
              <a:gd name="T90" fmla="*/ 602 w 680"/>
              <a:gd name="T91" fmla="*/ 261 h 1326"/>
              <a:gd name="T92" fmla="*/ 610 w 680"/>
              <a:gd name="T93" fmla="*/ 249 h 1326"/>
              <a:gd name="T94" fmla="*/ 572 w 680"/>
              <a:gd name="T95" fmla="*/ 193 h 1326"/>
              <a:gd name="T96" fmla="*/ 565 w 680"/>
              <a:gd name="T97" fmla="*/ 111 h 1326"/>
              <a:gd name="T98" fmla="*/ 589 w 680"/>
              <a:gd name="T99" fmla="*/ 60 h 1326"/>
              <a:gd name="T100" fmla="*/ 594 w 680"/>
              <a:gd name="T101" fmla="*/ 20 h 1326"/>
              <a:gd name="T102" fmla="*/ 579 w 680"/>
              <a:gd name="T103" fmla="*/ 1 h 1326"/>
              <a:gd name="T104" fmla="*/ 547 w 680"/>
              <a:gd name="T105" fmla="*/ 8 h 1326"/>
              <a:gd name="T106" fmla="*/ 541 w 680"/>
              <a:gd name="T107" fmla="*/ 48 h 1326"/>
              <a:gd name="T108" fmla="*/ 539 w 680"/>
              <a:gd name="T109" fmla="*/ 88 h 1326"/>
              <a:gd name="T110" fmla="*/ 443 w 680"/>
              <a:gd name="T111" fmla="*/ 21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0" h="1326">
                <a:moveTo>
                  <a:pt x="423" y="251"/>
                </a:moveTo>
                <a:lnTo>
                  <a:pt x="423" y="251"/>
                </a:lnTo>
                <a:lnTo>
                  <a:pt x="421" y="252"/>
                </a:lnTo>
                <a:lnTo>
                  <a:pt x="416" y="255"/>
                </a:lnTo>
                <a:lnTo>
                  <a:pt x="410" y="259"/>
                </a:lnTo>
                <a:lnTo>
                  <a:pt x="408" y="263"/>
                </a:lnTo>
                <a:lnTo>
                  <a:pt x="405" y="268"/>
                </a:lnTo>
                <a:lnTo>
                  <a:pt x="405" y="268"/>
                </a:lnTo>
                <a:lnTo>
                  <a:pt x="391" y="295"/>
                </a:lnTo>
                <a:lnTo>
                  <a:pt x="363" y="346"/>
                </a:lnTo>
                <a:lnTo>
                  <a:pt x="310" y="440"/>
                </a:lnTo>
                <a:lnTo>
                  <a:pt x="310" y="440"/>
                </a:lnTo>
                <a:lnTo>
                  <a:pt x="301" y="454"/>
                </a:lnTo>
                <a:lnTo>
                  <a:pt x="291" y="471"/>
                </a:lnTo>
                <a:lnTo>
                  <a:pt x="266" y="506"/>
                </a:lnTo>
                <a:lnTo>
                  <a:pt x="245" y="537"/>
                </a:lnTo>
                <a:lnTo>
                  <a:pt x="239" y="549"/>
                </a:lnTo>
                <a:lnTo>
                  <a:pt x="235" y="554"/>
                </a:lnTo>
                <a:lnTo>
                  <a:pt x="235" y="575"/>
                </a:lnTo>
                <a:lnTo>
                  <a:pt x="235" y="575"/>
                </a:lnTo>
                <a:lnTo>
                  <a:pt x="232" y="576"/>
                </a:lnTo>
                <a:lnTo>
                  <a:pt x="227" y="578"/>
                </a:lnTo>
                <a:lnTo>
                  <a:pt x="220" y="583"/>
                </a:lnTo>
                <a:lnTo>
                  <a:pt x="213" y="589"/>
                </a:lnTo>
                <a:lnTo>
                  <a:pt x="205" y="599"/>
                </a:lnTo>
                <a:lnTo>
                  <a:pt x="195" y="613"/>
                </a:lnTo>
                <a:lnTo>
                  <a:pt x="186" y="632"/>
                </a:lnTo>
                <a:lnTo>
                  <a:pt x="186" y="632"/>
                </a:lnTo>
                <a:lnTo>
                  <a:pt x="176" y="652"/>
                </a:lnTo>
                <a:lnTo>
                  <a:pt x="170" y="669"/>
                </a:lnTo>
                <a:lnTo>
                  <a:pt x="167" y="682"/>
                </a:lnTo>
                <a:lnTo>
                  <a:pt x="164" y="695"/>
                </a:lnTo>
                <a:lnTo>
                  <a:pt x="163" y="706"/>
                </a:lnTo>
                <a:lnTo>
                  <a:pt x="164" y="716"/>
                </a:lnTo>
                <a:lnTo>
                  <a:pt x="168" y="739"/>
                </a:lnTo>
                <a:lnTo>
                  <a:pt x="168" y="739"/>
                </a:lnTo>
                <a:lnTo>
                  <a:pt x="173" y="753"/>
                </a:lnTo>
                <a:lnTo>
                  <a:pt x="180" y="772"/>
                </a:lnTo>
                <a:lnTo>
                  <a:pt x="198" y="815"/>
                </a:lnTo>
                <a:lnTo>
                  <a:pt x="216" y="859"/>
                </a:lnTo>
                <a:lnTo>
                  <a:pt x="222" y="875"/>
                </a:lnTo>
                <a:lnTo>
                  <a:pt x="227" y="888"/>
                </a:lnTo>
                <a:lnTo>
                  <a:pt x="227" y="888"/>
                </a:lnTo>
                <a:lnTo>
                  <a:pt x="229" y="905"/>
                </a:lnTo>
                <a:lnTo>
                  <a:pt x="229" y="918"/>
                </a:lnTo>
                <a:lnTo>
                  <a:pt x="229" y="929"/>
                </a:lnTo>
                <a:lnTo>
                  <a:pt x="229" y="929"/>
                </a:lnTo>
                <a:lnTo>
                  <a:pt x="225" y="930"/>
                </a:lnTo>
                <a:lnTo>
                  <a:pt x="211" y="933"/>
                </a:lnTo>
                <a:lnTo>
                  <a:pt x="202" y="937"/>
                </a:lnTo>
                <a:lnTo>
                  <a:pt x="192" y="942"/>
                </a:lnTo>
                <a:lnTo>
                  <a:pt x="181" y="947"/>
                </a:lnTo>
                <a:lnTo>
                  <a:pt x="169" y="956"/>
                </a:lnTo>
                <a:lnTo>
                  <a:pt x="169" y="956"/>
                </a:lnTo>
                <a:lnTo>
                  <a:pt x="159" y="965"/>
                </a:lnTo>
                <a:lnTo>
                  <a:pt x="147" y="978"/>
                </a:lnTo>
                <a:lnTo>
                  <a:pt x="124" y="1005"/>
                </a:lnTo>
                <a:lnTo>
                  <a:pt x="105" y="1030"/>
                </a:lnTo>
                <a:lnTo>
                  <a:pt x="97" y="1038"/>
                </a:lnTo>
                <a:lnTo>
                  <a:pt x="94" y="1042"/>
                </a:lnTo>
                <a:lnTo>
                  <a:pt x="90" y="1044"/>
                </a:lnTo>
                <a:lnTo>
                  <a:pt x="90" y="1044"/>
                </a:lnTo>
                <a:lnTo>
                  <a:pt x="74" y="1051"/>
                </a:lnTo>
                <a:lnTo>
                  <a:pt x="65" y="1055"/>
                </a:lnTo>
                <a:lnTo>
                  <a:pt x="65" y="1055"/>
                </a:lnTo>
                <a:lnTo>
                  <a:pt x="44" y="1060"/>
                </a:lnTo>
                <a:lnTo>
                  <a:pt x="44" y="1060"/>
                </a:lnTo>
                <a:lnTo>
                  <a:pt x="33" y="1058"/>
                </a:lnTo>
                <a:lnTo>
                  <a:pt x="25" y="1058"/>
                </a:lnTo>
                <a:lnTo>
                  <a:pt x="22" y="1058"/>
                </a:lnTo>
                <a:lnTo>
                  <a:pt x="19" y="1060"/>
                </a:lnTo>
                <a:lnTo>
                  <a:pt x="19" y="1060"/>
                </a:lnTo>
                <a:lnTo>
                  <a:pt x="9" y="1068"/>
                </a:lnTo>
                <a:lnTo>
                  <a:pt x="4" y="1073"/>
                </a:lnTo>
                <a:lnTo>
                  <a:pt x="2" y="1077"/>
                </a:lnTo>
                <a:lnTo>
                  <a:pt x="2" y="1077"/>
                </a:lnTo>
                <a:lnTo>
                  <a:pt x="0" y="1081"/>
                </a:lnTo>
                <a:lnTo>
                  <a:pt x="0" y="1086"/>
                </a:lnTo>
                <a:lnTo>
                  <a:pt x="3" y="1097"/>
                </a:lnTo>
                <a:lnTo>
                  <a:pt x="3" y="1097"/>
                </a:lnTo>
                <a:lnTo>
                  <a:pt x="7" y="1115"/>
                </a:lnTo>
                <a:lnTo>
                  <a:pt x="17" y="1143"/>
                </a:lnTo>
                <a:lnTo>
                  <a:pt x="25" y="1172"/>
                </a:lnTo>
                <a:lnTo>
                  <a:pt x="28" y="1182"/>
                </a:lnTo>
                <a:lnTo>
                  <a:pt x="28" y="1187"/>
                </a:lnTo>
                <a:lnTo>
                  <a:pt x="28" y="1187"/>
                </a:lnTo>
                <a:lnTo>
                  <a:pt x="25" y="1194"/>
                </a:lnTo>
                <a:lnTo>
                  <a:pt x="25" y="1198"/>
                </a:lnTo>
                <a:lnTo>
                  <a:pt x="25" y="1198"/>
                </a:lnTo>
                <a:lnTo>
                  <a:pt x="25" y="1199"/>
                </a:lnTo>
                <a:lnTo>
                  <a:pt x="26" y="1200"/>
                </a:lnTo>
                <a:lnTo>
                  <a:pt x="30" y="1202"/>
                </a:lnTo>
                <a:lnTo>
                  <a:pt x="32" y="1205"/>
                </a:lnTo>
                <a:lnTo>
                  <a:pt x="35" y="1207"/>
                </a:lnTo>
                <a:lnTo>
                  <a:pt x="35" y="1207"/>
                </a:lnTo>
                <a:lnTo>
                  <a:pt x="35" y="1211"/>
                </a:lnTo>
                <a:lnTo>
                  <a:pt x="37" y="1215"/>
                </a:lnTo>
                <a:lnTo>
                  <a:pt x="42" y="1228"/>
                </a:lnTo>
                <a:lnTo>
                  <a:pt x="42" y="1228"/>
                </a:lnTo>
                <a:lnTo>
                  <a:pt x="46" y="1235"/>
                </a:lnTo>
                <a:lnTo>
                  <a:pt x="54" y="1243"/>
                </a:lnTo>
                <a:lnTo>
                  <a:pt x="61" y="1247"/>
                </a:lnTo>
                <a:lnTo>
                  <a:pt x="64" y="1247"/>
                </a:lnTo>
                <a:lnTo>
                  <a:pt x="67" y="1247"/>
                </a:lnTo>
                <a:lnTo>
                  <a:pt x="67" y="1247"/>
                </a:lnTo>
                <a:lnTo>
                  <a:pt x="68" y="1244"/>
                </a:lnTo>
                <a:lnTo>
                  <a:pt x="68" y="1239"/>
                </a:lnTo>
                <a:lnTo>
                  <a:pt x="69" y="1225"/>
                </a:lnTo>
                <a:lnTo>
                  <a:pt x="69" y="1211"/>
                </a:lnTo>
                <a:lnTo>
                  <a:pt x="68" y="1199"/>
                </a:lnTo>
                <a:lnTo>
                  <a:pt x="68" y="1199"/>
                </a:lnTo>
                <a:lnTo>
                  <a:pt x="68" y="1194"/>
                </a:lnTo>
                <a:lnTo>
                  <a:pt x="70" y="1186"/>
                </a:lnTo>
                <a:lnTo>
                  <a:pt x="78" y="1167"/>
                </a:lnTo>
                <a:lnTo>
                  <a:pt x="87" y="1149"/>
                </a:lnTo>
                <a:lnTo>
                  <a:pt x="90" y="1140"/>
                </a:lnTo>
                <a:lnTo>
                  <a:pt x="90" y="1140"/>
                </a:lnTo>
                <a:lnTo>
                  <a:pt x="92" y="1130"/>
                </a:lnTo>
                <a:lnTo>
                  <a:pt x="96" y="1123"/>
                </a:lnTo>
                <a:lnTo>
                  <a:pt x="101" y="1115"/>
                </a:lnTo>
                <a:lnTo>
                  <a:pt x="101" y="1115"/>
                </a:lnTo>
                <a:lnTo>
                  <a:pt x="105" y="1107"/>
                </a:lnTo>
                <a:lnTo>
                  <a:pt x="110" y="1100"/>
                </a:lnTo>
                <a:lnTo>
                  <a:pt x="114" y="1095"/>
                </a:lnTo>
                <a:lnTo>
                  <a:pt x="118" y="1091"/>
                </a:lnTo>
                <a:lnTo>
                  <a:pt x="135" y="1081"/>
                </a:lnTo>
                <a:lnTo>
                  <a:pt x="135" y="1081"/>
                </a:lnTo>
                <a:lnTo>
                  <a:pt x="168" y="1061"/>
                </a:lnTo>
                <a:lnTo>
                  <a:pt x="213" y="1034"/>
                </a:lnTo>
                <a:lnTo>
                  <a:pt x="271" y="998"/>
                </a:lnTo>
                <a:lnTo>
                  <a:pt x="271" y="998"/>
                </a:lnTo>
                <a:lnTo>
                  <a:pt x="268" y="1017"/>
                </a:lnTo>
                <a:lnTo>
                  <a:pt x="268" y="1017"/>
                </a:lnTo>
                <a:lnTo>
                  <a:pt x="271" y="1023"/>
                </a:lnTo>
                <a:lnTo>
                  <a:pt x="272" y="1025"/>
                </a:lnTo>
                <a:lnTo>
                  <a:pt x="272" y="1025"/>
                </a:lnTo>
                <a:lnTo>
                  <a:pt x="270" y="1044"/>
                </a:lnTo>
                <a:lnTo>
                  <a:pt x="270" y="1061"/>
                </a:lnTo>
                <a:lnTo>
                  <a:pt x="271" y="1077"/>
                </a:lnTo>
                <a:lnTo>
                  <a:pt x="271" y="1077"/>
                </a:lnTo>
                <a:lnTo>
                  <a:pt x="272" y="1084"/>
                </a:lnTo>
                <a:lnTo>
                  <a:pt x="274" y="1091"/>
                </a:lnTo>
                <a:lnTo>
                  <a:pt x="281" y="1107"/>
                </a:lnTo>
                <a:lnTo>
                  <a:pt x="287" y="1123"/>
                </a:lnTo>
                <a:lnTo>
                  <a:pt x="293" y="1138"/>
                </a:lnTo>
                <a:lnTo>
                  <a:pt x="293" y="1138"/>
                </a:lnTo>
                <a:lnTo>
                  <a:pt x="298" y="1153"/>
                </a:lnTo>
                <a:lnTo>
                  <a:pt x="303" y="1168"/>
                </a:lnTo>
                <a:lnTo>
                  <a:pt x="307" y="1185"/>
                </a:lnTo>
                <a:lnTo>
                  <a:pt x="309" y="1192"/>
                </a:lnTo>
                <a:lnTo>
                  <a:pt x="309" y="1199"/>
                </a:lnTo>
                <a:lnTo>
                  <a:pt x="309" y="1199"/>
                </a:lnTo>
                <a:lnTo>
                  <a:pt x="307" y="1213"/>
                </a:lnTo>
                <a:lnTo>
                  <a:pt x="305" y="1226"/>
                </a:lnTo>
                <a:lnTo>
                  <a:pt x="303" y="1235"/>
                </a:lnTo>
                <a:lnTo>
                  <a:pt x="300" y="1241"/>
                </a:lnTo>
                <a:lnTo>
                  <a:pt x="300" y="1241"/>
                </a:lnTo>
                <a:lnTo>
                  <a:pt x="299" y="1248"/>
                </a:lnTo>
                <a:lnTo>
                  <a:pt x="298" y="1258"/>
                </a:lnTo>
                <a:lnTo>
                  <a:pt x="297" y="1273"/>
                </a:lnTo>
                <a:lnTo>
                  <a:pt x="297" y="1273"/>
                </a:lnTo>
                <a:lnTo>
                  <a:pt x="298" y="1279"/>
                </a:lnTo>
                <a:lnTo>
                  <a:pt x="303" y="1289"/>
                </a:lnTo>
                <a:lnTo>
                  <a:pt x="309" y="1297"/>
                </a:lnTo>
                <a:lnTo>
                  <a:pt x="313" y="1303"/>
                </a:lnTo>
                <a:lnTo>
                  <a:pt x="313" y="1303"/>
                </a:lnTo>
                <a:lnTo>
                  <a:pt x="331" y="1313"/>
                </a:lnTo>
                <a:lnTo>
                  <a:pt x="345" y="1322"/>
                </a:lnTo>
                <a:lnTo>
                  <a:pt x="353" y="1324"/>
                </a:lnTo>
                <a:lnTo>
                  <a:pt x="360" y="1326"/>
                </a:lnTo>
                <a:lnTo>
                  <a:pt x="360" y="1326"/>
                </a:lnTo>
                <a:lnTo>
                  <a:pt x="368" y="1326"/>
                </a:lnTo>
                <a:lnTo>
                  <a:pt x="376" y="1325"/>
                </a:lnTo>
                <a:lnTo>
                  <a:pt x="383" y="1324"/>
                </a:lnTo>
                <a:lnTo>
                  <a:pt x="390" y="1322"/>
                </a:lnTo>
                <a:lnTo>
                  <a:pt x="396" y="1318"/>
                </a:lnTo>
                <a:lnTo>
                  <a:pt x="401" y="1315"/>
                </a:lnTo>
                <a:lnTo>
                  <a:pt x="403" y="1311"/>
                </a:lnTo>
                <a:lnTo>
                  <a:pt x="403" y="1307"/>
                </a:lnTo>
                <a:lnTo>
                  <a:pt x="403" y="1307"/>
                </a:lnTo>
                <a:lnTo>
                  <a:pt x="402" y="1304"/>
                </a:lnTo>
                <a:lnTo>
                  <a:pt x="399" y="1300"/>
                </a:lnTo>
                <a:lnTo>
                  <a:pt x="392" y="1293"/>
                </a:lnTo>
                <a:lnTo>
                  <a:pt x="384" y="1286"/>
                </a:lnTo>
                <a:lnTo>
                  <a:pt x="376" y="1277"/>
                </a:lnTo>
                <a:lnTo>
                  <a:pt x="376" y="1277"/>
                </a:lnTo>
                <a:lnTo>
                  <a:pt x="363" y="1258"/>
                </a:lnTo>
                <a:lnTo>
                  <a:pt x="358" y="1250"/>
                </a:lnTo>
                <a:lnTo>
                  <a:pt x="356" y="1243"/>
                </a:lnTo>
                <a:lnTo>
                  <a:pt x="356" y="1243"/>
                </a:lnTo>
                <a:lnTo>
                  <a:pt x="352" y="1233"/>
                </a:lnTo>
                <a:lnTo>
                  <a:pt x="351" y="1226"/>
                </a:lnTo>
                <a:lnTo>
                  <a:pt x="351" y="1226"/>
                </a:lnTo>
                <a:lnTo>
                  <a:pt x="351" y="1218"/>
                </a:lnTo>
                <a:lnTo>
                  <a:pt x="350" y="1211"/>
                </a:lnTo>
                <a:lnTo>
                  <a:pt x="350" y="1211"/>
                </a:lnTo>
                <a:lnTo>
                  <a:pt x="356" y="1153"/>
                </a:lnTo>
                <a:lnTo>
                  <a:pt x="360" y="1110"/>
                </a:lnTo>
                <a:lnTo>
                  <a:pt x="363" y="1082"/>
                </a:lnTo>
                <a:lnTo>
                  <a:pt x="363" y="1082"/>
                </a:lnTo>
                <a:lnTo>
                  <a:pt x="363" y="1062"/>
                </a:lnTo>
                <a:lnTo>
                  <a:pt x="360" y="1036"/>
                </a:lnTo>
                <a:lnTo>
                  <a:pt x="358" y="1004"/>
                </a:lnTo>
                <a:lnTo>
                  <a:pt x="358" y="996"/>
                </a:lnTo>
                <a:lnTo>
                  <a:pt x="358" y="996"/>
                </a:lnTo>
                <a:lnTo>
                  <a:pt x="358" y="962"/>
                </a:lnTo>
                <a:lnTo>
                  <a:pt x="359" y="933"/>
                </a:lnTo>
                <a:lnTo>
                  <a:pt x="360" y="922"/>
                </a:lnTo>
                <a:lnTo>
                  <a:pt x="363" y="911"/>
                </a:lnTo>
                <a:lnTo>
                  <a:pt x="363" y="911"/>
                </a:lnTo>
                <a:lnTo>
                  <a:pt x="365" y="900"/>
                </a:lnTo>
                <a:lnTo>
                  <a:pt x="368" y="886"/>
                </a:lnTo>
                <a:lnTo>
                  <a:pt x="369" y="857"/>
                </a:lnTo>
                <a:lnTo>
                  <a:pt x="370" y="829"/>
                </a:lnTo>
                <a:lnTo>
                  <a:pt x="370" y="815"/>
                </a:lnTo>
                <a:lnTo>
                  <a:pt x="370" y="815"/>
                </a:lnTo>
                <a:lnTo>
                  <a:pt x="366" y="801"/>
                </a:lnTo>
                <a:lnTo>
                  <a:pt x="360" y="772"/>
                </a:lnTo>
                <a:lnTo>
                  <a:pt x="358" y="755"/>
                </a:lnTo>
                <a:lnTo>
                  <a:pt x="356" y="739"/>
                </a:lnTo>
                <a:lnTo>
                  <a:pt x="356" y="724"/>
                </a:lnTo>
                <a:lnTo>
                  <a:pt x="357" y="719"/>
                </a:lnTo>
                <a:lnTo>
                  <a:pt x="358" y="713"/>
                </a:lnTo>
                <a:lnTo>
                  <a:pt x="358" y="713"/>
                </a:lnTo>
                <a:lnTo>
                  <a:pt x="362" y="704"/>
                </a:lnTo>
                <a:lnTo>
                  <a:pt x="365" y="696"/>
                </a:lnTo>
                <a:lnTo>
                  <a:pt x="371" y="690"/>
                </a:lnTo>
                <a:lnTo>
                  <a:pt x="376" y="684"/>
                </a:lnTo>
                <a:lnTo>
                  <a:pt x="384" y="675"/>
                </a:lnTo>
                <a:lnTo>
                  <a:pt x="388" y="671"/>
                </a:lnTo>
                <a:lnTo>
                  <a:pt x="390" y="668"/>
                </a:lnTo>
                <a:lnTo>
                  <a:pt x="390" y="668"/>
                </a:lnTo>
                <a:lnTo>
                  <a:pt x="393" y="657"/>
                </a:lnTo>
                <a:lnTo>
                  <a:pt x="397" y="647"/>
                </a:lnTo>
                <a:lnTo>
                  <a:pt x="397" y="647"/>
                </a:lnTo>
                <a:lnTo>
                  <a:pt x="442" y="589"/>
                </a:lnTo>
                <a:lnTo>
                  <a:pt x="442" y="589"/>
                </a:lnTo>
                <a:lnTo>
                  <a:pt x="453" y="597"/>
                </a:lnTo>
                <a:lnTo>
                  <a:pt x="466" y="604"/>
                </a:lnTo>
                <a:lnTo>
                  <a:pt x="481" y="611"/>
                </a:lnTo>
                <a:lnTo>
                  <a:pt x="481" y="611"/>
                </a:lnTo>
                <a:lnTo>
                  <a:pt x="491" y="615"/>
                </a:lnTo>
                <a:lnTo>
                  <a:pt x="504" y="616"/>
                </a:lnTo>
                <a:lnTo>
                  <a:pt x="534" y="617"/>
                </a:lnTo>
                <a:lnTo>
                  <a:pt x="560" y="617"/>
                </a:lnTo>
                <a:lnTo>
                  <a:pt x="572" y="617"/>
                </a:lnTo>
                <a:lnTo>
                  <a:pt x="572" y="617"/>
                </a:lnTo>
                <a:lnTo>
                  <a:pt x="567" y="621"/>
                </a:lnTo>
                <a:lnTo>
                  <a:pt x="559" y="628"/>
                </a:lnTo>
                <a:lnTo>
                  <a:pt x="554" y="632"/>
                </a:lnTo>
                <a:lnTo>
                  <a:pt x="552" y="637"/>
                </a:lnTo>
                <a:lnTo>
                  <a:pt x="551" y="641"/>
                </a:lnTo>
                <a:lnTo>
                  <a:pt x="551" y="642"/>
                </a:lnTo>
                <a:lnTo>
                  <a:pt x="552" y="643"/>
                </a:lnTo>
                <a:lnTo>
                  <a:pt x="552" y="643"/>
                </a:lnTo>
                <a:lnTo>
                  <a:pt x="555" y="644"/>
                </a:lnTo>
                <a:lnTo>
                  <a:pt x="559" y="645"/>
                </a:lnTo>
                <a:lnTo>
                  <a:pt x="569" y="647"/>
                </a:lnTo>
                <a:lnTo>
                  <a:pt x="580" y="645"/>
                </a:lnTo>
                <a:lnTo>
                  <a:pt x="580" y="645"/>
                </a:lnTo>
                <a:lnTo>
                  <a:pt x="582" y="648"/>
                </a:lnTo>
                <a:lnTo>
                  <a:pt x="586" y="649"/>
                </a:lnTo>
                <a:lnTo>
                  <a:pt x="593" y="650"/>
                </a:lnTo>
                <a:lnTo>
                  <a:pt x="593" y="650"/>
                </a:lnTo>
                <a:lnTo>
                  <a:pt x="597" y="649"/>
                </a:lnTo>
                <a:lnTo>
                  <a:pt x="601" y="648"/>
                </a:lnTo>
                <a:lnTo>
                  <a:pt x="612" y="644"/>
                </a:lnTo>
                <a:lnTo>
                  <a:pt x="619" y="639"/>
                </a:lnTo>
                <a:lnTo>
                  <a:pt x="623" y="636"/>
                </a:lnTo>
                <a:lnTo>
                  <a:pt x="623" y="636"/>
                </a:lnTo>
                <a:lnTo>
                  <a:pt x="639" y="619"/>
                </a:lnTo>
                <a:lnTo>
                  <a:pt x="652" y="604"/>
                </a:lnTo>
                <a:lnTo>
                  <a:pt x="657" y="597"/>
                </a:lnTo>
                <a:lnTo>
                  <a:pt x="661" y="589"/>
                </a:lnTo>
                <a:lnTo>
                  <a:pt x="661" y="589"/>
                </a:lnTo>
                <a:lnTo>
                  <a:pt x="665" y="583"/>
                </a:lnTo>
                <a:lnTo>
                  <a:pt x="669" y="577"/>
                </a:lnTo>
                <a:lnTo>
                  <a:pt x="677" y="567"/>
                </a:lnTo>
                <a:lnTo>
                  <a:pt x="679" y="564"/>
                </a:lnTo>
                <a:lnTo>
                  <a:pt x="680" y="560"/>
                </a:lnTo>
                <a:lnTo>
                  <a:pt x="680" y="557"/>
                </a:lnTo>
                <a:lnTo>
                  <a:pt x="677" y="552"/>
                </a:lnTo>
                <a:lnTo>
                  <a:pt x="677" y="552"/>
                </a:lnTo>
                <a:lnTo>
                  <a:pt x="672" y="545"/>
                </a:lnTo>
                <a:lnTo>
                  <a:pt x="671" y="541"/>
                </a:lnTo>
                <a:lnTo>
                  <a:pt x="669" y="539"/>
                </a:lnTo>
                <a:lnTo>
                  <a:pt x="666" y="538"/>
                </a:lnTo>
                <a:lnTo>
                  <a:pt x="656" y="534"/>
                </a:lnTo>
                <a:lnTo>
                  <a:pt x="656" y="534"/>
                </a:lnTo>
                <a:lnTo>
                  <a:pt x="641" y="532"/>
                </a:lnTo>
                <a:lnTo>
                  <a:pt x="628" y="530"/>
                </a:lnTo>
                <a:lnTo>
                  <a:pt x="618" y="526"/>
                </a:lnTo>
                <a:lnTo>
                  <a:pt x="612" y="525"/>
                </a:lnTo>
                <a:lnTo>
                  <a:pt x="607" y="521"/>
                </a:lnTo>
                <a:lnTo>
                  <a:pt x="607" y="521"/>
                </a:lnTo>
                <a:lnTo>
                  <a:pt x="597" y="515"/>
                </a:lnTo>
                <a:lnTo>
                  <a:pt x="584" y="510"/>
                </a:lnTo>
                <a:lnTo>
                  <a:pt x="571" y="505"/>
                </a:lnTo>
                <a:lnTo>
                  <a:pt x="565" y="504"/>
                </a:lnTo>
                <a:lnTo>
                  <a:pt x="559" y="504"/>
                </a:lnTo>
                <a:lnTo>
                  <a:pt x="559" y="504"/>
                </a:lnTo>
                <a:lnTo>
                  <a:pt x="549" y="505"/>
                </a:lnTo>
                <a:lnTo>
                  <a:pt x="545" y="506"/>
                </a:lnTo>
                <a:lnTo>
                  <a:pt x="542" y="507"/>
                </a:lnTo>
                <a:lnTo>
                  <a:pt x="540" y="510"/>
                </a:lnTo>
                <a:lnTo>
                  <a:pt x="539" y="513"/>
                </a:lnTo>
                <a:lnTo>
                  <a:pt x="540" y="518"/>
                </a:lnTo>
                <a:lnTo>
                  <a:pt x="542" y="523"/>
                </a:lnTo>
                <a:lnTo>
                  <a:pt x="542" y="523"/>
                </a:lnTo>
                <a:lnTo>
                  <a:pt x="552" y="537"/>
                </a:lnTo>
                <a:lnTo>
                  <a:pt x="563" y="550"/>
                </a:lnTo>
                <a:lnTo>
                  <a:pt x="579" y="566"/>
                </a:lnTo>
                <a:lnTo>
                  <a:pt x="579" y="566"/>
                </a:lnTo>
                <a:lnTo>
                  <a:pt x="586" y="576"/>
                </a:lnTo>
                <a:lnTo>
                  <a:pt x="588" y="579"/>
                </a:lnTo>
                <a:lnTo>
                  <a:pt x="588" y="580"/>
                </a:lnTo>
                <a:lnTo>
                  <a:pt x="588" y="582"/>
                </a:lnTo>
                <a:lnTo>
                  <a:pt x="588" y="582"/>
                </a:lnTo>
                <a:lnTo>
                  <a:pt x="558" y="567"/>
                </a:lnTo>
                <a:lnTo>
                  <a:pt x="535" y="557"/>
                </a:lnTo>
                <a:lnTo>
                  <a:pt x="522" y="551"/>
                </a:lnTo>
                <a:lnTo>
                  <a:pt x="522" y="551"/>
                </a:lnTo>
                <a:lnTo>
                  <a:pt x="508" y="540"/>
                </a:lnTo>
                <a:lnTo>
                  <a:pt x="501" y="536"/>
                </a:lnTo>
                <a:lnTo>
                  <a:pt x="499" y="532"/>
                </a:lnTo>
                <a:lnTo>
                  <a:pt x="499" y="532"/>
                </a:lnTo>
                <a:lnTo>
                  <a:pt x="500" y="530"/>
                </a:lnTo>
                <a:lnTo>
                  <a:pt x="502" y="526"/>
                </a:lnTo>
                <a:lnTo>
                  <a:pt x="510" y="517"/>
                </a:lnTo>
                <a:lnTo>
                  <a:pt x="510" y="517"/>
                </a:lnTo>
                <a:lnTo>
                  <a:pt x="512" y="511"/>
                </a:lnTo>
                <a:lnTo>
                  <a:pt x="514" y="500"/>
                </a:lnTo>
                <a:lnTo>
                  <a:pt x="519" y="469"/>
                </a:lnTo>
                <a:lnTo>
                  <a:pt x="522" y="438"/>
                </a:lnTo>
                <a:lnTo>
                  <a:pt x="523" y="419"/>
                </a:lnTo>
                <a:lnTo>
                  <a:pt x="523" y="419"/>
                </a:lnTo>
                <a:lnTo>
                  <a:pt x="523" y="415"/>
                </a:lnTo>
                <a:lnTo>
                  <a:pt x="521" y="410"/>
                </a:lnTo>
                <a:lnTo>
                  <a:pt x="515" y="402"/>
                </a:lnTo>
                <a:lnTo>
                  <a:pt x="508" y="395"/>
                </a:lnTo>
                <a:lnTo>
                  <a:pt x="504" y="392"/>
                </a:lnTo>
                <a:lnTo>
                  <a:pt x="504" y="392"/>
                </a:lnTo>
                <a:lnTo>
                  <a:pt x="506" y="387"/>
                </a:lnTo>
                <a:lnTo>
                  <a:pt x="506" y="380"/>
                </a:lnTo>
                <a:lnTo>
                  <a:pt x="508" y="374"/>
                </a:lnTo>
                <a:lnTo>
                  <a:pt x="510" y="369"/>
                </a:lnTo>
                <a:lnTo>
                  <a:pt x="523" y="353"/>
                </a:lnTo>
                <a:lnTo>
                  <a:pt x="523" y="353"/>
                </a:lnTo>
                <a:lnTo>
                  <a:pt x="538" y="351"/>
                </a:lnTo>
                <a:lnTo>
                  <a:pt x="548" y="350"/>
                </a:lnTo>
                <a:lnTo>
                  <a:pt x="553" y="348"/>
                </a:lnTo>
                <a:lnTo>
                  <a:pt x="555" y="347"/>
                </a:lnTo>
                <a:lnTo>
                  <a:pt x="555" y="347"/>
                </a:lnTo>
                <a:lnTo>
                  <a:pt x="558" y="343"/>
                </a:lnTo>
                <a:lnTo>
                  <a:pt x="560" y="338"/>
                </a:lnTo>
                <a:lnTo>
                  <a:pt x="565" y="325"/>
                </a:lnTo>
                <a:lnTo>
                  <a:pt x="569" y="311"/>
                </a:lnTo>
                <a:lnTo>
                  <a:pt x="573" y="299"/>
                </a:lnTo>
                <a:lnTo>
                  <a:pt x="573" y="299"/>
                </a:lnTo>
                <a:lnTo>
                  <a:pt x="575" y="282"/>
                </a:lnTo>
                <a:lnTo>
                  <a:pt x="576" y="270"/>
                </a:lnTo>
                <a:lnTo>
                  <a:pt x="576" y="270"/>
                </a:lnTo>
                <a:lnTo>
                  <a:pt x="576" y="266"/>
                </a:lnTo>
                <a:lnTo>
                  <a:pt x="578" y="262"/>
                </a:lnTo>
                <a:lnTo>
                  <a:pt x="579" y="256"/>
                </a:lnTo>
                <a:lnTo>
                  <a:pt x="579" y="256"/>
                </a:lnTo>
                <a:lnTo>
                  <a:pt x="593" y="258"/>
                </a:lnTo>
                <a:lnTo>
                  <a:pt x="602" y="261"/>
                </a:lnTo>
                <a:lnTo>
                  <a:pt x="608" y="261"/>
                </a:lnTo>
                <a:lnTo>
                  <a:pt x="608" y="261"/>
                </a:lnTo>
                <a:lnTo>
                  <a:pt x="611" y="259"/>
                </a:lnTo>
                <a:lnTo>
                  <a:pt x="612" y="258"/>
                </a:lnTo>
                <a:lnTo>
                  <a:pt x="613" y="255"/>
                </a:lnTo>
                <a:lnTo>
                  <a:pt x="612" y="251"/>
                </a:lnTo>
                <a:lnTo>
                  <a:pt x="612" y="251"/>
                </a:lnTo>
                <a:lnTo>
                  <a:pt x="610" y="249"/>
                </a:lnTo>
                <a:lnTo>
                  <a:pt x="605" y="246"/>
                </a:lnTo>
                <a:lnTo>
                  <a:pt x="593" y="238"/>
                </a:lnTo>
                <a:lnTo>
                  <a:pt x="575" y="229"/>
                </a:lnTo>
                <a:lnTo>
                  <a:pt x="575" y="229"/>
                </a:lnTo>
                <a:lnTo>
                  <a:pt x="575" y="215"/>
                </a:lnTo>
                <a:lnTo>
                  <a:pt x="574" y="203"/>
                </a:lnTo>
                <a:lnTo>
                  <a:pt x="573" y="198"/>
                </a:lnTo>
                <a:lnTo>
                  <a:pt x="572" y="193"/>
                </a:lnTo>
                <a:lnTo>
                  <a:pt x="572" y="193"/>
                </a:lnTo>
                <a:lnTo>
                  <a:pt x="568" y="187"/>
                </a:lnTo>
                <a:lnTo>
                  <a:pt x="565" y="184"/>
                </a:lnTo>
                <a:lnTo>
                  <a:pt x="555" y="177"/>
                </a:lnTo>
                <a:lnTo>
                  <a:pt x="555" y="177"/>
                </a:lnTo>
                <a:lnTo>
                  <a:pt x="542" y="168"/>
                </a:lnTo>
                <a:lnTo>
                  <a:pt x="535" y="165"/>
                </a:lnTo>
                <a:lnTo>
                  <a:pt x="565" y="111"/>
                </a:lnTo>
                <a:lnTo>
                  <a:pt x="565" y="111"/>
                </a:lnTo>
                <a:lnTo>
                  <a:pt x="568" y="98"/>
                </a:lnTo>
                <a:lnTo>
                  <a:pt x="571" y="88"/>
                </a:lnTo>
                <a:lnTo>
                  <a:pt x="573" y="83"/>
                </a:lnTo>
                <a:lnTo>
                  <a:pt x="573" y="83"/>
                </a:lnTo>
                <a:lnTo>
                  <a:pt x="581" y="75"/>
                </a:lnTo>
                <a:lnTo>
                  <a:pt x="586" y="67"/>
                </a:lnTo>
                <a:lnTo>
                  <a:pt x="589" y="60"/>
                </a:lnTo>
                <a:lnTo>
                  <a:pt x="589" y="60"/>
                </a:lnTo>
                <a:lnTo>
                  <a:pt x="592" y="54"/>
                </a:lnTo>
                <a:lnTo>
                  <a:pt x="592" y="46"/>
                </a:lnTo>
                <a:lnTo>
                  <a:pt x="591" y="36"/>
                </a:lnTo>
                <a:lnTo>
                  <a:pt x="591" y="36"/>
                </a:lnTo>
                <a:lnTo>
                  <a:pt x="593" y="30"/>
                </a:lnTo>
                <a:lnTo>
                  <a:pt x="593" y="24"/>
                </a:lnTo>
                <a:lnTo>
                  <a:pt x="594" y="20"/>
                </a:lnTo>
                <a:lnTo>
                  <a:pt x="594" y="20"/>
                </a:lnTo>
                <a:lnTo>
                  <a:pt x="594" y="16"/>
                </a:lnTo>
                <a:lnTo>
                  <a:pt x="595" y="14"/>
                </a:lnTo>
                <a:lnTo>
                  <a:pt x="594" y="11"/>
                </a:lnTo>
                <a:lnTo>
                  <a:pt x="589" y="8"/>
                </a:lnTo>
                <a:lnTo>
                  <a:pt x="589" y="8"/>
                </a:lnTo>
                <a:lnTo>
                  <a:pt x="584" y="3"/>
                </a:lnTo>
                <a:lnTo>
                  <a:pt x="579" y="1"/>
                </a:lnTo>
                <a:lnTo>
                  <a:pt x="574" y="0"/>
                </a:lnTo>
                <a:lnTo>
                  <a:pt x="572" y="0"/>
                </a:lnTo>
                <a:lnTo>
                  <a:pt x="572" y="0"/>
                </a:lnTo>
                <a:lnTo>
                  <a:pt x="561" y="1"/>
                </a:lnTo>
                <a:lnTo>
                  <a:pt x="556" y="2"/>
                </a:lnTo>
                <a:lnTo>
                  <a:pt x="553" y="3"/>
                </a:lnTo>
                <a:lnTo>
                  <a:pt x="553" y="3"/>
                </a:lnTo>
                <a:lnTo>
                  <a:pt x="547" y="8"/>
                </a:lnTo>
                <a:lnTo>
                  <a:pt x="543" y="11"/>
                </a:lnTo>
                <a:lnTo>
                  <a:pt x="541" y="14"/>
                </a:lnTo>
                <a:lnTo>
                  <a:pt x="541" y="14"/>
                </a:lnTo>
                <a:lnTo>
                  <a:pt x="539" y="17"/>
                </a:lnTo>
                <a:lnTo>
                  <a:pt x="539" y="24"/>
                </a:lnTo>
                <a:lnTo>
                  <a:pt x="539" y="24"/>
                </a:lnTo>
                <a:lnTo>
                  <a:pt x="539" y="34"/>
                </a:lnTo>
                <a:lnTo>
                  <a:pt x="541" y="48"/>
                </a:lnTo>
                <a:lnTo>
                  <a:pt x="542" y="61"/>
                </a:lnTo>
                <a:lnTo>
                  <a:pt x="542" y="67"/>
                </a:lnTo>
                <a:lnTo>
                  <a:pt x="542" y="72"/>
                </a:lnTo>
                <a:lnTo>
                  <a:pt x="542" y="72"/>
                </a:lnTo>
                <a:lnTo>
                  <a:pt x="541" y="79"/>
                </a:lnTo>
                <a:lnTo>
                  <a:pt x="541" y="83"/>
                </a:lnTo>
                <a:lnTo>
                  <a:pt x="540" y="86"/>
                </a:lnTo>
                <a:lnTo>
                  <a:pt x="539" y="88"/>
                </a:lnTo>
                <a:lnTo>
                  <a:pt x="539" y="88"/>
                </a:lnTo>
                <a:lnTo>
                  <a:pt x="534" y="92"/>
                </a:lnTo>
                <a:lnTo>
                  <a:pt x="530" y="98"/>
                </a:lnTo>
                <a:lnTo>
                  <a:pt x="530" y="98"/>
                </a:lnTo>
                <a:lnTo>
                  <a:pt x="470" y="170"/>
                </a:lnTo>
                <a:lnTo>
                  <a:pt x="470" y="170"/>
                </a:lnTo>
                <a:lnTo>
                  <a:pt x="460" y="186"/>
                </a:lnTo>
                <a:lnTo>
                  <a:pt x="443" y="215"/>
                </a:lnTo>
                <a:lnTo>
                  <a:pt x="423" y="251"/>
                </a:lnTo>
                <a:lnTo>
                  <a:pt x="423" y="2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88681575-03C8-4682-9166-E79E0082B33E}"/>
              </a:ext>
            </a:extLst>
          </p:cNvPr>
          <p:cNvSpPr>
            <a:spLocks/>
          </p:cNvSpPr>
          <p:nvPr/>
        </p:nvSpPr>
        <p:spPr bwMode="auto">
          <a:xfrm>
            <a:off x="4277925" y="2662822"/>
            <a:ext cx="1459795" cy="1757712"/>
          </a:xfrm>
          <a:custGeom>
            <a:avLst/>
            <a:gdLst>
              <a:gd name="T0" fmla="*/ 526 w 1176"/>
              <a:gd name="T1" fmla="*/ 242 h 1416"/>
              <a:gd name="T2" fmla="*/ 476 w 1176"/>
              <a:gd name="T3" fmla="*/ 308 h 1416"/>
              <a:gd name="T4" fmla="*/ 414 w 1176"/>
              <a:gd name="T5" fmla="*/ 545 h 1416"/>
              <a:gd name="T6" fmla="*/ 405 w 1176"/>
              <a:gd name="T7" fmla="*/ 603 h 1416"/>
              <a:gd name="T8" fmla="*/ 343 w 1176"/>
              <a:gd name="T9" fmla="*/ 661 h 1416"/>
              <a:gd name="T10" fmla="*/ 327 w 1176"/>
              <a:gd name="T11" fmla="*/ 807 h 1416"/>
              <a:gd name="T12" fmla="*/ 273 w 1176"/>
              <a:gd name="T13" fmla="*/ 955 h 1416"/>
              <a:gd name="T14" fmla="*/ 158 w 1176"/>
              <a:gd name="T15" fmla="*/ 1076 h 1416"/>
              <a:gd name="T16" fmla="*/ 62 w 1176"/>
              <a:gd name="T17" fmla="*/ 1242 h 1416"/>
              <a:gd name="T18" fmla="*/ 1 w 1176"/>
              <a:gd name="T19" fmla="*/ 1306 h 1416"/>
              <a:gd name="T20" fmla="*/ 24 w 1176"/>
              <a:gd name="T21" fmla="*/ 1366 h 1416"/>
              <a:gd name="T22" fmla="*/ 83 w 1176"/>
              <a:gd name="T23" fmla="*/ 1416 h 1416"/>
              <a:gd name="T24" fmla="*/ 140 w 1176"/>
              <a:gd name="T25" fmla="*/ 1394 h 1416"/>
              <a:gd name="T26" fmla="*/ 116 w 1176"/>
              <a:gd name="T27" fmla="*/ 1344 h 1416"/>
              <a:gd name="T28" fmla="*/ 199 w 1176"/>
              <a:gd name="T29" fmla="*/ 1187 h 1416"/>
              <a:gd name="T30" fmla="*/ 388 w 1176"/>
              <a:gd name="T31" fmla="*/ 1028 h 1416"/>
              <a:gd name="T32" fmla="*/ 524 w 1176"/>
              <a:gd name="T33" fmla="*/ 850 h 1416"/>
              <a:gd name="T34" fmla="*/ 702 w 1176"/>
              <a:gd name="T35" fmla="*/ 983 h 1416"/>
              <a:gd name="T36" fmla="*/ 702 w 1176"/>
              <a:gd name="T37" fmla="*/ 1055 h 1416"/>
              <a:gd name="T38" fmla="*/ 709 w 1176"/>
              <a:gd name="T39" fmla="*/ 1151 h 1416"/>
              <a:gd name="T40" fmla="*/ 695 w 1176"/>
              <a:gd name="T41" fmla="*/ 1277 h 1416"/>
              <a:gd name="T42" fmla="*/ 692 w 1176"/>
              <a:gd name="T43" fmla="*/ 1342 h 1416"/>
              <a:gd name="T44" fmla="*/ 825 w 1176"/>
              <a:gd name="T45" fmla="*/ 1371 h 1416"/>
              <a:gd name="T46" fmla="*/ 916 w 1176"/>
              <a:gd name="T47" fmla="*/ 1357 h 1416"/>
              <a:gd name="T48" fmla="*/ 858 w 1176"/>
              <a:gd name="T49" fmla="*/ 1306 h 1416"/>
              <a:gd name="T50" fmla="*/ 839 w 1176"/>
              <a:gd name="T51" fmla="*/ 1299 h 1416"/>
              <a:gd name="T52" fmla="*/ 788 w 1176"/>
              <a:gd name="T53" fmla="*/ 1264 h 1416"/>
              <a:gd name="T54" fmla="*/ 813 w 1176"/>
              <a:gd name="T55" fmla="*/ 1103 h 1416"/>
              <a:gd name="T56" fmla="*/ 824 w 1176"/>
              <a:gd name="T57" fmla="*/ 944 h 1416"/>
              <a:gd name="T58" fmla="*/ 732 w 1176"/>
              <a:gd name="T59" fmla="*/ 807 h 1416"/>
              <a:gd name="T60" fmla="*/ 653 w 1176"/>
              <a:gd name="T61" fmla="*/ 696 h 1416"/>
              <a:gd name="T62" fmla="*/ 654 w 1176"/>
              <a:gd name="T63" fmla="*/ 616 h 1416"/>
              <a:gd name="T64" fmla="*/ 716 w 1176"/>
              <a:gd name="T65" fmla="*/ 431 h 1416"/>
              <a:gd name="T66" fmla="*/ 813 w 1176"/>
              <a:gd name="T67" fmla="*/ 487 h 1416"/>
              <a:gd name="T68" fmla="*/ 991 w 1176"/>
              <a:gd name="T69" fmla="*/ 427 h 1416"/>
              <a:gd name="T70" fmla="*/ 1029 w 1176"/>
              <a:gd name="T71" fmla="*/ 434 h 1416"/>
              <a:gd name="T72" fmla="*/ 1159 w 1176"/>
              <a:gd name="T73" fmla="*/ 460 h 1416"/>
              <a:gd name="T74" fmla="*/ 1174 w 1176"/>
              <a:gd name="T75" fmla="*/ 417 h 1416"/>
              <a:gd name="T76" fmla="*/ 1164 w 1176"/>
              <a:gd name="T77" fmla="*/ 360 h 1416"/>
              <a:gd name="T78" fmla="*/ 1093 w 1176"/>
              <a:gd name="T79" fmla="*/ 315 h 1416"/>
              <a:gd name="T80" fmla="*/ 1059 w 1176"/>
              <a:gd name="T81" fmla="*/ 314 h 1416"/>
              <a:gd name="T82" fmla="*/ 989 w 1176"/>
              <a:gd name="T83" fmla="*/ 359 h 1416"/>
              <a:gd name="T84" fmla="*/ 865 w 1176"/>
              <a:gd name="T85" fmla="*/ 402 h 1416"/>
              <a:gd name="T86" fmla="*/ 784 w 1176"/>
              <a:gd name="T87" fmla="*/ 352 h 1416"/>
              <a:gd name="T88" fmla="*/ 791 w 1176"/>
              <a:gd name="T89" fmla="*/ 336 h 1416"/>
              <a:gd name="T90" fmla="*/ 814 w 1176"/>
              <a:gd name="T91" fmla="*/ 291 h 1416"/>
              <a:gd name="T92" fmla="*/ 832 w 1176"/>
              <a:gd name="T93" fmla="*/ 269 h 1416"/>
              <a:gd name="T94" fmla="*/ 779 w 1176"/>
              <a:gd name="T95" fmla="*/ 257 h 1416"/>
              <a:gd name="T96" fmla="*/ 722 w 1176"/>
              <a:gd name="T97" fmla="*/ 245 h 1416"/>
              <a:gd name="T98" fmla="*/ 734 w 1176"/>
              <a:gd name="T99" fmla="*/ 206 h 1416"/>
              <a:gd name="T100" fmla="*/ 740 w 1176"/>
              <a:gd name="T101" fmla="*/ 173 h 1416"/>
              <a:gd name="T102" fmla="*/ 747 w 1176"/>
              <a:gd name="T103" fmla="*/ 145 h 1416"/>
              <a:gd name="T104" fmla="*/ 747 w 1176"/>
              <a:gd name="T105" fmla="*/ 101 h 1416"/>
              <a:gd name="T106" fmla="*/ 787 w 1176"/>
              <a:gd name="T107" fmla="*/ 77 h 1416"/>
              <a:gd name="T108" fmla="*/ 781 w 1176"/>
              <a:gd name="T109" fmla="*/ 44 h 1416"/>
              <a:gd name="T110" fmla="*/ 722 w 1176"/>
              <a:gd name="T111" fmla="*/ 42 h 1416"/>
              <a:gd name="T112" fmla="*/ 661 w 1176"/>
              <a:gd name="T113" fmla="*/ 1 h 1416"/>
              <a:gd name="T114" fmla="*/ 581 w 1176"/>
              <a:gd name="T115" fmla="*/ 32 h 1416"/>
              <a:gd name="T116" fmla="*/ 576 w 1176"/>
              <a:gd name="T117" fmla="*/ 132 h 1416"/>
              <a:gd name="T118" fmla="*/ 594 w 1176"/>
              <a:gd name="T119" fmla="*/ 153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6" h="1416">
                <a:moveTo>
                  <a:pt x="594" y="153"/>
                </a:moveTo>
                <a:lnTo>
                  <a:pt x="594" y="153"/>
                </a:lnTo>
                <a:lnTo>
                  <a:pt x="595" y="162"/>
                </a:lnTo>
                <a:lnTo>
                  <a:pt x="595" y="177"/>
                </a:lnTo>
                <a:lnTo>
                  <a:pt x="595" y="201"/>
                </a:lnTo>
                <a:lnTo>
                  <a:pt x="595" y="201"/>
                </a:lnTo>
                <a:lnTo>
                  <a:pt x="594" y="203"/>
                </a:lnTo>
                <a:lnTo>
                  <a:pt x="589" y="206"/>
                </a:lnTo>
                <a:lnTo>
                  <a:pt x="572" y="216"/>
                </a:lnTo>
                <a:lnTo>
                  <a:pt x="526" y="242"/>
                </a:lnTo>
                <a:lnTo>
                  <a:pt x="526" y="242"/>
                </a:lnTo>
                <a:lnTo>
                  <a:pt x="516" y="249"/>
                </a:lnTo>
                <a:lnTo>
                  <a:pt x="506" y="256"/>
                </a:lnTo>
                <a:lnTo>
                  <a:pt x="498" y="264"/>
                </a:lnTo>
                <a:lnTo>
                  <a:pt x="492" y="271"/>
                </a:lnTo>
                <a:lnTo>
                  <a:pt x="486" y="281"/>
                </a:lnTo>
                <a:lnTo>
                  <a:pt x="482" y="289"/>
                </a:lnTo>
                <a:lnTo>
                  <a:pt x="478" y="298"/>
                </a:lnTo>
                <a:lnTo>
                  <a:pt x="476" y="308"/>
                </a:lnTo>
                <a:lnTo>
                  <a:pt x="476" y="308"/>
                </a:lnTo>
                <a:lnTo>
                  <a:pt x="453" y="404"/>
                </a:lnTo>
                <a:lnTo>
                  <a:pt x="440" y="463"/>
                </a:lnTo>
                <a:lnTo>
                  <a:pt x="434" y="485"/>
                </a:lnTo>
                <a:lnTo>
                  <a:pt x="431" y="498"/>
                </a:lnTo>
                <a:lnTo>
                  <a:pt x="431" y="498"/>
                </a:lnTo>
                <a:lnTo>
                  <a:pt x="425" y="512"/>
                </a:lnTo>
                <a:lnTo>
                  <a:pt x="420" y="524"/>
                </a:lnTo>
                <a:lnTo>
                  <a:pt x="415" y="535"/>
                </a:lnTo>
                <a:lnTo>
                  <a:pt x="414" y="545"/>
                </a:lnTo>
                <a:lnTo>
                  <a:pt x="414" y="545"/>
                </a:lnTo>
                <a:lnTo>
                  <a:pt x="413" y="559"/>
                </a:lnTo>
                <a:lnTo>
                  <a:pt x="413" y="569"/>
                </a:lnTo>
                <a:lnTo>
                  <a:pt x="413" y="569"/>
                </a:lnTo>
                <a:lnTo>
                  <a:pt x="413" y="577"/>
                </a:lnTo>
                <a:lnTo>
                  <a:pt x="413" y="586"/>
                </a:lnTo>
                <a:lnTo>
                  <a:pt x="412" y="591"/>
                </a:lnTo>
                <a:lnTo>
                  <a:pt x="411" y="596"/>
                </a:lnTo>
                <a:lnTo>
                  <a:pt x="408" y="599"/>
                </a:lnTo>
                <a:lnTo>
                  <a:pt x="405" y="603"/>
                </a:lnTo>
                <a:lnTo>
                  <a:pt x="405" y="603"/>
                </a:lnTo>
                <a:lnTo>
                  <a:pt x="399" y="605"/>
                </a:lnTo>
                <a:lnTo>
                  <a:pt x="393" y="608"/>
                </a:lnTo>
                <a:lnTo>
                  <a:pt x="386" y="610"/>
                </a:lnTo>
                <a:lnTo>
                  <a:pt x="379" y="614"/>
                </a:lnTo>
                <a:lnTo>
                  <a:pt x="371" y="618"/>
                </a:lnTo>
                <a:lnTo>
                  <a:pt x="362" y="627"/>
                </a:lnTo>
                <a:lnTo>
                  <a:pt x="354" y="637"/>
                </a:lnTo>
                <a:lnTo>
                  <a:pt x="347" y="653"/>
                </a:lnTo>
                <a:lnTo>
                  <a:pt x="347" y="653"/>
                </a:lnTo>
                <a:lnTo>
                  <a:pt x="343" y="661"/>
                </a:lnTo>
                <a:lnTo>
                  <a:pt x="341" y="671"/>
                </a:lnTo>
                <a:lnTo>
                  <a:pt x="338" y="692"/>
                </a:lnTo>
                <a:lnTo>
                  <a:pt x="336" y="714"/>
                </a:lnTo>
                <a:lnTo>
                  <a:pt x="336" y="736"/>
                </a:lnTo>
                <a:lnTo>
                  <a:pt x="336" y="758"/>
                </a:lnTo>
                <a:lnTo>
                  <a:pt x="335" y="778"/>
                </a:lnTo>
                <a:lnTo>
                  <a:pt x="334" y="786"/>
                </a:lnTo>
                <a:lnTo>
                  <a:pt x="333" y="794"/>
                </a:lnTo>
                <a:lnTo>
                  <a:pt x="330" y="801"/>
                </a:lnTo>
                <a:lnTo>
                  <a:pt x="327" y="807"/>
                </a:lnTo>
                <a:lnTo>
                  <a:pt x="327" y="807"/>
                </a:lnTo>
                <a:lnTo>
                  <a:pt x="320" y="818"/>
                </a:lnTo>
                <a:lnTo>
                  <a:pt x="313" y="832"/>
                </a:lnTo>
                <a:lnTo>
                  <a:pt x="300" y="860"/>
                </a:lnTo>
                <a:lnTo>
                  <a:pt x="289" y="890"/>
                </a:lnTo>
                <a:lnTo>
                  <a:pt x="284" y="903"/>
                </a:lnTo>
                <a:lnTo>
                  <a:pt x="283" y="913"/>
                </a:lnTo>
                <a:lnTo>
                  <a:pt x="283" y="913"/>
                </a:lnTo>
                <a:lnTo>
                  <a:pt x="278" y="934"/>
                </a:lnTo>
                <a:lnTo>
                  <a:pt x="273" y="955"/>
                </a:lnTo>
                <a:lnTo>
                  <a:pt x="267" y="972"/>
                </a:lnTo>
                <a:lnTo>
                  <a:pt x="260" y="984"/>
                </a:lnTo>
                <a:lnTo>
                  <a:pt x="260" y="984"/>
                </a:lnTo>
                <a:lnTo>
                  <a:pt x="254" y="990"/>
                </a:lnTo>
                <a:lnTo>
                  <a:pt x="243" y="1000"/>
                </a:lnTo>
                <a:lnTo>
                  <a:pt x="214" y="1023"/>
                </a:lnTo>
                <a:lnTo>
                  <a:pt x="197" y="1037"/>
                </a:lnTo>
                <a:lnTo>
                  <a:pt x="181" y="1052"/>
                </a:lnTo>
                <a:lnTo>
                  <a:pt x="168" y="1065"/>
                </a:lnTo>
                <a:lnTo>
                  <a:pt x="158" y="1076"/>
                </a:lnTo>
                <a:lnTo>
                  <a:pt x="158" y="1076"/>
                </a:lnTo>
                <a:lnTo>
                  <a:pt x="143" y="1100"/>
                </a:lnTo>
                <a:lnTo>
                  <a:pt x="127" y="1126"/>
                </a:lnTo>
                <a:lnTo>
                  <a:pt x="105" y="1168"/>
                </a:lnTo>
                <a:lnTo>
                  <a:pt x="105" y="1168"/>
                </a:lnTo>
                <a:lnTo>
                  <a:pt x="96" y="1186"/>
                </a:lnTo>
                <a:lnTo>
                  <a:pt x="81" y="1209"/>
                </a:lnTo>
                <a:lnTo>
                  <a:pt x="70" y="1230"/>
                </a:lnTo>
                <a:lnTo>
                  <a:pt x="62" y="1242"/>
                </a:lnTo>
                <a:lnTo>
                  <a:pt x="62" y="1242"/>
                </a:lnTo>
                <a:lnTo>
                  <a:pt x="58" y="1250"/>
                </a:lnTo>
                <a:lnTo>
                  <a:pt x="49" y="1259"/>
                </a:lnTo>
                <a:lnTo>
                  <a:pt x="39" y="1270"/>
                </a:lnTo>
                <a:lnTo>
                  <a:pt x="39" y="1270"/>
                </a:lnTo>
                <a:lnTo>
                  <a:pt x="35" y="1272"/>
                </a:lnTo>
                <a:lnTo>
                  <a:pt x="29" y="1277"/>
                </a:lnTo>
                <a:lnTo>
                  <a:pt x="29" y="1277"/>
                </a:lnTo>
                <a:lnTo>
                  <a:pt x="14" y="1290"/>
                </a:lnTo>
                <a:lnTo>
                  <a:pt x="5" y="1301"/>
                </a:lnTo>
                <a:lnTo>
                  <a:pt x="1" y="1306"/>
                </a:lnTo>
                <a:lnTo>
                  <a:pt x="0" y="1311"/>
                </a:lnTo>
                <a:lnTo>
                  <a:pt x="0" y="1311"/>
                </a:lnTo>
                <a:lnTo>
                  <a:pt x="0" y="1316"/>
                </a:lnTo>
                <a:lnTo>
                  <a:pt x="1" y="1319"/>
                </a:lnTo>
                <a:lnTo>
                  <a:pt x="5" y="1328"/>
                </a:lnTo>
                <a:lnTo>
                  <a:pt x="9" y="1337"/>
                </a:lnTo>
                <a:lnTo>
                  <a:pt x="9" y="1337"/>
                </a:lnTo>
                <a:lnTo>
                  <a:pt x="16" y="1351"/>
                </a:lnTo>
                <a:lnTo>
                  <a:pt x="16" y="1351"/>
                </a:lnTo>
                <a:lnTo>
                  <a:pt x="24" y="1366"/>
                </a:lnTo>
                <a:lnTo>
                  <a:pt x="29" y="1374"/>
                </a:lnTo>
                <a:lnTo>
                  <a:pt x="36" y="1382"/>
                </a:lnTo>
                <a:lnTo>
                  <a:pt x="36" y="1382"/>
                </a:lnTo>
                <a:lnTo>
                  <a:pt x="45" y="1390"/>
                </a:lnTo>
                <a:lnTo>
                  <a:pt x="57" y="1401"/>
                </a:lnTo>
                <a:lnTo>
                  <a:pt x="62" y="1407"/>
                </a:lnTo>
                <a:lnTo>
                  <a:pt x="68" y="1412"/>
                </a:lnTo>
                <a:lnTo>
                  <a:pt x="75" y="1414"/>
                </a:lnTo>
                <a:lnTo>
                  <a:pt x="83" y="1416"/>
                </a:lnTo>
                <a:lnTo>
                  <a:pt x="83" y="1416"/>
                </a:lnTo>
                <a:lnTo>
                  <a:pt x="99" y="1416"/>
                </a:lnTo>
                <a:lnTo>
                  <a:pt x="118" y="1414"/>
                </a:lnTo>
                <a:lnTo>
                  <a:pt x="127" y="1412"/>
                </a:lnTo>
                <a:lnTo>
                  <a:pt x="134" y="1409"/>
                </a:lnTo>
                <a:lnTo>
                  <a:pt x="140" y="1407"/>
                </a:lnTo>
                <a:lnTo>
                  <a:pt x="143" y="1404"/>
                </a:lnTo>
                <a:lnTo>
                  <a:pt x="143" y="1404"/>
                </a:lnTo>
                <a:lnTo>
                  <a:pt x="144" y="1402"/>
                </a:lnTo>
                <a:lnTo>
                  <a:pt x="143" y="1399"/>
                </a:lnTo>
                <a:lnTo>
                  <a:pt x="140" y="1394"/>
                </a:lnTo>
                <a:lnTo>
                  <a:pt x="134" y="1389"/>
                </a:lnTo>
                <a:lnTo>
                  <a:pt x="130" y="1384"/>
                </a:lnTo>
                <a:lnTo>
                  <a:pt x="130" y="1384"/>
                </a:lnTo>
                <a:lnTo>
                  <a:pt x="120" y="1377"/>
                </a:lnTo>
                <a:lnTo>
                  <a:pt x="116" y="1374"/>
                </a:lnTo>
                <a:lnTo>
                  <a:pt x="116" y="1371"/>
                </a:lnTo>
                <a:lnTo>
                  <a:pt x="116" y="1371"/>
                </a:lnTo>
                <a:lnTo>
                  <a:pt x="116" y="1361"/>
                </a:lnTo>
                <a:lnTo>
                  <a:pt x="116" y="1344"/>
                </a:lnTo>
                <a:lnTo>
                  <a:pt x="116" y="1344"/>
                </a:lnTo>
                <a:lnTo>
                  <a:pt x="117" y="1312"/>
                </a:lnTo>
                <a:lnTo>
                  <a:pt x="117" y="1312"/>
                </a:lnTo>
                <a:lnTo>
                  <a:pt x="119" y="1304"/>
                </a:lnTo>
                <a:lnTo>
                  <a:pt x="126" y="1289"/>
                </a:lnTo>
                <a:lnTo>
                  <a:pt x="134" y="1271"/>
                </a:lnTo>
                <a:lnTo>
                  <a:pt x="143" y="1257"/>
                </a:lnTo>
                <a:lnTo>
                  <a:pt x="143" y="1257"/>
                </a:lnTo>
                <a:lnTo>
                  <a:pt x="158" y="1236"/>
                </a:lnTo>
                <a:lnTo>
                  <a:pt x="184" y="1204"/>
                </a:lnTo>
                <a:lnTo>
                  <a:pt x="199" y="1187"/>
                </a:lnTo>
                <a:lnTo>
                  <a:pt x="214" y="1172"/>
                </a:lnTo>
                <a:lnTo>
                  <a:pt x="228" y="1159"/>
                </a:lnTo>
                <a:lnTo>
                  <a:pt x="240" y="1150"/>
                </a:lnTo>
                <a:lnTo>
                  <a:pt x="240" y="1150"/>
                </a:lnTo>
                <a:lnTo>
                  <a:pt x="254" y="1140"/>
                </a:lnTo>
                <a:lnTo>
                  <a:pt x="273" y="1127"/>
                </a:lnTo>
                <a:lnTo>
                  <a:pt x="315" y="1092"/>
                </a:lnTo>
                <a:lnTo>
                  <a:pt x="381" y="1036"/>
                </a:lnTo>
                <a:lnTo>
                  <a:pt x="381" y="1036"/>
                </a:lnTo>
                <a:lnTo>
                  <a:pt x="388" y="1028"/>
                </a:lnTo>
                <a:lnTo>
                  <a:pt x="397" y="1015"/>
                </a:lnTo>
                <a:lnTo>
                  <a:pt x="415" y="980"/>
                </a:lnTo>
                <a:lnTo>
                  <a:pt x="432" y="944"/>
                </a:lnTo>
                <a:lnTo>
                  <a:pt x="443" y="923"/>
                </a:lnTo>
                <a:lnTo>
                  <a:pt x="443" y="923"/>
                </a:lnTo>
                <a:lnTo>
                  <a:pt x="447" y="917"/>
                </a:lnTo>
                <a:lnTo>
                  <a:pt x="458" y="906"/>
                </a:lnTo>
                <a:lnTo>
                  <a:pt x="486" y="882"/>
                </a:lnTo>
                <a:lnTo>
                  <a:pt x="524" y="850"/>
                </a:lnTo>
                <a:lnTo>
                  <a:pt x="524" y="850"/>
                </a:lnTo>
                <a:lnTo>
                  <a:pt x="529" y="856"/>
                </a:lnTo>
                <a:lnTo>
                  <a:pt x="543" y="871"/>
                </a:lnTo>
                <a:lnTo>
                  <a:pt x="554" y="883"/>
                </a:lnTo>
                <a:lnTo>
                  <a:pt x="568" y="895"/>
                </a:lnTo>
                <a:lnTo>
                  <a:pt x="585" y="909"/>
                </a:lnTo>
                <a:lnTo>
                  <a:pt x="607" y="923"/>
                </a:lnTo>
                <a:lnTo>
                  <a:pt x="607" y="923"/>
                </a:lnTo>
                <a:lnTo>
                  <a:pt x="648" y="950"/>
                </a:lnTo>
                <a:lnTo>
                  <a:pt x="681" y="970"/>
                </a:lnTo>
                <a:lnTo>
                  <a:pt x="702" y="983"/>
                </a:lnTo>
                <a:lnTo>
                  <a:pt x="708" y="989"/>
                </a:lnTo>
                <a:lnTo>
                  <a:pt x="711" y="993"/>
                </a:lnTo>
                <a:lnTo>
                  <a:pt x="711" y="993"/>
                </a:lnTo>
                <a:lnTo>
                  <a:pt x="711" y="1002"/>
                </a:lnTo>
                <a:lnTo>
                  <a:pt x="711" y="1017"/>
                </a:lnTo>
                <a:lnTo>
                  <a:pt x="709" y="1033"/>
                </a:lnTo>
                <a:lnTo>
                  <a:pt x="707" y="1047"/>
                </a:lnTo>
                <a:lnTo>
                  <a:pt x="707" y="1047"/>
                </a:lnTo>
                <a:lnTo>
                  <a:pt x="705" y="1052"/>
                </a:lnTo>
                <a:lnTo>
                  <a:pt x="702" y="1055"/>
                </a:lnTo>
                <a:lnTo>
                  <a:pt x="700" y="1060"/>
                </a:lnTo>
                <a:lnTo>
                  <a:pt x="699" y="1063"/>
                </a:lnTo>
                <a:lnTo>
                  <a:pt x="698" y="1069"/>
                </a:lnTo>
                <a:lnTo>
                  <a:pt x="698" y="1078"/>
                </a:lnTo>
                <a:lnTo>
                  <a:pt x="699" y="1087"/>
                </a:lnTo>
                <a:lnTo>
                  <a:pt x="702" y="1101"/>
                </a:lnTo>
                <a:lnTo>
                  <a:pt x="702" y="1101"/>
                </a:lnTo>
                <a:lnTo>
                  <a:pt x="706" y="1116"/>
                </a:lnTo>
                <a:lnTo>
                  <a:pt x="708" y="1133"/>
                </a:lnTo>
                <a:lnTo>
                  <a:pt x="709" y="1151"/>
                </a:lnTo>
                <a:lnTo>
                  <a:pt x="709" y="1167"/>
                </a:lnTo>
                <a:lnTo>
                  <a:pt x="709" y="1184"/>
                </a:lnTo>
                <a:lnTo>
                  <a:pt x="708" y="1200"/>
                </a:lnTo>
                <a:lnTo>
                  <a:pt x="706" y="1216"/>
                </a:lnTo>
                <a:lnTo>
                  <a:pt x="703" y="1229"/>
                </a:lnTo>
                <a:lnTo>
                  <a:pt x="703" y="1229"/>
                </a:lnTo>
                <a:lnTo>
                  <a:pt x="700" y="1251"/>
                </a:lnTo>
                <a:lnTo>
                  <a:pt x="698" y="1265"/>
                </a:lnTo>
                <a:lnTo>
                  <a:pt x="695" y="1277"/>
                </a:lnTo>
                <a:lnTo>
                  <a:pt x="695" y="1277"/>
                </a:lnTo>
                <a:lnTo>
                  <a:pt x="690" y="1281"/>
                </a:lnTo>
                <a:lnTo>
                  <a:pt x="687" y="1285"/>
                </a:lnTo>
                <a:lnTo>
                  <a:pt x="683" y="1291"/>
                </a:lnTo>
                <a:lnTo>
                  <a:pt x="683" y="1291"/>
                </a:lnTo>
                <a:lnTo>
                  <a:pt x="683" y="1296"/>
                </a:lnTo>
                <a:lnTo>
                  <a:pt x="683" y="1303"/>
                </a:lnTo>
                <a:lnTo>
                  <a:pt x="686" y="1318"/>
                </a:lnTo>
                <a:lnTo>
                  <a:pt x="688" y="1332"/>
                </a:lnTo>
                <a:lnTo>
                  <a:pt x="690" y="1338"/>
                </a:lnTo>
                <a:lnTo>
                  <a:pt x="692" y="1342"/>
                </a:lnTo>
                <a:lnTo>
                  <a:pt x="692" y="1342"/>
                </a:lnTo>
                <a:lnTo>
                  <a:pt x="698" y="1344"/>
                </a:lnTo>
                <a:lnTo>
                  <a:pt x="707" y="1347"/>
                </a:lnTo>
                <a:lnTo>
                  <a:pt x="738" y="1351"/>
                </a:lnTo>
                <a:lnTo>
                  <a:pt x="773" y="1358"/>
                </a:lnTo>
                <a:lnTo>
                  <a:pt x="787" y="1361"/>
                </a:lnTo>
                <a:lnTo>
                  <a:pt x="799" y="1366"/>
                </a:lnTo>
                <a:lnTo>
                  <a:pt x="799" y="1366"/>
                </a:lnTo>
                <a:lnTo>
                  <a:pt x="811" y="1369"/>
                </a:lnTo>
                <a:lnTo>
                  <a:pt x="825" y="1371"/>
                </a:lnTo>
                <a:lnTo>
                  <a:pt x="843" y="1374"/>
                </a:lnTo>
                <a:lnTo>
                  <a:pt x="860" y="1375"/>
                </a:lnTo>
                <a:lnTo>
                  <a:pt x="877" y="1375"/>
                </a:lnTo>
                <a:lnTo>
                  <a:pt x="892" y="1373"/>
                </a:lnTo>
                <a:lnTo>
                  <a:pt x="899" y="1371"/>
                </a:lnTo>
                <a:lnTo>
                  <a:pt x="905" y="1369"/>
                </a:lnTo>
                <a:lnTo>
                  <a:pt x="909" y="1367"/>
                </a:lnTo>
                <a:lnTo>
                  <a:pt x="912" y="1363"/>
                </a:lnTo>
                <a:lnTo>
                  <a:pt x="912" y="1363"/>
                </a:lnTo>
                <a:lnTo>
                  <a:pt x="916" y="1357"/>
                </a:lnTo>
                <a:lnTo>
                  <a:pt x="917" y="1350"/>
                </a:lnTo>
                <a:lnTo>
                  <a:pt x="917" y="1344"/>
                </a:lnTo>
                <a:lnTo>
                  <a:pt x="915" y="1340"/>
                </a:lnTo>
                <a:lnTo>
                  <a:pt x="910" y="1334"/>
                </a:lnTo>
                <a:lnTo>
                  <a:pt x="903" y="1329"/>
                </a:lnTo>
                <a:lnTo>
                  <a:pt x="896" y="1325"/>
                </a:lnTo>
                <a:lnTo>
                  <a:pt x="886" y="1321"/>
                </a:lnTo>
                <a:lnTo>
                  <a:pt x="886" y="1321"/>
                </a:lnTo>
                <a:lnTo>
                  <a:pt x="869" y="1314"/>
                </a:lnTo>
                <a:lnTo>
                  <a:pt x="858" y="1306"/>
                </a:lnTo>
                <a:lnTo>
                  <a:pt x="852" y="1303"/>
                </a:lnTo>
                <a:lnTo>
                  <a:pt x="850" y="1301"/>
                </a:lnTo>
                <a:lnTo>
                  <a:pt x="850" y="1301"/>
                </a:lnTo>
                <a:lnTo>
                  <a:pt x="847" y="1297"/>
                </a:lnTo>
                <a:lnTo>
                  <a:pt x="845" y="1296"/>
                </a:lnTo>
                <a:lnTo>
                  <a:pt x="844" y="1296"/>
                </a:lnTo>
                <a:lnTo>
                  <a:pt x="842" y="1296"/>
                </a:lnTo>
                <a:lnTo>
                  <a:pt x="842" y="1296"/>
                </a:lnTo>
                <a:lnTo>
                  <a:pt x="840" y="1297"/>
                </a:lnTo>
                <a:lnTo>
                  <a:pt x="839" y="1299"/>
                </a:lnTo>
                <a:lnTo>
                  <a:pt x="839" y="1303"/>
                </a:lnTo>
                <a:lnTo>
                  <a:pt x="839" y="1304"/>
                </a:lnTo>
                <a:lnTo>
                  <a:pt x="838" y="1304"/>
                </a:lnTo>
                <a:lnTo>
                  <a:pt x="833" y="1301"/>
                </a:lnTo>
                <a:lnTo>
                  <a:pt x="833" y="1301"/>
                </a:lnTo>
                <a:lnTo>
                  <a:pt x="812" y="1285"/>
                </a:lnTo>
                <a:lnTo>
                  <a:pt x="794" y="1271"/>
                </a:lnTo>
                <a:lnTo>
                  <a:pt x="794" y="1271"/>
                </a:lnTo>
                <a:lnTo>
                  <a:pt x="791" y="1268"/>
                </a:lnTo>
                <a:lnTo>
                  <a:pt x="788" y="1264"/>
                </a:lnTo>
                <a:lnTo>
                  <a:pt x="783" y="1252"/>
                </a:lnTo>
                <a:lnTo>
                  <a:pt x="783" y="1252"/>
                </a:lnTo>
                <a:lnTo>
                  <a:pt x="780" y="1245"/>
                </a:lnTo>
                <a:lnTo>
                  <a:pt x="779" y="1242"/>
                </a:lnTo>
                <a:lnTo>
                  <a:pt x="778" y="1237"/>
                </a:lnTo>
                <a:lnTo>
                  <a:pt x="779" y="1232"/>
                </a:lnTo>
                <a:lnTo>
                  <a:pt x="779" y="1232"/>
                </a:lnTo>
                <a:lnTo>
                  <a:pt x="794" y="1172"/>
                </a:lnTo>
                <a:lnTo>
                  <a:pt x="805" y="1131"/>
                </a:lnTo>
                <a:lnTo>
                  <a:pt x="813" y="1103"/>
                </a:lnTo>
                <a:lnTo>
                  <a:pt x="813" y="1103"/>
                </a:lnTo>
                <a:lnTo>
                  <a:pt x="817" y="1094"/>
                </a:lnTo>
                <a:lnTo>
                  <a:pt x="819" y="1079"/>
                </a:lnTo>
                <a:lnTo>
                  <a:pt x="825" y="1039"/>
                </a:lnTo>
                <a:lnTo>
                  <a:pt x="829" y="998"/>
                </a:lnTo>
                <a:lnTo>
                  <a:pt x="830" y="975"/>
                </a:lnTo>
                <a:lnTo>
                  <a:pt x="830" y="975"/>
                </a:lnTo>
                <a:lnTo>
                  <a:pt x="829" y="963"/>
                </a:lnTo>
                <a:lnTo>
                  <a:pt x="826" y="952"/>
                </a:lnTo>
                <a:lnTo>
                  <a:pt x="824" y="944"/>
                </a:lnTo>
                <a:lnTo>
                  <a:pt x="821" y="939"/>
                </a:lnTo>
                <a:lnTo>
                  <a:pt x="821" y="939"/>
                </a:lnTo>
                <a:lnTo>
                  <a:pt x="793" y="898"/>
                </a:lnTo>
                <a:lnTo>
                  <a:pt x="773" y="869"/>
                </a:lnTo>
                <a:lnTo>
                  <a:pt x="766" y="858"/>
                </a:lnTo>
                <a:lnTo>
                  <a:pt x="762" y="851"/>
                </a:lnTo>
                <a:lnTo>
                  <a:pt x="762" y="851"/>
                </a:lnTo>
                <a:lnTo>
                  <a:pt x="759" y="845"/>
                </a:lnTo>
                <a:lnTo>
                  <a:pt x="752" y="834"/>
                </a:lnTo>
                <a:lnTo>
                  <a:pt x="732" y="807"/>
                </a:lnTo>
                <a:lnTo>
                  <a:pt x="712" y="781"/>
                </a:lnTo>
                <a:lnTo>
                  <a:pt x="705" y="773"/>
                </a:lnTo>
                <a:lnTo>
                  <a:pt x="702" y="767"/>
                </a:lnTo>
                <a:lnTo>
                  <a:pt x="702" y="767"/>
                </a:lnTo>
                <a:lnTo>
                  <a:pt x="694" y="755"/>
                </a:lnTo>
                <a:lnTo>
                  <a:pt x="677" y="734"/>
                </a:lnTo>
                <a:lnTo>
                  <a:pt x="661" y="712"/>
                </a:lnTo>
                <a:lnTo>
                  <a:pt x="655" y="702"/>
                </a:lnTo>
                <a:lnTo>
                  <a:pt x="653" y="696"/>
                </a:lnTo>
                <a:lnTo>
                  <a:pt x="653" y="696"/>
                </a:lnTo>
                <a:lnTo>
                  <a:pt x="652" y="689"/>
                </a:lnTo>
                <a:lnTo>
                  <a:pt x="653" y="682"/>
                </a:lnTo>
                <a:lnTo>
                  <a:pt x="654" y="674"/>
                </a:lnTo>
                <a:lnTo>
                  <a:pt x="654" y="662"/>
                </a:lnTo>
                <a:lnTo>
                  <a:pt x="654" y="662"/>
                </a:lnTo>
                <a:lnTo>
                  <a:pt x="654" y="650"/>
                </a:lnTo>
                <a:lnTo>
                  <a:pt x="654" y="641"/>
                </a:lnTo>
                <a:lnTo>
                  <a:pt x="653" y="630"/>
                </a:lnTo>
                <a:lnTo>
                  <a:pt x="654" y="616"/>
                </a:lnTo>
                <a:lnTo>
                  <a:pt x="654" y="616"/>
                </a:lnTo>
                <a:lnTo>
                  <a:pt x="659" y="594"/>
                </a:lnTo>
                <a:lnTo>
                  <a:pt x="666" y="565"/>
                </a:lnTo>
                <a:lnTo>
                  <a:pt x="674" y="537"/>
                </a:lnTo>
                <a:lnTo>
                  <a:pt x="677" y="526"/>
                </a:lnTo>
                <a:lnTo>
                  <a:pt x="681" y="519"/>
                </a:lnTo>
                <a:lnTo>
                  <a:pt x="681" y="519"/>
                </a:lnTo>
                <a:lnTo>
                  <a:pt x="689" y="500"/>
                </a:lnTo>
                <a:lnTo>
                  <a:pt x="701" y="470"/>
                </a:lnTo>
                <a:lnTo>
                  <a:pt x="716" y="431"/>
                </a:lnTo>
                <a:lnTo>
                  <a:pt x="716" y="431"/>
                </a:lnTo>
                <a:lnTo>
                  <a:pt x="724" y="439"/>
                </a:lnTo>
                <a:lnTo>
                  <a:pt x="740" y="457"/>
                </a:lnTo>
                <a:lnTo>
                  <a:pt x="749" y="466"/>
                </a:lnTo>
                <a:lnTo>
                  <a:pt x="759" y="476"/>
                </a:lnTo>
                <a:lnTo>
                  <a:pt x="768" y="483"/>
                </a:lnTo>
                <a:lnTo>
                  <a:pt x="775" y="486"/>
                </a:lnTo>
                <a:lnTo>
                  <a:pt x="775" y="486"/>
                </a:lnTo>
                <a:lnTo>
                  <a:pt x="785" y="489"/>
                </a:lnTo>
                <a:lnTo>
                  <a:pt x="798" y="489"/>
                </a:lnTo>
                <a:lnTo>
                  <a:pt x="813" y="487"/>
                </a:lnTo>
                <a:lnTo>
                  <a:pt x="831" y="485"/>
                </a:lnTo>
                <a:lnTo>
                  <a:pt x="851" y="481"/>
                </a:lnTo>
                <a:lnTo>
                  <a:pt x="871" y="477"/>
                </a:lnTo>
                <a:lnTo>
                  <a:pt x="890" y="472"/>
                </a:lnTo>
                <a:lnTo>
                  <a:pt x="909" y="465"/>
                </a:lnTo>
                <a:lnTo>
                  <a:pt x="909" y="465"/>
                </a:lnTo>
                <a:lnTo>
                  <a:pt x="927" y="458"/>
                </a:lnTo>
                <a:lnTo>
                  <a:pt x="943" y="451"/>
                </a:lnTo>
                <a:lnTo>
                  <a:pt x="971" y="438"/>
                </a:lnTo>
                <a:lnTo>
                  <a:pt x="991" y="427"/>
                </a:lnTo>
                <a:lnTo>
                  <a:pt x="997" y="425"/>
                </a:lnTo>
                <a:lnTo>
                  <a:pt x="1001" y="424"/>
                </a:lnTo>
                <a:lnTo>
                  <a:pt x="1001" y="424"/>
                </a:lnTo>
                <a:lnTo>
                  <a:pt x="1014" y="426"/>
                </a:lnTo>
                <a:lnTo>
                  <a:pt x="1020" y="428"/>
                </a:lnTo>
                <a:lnTo>
                  <a:pt x="1022" y="430"/>
                </a:lnTo>
                <a:lnTo>
                  <a:pt x="1025" y="431"/>
                </a:lnTo>
                <a:lnTo>
                  <a:pt x="1025" y="431"/>
                </a:lnTo>
                <a:lnTo>
                  <a:pt x="1026" y="433"/>
                </a:lnTo>
                <a:lnTo>
                  <a:pt x="1029" y="434"/>
                </a:lnTo>
                <a:lnTo>
                  <a:pt x="1042" y="439"/>
                </a:lnTo>
                <a:lnTo>
                  <a:pt x="1095" y="455"/>
                </a:lnTo>
                <a:lnTo>
                  <a:pt x="1095" y="455"/>
                </a:lnTo>
                <a:lnTo>
                  <a:pt x="1124" y="465"/>
                </a:lnTo>
                <a:lnTo>
                  <a:pt x="1133" y="468"/>
                </a:lnTo>
                <a:lnTo>
                  <a:pt x="1140" y="470"/>
                </a:lnTo>
                <a:lnTo>
                  <a:pt x="1146" y="470"/>
                </a:lnTo>
                <a:lnTo>
                  <a:pt x="1151" y="468"/>
                </a:lnTo>
                <a:lnTo>
                  <a:pt x="1154" y="465"/>
                </a:lnTo>
                <a:lnTo>
                  <a:pt x="1159" y="460"/>
                </a:lnTo>
                <a:lnTo>
                  <a:pt x="1159" y="460"/>
                </a:lnTo>
                <a:lnTo>
                  <a:pt x="1163" y="454"/>
                </a:lnTo>
                <a:lnTo>
                  <a:pt x="1165" y="450"/>
                </a:lnTo>
                <a:lnTo>
                  <a:pt x="1166" y="445"/>
                </a:lnTo>
                <a:lnTo>
                  <a:pt x="1166" y="441"/>
                </a:lnTo>
                <a:lnTo>
                  <a:pt x="1165" y="435"/>
                </a:lnTo>
                <a:lnTo>
                  <a:pt x="1164" y="434"/>
                </a:lnTo>
                <a:lnTo>
                  <a:pt x="1164" y="434"/>
                </a:lnTo>
                <a:lnTo>
                  <a:pt x="1171" y="425"/>
                </a:lnTo>
                <a:lnTo>
                  <a:pt x="1174" y="417"/>
                </a:lnTo>
                <a:lnTo>
                  <a:pt x="1176" y="414"/>
                </a:lnTo>
                <a:lnTo>
                  <a:pt x="1176" y="411"/>
                </a:lnTo>
                <a:lnTo>
                  <a:pt x="1171" y="394"/>
                </a:lnTo>
                <a:lnTo>
                  <a:pt x="1171" y="394"/>
                </a:lnTo>
                <a:lnTo>
                  <a:pt x="1172" y="388"/>
                </a:lnTo>
                <a:lnTo>
                  <a:pt x="1173" y="382"/>
                </a:lnTo>
                <a:lnTo>
                  <a:pt x="1172" y="376"/>
                </a:lnTo>
                <a:lnTo>
                  <a:pt x="1172" y="376"/>
                </a:lnTo>
                <a:lnTo>
                  <a:pt x="1170" y="369"/>
                </a:lnTo>
                <a:lnTo>
                  <a:pt x="1164" y="360"/>
                </a:lnTo>
                <a:lnTo>
                  <a:pt x="1161" y="355"/>
                </a:lnTo>
                <a:lnTo>
                  <a:pt x="1157" y="349"/>
                </a:lnTo>
                <a:lnTo>
                  <a:pt x="1152" y="345"/>
                </a:lnTo>
                <a:lnTo>
                  <a:pt x="1146" y="341"/>
                </a:lnTo>
                <a:lnTo>
                  <a:pt x="1146" y="341"/>
                </a:lnTo>
                <a:lnTo>
                  <a:pt x="1121" y="326"/>
                </a:lnTo>
                <a:lnTo>
                  <a:pt x="1110" y="320"/>
                </a:lnTo>
                <a:lnTo>
                  <a:pt x="1098" y="316"/>
                </a:lnTo>
                <a:lnTo>
                  <a:pt x="1098" y="316"/>
                </a:lnTo>
                <a:lnTo>
                  <a:pt x="1093" y="315"/>
                </a:lnTo>
                <a:lnTo>
                  <a:pt x="1087" y="315"/>
                </a:lnTo>
                <a:lnTo>
                  <a:pt x="1079" y="315"/>
                </a:lnTo>
                <a:lnTo>
                  <a:pt x="1073" y="316"/>
                </a:lnTo>
                <a:lnTo>
                  <a:pt x="1071" y="317"/>
                </a:lnTo>
                <a:lnTo>
                  <a:pt x="1071" y="317"/>
                </a:lnTo>
                <a:lnTo>
                  <a:pt x="1069" y="316"/>
                </a:lnTo>
                <a:lnTo>
                  <a:pt x="1068" y="315"/>
                </a:lnTo>
                <a:lnTo>
                  <a:pt x="1066" y="314"/>
                </a:lnTo>
                <a:lnTo>
                  <a:pt x="1062" y="314"/>
                </a:lnTo>
                <a:lnTo>
                  <a:pt x="1059" y="314"/>
                </a:lnTo>
                <a:lnTo>
                  <a:pt x="1054" y="316"/>
                </a:lnTo>
                <a:lnTo>
                  <a:pt x="1054" y="316"/>
                </a:lnTo>
                <a:lnTo>
                  <a:pt x="1029" y="323"/>
                </a:lnTo>
                <a:lnTo>
                  <a:pt x="1019" y="328"/>
                </a:lnTo>
                <a:lnTo>
                  <a:pt x="1014" y="330"/>
                </a:lnTo>
                <a:lnTo>
                  <a:pt x="1012" y="334"/>
                </a:lnTo>
                <a:lnTo>
                  <a:pt x="1012" y="334"/>
                </a:lnTo>
                <a:lnTo>
                  <a:pt x="1002" y="347"/>
                </a:lnTo>
                <a:lnTo>
                  <a:pt x="996" y="353"/>
                </a:lnTo>
                <a:lnTo>
                  <a:pt x="989" y="359"/>
                </a:lnTo>
                <a:lnTo>
                  <a:pt x="989" y="359"/>
                </a:lnTo>
                <a:lnTo>
                  <a:pt x="983" y="365"/>
                </a:lnTo>
                <a:lnTo>
                  <a:pt x="977" y="372"/>
                </a:lnTo>
                <a:lnTo>
                  <a:pt x="971" y="380"/>
                </a:lnTo>
                <a:lnTo>
                  <a:pt x="971" y="380"/>
                </a:lnTo>
                <a:lnTo>
                  <a:pt x="957" y="383"/>
                </a:lnTo>
                <a:lnTo>
                  <a:pt x="923" y="393"/>
                </a:lnTo>
                <a:lnTo>
                  <a:pt x="902" y="396"/>
                </a:lnTo>
                <a:lnTo>
                  <a:pt x="883" y="400"/>
                </a:lnTo>
                <a:lnTo>
                  <a:pt x="865" y="402"/>
                </a:lnTo>
                <a:lnTo>
                  <a:pt x="851" y="402"/>
                </a:lnTo>
                <a:lnTo>
                  <a:pt x="851" y="402"/>
                </a:lnTo>
                <a:lnTo>
                  <a:pt x="832" y="400"/>
                </a:lnTo>
                <a:lnTo>
                  <a:pt x="817" y="398"/>
                </a:lnTo>
                <a:lnTo>
                  <a:pt x="807" y="395"/>
                </a:lnTo>
                <a:lnTo>
                  <a:pt x="804" y="393"/>
                </a:lnTo>
                <a:lnTo>
                  <a:pt x="804" y="381"/>
                </a:lnTo>
                <a:lnTo>
                  <a:pt x="774" y="343"/>
                </a:lnTo>
                <a:lnTo>
                  <a:pt x="774" y="343"/>
                </a:lnTo>
                <a:lnTo>
                  <a:pt x="784" y="352"/>
                </a:lnTo>
                <a:lnTo>
                  <a:pt x="791" y="358"/>
                </a:lnTo>
                <a:lnTo>
                  <a:pt x="793" y="359"/>
                </a:lnTo>
                <a:lnTo>
                  <a:pt x="796" y="359"/>
                </a:lnTo>
                <a:lnTo>
                  <a:pt x="796" y="359"/>
                </a:lnTo>
                <a:lnTo>
                  <a:pt x="797" y="356"/>
                </a:lnTo>
                <a:lnTo>
                  <a:pt x="797" y="354"/>
                </a:lnTo>
                <a:lnTo>
                  <a:pt x="794" y="347"/>
                </a:lnTo>
                <a:lnTo>
                  <a:pt x="790" y="337"/>
                </a:lnTo>
                <a:lnTo>
                  <a:pt x="790" y="337"/>
                </a:lnTo>
                <a:lnTo>
                  <a:pt x="791" y="336"/>
                </a:lnTo>
                <a:lnTo>
                  <a:pt x="797" y="334"/>
                </a:lnTo>
                <a:lnTo>
                  <a:pt x="805" y="329"/>
                </a:lnTo>
                <a:lnTo>
                  <a:pt x="809" y="324"/>
                </a:lnTo>
                <a:lnTo>
                  <a:pt x="812" y="319"/>
                </a:lnTo>
                <a:lnTo>
                  <a:pt x="812" y="319"/>
                </a:lnTo>
                <a:lnTo>
                  <a:pt x="814" y="313"/>
                </a:lnTo>
                <a:lnTo>
                  <a:pt x="817" y="308"/>
                </a:lnTo>
                <a:lnTo>
                  <a:pt x="817" y="303"/>
                </a:lnTo>
                <a:lnTo>
                  <a:pt x="817" y="298"/>
                </a:lnTo>
                <a:lnTo>
                  <a:pt x="814" y="291"/>
                </a:lnTo>
                <a:lnTo>
                  <a:pt x="812" y="287"/>
                </a:lnTo>
                <a:lnTo>
                  <a:pt x="812" y="287"/>
                </a:lnTo>
                <a:lnTo>
                  <a:pt x="805" y="278"/>
                </a:lnTo>
                <a:lnTo>
                  <a:pt x="805" y="278"/>
                </a:lnTo>
                <a:lnTo>
                  <a:pt x="825" y="275"/>
                </a:lnTo>
                <a:lnTo>
                  <a:pt x="825" y="275"/>
                </a:lnTo>
                <a:lnTo>
                  <a:pt x="827" y="274"/>
                </a:lnTo>
                <a:lnTo>
                  <a:pt x="831" y="273"/>
                </a:lnTo>
                <a:lnTo>
                  <a:pt x="832" y="270"/>
                </a:lnTo>
                <a:lnTo>
                  <a:pt x="832" y="269"/>
                </a:lnTo>
                <a:lnTo>
                  <a:pt x="830" y="267"/>
                </a:lnTo>
                <a:lnTo>
                  <a:pt x="830" y="267"/>
                </a:lnTo>
                <a:lnTo>
                  <a:pt x="827" y="265"/>
                </a:lnTo>
                <a:lnTo>
                  <a:pt x="824" y="264"/>
                </a:lnTo>
                <a:lnTo>
                  <a:pt x="814" y="263"/>
                </a:lnTo>
                <a:lnTo>
                  <a:pt x="804" y="263"/>
                </a:lnTo>
                <a:lnTo>
                  <a:pt x="794" y="262"/>
                </a:lnTo>
                <a:lnTo>
                  <a:pt x="794" y="262"/>
                </a:lnTo>
                <a:lnTo>
                  <a:pt x="779" y="257"/>
                </a:lnTo>
                <a:lnTo>
                  <a:pt x="779" y="257"/>
                </a:lnTo>
                <a:lnTo>
                  <a:pt x="771" y="258"/>
                </a:lnTo>
                <a:lnTo>
                  <a:pt x="759" y="262"/>
                </a:lnTo>
                <a:lnTo>
                  <a:pt x="759" y="262"/>
                </a:lnTo>
                <a:lnTo>
                  <a:pt x="744" y="270"/>
                </a:lnTo>
                <a:lnTo>
                  <a:pt x="744" y="270"/>
                </a:lnTo>
                <a:lnTo>
                  <a:pt x="738" y="262"/>
                </a:lnTo>
                <a:lnTo>
                  <a:pt x="727" y="250"/>
                </a:lnTo>
                <a:lnTo>
                  <a:pt x="727" y="250"/>
                </a:lnTo>
                <a:lnTo>
                  <a:pt x="724" y="247"/>
                </a:lnTo>
                <a:lnTo>
                  <a:pt x="722" y="245"/>
                </a:lnTo>
                <a:lnTo>
                  <a:pt x="720" y="243"/>
                </a:lnTo>
                <a:lnTo>
                  <a:pt x="713" y="242"/>
                </a:lnTo>
                <a:lnTo>
                  <a:pt x="713" y="242"/>
                </a:lnTo>
                <a:lnTo>
                  <a:pt x="695" y="238"/>
                </a:lnTo>
                <a:lnTo>
                  <a:pt x="699" y="222"/>
                </a:lnTo>
                <a:lnTo>
                  <a:pt x="699" y="222"/>
                </a:lnTo>
                <a:lnTo>
                  <a:pt x="712" y="217"/>
                </a:lnTo>
                <a:lnTo>
                  <a:pt x="732" y="209"/>
                </a:lnTo>
                <a:lnTo>
                  <a:pt x="732" y="209"/>
                </a:lnTo>
                <a:lnTo>
                  <a:pt x="734" y="206"/>
                </a:lnTo>
                <a:lnTo>
                  <a:pt x="737" y="204"/>
                </a:lnTo>
                <a:lnTo>
                  <a:pt x="739" y="196"/>
                </a:lnTo>
                <a:lnTo>
                  <a:pt x="740" y="189"/>
                </a:lnTo>
                <a:lnTo>
                  <a:pt x="740" y="184"/>
                </a:lnTo>
                <a:lnTo>
                  <a:pt x="740" y="184"/>
                </a:lnTo>
                <a:lnTo>
                  <a:pt x="738" y="179"/>
                </a:lnTo>
                <a:lnTo>
                  <a:pt x="738" y="176"/>
                </a:lnTo>
                <a:lnTo>
                  <a:pt x="739" y="175"/>
                </a:lnTo>
                <a:lnTo>
                  <a:pt x="740" y="173"/>
                </a:lnTo>
                <a:lnTo>
                  <a:pt x="740" y="173"/>
                </a:lnTo>
                <a:lnTo>
                  <a:pt x="742" y="172"/>
                </a:lnTo>
                <a:lnTo>
                  <a:pt x="744" y="172"/>
                </a:lnTo>
                <a:lnTo>
                  <a:pt x="744" y="171"/>
                </a:lnTo>
                <a:lnTo>
                  <a:pt x="745" y="167"/>
                </a:lnTo>
                <a:lnTo>
                  <a:pt x="745" y="167"/>
                </a:lnTo>
                <a:lnTo>
                  <a:pt x="745" y="163"/>
                </a:lnTo>
                <a:lnTo>
                  <a:pt x="745" y="158"/>
                </a:lnTo>
                <a:lnTo>
                  <a:pt x="744" y="152"/>
                </a:lnTo>
                <a:lnTo>
                  <a:pt x="744" y="152"/>
                </a:lnTo>
                <a:lnTo>
                  <a:pt x="747" y="145"/>
                </a:lnTo>
                <a:lnTo>
                  <a:pt x="751" y="139"/>
                </a:lnTo>
                <a:lnTo>
                  <a:pt x="752" y="136"/>
                </a:lnTo>
                <a:lnTo>
                  <a:pt x="752" y="136"/>
                </a:lnTo>
                <a:lnTo>
                  <a:pt x="751" y="133"/>
                </a:lnTo>
                <a:lnTo>
                  <a:pt x="748" y="132"/>
                </a:lnTo>
                <a:lnTo>
                  <a:pt x="747" y="129"/>
                </a:lnTo>
                <a:lnTo>
                  <a:pt x="746" y="119"/>
                </a:lnTo>
                <a:lnTo>
                  <a:pt x="746" y="119"/>
                </a:lnTo>
                <a:lnTo>
                  <a:pt x="747" y="108"/>
                </a:lnTo>
                <a:lnTo>
                  <a:pt x="747" y="101"/>
                </a:lnTo>
                <a:lnTo>
                  <a:pt x="748" y="99"/>
                </a:lnTo>
                <a:lnTo>
                  <a:pt x="748" y="95"/>
                </a:lnTo>
                <a:lnTo>
                  <a:pt x="748" y="95"/>
                </a:lnTo>
                <a:lnTo>
                  <a:pt x="745" y="86"/>
                </a:lnTo>
                <a:lnTo>
                  <a:pt x="745" y="86"/>
                </a:lnTo>
                <a:lnTo>
                  <a:pt x="764" y="82"/>
                </a:lnTo>
                <a:lnTo>
                  <a:pt x="779" y="79"/>
                </a:lnTo>
                <a:lnTo>
                  <a:pt x="784" y="78"/>
                </a:lnTo>
                <a:lnTo>
                  <a:pt x="787" y="77"/>
                </a:lnTo>
                <a:lnTo>
                  <a:pt x="787" y="77"/>
                </a:lnTo>
                <a:lnTo>
                  <a:pt x="792" y="73"/>
                </a:lnTo>
                <a:lnTo>
                  <a:pt x="797" y="70"/>
                </a:lnTo>
                <a:lnTo>
                  <a:pt x="798" y="67"/>
                </a:lnTo>
                <a:lnTo>
                  <a:pt x="798" y="65"/>
                </a:lnTo>
                <a:lnTo>
                  <a:pt x="798" y="62"/>
                </a:lnTo>
                <a:lnTo>
                  <a:pt x="796" y="58"/>
                </a:lnTo>
                <a:lnTo>
                  <a:pt x="796" y="58"/>
                </a:lnTo>
                <a:lnTo>
                  <a:pt x="790" y="47"/>
                </a:lnTo>
                <a:lnTo>
                  <a:pt x="786" y="45"/>
                </a:lnTo>
                <a:lnTo>
                  <a:pt x="781" y="44"/>
                </a:lnTo>
                <a:lnTo>
                  <a:pt x="781" y="44"/>
                </a:lnTo>
                <a:lnTo>
                  <a:pt x="775" y="42"/>
                </a:lnTo>
                <a:lnTo>
                  <a:pt x="770" y="44"/>
                </a:lnTo>
                <a:lnTo>
                  <a:pt x="753" y="46"/>
                </a:lnTo>
                <a:lnTo>
                  <a:pt x="732" y="49"/>
                </a:lnTo>
                <a:lnTo>
                  <a:pt x="732" y="49"/>
                </a:lnTo>
                <a:lnTo>
                  <a:pt x="727" y="47"/>
                </a:lnTo>
                <a:lnTo>
                  <a:pt x="724" y="45"/>
                </a:lnTo>
                <a:lnTo>
                  <a:pt x="724" y="45"/>
                </a:lnTo>
                <a:lnTo>
                  <a:pt x="722" y="42"/>
                </a:lnTo>
                <a:lnTo>
                  <a:pt x="719" y="34"/>
                </a:lnTo>
                <a:lnTo>
                  <a:pt x="713" y="26"/>
                </a:lnTo>
                <a:lnTo>
                  <a:pt x="708" y="21"/>
                </a:lnTo>
                <a:lnTo>
                  <a:pt x="703" y="16"/>
                </a:lnTo>
                <a:lnTo>
                  <a:pt x="703" y="16"/>
                </a:lnTo>
                <a:lnTo>
                  <a:pt x="694" y="10"/>
                </a:lnTo>
                <a:lnTo>
                  <a:pt x="686" y="6"/>
                </a:lnTo>
                <a:lnTo>
                  <a:pt x="675" y="3"/>
                </a:lnTo>
                <a:lnTo>
                  <a:pt x="661" y="1"/>
                </a:lnTo>
                <a:lnTo>
                  <a:pt x="661" y="1"/>
                </a:lnTo>
                <a:lnTo>
                  <a:pt x="653" y="0"/>
                </a:lnTo>
                <a:lnTo>
                  <a:pt x="644" y="0"/>
                </a:lnTo>
                <a:lnTo>
                  <a:pt x="628" y="2"/>
                </a:lnTo>
                <a:lnTo>
                  <a:pt x="615" y="5"/>
                </a:lnTo>
                <a:lnTo>
                  <a:pt x="610" y="7"/>
                </a:lnTo>
                <a:lnTo>
                  <a:pt x="608" y="9"/>
                </a:lnTo>
                <a:lnTo>
                  <a:pt x="608" y="9"/>
                </a:lnTo>
                <a:lnTo>
                  <a:pt x="602" y="14"/>
                </a:lnTo>
                <a:lnTo>
                  <a:pt x="591" y="22"/>
                </a:lnTo>
                <a:lnTo>
                  <a:pt x="581" y="32"/>
                </a:lnTo>
                <a:lnTo>
                  <a:pt x="577" y="35"/>
                </a:lnTo>
                <a:lnTo>
                  <a:pt x="574" y="40"/>
                </a:lnTo>
                <a:lnTo>
                  <a:pt x="574" y="40"/>
                </a:lnTo>
                <a:lnTo>
                  <a:pt x="572" y="46"/>
                </a:lnTo>
                <a:lnTo>
                  <a:pt x="570" y="58"/>
                </a:lnTo>
                <a:lnTo>
                  <a:pt x="569" y="85"/>
                </a:lnTo>
                <a:lnTo>
                  <a:pt x="569" y="111"/>
                </a:lnTo>
                <a:lnTo>
                  <a:pt x="569" y="124"/>
                </a:lnTo>
                <a:lnTo>
                  <a:pt x="569" y="124"/>
                </a:lnTo>
                <a:lnTo>
                  <a:pt x="576" y="132"/>
                </a:lnTo>
                <a:lnTo>
                  <a:pt x="582" y="140"/>
                </a:lnTo>
                <a:lnTo>
                  <a:pt x="583" y="157"/>
                </a:lnTo>
                <a:lnTo>
                  <a:pt x="587" y="154"/>
                </a:lnTo>
                <a:lnTo>
                  <a:pt x="587" y="158"/>
                </a:lnTo>
                <a:lnTo>
                  <a:pt x="587" y="158"/>
                </a:lnTo>
                <a:lnTo>
                  <a:pt x="589" y="154"/>
                </a:lnTo>
                <a:lnTo>
                  <a:pt x="591" y="153"/>
                </a:lnTo>
                <a:lnTo>
                  <a:pt x="592" y="152"/>
                </a:lnTo>
                <a:lnTo>
                  <a:pt x="594" y="153"/>
                </a:lnTo>
                <a:lnTo>
                  <a:pt x="594" y="1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182D6CD6-9DDC-4B3E-B97A-276E8272532E}"/>
              </a:ext>
            </a:extLst>
          </p:cNvPr>
          <p:cNvSpPr>
            <a:spLocks/>
          </p:cNvSpPr>
          <p:nvPr/>
        </p:nvSpPr>
        <p:spPr bwMode="auto">
          <a:xfrm>
            <a:off x="8267016" y="2744379"/>
            <a:ext cx="711482" cy="1676155"/>
          </a:xfrm>
          <a:custGeom>
            <a:avLst/>
            <a:gdLst>
              <a:gd name="T0" fmla="*/ 168 w 503"/>
              <a:gd name="T1" fmla="*/ 187 h 1185"/>
              <a:gd name="T2" fmla="*/ 151 w 503"/>
              <a:gd name="T3" fmla="*/ 204 h 1185"/>
              <a:gd name="T4" fmla="*/ 98 w 503"/>
              <a:gd name="T5" fmla="*/ 268 h 1185"/>
              <a:gd name="T6" fmla="*/ 28 w 503"/>
              <a:gd name="T7" fmla="*/ 376 h 1185"/>
              <a:gd name="T8" fmla="*/ 6 w 503"/>
              <a:gd name="T9" fmla="*/ 422 h 1185"/>
              <a:gd name="T10" fmla="*/ 1 w 503"/>
              <a:gd name="T11" fmla="*/ 479 h 1185"/>
              <a:gd name="T12" fmla="*/ 37 w 503"/>
              <a:gd name="T13" fmla="*/ 582 h 1185"/>
              <a:gd name="T14" fmla="*/ 114 w 503"/>
              <a:gd name="T15" fmla="*/ 726 h 1185"/>
              <a:gd name="T16" fmla="*/ 132 w 503"/>
              <a:gd name="T17" fmla="*/ 758 h 1185"/>
              <a:gd name="T18" fmla="*/ 126 w 503"/>
              <a:gd name="T19" fmla="*/ 818 h 1185"/>
              <a:gd name="T20" fmla="*/ 113 w 503"/>
              <a:gd name="T21" fmla="*/ 852 h 1185"/>
              <a:gd name="T22" fmla="*/ 108 w 503"/>
              <a:gd name="T23" fmla="*/ 907 h 1185"/>
              <a:gd name="T24" fmla="*/ 120 w 503"/>
              <a:gd name="T25" fmla="*/ 1022 h 1185"/>
              <a:gd name="T26" fmla="*/ 107 w 503"/>
              <a:gd name="T27" fmla="*/ 1048 h 1185"/>
              <a:gd name="T28" fmla="*/ 101 w 503"/>
              <a:gd name="T29" fmla="*/ 1054 h 1185"/>
              <a:gd name="T30" fmla="*/ 98 w 503"/>
              <a:gd name="T31" fmla="*/ 1110 h 1185"/>
              <a:gd name="T32" fmla="*/ 113 w 503"/>
              <a:gd name="T33" fmla="*/ 1128 h 1185"/>
              <a:gd name="T34" fmla="*/ 124 w 503"/>
              <a:gd name="T35" fmla="*/ 1136 h 1185"/>
              <a:gd name="T36" fmla="*/ 165 w 503"/>
              <a:gd name="T37" fmla="*/ 1175 h 1185"/>
              <a:gd name="T38" fmla="*/ 210 w 503"/>
              <a:gd name="T39" fmla="*/ 1185 h 1185"/>
              <a:gd name="T40" fmla="*/ 238 w 503"/>
              <a:gd name="T41" fmla="*/ 1180 h 1185"/>
              <a:gd name="T42" fmla="*/ 259 w 503"/>
              <a:gd name="T43" fmla="*/ 1157 h 1185"/>
              <a:gd name="T44" fmla="*/ 271 w 503"/>
              <a:gd name="T45" fmla="*/ 1148 h 1185"/>
              <a:gd name="T46" fmla="*/ 248 w 503"/>
              <a:gd name="T47" fmla="*/ 1128 h 1185"/>
              <a:gd name="T48" fmla="*/ 216 w 503"/>
              <a:gd name="T49" fmla="*/ 1110 h 1185"/>
              <a:gd name="T50" fmla="*/ 189 w 503"/>
              <a:gd name="T51" fmla="*/ 1040 h 1185"/>
              <a:gd name="T52" fmla="*/ 257 w 503"/>
              <a:gd name="T53" fmla="*/ 886 h 1185"/>
              <a:gd name="T54" fmla="*/ 291 w 503"/>
              <a:gd name="T55" fmla="*/ 798 h 1185"/>
              <a:gd name="T56" fmla="*/ 300 w 503"/>
              <a:gd name="T57" fmla="*/ 748 h 1185"/>
              <a:gd name="T58" fmla="*/ 297 w 503"/>
              <a:gd name="T59" fmla="*/ 556 h 1185"/>
              <a:gd name="T60" fmla="*/ 265 w 503"/>
              <a:gd name="T61" fmla="*/ 437 h 1185"/>
              <a:gd name="T62" fmla="*/ 349 w 503"/>
              <a:gd name="T63" fmla="*/ 484 h 1185"/>
              <a:gd name="T64" fmla="*/ 369 w 503"/>
              <a:gd name="T65" fmla="*/ 503 h 1185"/>
              <a:gd name="T66" fmla="*/ 396 w 503"/>
              <a:gd name="T67" fmla="*/ 488 h 1185"/>
              <a:gd name="T68" fmla="*/ 427 w 503"/>
              <a:gd name="T69" fmla="*/ 453 h 1185"/>
              <a:gd name="T70" fmla="*/ 440 w 503"/>
              <a:gd name="T71" fmla="*/ 420 h 1185"/>
              <a:gd name="T72" fmla="*/ 451 w 503"/>
              <a:gd name="T73" fmla="*/ 383 h 1185"/>
              <a:gd name="T74" fmla="*/ 440 w 503"/>
              <a:gd name="T75" fmla="*/ 342 h 1185"/>
              <a:gd name="T76" fmla="*/ 419 w 503"/>
              <a:gd name="T77" fmla="*/ 317 h 1185"/>
              <a:gd name="T78" fmla="*/ 429 w 503"/>
              <a:gd name="T79" fmla="*/ 316 h 1185"/>
              <a:gd name="T80" fmla="*/ 454 w 503"/>
              <a:gd name="T81" fmla="*/ 291 h 1185"/>
              <a:gd name="T82" fmla="*/ 464 w 503"/>
              <a:gd name="T83" fmla="*/ 261 h 1185"/>
              <a:gd name="T84" fmla="*/ 472 w 503"/>
              <a:gd name="T85" fmla="*/ 141 h 1185"/>
              <a:gd name="T86" fmla="*/ 467 w 503"/>
              <a:gd name="T87" fmla="*/ 101 h 1185"/>
              <a:gd name="T88" fmla="*/ 492 w 503"/>
              <a:gd name="T89" fmla="*/ 101 h 1185"/>
              <a:gd name="T90" fmla="*/ 501 w 503"/>
              <a:gd name="T91" fmla="*/ 89 h 1185"/>
              <a:gd name="T92" fmla="*/ 459 w 503"/>
              <a:gd name="T93" fmla="*/ 52 h 1185"/>
              <a:gd name="T94" fmla="*/ 440 w 503"/>
              <a:gd name="T95" fmla="*/ 21 h 1185"/>
              <a:gd name="T96" fmla="*/ 389 w 503"/>
              <a:gd name="T97" fmla="*/ 3 h 1185"/>
              <a:gd name="T98" fmla="*/ 375 w 503"/>
              <a:gd name="T99" fmla="*/ 1 h 1185"/>
              <a:gd name="T100" fmla="*/ 364 w 503"/>
              <a:gd name="T101" fmla="*/ 7 h 1185"/>
              <a:gd name="T102" fmla="*/ 321 w 503"/>
              <a:gd name="T103" fmla="*/ 48 h 1185"/>
              <a:gd name="T104" fmla="*/ 314 w 503"/>
              <a:gd name="T105" fmla="*/ 89 h 1185"/>
              <a:gd name="T106" fmla="*/ 318 w 503"/>
              <a:gd name="T107" fmla="*/ 138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3" h="1185">
                <a:moveTo>
                  <a:pt x="318" y="143"/>
                </a:moveTo>
                <a:lnTo>
                  <a:pt x="318" y="143"/>
                </a:lnTo>
                <a:lnTo>
                  <a:pt x="250" y="163"/>
                </a:lnTo>
                <a:lnTo>
                  <a:pt x="199" y="177"/>
                </a:lnTo>
                <a:lnTo>
                  <a:pt x="168" y="187"/>
                </a:lnTo>
                <a:lnTo>
                  <a:pt x="168" y="187"/>
                </a:lnTo>
                <a:lnTo>
                  <a:pt x="163" y="191"/>
                </a:lnTo>
                <a:lnTo>
                  <a:pt x="158" y="195"/>
                </a:lnTo>
                <a:lnTo>
                  <a:pt x="154" y="198"/>
                </a:lnTo>
                <a:lnTo>
                  <a:pt x="151" y="204"/>
                </a:lnTo>
                <a:lnTo>
                  <a:pt x="139" y="221"/>
                </a:lnTo>
                <a:lnTo>
                  <a:pt x="128" y="232"/>
                </a:lnTo>
                <a:lnTo>
                  <a:pt x="114" y="249"/>
                </a:lnTo>
                <a:lnTo>
                  <a:pt x="114" y="249"/>
                </a:lnTo>
                <a:lnTo>
                  <a:pt x="98" y="268"/>
                </a:lnTo>
                <a:lnTo>
                  <a:pt x="82" y="287"/>
                </a:lnTo>
                <a:lnTo>
                  <a:pt x="68" y="308"/>
                </a:lnTo>
                <a:lnTo>
                  <a:pt x="55" y="327"/>
                </a:lnTo>
                <a:lnTo>
                  <a:pt x="36" y="360"/>
                </a:lnTo>
                <a:lnTo>
                  <a:pt x="28" y="376"/>
                </a:lnTo>
                <a:lnTo>
                  <a:pt x="28" y="376"/>
                </a:lnTo>
                <a:lnTo>
                  <a:pt x="21" y="388"/>
                </a:lnTo>
                <a:lnTo>
                  <a:pt x="16" y="398"/>
                </a:lnTo>
                <a:lnTo>
                  <a:pt x="10" y="409"/>
                </a:lnTo>
                <a:lnTo>
                  <a:pt x="6" y="422"/>
                </a:lnTo>
                <a:lnTo>
                  <a:pt x="2" y="439"/>
                </a:lnTo>
                <a:lnTo>
                  <a:pt x="0" y="458"/>
                </a:lnTo>
                <a:lnTo>
                  <a:pt x="0" y="468"/>
                </a:lnTo>
                <a:lnTo>
                  <a:pt x="1" y="479"/>
                </a:lnTo>
                <a:lnTo>
                  <a:pt x="1" y="479"/>
                </a:lnTo>
                <a:lnTo>
                  <a:pt x="3" y="492"/>
                </a:lnTo>
                <a:lnTo>
                  <a:pt x="7" y="506"/>
                </a:lnTo>
                <a:lnTo>
                  <a:pt x="13" y="524"/>
                </a:lnTo>
                <a:lnTo>
                  <a:pt x="20" y="542"/>
                </a:lnTo>
                <a:lnTo>
                  <a:pt x="37" y="582"/>
                </a:lnTo>
                <a:lnTo>
                  <a:pt x="58" y="622"/>
                </a:lnTo>
                <a:lnTo>
                  <a:pt x="76" y="660"/>
                </a:lnTo>
                <a:lnTo>
                  <a:pt x="94" y="691"/>
                </a:lnTo>
                <a:lnTo>
                  <a:pt x="114" y="726"/>
                </a:lnTo>
                <a:lnTo>
                  <a:pt x="114" y="726"/>
                </a:lnTo>
                <a:lnTo>
                  <a:pt x="125" y="741"/>
                </a:lnTo>
                <a:lnTo>
                  <a:pt x="130" y="749"/>
                </a:lnTo>
                <a:lnTo>
                  <a:pt x="131" y="754"/>
                </a:lnTo>
                <a:lnTo>
                  <a:pt x="132" y="758"/>
                </a:lnTo>
                <a:lnTo>
                  <a:pt x="132" y="758"/>
                </a:lnTo>
                <a:lnTo>
                  <a:pt x="130" y="785"/>
                </a:lnTo>
                <a:lnTo>
                  <a:pt x="126" y="809"/>
                </a:lnTo>
                <a:lnTo>
                  <a:pt x="126" y="809"/>
                </a:lnTo>
                <a:lnTo>
                  <a:pt x="126" y="814"/>
                </a:lnTo>
                <a:lnTo>
                  <a:pt x="126" y="818"/>
                </a:lnTo>
                <a:lnTo>
                  <a:pt x="126" y="820"/>
                </a:lnTo>
                <a:lnTo>
                  <a:pt x="126" y="820"/>
                </a:lnTo>
                <a:lnTo>
                  <a:pt x="124" y="826"/>
                </a:lnTo>
                <a:lnTo>
                  <a:pt x="117" y="841"/>
                </a:lnTo>
                <a:lnTo>
                  <a:pt x="113" y="852"/>
                </a:lnTo>
                <a:lnTo>
                  <a:pt x="109" y="864"/>
                </a:lnTo>
                <a:lnTo>
                  <a:pt x="108" y="877"/>
                </a:lnTo>
                <a:lnTo>
                  <a:pt x="107" y="891"/>
                </a:lnTo>
                <a:lnTo>
                  <a:pt x="107" y="891"/>
                </a:lnTo>
                <a:lnTo>
                  <a:pt x="108" y="907"/>
                </a:lnTo>
                <a:lnTo>
                  <a:pt x="109" y="926"/>
                </a:lnTo>
                <a:lnTo>
                  <a:pt x="115" y="966"/>
                </a:lnTo>
                <a:lnTo>
                  <a:pt x="119" y="1003"/>
                </a:lnTo>
                <a:lnTo>
                  <a:pt x="120" y="1015"/>
                </a:lnTo>
                <a:lnTo>
                  <a:pt x="120" y="1022"/>
                </a:lnTo>
                <a:lnTo>
                  <a:pt x="120" y="1022"/>
                </a:lnTo>
                <a:lnTo>
                  <a:pt x="118" y="1030"/>
                </a:lnTo>
                <a:lnTo>
                  <a:pt x="113" y="1038"/>
                </a:lnTo>
                <a:lnTo>
                  <a:pt x="109" y="1044"/>
                </a:lnTo>
                <a:lnTo>
                  <a:pt x="107" y="1048"/>
                </a:lnTo>
                <a:lnTo>
                  <a:pt x="107" y="1048"/>
                </a:lnTo>
                <a:lnTo>
                  <a:pt x="106" y="1048"/>
                </a:lnTo>
                <a:lnTo>
                  <a:pt x="105" y="1048"/>
                </a:lnTo>
                <a:lnTo>
                  <a:pt x="104" y="1048"/>
                </a:lnTo>
                <a:lnTo>
                  <a:pt x="101" y="1054"/>
                </a:lnTo>
                <a:lnTo>
                  <a:pt x="99" y="1068"/>
                </a:lnTo>
                <a:lnTo>
                  <a:pt x="99" y="1068"/>
                </a:lnTo>
                <a:lnTo>
                  <a:pt x="96" y="1087"/>
                </a:lnTo>
                <a:lnTo>
                  <a:pt x="96" y="1103"/>
                </a:lnTo>
                <a:lnTo>
                  <a:pt x="98" y="1110"/>
                </a:lnTo>
                <a:lnTo>
                  <a:pt x="99" y="1116"/>
                </a:lnTo>
                <a:lnTo>
                  <a:pt x="101" y="1121"/>
                </a:lnTo>
                <a:lnTo>
                  <a:pt x="106" y="1125"/>
                </a:lnTo>
                <a:lnTo>
                  <a:pt x="106" y="1125"/>
                </a:lnTo>
                <a:lnTo>
                  <a:pt x="113" y="1128"/>
                </a:lnTo>
                <a:lnTo>
                  <a:pt x="118" y="1129"/>
                </a:lnTo>
                <a:lnTo>
                  <a:pt x="120" y="1131"/>
                </a:lnTo>
                <a:lnTo>
                  <a:pt x="120" y="1131"/>
                </a:lnTo>
                <a:lnTo>
                  <a:pt x="120" y="1131"/>
                </a:lnTo>
                <a:lnTo>
                  <a:pt x="124" y="1136"/>
                </a:lnTo>
                <a:lnTo>
                  <a:pt x="132" y="1148"/>
                </a:lnTo>
                <a:lnTo>
                  <a:pt x="138" y="1155"/>
                </a:lnTo>
                <a:lnTo>
                  <a:pt x="146" y="1162"/>
                </a:lnTo>
                <a:lnTo>
                  <a:pt x="156" y="1169"/>
                </a:lnTo>
                <a:lnTo>
                  <a:pt x="165" y="1175"/>
                </a:lnTo>
                <a:lnTo>
                  <a:pt x="165" y="1175"/>
                </a:lnTo>
                <a:lnTo>
                  <a:pt x="177" y="1180"/>
                </a:lnTo>
                <a:lnTo>
                  <a:pt x="187" y="1184"/>
                </a:lnTo>
                <a:lnTo>
                  <a:pt x="199" y="1185"/>
                </a:lnTo>
                <a:lnTo>
                  <a:pt x="210" y="1185"/>
                </a:lnTo>
                <a:lnTo>
                  <a:pt x="219" y="1185"/>
                </a:lnTo>
                <a:lnTo>
                  <a:pt x="228" y="1184"/>
                </a:lnTo>
                <a:lnTo>
                  <a:pt x="233" y="1182"/>
                </a:lnTo>
                <a:lnTo>
                  <a:pt x="238" y="1180"/>
                </a:lnTo>
                <a:lnTo>
                  <a:pt x="238" y="1180"/>
                </a:lnTo>
                <a:lnTo>
                  <a:pt x="242" y="1178"/>
                </a:lnTo>
                <a:lnTo>
                  <a:pt x="245" y="1175"/>
                </a:lnTo>
                <a:lnTo>
                  <a:pt x="251" y="1167"/>
                </a:lnTo>
                <a:lnTo>
                  <a:pt x="259" y="1157"/>
                </a:lnTo>
                <a:lnTo>
                  <a:pt x="259" y="1157"/>
                </a:lnTo>
                <a:lnTo>
                  <a:pt x="261" y="1157"/>
                </a:lnTo>
                <a:lnTo>
                  <a:pt x="265" y="1154"/>
                </a:lnTo>
                <a:lnTo>
                  <a:pt x="268" y="1153"/>
                </a:lnTo>
                <a:lnTo>
                  <a:pt x="270" y="1151"/>
                </a:lnTo>
                <a:lnTo>
                  <a:pt x="271" y="1148"/>
                </a:lnTo>
                <a:lnTo>
                  <a:pt x="270" y="1145"/>
                </a:lnTo>
                <a:lnTo>
                  <a:pt x="270" y="1145"/>
                </a:lnTo>
                <a:lnTo>
                  <a:pt x="268" y="1141"/>
                </a:lnTo>
                <a:lnTo>
                  <a:pt x="262" y="1138"/>
                </a:lnTo>
                <a:lnTo>
                  <a:pt x="248" y="1128"/>
                </a:lnTo>
                <a:lnTo>
                  <a:pt x="225" y="1118"/>
                </a:lnTo>
                <a:lnTo>
                  <a:pt x="225" y="1118"/>
                </a:lnTo>
                <a:lnTo>
                  <a:pt x="223" y="1116"/>
                </a:lnTo>
                <a:lnTo>
                  <a:pt x="219" y="1114"/>
                </a:lnTo>
                <a:lnTo>
                  <a:pt x="216" y="1110"/>
                </a:lnTo>
                <a:lnTo>
                  <a:pt x="211" y="1102"/>
                </a:lnTo>
                <a:lnTo>
                  <a:pt x="211" y="1102"/>
                </a:lnTo>
                <a:lnTo>
                  <a:pt x="204" y="1086"/>
                </a:lnTo>
                <a:lnTo>
                  <a:pt x="196" y="1062"/>
                </a:lnTo>
                <a:lnTo>
                  <a:pt x="189" y="1040"/>
                </a:lnTo>
                <a:lnTo>
                  <a:pt x="187" y="1031"/>
                </a:lnTo>
                <a:lnTo>
                  <a:pt x="187" y="1027"/>
                </a:lnTo>
                <a:lnTo>
                  <a:pt x="187" y="1027"/>
                </a:lnTo>
                <a:lnTo>
                  <a:pt x="218" y="965"/>
                </a:lnTo>
                <a:lnTo>
                  <a:pt x="257" y="886"/>
                </a:lnTo>
                <a:lnTo>
                  <a:pt x="257" y="886"/>
                </a:lnTo>
                <a:lnTo>
                  <a:pt x="269" y="861"/>
                </a:lnTo>
                <a:lnTo>
                  <a:pt x="279" y="835"/>
                </a:lnTo>
                <a:lnTo>
                  <a:pt x="287" y="813"/>
                </a:lnTo>
                <a:lnTo>
                  <a:pt x="291" y="798"/>
                </a:lnTo>
                <a:lnTo>
                  <a:pt x="291" y="798"/>
                </a:lnTo>
                <a:lnTo>
                  <a:pt x="297" y="774"/>
                </a:lnTo>
                <a:lnTo>
                  <a:pt x="300" y="761"/>
                </a:lnTo>
                <a:lnTo>
                  <a:pt x="300" y="748"/>
                </a:lnTo>
                <a:lnTo>
                  <a:pt x="300" y="748"/>
                </a:lnTo>
                <a:lnTo>
                  <a:pt x="298" y="715"/>
                </a:lnTo>
                <a:lnTo>
                  <a:pt x="298" y="657"/>
                </a:lnTo>
                <a:lnTo>
                  <a:pt x="298" y="597"/>
                </a:lnTo>
                <a:lnTo>
                  <a:pt x="297" y="556"/>
                </a:lnTo>
                <a:lnTo>
                  <a:pt x="297" y="556"/>
                </a:lnTo>
                <a:lnTo>
                  <a:pt x="296" y="542"/>
                </a:lnTo>
                <a:lnTo>
                  <a:pt x="292" y="524"/>
                </a:lnTo>
                <a:lnTo>
                  <a:pt x="281" y="484"/>
                </a:lnTo>
                <a:lnTo>
                  <a:pt x="270" y="451"/>
                </a:lnTo>
                <a:lnTo>
                  <a:pt x="265" y="437"/>
                </a:lnTo>
                <a:lnTo>
                  <a:pt x="315" y="428"/>
                </a:lnTo>
                <a:lnTo>
                  <a:pt x="315" y="428"/>
                </a:lnTo>
                <a:lnTo>
                  <a:pt x="327" y="449"/>
                </a:lnTo>
                <a:lnTo>
                  <a:pt x="338" y="467"/>
                </a:lnTo>
                <a:lnTo>
                  <a:pt x="349" y="484"/>
                </a:lnTo>
                <a:lnTo>
                  <a:pt x="349" y="484"/>
                </a:lnTo>
                <a:lnTo>
                  <a:pt x="359" y="496"/>
                </a:lnTo>
                <a:lnTo>
                  <a:pt x="362" y="499"/>
                </a:lnTo>
                <a:lnTo>
                  <a:pt x="366" y="501"/>
                </a:lnTo>
                <a:lnTo>
                  <a:pt x="369" y="503"/>
                </a:lnTo>
                <a:lnTo>
                  <a:pt x="373" y="501"/>
                </a:lnTo>
                <a:lnTo>
                  <a:pt x="377" y="500"/>
                </a:lnTo>
                <a:lnTo>
                  <a:pt x="383" y="497"/>
                </a:lnTo>
                <a:lnTo>
                  <a:pt x="383" y="497"/>
                </a:lnTo>
                <a:lnTo>
                  <a:pt x="396" y="488"/>
                </a:lnTo>
                <a:lnTo>
                  <a:pt x="408" y="478"/>
                </a:lnTo>
                <a:lnTo>
                  <a:pt x="414" y="473"/>
                </a:lnTo>
                <a:lnTo>
                  <a:pt x="420" y="467"/>
                </a:lnTo>
                <a:lnTo>
                  <a:pt x="423" y="460"/>
                </a:lnTo>
                <a:lnTo>
                  <a:pt x="427" y="453"/>
                </a:lnTo>
                <a:lnTo>
                  <a:pt x="427" y="453"/>
                </a:lnTo>
                <a:lnTo>
                  <a:pt x="431" y="444"/>
                </a:lnTo>
                <a:lnTo>
                  <a:pt x="433" y="439"/>
                </a:lnTo>
                <a:lnTo>
                  <a:pt x="436" y="433"/>
                </a:lnTo>
                <a:lnTo>
                  <a:pt x="440" y="420"/>
                </a:lnTo>
                <a:lnTo>
                  <a:pt x="440" y="420"/>
                </a:lnTo>
                <a:lnTo>
                  <a:pt x="445" y="405"/>
                </a:lnTo>
                <a:lnTo>
                  <a:pt x="448" y="394"/>
                </a:lnTo>
                <a:lnTo>
                  <a:pt x="451" y="389"/>
                </a:lnTo>
                <a:lnTo>
                  <a:pt x="451" y="383"/>
                </a:lnTo>
                <a:lnTo>
                  <a:pt x="451" y="379"/>
                </a:lnTo>
                <a:lnTo>
                  <a:pt x="449" y="372"/>
                </a:lnTo>
                <a:lnTo>
                  <a:pt x="449" y="372"/>
                </a:lnTo>
                <a:lnTo>
                  <a:pt x="444" y="350"/>
                </a:lnTo>
                <a:lnTo>
                  <a:pt x="440" y="342"/>
                </a:lnTo>
                <a:lnTo>
                  <a:pt x="435" y="335"/>
                </a:lnTo>
                <a:lnTo>
                  <a:pt x="435" y="335"/>
                </a:lnTo>
                <a:lnTo>
                  <a:pt x="429" y="328"/>
                </a:lnTo>
                <a:lnTo>
                  <a:pt x="425" y="322"/>
                </a:lnTo>
                <a:lnTo>
                  <a:pt x="419" y="317"/>
                </a:lnTo>
                <a:lnTo>
                  <a:pt x="419" y="317"/>
                </a:lnTo>
                <a:lnTo>
                  <a:pt x="420" y="318"/>
                </a:lnTo>
                <a:lnTo>
                  <a:pt x="422" y="318"/>
                </a:lnTo>
                <a:lnTo>
                  <a:pt x="425" y="318"/>
                </a:lnTo>
                <a:lnTo>
                  <a:pt x="429" y="316"/>
                </a:lnTo>
                <a:lnTo>
                  <a:pt x="434" y="314"/>
                </a:lnTo>
                <a:lnTo>
                  <a:pt x="440" y="308"/>
                </a:lnTo>
                <a:lnTo>
                  <a:pt x="448" y="300"/>
                </a:lnTo>
                <a:lnTo>
                  <a:pt x="448" y="300"/>
                </a:lnTo>
                <a:lnTo>
                  <a:pt x="454" y="291"/>
                </a:lnTo>
                <a:lnTo>
                  <a:pt x="459" y="283"/>
                </a:lnTo>
                <a:lnTo>
                  <a:pt x="462" y="276"/>
                </a:lnTo>
                <a:lnTo>
                  <a:pt x="464" y="270"/>
                </a:lnTo>
                <a:lnTo>
                  <a:pt x="464" y="265"/>
                </a:lnTo>
                <a:lnTo>
                  <a:pt x="464" y="261"/>
                </a:lnTo>
                <a:lnTo>
                  <a:pt x="462" y="255"/>
                </a:lnTo>
                <a:lnTo>
                  <a:pt x="462" y="255"/>
                </a:lnTo>
                <a:lnTo>
                  <a:pt x="459" y="192"/>
                </a:lnTo>
                <a:lnTo>
                  <a:pt x="459" y="192"/>
                </a:lnTo>
                <a:lnTo>
                  <a:pt x="472" y="141"/>
                </a:lnTo>
                <a:lnTo>
                  <a:pt x="472" y="141"/>
                </a:lnTo>
                <a:lnTo>
                  <a:pt x="473" y="136"/>
                </a:lnTo>
                <a:lnTo>
                  <a:pt x="473" y="130"/>
                </a:lnTo>
                <a:lnTo>
                  <a:pt x="471" y="117"/>
                </a:lnTo>
                <a:lnTo>
                  <a:pt x="467" y="101"/>
                </a:lnTo>
                <a:lnTo>
                  <a:pt x="467" y="101"/>
                </a:lnTo>
                <a:lnTo>
                  <a:pt x="475" y="101"/>
                </a:lnTo>
                <a:lnTo>
                  <a:pt x="484" y="102"/>
                </a:lnTo>
                <a:lnTo>
                  <a:pt x="492" y="101"/>
                </a:lnTo>
                <a:lnTo>
                  <a:pt x="492" y="101"/>
                </a:lnTo>
                <a:lnTo>
                  <a:pt x="498" y="99"/>
                </a:lnTo>
                <a:lnTo>
                  <a:pt x="503" y="95"/>
                </a:lnTo>
                <a:lnTo>
                  <a:pt x="503" y="93"/>
                </a:lnTo>
                <a:lnTo>
                  <a:pt x="503" y="91"/>
                </a:lnTo>
                <a:lnTo>
                  <a:pt x="501" y="89"/>
                </a:lnTo>
                <a:lnTo>
                  <a:pt x="501" y="89"/>
                </a:lnTo>
                <a:lnTo>
                  <a:pt x="462" y="73"/>
                </a:lnTo>
                <a:lnTo>
                  <a:pt x="462" y="73"/>
                </a:lnTo>
                <a:lnTo>
                  <a:pt x="461" y="66"/>
                </a:lnTo>
                <a:lnTo>
                  <a:pt x="459" y="52"/>
                </a:lnTo>
                <a:lnTo>
                  <a:pt x="455" y="43"/>
                </a:lnTo>
                <a:lnTo>
                  <a:pt x="452" y="35"/>
                </a:lnTo>
                <a:lnTo>
                  <a:pt x="447" y="27"/>
                </a:lnTo>
                <a:lnTo>
                  <a:pt x="440" y="21"/>
                </a:lnTo>
                <a:lnTo>
                  <a:pt x="440" y="21"/>
                </a:lnTo>
                <a:lnTo>
                  <a:pt x="432" y="16"/>
                </a:lnTo>
                <a:lnTo>
                  <a:pt x="423" y="13"/>
                </a:lnTo>
                <a:lnTo>
                  <a:pt x="407" y="8"/>
                </a:lnTo>
                <a:lnTo>
                  <a:pt x="395" y="5"/>
                </a:lnTo>
                <a:lnTo>
                  <a:pt x="389" y="3"/>
                </a:lnTo>
                <a:lnTo>
                  <a:pt x="389" y="3"/>
                </a:lnTo>
                <a:lnTo>
                  <a:pt x="389" y="3"/>
                </a:lnTo>
                <a:lnTo>
                  <a:pt x="387" y="1"/>
                </a:lnTo>
                <a:lnTo>
                  <a:pt x="382" y="0"/>
                </a:lnTo>
                <a:lnTo>
                  <a:pt x="375" y="1"/>
                </a:lnTo>
                <a:lnTo>
                  <a:pt x="375" y="1"/>
                </a:lnTo>
                <a:lnTo>
                  <a:pt x="369" y="2"/>
                </a:lnTo>
                <a:lnTo>
                  <a:pt x="366" y="5"/>
                </a:lnTo>
                <a:lnTo>
                  <a:pt x="364" y="6"/>
                </a:lnTo>
                <a:lnTo>
                  <a:pt x="364" y="7"/>
                </a:lnTo>
                <a:lnTo>
                  <a:pt x="334" y="29"/>
                </a:lnTo>
                <a:lnTo>
                  <a:pt x="334" y="29"/>
                </a:lnTo>
                <a:lnTo>
                  <a:pt x="328" y="34"/>
                </a:lnTo>
                <a:lnTo>
                  <a:pt x="324" y="41"/>
                </a:lnTo>
                <a:lnTo>
                  <a:pt x="321" y="48"/>
                </a:lnTo>
                <a:lnTo>
                  <a:pt x="318" y="55"/>
                </a:lnTo>
                <a:lnTo>
                  <a:pt x="315" y="69"/>
                </a:lnTo>
                <a:lnTo>
                  <a:pt x="314" y="80"/>
                </a:lnTo>
                <a:lnTo>
                  <a:pt x="314" y="80"/>
                </a:lnTo>
                <a:lnTo>
                  <a:pt x="314" y="89"/>
                </a:lnTo>
                <a:lnTo>
                  <a:pt x="315" y="100"/>
                </a:lnTo>
                <a:lnTo>
                  <a:pt x="315" y="112"/>
                </a:lnTo>
                <a:lnTo>
                  <a:pt x="315" y="112"/>
                </a:lnTo>
                <a:lnTo>
                  <a:pt x="317" y="127"/>
                </a:lnTo>
                <a:lnTo>
                  <a:pt x="318" y="138"/>
                </a:lnTo>
                <a:lnTo>
                  <a:pt x="318" y="143"/>
                </a:lnTo>
                <a:lnTo>
                  <a:pt x="318" y="1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B4AEC571-2866-4DF8-8085-B5CF27C403B5}"/>
              </a:ext>
            </a:extLst>
          </p:cNvPr>
          <p:cNvSpPr>
            <a:spLocks noEditPoints="1"/>
          </p:cNvSpPr>
          <p:nvPr/>
        </p:nvSpPr>
        <p:spPr bwMode="auto">
          <a:xfrm>
            <a:off x="2623752" y="4959170"/>
            <a:ext cx="979488" cy="1335088"/>
          </a:xfrm>
          <a:custGeom>
            <a:avLst/>
            <a:gdLst>
              <a:gd name="T0" fmla="*/ 31 w 617"/>
              <a:gd name="T1" fmla="*/ 107 h 841"/>
              <a:gd name="T2" fmla="*/ 60 w 617"/>
              <a:gd name="T3" fmla="*/ 127 h 841"/>
              <a:gd name="T4" fmla="*/ 80 w 617"/>
              <a:gd name="T5" fmla="*/ 147 h 841"/>
              <a:gd name="T6" fmla="*/ 77 w 617"/>
              <a:gd name="T7" fmla="*/ 163 h 841"/>
              <a:gd name="T8" fmla="*/ 86 w 617"/>
              <a:gd name="T9" fmla="*/ 180 h 841"/>
              <a:gd name="T10" fmla="*/ 98 w 617"/>
              <a:gd name="T11" fmla="*/ 194 h 841"/>
              <a:gd name="T12" fmla="*/ 102 w 617"/>
              <a:gd name="T13" fmla="*/ 205 h 841"/>
              <a:gd name="T14" fmla="*/ 118 w 617"/>
              <a:gd name="T15" fmla="*/ 223 h 841"/>
              <a:gd name="T16" fmla="*/ 147 w 617"/>
              <a:gd name="T17" fmla="*/ 221 h 841"/>
              <a:gd name="T18" fmla="*/ 164 w 617"/>
              <a:gd name="T19" fmla="*/ 290 h 841"/>
              <a:gd name="T20" fmla="*/ 184 w 617"/>
              <a:gd name="T21" fmla="*/ 373 h 841"/>
              <a:gd name="T22" fmla="*/ 172 w 617"/>
              <a:gd name="T23" fmla="*/ 389 h 841"/>
              <a:gd name="T24" fmla="*/ 153 w 617"/>
              <a:gd name="T25" fmla="*/ 375 h 841"/>
              <a:gd name="T26" fmla="*/ 118 w 617"/>
              <a:gd name="T27" fmla="*/ 274 h 841"/>
              <a:gd name="T28" fmla="*/ 73 w 617"/>
              <a:gd name="T29" fmla="*/ 267 h 841"/>
              <a:gd name="T30" fmla="*/ 21 w 617"/>
              <a:gd name="T31" fmla="*/ 280 h 841"/>
              <a:gd name="T32" fmla="*/ 2 w 617"/>
              <a:gd name="T33" fmla="*/ 337 h 841"/>
              <a:gd name="T34" fmla="*/ 4 w 617"/>
              <a:gd name="T35" fmla="*/ 392 h 841"/>
              <a:gd name="T36" fmla="*/ 75 w 617"/>
              <a:gd name="T37" fmla="*/ 476 h 841"/>
              <a:gd name="T38" fmla="*/ 95 w 617"/>
              <a:gd name="T39" fmla="*/ 491 h 841"/>
              <a:gd name="T40" fmla="*/ 87 w 617"/>
              <a:gd name="T41" fmla="*/ 537 h 841"/>
              <a:gd name="T42" fmla="*/ 111 w 617"/>
              <a:gd name="T43" fmla="*/ 569 h 841"/>
              <a:gd name="T44" fmla="*/ 160 w 617"/>
              <a:gd name="T45" fmla="*/ 599 h 841"/>
              <a:gd name="T46" fmla="*/ 162 w 617"/>
              <a:gd name="T47" fmla="*/ 613 h 841"/>
              <a:gd name="T48" fmla="*/ 264 w 617"/>
              <a:gd name="T49" fmla="*/ 671 h 841"/>
              <a:gd name="T50" fmla="*/ 343 w 617"/>
              <a:gd name="T51" fmla="*/ 722 h 841"/>
              <a:gd name="T52" fmla="*/ 342 w 617"/>
              <a:gd name="T53" fmla="*/ 740 h 841"/>
              <a:gd name="T54" fmla="*/ 306 w 617"/>
              <a:gd name="T55" fmla="*/ 756 h 841"/>
              <a:gd name="T56" fmla="*/ 262 w 617"/>
              <a:gd name="T57" fmla="*/ 788 h 841"/>
              <a:gd name="T58" fmla="*/ 264 w 617"/>
              <a:gd name="T59" fmla="*/ 811 h 841"/>
              <a:gd name="T60" fmla="*/ 289 w 617"/>
              <a:gd name="T61" fmla="*/ 816 h 841"/>
              <a:gd name="T62" fmla="*/ 299 w 617"/>
              <a:gd name="T63" fmla="*/ 828 h 841"/>
              <a:gd name="T64" fmla="*/ 331 w 617"/>
              <a:gd name="T65" fmla="*/ 841 h 841"/>
              <a:gd name="T66" fmla="*/ 459 w 617"/>
              <a:gd name="T67" fmla="*/ 825 h 841"/>
              <a:gd name="T68" fmla="*/ 508 w 617"/>
              <a:gd name="T69" fmla="*/ 820 h 841"/>
              <a:gd name="T70" fmla="*/ 525 w 617"/>
              <a:gd name="T71" fmla="*/ 789 h 841"/>
              <a:gd name="T72" fmla="*/ 504 w 617"/>
              <a:gd name="T73" fmla="*/ 729 h 841"/>
              <a:gd name="T74" fmla="*/ 489 w 617"/>
              <a:gd name="T75" fmla="*/ 719 h 841"/>
              <a:gd name="T76" fmla="*/ 485 w 617"/>
              <a:gd name="T77" fmla="*/ 725 h 841"/>
              <a:gd name="T78" fmla="*/ 366 w 617"/>
              <a:gd name="T79" fmla="*/ 625 h 841"/>
              <a:gd name="T80" fmla="*/ 474 w 617"/>
              <a:gd name="T81" fmla="*/ 638 h 841"/>
              <a:gd name="T82" fmla="*/ 527 w 617"/>
              <a:gd name="T83" fmla="*/ 628 h 841"/>
              <a:gd name="T84" fmla="*/ 603 w 617"/>
              <a:gd name="T85" fmla="*/ 563 h 841"/>
              <a:gd name="T86" fmla="*/ 608 w 617"/>
              <a:gd name="T87" fmla="*/ 495 h 841"/>
              <a:gd name="T88" fmla="*/ 617 w 617"/>
              <a:gd name="T89" fmla="*/ 454 h 841"/>
              <a:gd name="T90" fmla="*/ 571 w 617"/>
              <a:gd name="T91" fmla="*/ 364 h 841"/>
              <a:gd name="T92" fmla="*/ 511 w 617"/>
              <a:gd name="T93" fmla="*/ 287 h 841"/>
              <a:gd name="T94" fmla="*/ 368 w 617"/>
              <a:gd name="T95" fmla="*/ 197 h 841"/>
              <a:gd name="T96" fmla="*/ 285 w 617"/>
              <a:gd name="T97" fmla="*/ 160 h 841"/>
              <a:gd name="T98" fmla="*/ 252 w 617"/>
              <a:gd name="T99" fmla="*/ 153 h 841"/>
              <a:gd name="T100" fmla="*/ 242 w 617"/>
              <a:gd name="T101" fmla="*/ 113 h 841"/>
              <a:gd name="T102" fmla="*/ 244 w 617"/>
              <a:gd name="T103" fmla="*/ 75 h 841"/>
              <a:gd name="T104" fmla="*/ 223 w 617"/>
              <a:gd name="T105" fmla="*/ 31 h 841"/>
              <a:gd name="T106" fmla="*/ 164 w 617"/>
              <a:gd name="T107" fmla="*/ 7 h 841"/>
              <a:gd name="T108" fmla="*/ 148 w 617"/>
              <a:gd name="T109" fmla="*/ 2 h 841"/>
              <a:gd name="T110" fmla="*/ 142 w 617"/>
              <a:gd name="T111" fmla="*/ 10 h 841"/>
              <a:gd name="T112" fmla="*/ 94 w 617"/>
              <a:gd name="T113" fmla="*/ 29 h 841"/>
              <a:gd name="T114" fmla="*/ 80 w 617"/>
              <a:gd name="T115" fmla="*/ 65 h 841"/>
              <a:gd name="T116" fmla="*/ 269 w 617"/>
              <a:gd name="T117" fmla="*/ 401 h 841"/>
              <a:gd name="T118" fmla="*/ 288 w 617"/>
              <a:gd name="T119" fmla="*/ 419 h 841"/>
              <a:gd name="T120" fmla="*/ 298 w 617"/>
              <a:gd name="T121" fmla="*/ 42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7" h="841">
                <a:moveTo>
                  <a:pt x="75" y="84"/>
                </a:moveTo>
                <a:lnTo>
                  <a:pt x="75" y="84"/>
                </a:lnTo>
                <a:lnTo>
                  <a:pt x="67" y="88"/>
                </a:lnTo>
                <a:lnTo>
                  <a:pt x="52" y="95"/>
                </a:lnTo>
                <a:lnTo>
                  <a:pt x="36" y="103"/>
                </a:lnTo>
                <a:lnTo>
                  <a:pt x="31" y="107"/>
                </a:lnTo>
                <a:lnTo>
                  <a:pt x="30" y="108"/>
                </a:lnTo>
                <a:lnTo>
                  <a:pt x="30" y="109"/>
                </a:lnTo>
                <a:lnTo>
                  <a:pt x="30" y="109"/>
                </a:lnTo>
                <a:lnTo>
                  <a:pt x="36" y="114"/>
                </a:lnTo>
                <a:lnTo>
                  <a:pt x="48" y="121"/>
                </a:lnTo>
                <a:lnTo>
                  <a:pt x="60" y="127"/>
                </a:lnTo>
                <a:lnTo>
                  <a:pt x="64" y="129"/>
                </a:lnTo>
                <a:lnTo>
                  <a:pt x="68" y="129"/>
                </a:lnTo>
                <a:lnTo>
                  <a:pt x="86" y="129"/>
                </a:lnTo>
                <a:lnTo>
                  <a:pt x="86" y="129"/>
                </a:lnTo>
                <a:lnTo>
                  <a:pt x="82" y="138"/>
                </a:lnTo>
                <a:lnTo>
                  <a:pt x="80" y="147"/>
                </a:lnTo>
                <a:lnTo>
                  <a:pt x="77" y="153"/>
                </a:lnTo>
                <a:lnTo>
                  <a:pt x="77" y="153"/>
                </a:lnTo>
                <a:lnTo>
                  <a:pt x="75" y="156"/>
                </a:lnTo>
                <a:lnTo>
                  <a:pt x="74" y="159"/>
                </a:lnTo>
                <a:lnTo>
                  <a:pt x="75" y="161"/>
                </a:lnTo>
                <a:lnTo>
                  <a:pt x="77" y="163"/>
                </a:lnTo>
                <a:lnTo>
                  <a:pt x="77" y="163"/>
                </a:lnTo>
                <a:lnTo>
                  <a:pt x="86" y="169"/>
                </a:lnTo>
                <a:lnTo>
                  <a:pt x="86" y="169"/>
                </a:lnTo>
                <a:lnTo>
                  <a:pt x="85" y="173"/>
                </a:lnTo>
                <a:lnTo>
                  <a:pt x="85" y="176"/>
                </a:lnTo>
                <a:lnTo>
                  <a:pt x="86" y="180"/>
                </a:lnTo>
                <a:lnTo>
                  <a:pt x="86" y="180"/>
                </a:lnTo>
                <a:lnTo>
                  <a:pt x="87" y="182"/>
                </a:lnTo>
                <a:lnTo>
                  <a:pt x="90" y="185"/>
                </a:lnTo>
                <a:lnTo>
                  <a:pt x="94" y="186"/>
                </a:lnTo>
                <a:lnTo>
                  <a:pt x="98" y="194"/>
                </a:lnTo>
                <a:lnTo>
                  <a:pt x="98" y="194"/>
                </a:lnTo>
                <a:lnTo>
                  <a:pt x="96" y="197"/>
                </a:lnTo>
                <a:lnTo>
                  <a:pt x="98" y="201"/>
                </a:lnTo>
                <a:lnTo>
                  <a:pt x="99" y="203"/>
                </a:lnTo>
                <a:lnTo>
                  <a:pt x="99" y="203"/>
                </a:lnTo>
                <a:lnTo>
                  <a:pt x="101" y="205"/>
                </a:lnTo>
                <a:lnTo>
                  <a:pt x="102" y="205"/>
                </a:lnTo>
                <a:lnTo>
                  <a:pt x="103" y="206"/>
                </a:lnTo>
                <a:lnTo>
                  <a:pt x="106" y="208"/>
                </a:lnTo>
                <a:lnTo>
                  <a:pt x="106" y="208"/>
                </a:lnTo>
                <a:lnTo>
                  <a:pt x="108" y="213"/>
                </a:lnTo>
                <a:lnTo>
                  <a:pt x="112" y="219"/>
                </a:lnTo>
                <a:lnTo>
                  <a:pt x="118" y="223"/>
                </a:lnTo>
                <a:lnTo>
                  <a:pt x="120" y="226"/>
                </a:lnTo>
                <a:lnTo>
                  <a:pt x="124" y="226"/>
                </a:lnTo>
                <a:lnTo>
                  <a:pt x="124" y="226"/>
                </a:lnTo>
                <a:lnTo>
                  <a:pt x="132" y="226"/>
                </a:lnTo>
                <a:lnTo>
                  <a:pt x="139" y="225"/>
                </a:lnTo>
                <a:lnTo>
                  <a:pt x="147" y="221"/>
                </a:lnTo>
                <a:lnTo>
                  <a:pt x="167" y="232"/>
                </a:lnTo>
                <a:lnTo>
                  <a:pt x="167" y="232"/>
                </a:lnTo>
                <a:lnTo>
                  <a:pt x="165" y="257"/>
                </a:lnTo>
                <a:lnTo>
                  <a:pt x="164" y="275"/>
                </a:lnTo>
                <a:lnTo>
                  <a:pt x="164" y="284"/>
                </a:lnTo>
                <a:lnTo>
                  <a:pt x="164" y="290"/>
                </a:lnTo>
                <a:lnTo>
                  <a:pt x="164" y="290"/>
                </a:lnTo>
                <a:lnTo>
                  <a:pt x="181" y="360"/>
                </a:lnTo>
                <a:lnTo>
                  <a:pt x="181" y="360"/>
                </a:lnTo>
                <a:lnTo>
                  <a:pt x="184" y="366"/>
                </a:lnTo>
                <a:lnTo>
                  <a:pt x="185" y="371"/>
                </a:lnTo>
                <a:lnTo>
                  <a:pt x="184" y="373"/>
                </a:lnTo>
                <a:lnTo>
                  <a:pt x="183" y="376"/>
                </a:lnTo>
                <a:lnTo>
                  <a:pt x="183" y="376"/>
                </a:lnTo>
                <a:lnTo>
                  <a:pt x="179" y="379"/>
                </a:lnTo>
                <a:lnTo>
                  <a:pt x="178" y="383"/>
                </a:lnTo>
                <a:lnTo>
                  <a:pt x="177" y="386"/>
                </a:lnTo>
                <a:lnTo>
                  <a:pt x="172" y="389"/>
                </a:lnTo>
                <a:lnTo>
                  <a:pt x="172" y="389"/>
                </a:lnTo>
                <a:lnTo>
                  <a:pt x="168" y="390"/>
                </a:lnTo>
                <a:lnTo>
                  <a:pt x="164" y="391"/>
                </a:lnTo>
                <a:lnTo>
                  <a:pt x="161" y="390"/>
                </a:lnTo>
                <a:lnTo>
                  <a:pt x="161" y="390"/>
                </a:lnTo>
                <a:lnTo>
                  <a:pt x="153" y="375"/>
                </a:lnTo>
                <a:lnTo>
                  <a:pt x="144" y="350"/>
                </a:lnTo>
                <a:lnTo>
                  <a:pt x="144" y="350"/>
                </a:lnTo>
                <a:lnTo>
                  <a:pt x="132" y="308"/>
                </a:lnTo>
                <a:lnTo>
                  <a:pt x="127" y="294"/>
                </a:lnTo>
                <a:lnTo>
                  <a:pt x="122" y="282"/>
                </a:lnTo>
                <a:lnTo>
                  <a:pt x="118" y="274"/>
                </a:lnTo>
                <a:lnTo>
                  <a:pt x="116" y="272"/>
                </a:lnTo>
                <a:lnTo>
                  <a:pt x="114" y="269"/>
                </a:lnTo>
                <a:lnTo>
                  <a:pt x="114" y="269"/>
                </a:lnTo>
                <a:lnTo>
                  <a:pt x="108" y="268"/>
                </a:lnTo>
                <a:lnTo>
                  <a:pt x="98" y="267"/>
                </a:lnTo>
                <a:lnTo>
                  <a:pt x="73" y="267"/>
                </a:lnTo>
                <a:lnTo>
                  <a:pt x="60" y="267"/>
                </a:lnTo>
                <a:lnTo>
                  <a:pt x="47" y="268"/>
                </a:lnTo>
                <a:lnTo>
                  <a:pt x="37" y="271"/>
                </a:lnTo>
                <a:lnTo>
                  <a:pt x="30" y="273"/>
                </a:lnTo>
                <a:lnTo>
                  <a:pt x="30" y="273"/>
                </a:lnTo>
                <a:lnTo>
                  <a:pt x="21" y="280"/>
                </a:lnTo>
                <a:lnTo>
                  <a:pt x="15" y="287"/>
                </a:lnTo>
                <a:lnTo>
                  <a:pt x="11" y="293"/>
                </a:lnTo>
                <a:lnTo>
                  <a:pt x="10" y="300"/>
                </a:lnTo>
                <a:lnTo>
                  <a:pt x="10" y="300"/>
                </a:lnTo>
                <a:lnTo>
                  <a:pt x="7" y="313"/>
                </a:lnTo>
                <a:lnTo>
                  <a:pt x="2" y="337"/>
                </a:lnTo>
                <a:lnTo>
                  <a:pt x="0" y="351"/>
                </a:lnTo>
                <a:lnTo>
                  <a:pt x="0" y="365"/>
                </a:lnTo>
                <a:lnTo>
                  <a:pt x="1" y="379"/>
                </a:lnTo>
                <a:lnTo>
                  <a:pt x="2" y="385"/>
                </a:lnTo>
                <a:lnTo>
                  <a:pt x="4" y="392"/>
                </a:lnTo>
                <a:lnTo>
                  <a:pt x="4" y="392"/>
                </a:lnTo>
                <a:lnTo>
                  <a:pt x="11" y="405"/>
                </a:lnTo>
                <a:lnTo>
                  <a:pt x="21" y="418"/>
                </a:lnTo>
                <a:lnTo>
                  <a:pt x="31" y="432"/>
                </a:lnTo>
                <a:lnTo>
                  <a:pt x="43" y="445"/>
                </a:lnTo>
                <a:lnTo>
                  <a:pt x="63" y="465"/>
                </a:lnTo>
                <a:lnTo>
                  <a:pt x="75" y="476"/>
                </a:lnTo>
                <a:lnTo>
                  <a:pt x="75" y="476"/>
                </a:lnTo>
                <a:lnTo>
                  <a:pt x="81" y="478"/>
                </a:lnTo>
                <a:lnTo>
                  <a:pt x="86" y="480"/>
                </a:lnTo>
                <a:lnTo>
                  <a:pt x="90" y="481"/>
                </a:lnTo>
                <a:lnTo>
                  <a:pt x="95" y="491"/>
                </a:lnTo>
                <a:lnTo>
                  <a:pt x="95" y="491"/>
                </a:lnTo>
                <a:lnTo>
                  <a:pt x="93" y="495"/>
                </a:lnTo>
                <a:lnTo>
                  <a:pt x="89" y="507"/>
                </a:lnTo>
                <a:lnTo>
                  <a:pt x="87" y="514"/>
                </a:lnTo>
                <a:lnTo>
                  <a:pt x="86" y="522"/>
                </a:lnTo>
                <a:lnTo>
                  <a:pt x="86" y="530"/>
                </a:lnTo>
                <a:lnTo>
                  <a:pt x="87" y="537"/>
                </a:lnTo>
                <a:lnTo>
                  <a:pt x="87" y="537"/>
                </a:lnTo>
                <a:lnTo>
                  <a:pt x="89" y="545"/>
                </a:lnTo>
                <a:lnTo>
                  <a:pt x="93" y="552"/>
                </a:lnTo>
                <a:lnTo>
                  <a:pt x="98" y="557"/>
                </a:lnTo>
                <a:lnTo>
                  <a:pt x="101" y="562"/>
                </a:lnTo>
                <a:lnTo>
                  <a:pt x="111" y="569"/>
                </a:lnTo>
                <a:lnTo>
                  <a:pt x="115" y="573"/>
                </a:lnTo>
                <a:lnTo>
                  <a:pt x="115" y="573"/>
                </a:lnTo>
                <a:lnTo>
                  <a:pt x="125" y="579"/>
                </a:lnTo>
                <a:lnTo>
                  <a:pt x="140" y="587"/>
                </a:lnTo>
                <a:lnTo>
                  <a:pt x="155" y="595"/>
                </a:lnTo>
                <a:lnTo>
                  <a:pt x="160" y="599"/>
                </a:lnTo>
                <a:lnTo>
                  <a:pt x="162" y="601"/>
                </a:lnTo>
                <a:lnTo>
                  <a:pt x="162" y="601"/>
                </a:lnTo>
                <a:lnTo>
                  <a:pt x="161" y="605"/>
                </a:lnTo>
                <a:lnTo>
                  <a:pt x="161" y="608"/>
                </a:lnTo>
                <a:lnTo>
                  <a:pt x="161" y="611"/>
                </a:lnTo>
                <a:lnTo>
                  <a:pt x="162" y="613"/>
                </a:lnTo>
                <a:lnTo>
                  <a:pt x="170" y="618"/>
                </a:lnTo>
                <a:lnTo>
                  <a:pt x="170" y="618"/>
                </a:lnTo>
                <a:lnTo>
                  <a:pt x="197" y="635"/>
                </a:lnTo>
                <a:lnTo>
                  <a:pt x="214" y="647"/>
                </a:lnTo>
                <a:lnTo>
                  <a:pt x="214" y="647"/>
                </a:lnTo>
                <a:lnTo>
                  <a:pt x="264" y="671"/>
                </a:lnTo>
                <a:lnTo>
                  <a:pt x="301" y="689"/>
                </a:lnTo>
                <a:lnTo>
                  <a:pt x="325" y="701"/>
                </a:lnTo>
                <a:lnTo>
                  <a:pt x="325" y="701"/>
                </a:lnTo>
                <a:lnTo>
                  <a:pt x="331" y="706"/>
                </a:lnTo>
                <a:lnTo>
                  <a:pt x="336" y="711"/>
                </a:lnTo>
                <a:lnTo>
                  <a:pt x="343" y="722"/>
                </a:lnTo>
                <a:lnTo>
                  <a:pt x="348" y="730"/>
                </a:lnTo>
                <a:lnTo>
                  <a:pt x="348" y="732"/>
                </a:lnTo>
                <a:lnTo>
                  <a:pt x="347" y="733"/>
                </a:lnTo>
                <a:lnTo>
                  <a:pt x="347" y="733"/>
                </a:lnTo>
                <a:lnTo>
                  <a:pt x="344" y="736"/>
                </a:lnTo>
                <a:lnTo>
                  <a:pt x="342" y="740"/>
                </a:lnTo>
                <a:lnTo>
                  <a:pt x="340" y="743"/>
                </a:lnTo>
                <a:lnTo>
                  <a:pt x="335" y="745"/>
                </a:lnTo>
                <a:lnTo>
                  <a:pt x="330" y="748"/>
                </a:lnTo>
                <a:lnTo>
                  <a:pt x="322" y="751"/>
                </a:lnTo>
                <a:lnTo>
                  <a:pt x="322" y="751"/>
                </a:lnTo>
                <a:lnTo>
                  <a:pt x="306" y="756"/>
                </a:lnTo>
                <a:lnTo>
                  <a:pt x="296" y="762"/>
                </a:lnTo>
                <a:lnTo>
                  <a:pt x="283" y="769"/>
                </a:lnTo>
                <a:lnTo>
                  <a:pt x="283" y="769"/>
                </a:lnTo>
                <a:lnTo>
                  <a:pt x="276" y="773"/>
                </a:lnTo>
                <a:lnTo>
                  <a:pt x="269" y="779"/>
                </a:lnTo>
                <a:lnTo>
                  <a:pt x="262" y="788"/>
                </a:lnTo>
                <a:lnTo>
                  <a:pt x="260" y="791"/>
                </a:lnTo>
                <a:lnTo>
                  <a:pt x="259" y="794"/>
                </a:lnTo>
                <a:lnTo>
                  <a:pt x="259" y="794"/>
                </a:lnTo>
                <a:lnTo>
                  <a:pt x="260" y="801"/>
                </a:lnTo>
                <a:lnTo>
                  <a:pt x="262" y="807"/>
                </a:lnTo>
                <a:lnTo>
                  <a:pt x="264" y="811"/>
                </a:lnTo>
                <a:lnTo>
                  <a:pt x="265" y="812"/>
                </a:lnTo>
                <a:lnTo>
                  <a:pt x="268" y="814"/>
                </a:lnTo>
                <a:lnTo>
                  <a:pt x="268" y="814"/>
                </a:lnTo>
                <a:lnTo>
                  <a:pt x="272" y="815"/>
                </a:lnTo>
                <a:lnTo>
                  <a:pt x="277" y="816"/>
                </a:lnTo>
                <a:lnTo>
                  <a:pt x="289" y="816"/>
                </a:lnTo>
                <a:lnTo>
                  <a:pt x="305" y="814"/>
                </a:lnTo>
                <a:lnTo>
                  <a:pt x="305" y="814"/>
                </a:lnTo>
                <a:lnTo>
                  <a:pt x="303" y="817"/>
                </a:lnTo>
                <a:lnTo>
                  <a:pt x="302" y="820"/>
                </a:lnTo>
                <a:lnTo>
                  <a:pt x="299" y="823"/>
                </a:lnTo>
                <a:lnTo>
                  <a:pt x="299" y="828"/>
                </a:lnTo>
                <a:lnTo>
                  <a:pt x="302" y="831"/>
                </a:lnTo>
                <a:lnTo>
                  <a:pt x="308" y="836"/>
                </a:lnTo>
                <a:lnTo>
                  <a:pt x="317" y="840"/>
                </a:lnTo>
                <a:lnTo>
                  <a:pt x="317" y="840"/>
                </a:lnTo>
                <a:lnTo>
                  <a:pt x="323" y="841"/>
                </a:lnTo>
                <a:lnTo>
                  <a:pt x="331" y="841"/>
                </a:lnTo>
                <a:lnTo>
                  <a:pt x="349" y="841"/>
                </a:lnTo>
                <a:lnTo>
                  <a:pt x="370" y="840"/>
                </a:lnTo>
                <a:lnTo>
                  <a:pt x="391" y="837"/>
                </a:lnTo>
                <a:lnTo>
                  <a:pt x="433" y="830"/>
                </a:lnTo>
                <a:lnTo>
                  <a:pt x="459" y="825"/>
                </a:lnTo>
                <a:lnTo>
                  <a:pt x="459" y="825"/>
                </a:lnTo>
                <a:lnTo>
                  <a:pt x="473" y="825"/>
                </a:lnTo>
                <a:lnTo>
                  <a:pt x="486" y="825"/>
                </a:lnTo>
                <a:lnTo>
                  <a:pt x="492" y="825"/>
                </a:lnTo>
                <a:lnTo>
                  <a:pt x="498" y="824"/>
                </a:lnTo>
                <a:lnTo>
                  <a:pt x="502" y="823"/>
                </a:lnTo>
                <a:lnTo>
                  <a:pt x="508" y="820"/>
                </a:lnTo>
                <a:lnTo>
                  <a:pt x="508" y="820"/>
                </a:lnTo>
                <a:lnTo>
                  <a:pt x="517" y="811"/>
                </a:lnTo>
                <a:lnTo>
                  <a:pt x="521" y="803"/>
                </a:lnTo>
                <a:lnTo>
                  <a:pt x="524" y="796"/>
                </a:lnTo>
                <a:lnTo>
                  <a:pt x="525" y="789"/>
                </a:lnTo>
                <a:lnTo>
                  <a:pt x="525" y="789"/>
                </a:lnTo>
                <a:lnTo>
                  <a:pt x="524" y="771"/>
                </a:lnTo>
                <a:lnTo>
                  <a:pt x="521" y="761"/>
                </a:lnTo>
                <a:lnTo>
                  <a:pt x="519" y="756"/>
                </a:lnTo>
                <a:lnTo>
                  <a:pt x="517" y="751"/>
                </a:lnTo>
                <a:lnTo>
                  <a:pt x="517" y="751"/>
                </a:lnTo>
                <a:lnTo>
                  <a:pt x="504" y="729"/>
                </a:lnTo>
                <a:lnTo>
                  <a:pt x="498" y="720"/>
                </a:lnTo>
                <a:lnTo>
                  <a:pt x="494" y="717"/>
                </a:lnTo>
                <a:lnTo>
                  <a:pt x="494" y="717"/>
                </a:lnTo>
                <a:lnTo>
                  <a:pt x="493" y="717"/>
                </a:lnTo>
                <a:lnTo>
                  <a:pt x="493" y="717"/>
                </a:lnTo>
                <a:lnTo>
                  <a:pt x="489" y="719"/>
                </a:lnTo>
                <a:lnTo>
                  <a:pt x="489" y="719"/>
                </a:lnTo>
                <a:lnTo>
                  <a:pt x="488" y="720"/>
                </a:lnTo>
                <a:lnTo>
                  <a:pt x="487" y="722"/>
                </a:lnTo>
                <a:lnTo>
                  <a:pt x="486" y="725"/>
                </a:lnTo>
                <a:lnTo>
                  <a:pt x="486" y="725"/>
                </a:lnTo>
                <a:lnTo>
                  <a:pt x="485" y="725"/>
                </a:lnTo>
                <a:lnTo>
                  <a:pt x="481" y="720"/>
                </a:lnTo>
                <a:lnTo>
                  <a:pt x="481" y="720"/>
                </a:lnTo>
                <a:lnTo>
                  <a:pt x="474" y="713"/>
                </a:lnTo>
                <a:lnTo>
                  <a:pt x="460" y="701"/>
                </a:lnTo>
                <a:lnTo>
                  <a:pt x="420" y="668"/>
                </a:lnTo>
                <a:lnTo>
                  <a:pt x="366" y="625"/>
                </a:lnTo>
                <a:lnTo>
                  <a:pt x="366" y="625"/>
                </a:lnTo>
                <a:lnTo>
                  <a:pt x="374" y="627"/>
                </a:lnTo>
                <a:lnTo>
                  <a:pt x="397" y="632"/>
                </a:lnTo>
                <a:lnTo>
                  <a:pt x="432" y="637"/>
                </a:lnTo>
                <a:lnTo>
                  <a:pt x="453" y="638"/>
                </a:lnTo>
                <a:lnTo>
                  <a:pt x="474" y="638"/>
                </a:lnTo>
                <a:lnTo>
                  <a:pt x="474" y="638"/>
                </a:lnTo>
                <a:lnTo>
                  <a:pt x="486" y="638"/>
                </a:lnTo>
                <a:lnTo>
                  <a:pt x="497" y="637"/>
                </a:lnTo>
                <a:lnTo>
                  <a:pt x="507" y="634"/>
                </a:lnTo>
                <a:lnTo>
                  <a:pt x="518" y="632"/>
                </a:lnTo>
                <a:lnTo>
                  <a:pt x="527" y="628"/>
                </a:lnTo>
                <a:lnTo>
                  <a:pt x="537" y="624"/>
                </a:lnTo>
                <a:lnTo>
                  <a:pt x="556" y="614"/>
                </a:lnTo>
                <a:lnTo>
                  <a:pt x="571" y="602"/>
                </a:lnTo>
                <a:lnTo>
                  <a:pt x="585" y="589"/>
                </a:lnTo>
                <a:lnTo>
                  <a:pt x="596" y="576"/>
                </a:lnTo>
                <a:lnTo>
                  <a:pt x="603" y="563"/>
                </a:lnTo>
                <a:lnTo>
                  <a:pt x="603" y="563"/>
                </a:lnTo>
                <a:lnTo>
                  <a:pt x="608" y="549"/>
                </a:lnTo>
                <a:lnTo>
                  <a:pt x="610" y="536"/>
                </a:lnTo>
                <a:lnTo>
                  <a:pt x="611" y="524"/>
                </a:lnTo>
                <a:lnTo>
                  <a:pt x="610" y="513"/>
                </a:lnTo>
                <a:lnTo>
                  <a:pt x="608" y="495"/>
                </a:lnTo>
                <a:lnTo>
                  <a:pt x="606" y="489"/>
                </a:lnTo>
                <a:lnTo>
                  <a:pt x="606" y="485"/>
                </a:lnTo>
                <a:lnTo>
                  <a:pt x="606" y="485"/>
                </a:lnTo>
                <a:lnTo>
                  <a:pt x="615" y="468"/>
                </a:lnTo>
                <a:lnTo>
                  <a:pt x="617" y="457"/>
                </a:lnTo>
                <a:lnTo>
                  <a:pt x="617" y="454"/>
                </a:lnTo>
                <a:lnTo>
                  <a:pt x="615" y="451"/>
                </a:lnTo>
                <a:lnTo>
                  <a:pt x="615" y="451"/>
                </a:lnTo>
                <a:lnTo>
                  <a:pt x="600" y="444"/>
                </a:lnTo>
                <a:lnTo>
                  <a:pt x="600" y="444"/>
                </a:lnTo>
                <a:lnTo>
                  <a:pt x="584" y="401"/>
                </a:lnTo>
                <a:lnTo>
                  <a:pt x="571" y="364"/>
                </a:lnTo>
                <a:lnTo>
                  <a:pt x="558" y="333"/>
                </a:lnTo>
                <a:lnTo>
                  <a:pt x="558" y="333"/>
                </a:lnTo>
                <a:lnTo>
                  <a:pt x="554" y="327"/>
                </a:lnTo>
                <a:lnTo>
                  <a:pt x="548" y="320"/>
                </a:lnTo>
                <a:lnTo>
                  <a:pt x="532" y="305"/>
                </a:lnTo>
                <a:lnTo>
                  <a:pt x="511" y="287"/>
                </a:lnTo>
                <a:lnTo>
                  <a:pt x="486" y="269"/>
                </a:lnTo>
                <a:lnTo>
                  <a:pt x="461" y="253"/>
                </a:lnTo>
                <a:lnTo>
                  <a:pt x="439" y="239"/>
                </a:lnTo>
                <a:lnTo>
                  <a:pt x="409" y="221"/>
                </a:lnTo>
                <a:lnTo>
                  <a:pt x="409" y="221"/>
                </a:lnTo>
                <a:lnTo>
                  <a:pt x="368" y="197"/>
                </a:lnTo>
                <a:lnTo>
                  <a:pt x="348" y="187"/>
                </a:lnTo>
                <a:lnTo>
                  <a:pt x="337" y="181"/>
                </a:lnTo>
                <a:lnTo>
                  <a:pt x="337" y="181"/>
                </a:lnTo>
                <a:lnTo>
                  <a:pt x="327" y="177"/>
                </a:lnTo>
                <a:lnTo>
                  <a:pt x="310" y="170"/>
                </a:lnTo>
                <a:lnTo>
                  <a:pt x="285" y="160"/>
                </a:lnTo>
                <a:lnTo>
                  <a:pt x="285" y="160"/>
                </a:lnTo>
                <a:lnTo>
                  <a:pt x="268" y="153"/>
                </a:lnTo>
                <a:lnTo>
                  <a:pt x="253" y="153"/>
                </a:lnTo>
                <a:lnTo>
                  <a:pt x="253" y="153"/>
                </a:lnTo>
                <a:lnTo>
                  <a:pt x="253" y="153"/>
                </a:lnTo>
                <a:lnTo>
                  <a:pt x="252" y="153"/>
                </a:lnTo>
                <a:lnTo>
                  <a:pt x="251" y="142"/>
                </a:lnTo>
                <a:lnTo>
                  <a:pt x="251" y="142"/>
                </a:lnTo>
                <a:lnTo>
                  <a:pt x="250" y="133"/>
                </a:lnTo>
                <a:lnTo>
                  <a:pt x="246" y="122"/>
                </a:lnTo>
                <a:lnTo>
                  <a:pt x="242" y="113"/>
                </a:lnTo>
                <a:lnTo>
                  <a:pt x="242" y="113"/>
                </a:lnTo>
                <a:lnTo>
                  <a:pt x="244" y="110"/>
                </a:lnTo>
                <a:lnTo>
                  <a:pt x="245" y="107"/>
                </a:lnTo>
                <a:lnTo>
                  <a:pt x="246" y="102"/>
                </a:lnTo>
                <a:lnTo>
                  <a:pt x="246" y="102"/>
                </a:lnTo>
                <a:lnTo>
                  <a:pt x="246" y="92"/>
                </a:lnTo>
                <a:lnTo>
                  <a:pt x="244" y="75"/>
                </a:lnTo>
                <a:lnTo>
                  <a:pt x="239" y="55"/>
                </a:lnTo>
                <a:lnTo>
                  <a:pt x="237" y="46"/>
                </a:lnTo>
                <a:lnTo>
                  <a:pt x="233" y="41"/>
                </a:lnTo>
                <a:lnTo>
                  <a:pt x="233" y="41"/>
                </a:lnTo>
                <a:lnTo>
                  <a:pt x="229" y="36"/>
                </a:lnTo>
                <a:lnTo>
                  <a:pt x="223" y="31"/>
                </a:lnTo>
                <a:lnTo>
                  <a:pt x="211" y="24"/>
                </a:lnTo>
                <a:lnTo>
                  <a:pt x="199" y="18"/>
                </a:lnTo>
                <a:lnTo>
                  <a:pt x="191" y="16"/>
                </a:lnTo>
                <a:lnTo>
                  <a:pt x="191" y="16"/>
                </a:lnTo>
                <a:lnTo>
                  <a:pt x="175" y="10"/>
                </a:lnTo>
                <a:lnTo>
                  <a:pt x="164" y="7"/>
                </a:lnTo>
                <a:lnTo>
                  <a:pt x="164" y="7"/>
                </a:lnTo>
                <a:lnTo>
                  <a:pt x="162" y="4"/>
                </a:lnTo>
                <a:lnTo>
                  <a:pt x="160" y="2"/>
                </a:lnTo>
                <a:lnTo>
                  <a:pt x="155" y="0"/>
                </a:lnTo>
                <a:lnTo>
                  <a:pt x="155" y="0"/>
                </a:lnTo>
                <a:lnTo>
                  <a:pt x="148" y="2"/>
                </a:lnTo>
                <a:lnTo>
                  <a:pt x="146" y="2"/>
                </a:lnTo>
                <a:lnTo>
                  <a:pt x="146" y="2"/>
                </a:lnTo>
                <a:lnTo>
                  <a:pt x="145" y="6"/>
                </a:lnTo>
                <a:lnTo>
                  <a:pt x="145" y="10"/>
                </a:lnTo>
                <a:lnTo>
                  <a:pt x="144" y="10"/>
                </a:lnTo>
                <a:lnTo>
                  <a:pt x="142" y="10"/>
                </a:lnTo>
                <a:lnTo>
                  <a:pt x="142" y="10"/>
                </a:lnTo>
                <a:lnTo>
                  <a:pt x="135" y="12"/>
                </a:lnTo>
                <a:lnTo>
                  <a:pt x="122" y="17"/>
                </a:lnTo>
                <a:lnTo>
                  <a:pt x="99" y="28"/>
                </a:lnTo>
                <a:lnTo>
                  <a:pt x="99" y="28"/>
                </a:lnTo>
                <a:lnTo>
                  <a:pt x="94" y="29"/>
                </a:lnTo>
                <a:lnTo>
                  <a:pt x="90" y="30"/>
                </a:lnTo>
                <a:lnTo>
                  <a:pt x="88" y="33"/>
                </a:lnTo>
                <a:lnTo>
                  <a:pt x="86" y="39"/>
                </a:lnTo>
                <a:lnTo>
                  <a:pt x="86" y="39"/>
                </a:lnTo>
                <a:lnTo>
                  <a:pt x="82" y="50"/>
                </a:lnTo>
                <a:lnTo>
                  <a:pt x="80" y="65"/>
                </a:lnTo>
                <a:lnTo>
                  <a:pt x="77" y="78"/>
                </a:lnTo>
                <a:lnTo>
                  <a:pt x="75" y="84"/>
                </a:lnTo>
                <a:lnTo>
                  <a:pt x="75" y="84"/>
                </a:lnTo>
                <a:close/>
                <a:moveTo>
                  <a:pt x="256" y="396"/>
                </a:moveTo>
                <a:lnTo>
                  <a:pt x="256" y="396"/>
                </a:lnTo>
                <a:lnTo>
                  <a:pt x="269" y="401"/>
                </a:lnTo>
                <a:lnTo>
                  <a:pt x="278" y="405"/>
                </a:lnTo>
                <a:lnTo>
                  <a:pt x="283" y="409"/>
                </a:lnTo>
                <a:lnTo>
                  <a:pt x="285" y="411"/>
                </a:lnTo>
                <a:lnTo>
                  <a:pt x="285" y="411"/>
                </a:lnTo>
                <a:lnTo>
                  <a:pt x="286" y="415"/>
                </a:lnTo>
                <a:lnTo>
                  <a:pt x="288" y="419"/>
                </a:lnTo>
                <a:lnTo>
                  <a:pt x="288" y="424"/>
                </a:lnTo>
                <a:lnTo>
                  <a:pt x="290" y="428"/>
                </a:lnTo>
                <a:lnTo>
                  <a:pt x="290" y="428"/>
                </a:lnTo>
                <a:lnTo>
                  <a:pt x="291" y="429"/>
                </a:lnTo>
                <a:lnTo>
                  <a:pt x="293" y="429"/>
                </a:lnTo>
                <a:lnTo>
                  <a:pt x="298" y="429"/>
                </a:lnTo>
                <a:lnTo>
                  <a:pt x="303" y="428"/>
                </a:lnTo>
                <a:lnTo>
                  <a:pt x="311" y="439"/>
                </a:lnTo>
                <a:lnTo>
                  <a:pt x="253" y="431"/>
                </a:lnTo>
                <a:lnTo>
                  <a:pt x="256" y="3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FB730997-8C02-4156-9869-8EC25F0B1908}"/>
              </a:ext>
            </a:extLst>
          </p:cNvPr>
          <p:cNvSpPr>
            <a:spLocks noEditPoints="1"/>
          </p:cNvSpPr>
          <p:nvPr/>
        </p:nvSpPr>
        <p:spPr bwMode="auto">
          <a:xfrm>
            <a:off x="907460" y="4625228"/>
            <a:ext cx="680966" cy="1734129"/>
          </a:xfrm>
          <a:custGeom>
            <a:avLst/>
            <a:gdLst>
              <a:gd name="T0" fmla="*/ 188 w 569"/>
              <a:gd name="T1" fmla="*/ 49 h 1449"/>
              <a:gd name="T2" fmla="*/ 176 w 569"/>
              <a:gd name="T3" fmla="*/ 78 h 1449"/>
              <a:gd name="T4" fmla="*/ 212 w 569"/>
              <a:gd name="T5" fmla="*/ 119 h 1449"/>
              <a:gd name="T6" fmla="*/ 223 w 569"/>
              <a:gd name="T7" fmla="*/ 190 h 1449"/>
              <a:gd name="T8" fmla="*/ 157 w 569"/>
              <a:gd name="T9" fmla="*/ 217 h 1449"/>
              <a:gd name="T10" fmla="*/ 111 w 569"/>
              <a:gd name="T11" fmla="*/ 246 h 1449"/>
              <a:gd name="T12" fmla="*/ 29 w 569"/>
              <a:gd name="T13" fmla="*/ 363 h 1449"/>
              <a:gd name="T14" fmla="*/ 10 w 569"/>
              <a:gd name="T15" fmla="*/ 422 h 1449"/>
              <a:gd name="T16" fmla="*/ 4 w 569"/>
              <a:gd name="T17" fmla="*/ 469 h 1449"/>
              <a:gd name="T18" fmla="*/ 57 w 569"/>
              <a:gd name="T19" fmla="*/ 511 h 1449"/>
              <a:gd name="T20" fmla="*/ 117 w 569"/>
              <a:gd name="T21" fmla="*/ 565 h 1449"/>
              <a:gd name="T22" fmla="*/ 128 w 569"/>
              <a:gd name="T23" fmla="*/ 586 h 1449"/>
              <a:gd name="T24" fmla="*/ 102 w 569"/>
              <a:gd name="T25" fmla="*/ 651 h 1449"/>
              <a:gd name="T26" fmla="*/ 96 w 569"/>
              <a:gd name="T27" fmla="*/ 698 h 1449"/>
              <a:gd name="T28" fmla="*/ 111 w 569"/>
              <a:gd name="T29" fmla="*/ 874 h 1449"/>
              <a:gd name="T30" fmla="*/ 130 w 569"/>
              <a:gd name="T31" fmla="*/ 1006 h 1449"/>
              <a:gd name="T32" fmla="*/ 172 w 569"/>
              <a:gd name="T33" fmla="*/ 1081 h 1449"/>
              <a:gd name="T34" fmla="*/ 213 w 569"/>
              <a:gd name="T35" fmla="*/ 1067 h 1449"/>
              <a:gd name="T36" fmla="*/ 213 w 569"/>
              <a:gd name="T37" fmla="*/ 1114 h 1449"/>
              <a:gd name="T38" fmla="*/ 244 w 569"/>
              <a:gd name="T39" fmla="*/ 1126 h 1449"/>
              <a:gd name="T40" fmla="*/ 228 w 569"/>
              <a:gd name="T41" fmla="*/ 1345 h 1449"/>
              <a:gd name="T42" fmla="*/ 196 w 569"/>
              <a:gd name="T43" fmla="*/ 1399 h 1449"/>
              <a:gd name="T44" fmla="*/ 205 w 569"/>
              <a:gd name="T45" fmla="*/ 1438 h 1449"/>
              <a:gd name="T46" fmla="*/ 231 w 569"/>
              <a:gd name="T47" fmla="*/ 1442 h 1449"/>
              <a:gd name="T48" fmla="*/ 286 w 569"/>
              <a:gd name="T49" fmla="*/ 1443 h 1449"/>
              <a:gd name="T50" fmla="*/ 290 w 569"/>
              <a:gd name="T51" fmla="*/ 1407 h 1449"/>
              <a:gd name="T52" fmla="*/ 287 w 569"/>
              <a:gd name="T53" fmla="*/ 1345 h 1449"/>
              <a:gd name="T54" fmla="*/ 340 w 569"/>
              <a:gd name="T55" fmla="*/ 1211 h 1449"/>
              <a:gd name="T56" fmla="*/ 359 w 569"/>
              <a:gd name="T57" fmla="*/ 1108 h 1449"/>
              <a:gd name="T58" fmla="*/ 359 w 569"/>
              <a:gd name="T59" fmla="*/ 1084 h 1449"/>
              <a:gd name="T60" fmla="*/ 360 w 569"/>
              <a:gd name="T61" fmla="*/ 1026 h 1449"/>
              <a:gd name="T62" fmla="*/ 393 w 569"/>
              <a:gd name="T63" fmla="*/ 861 h 1449"/>
              <a:gd name="T64" fmla="*/ 427 w 569"/>
              <a:gd name="T65" fmla="*/ 702 h 1449"/>
              <a:gd name="T66" fmla="*/ 451 w 569"/>
              <a:gd name="T67" fmla="*/ 613 h 1449"/>
              <a:gd name="T68" fmla="*/ 552 w 569"/>
              <a:gd name="T69" fmla="*/ 515 h 1449"/>
              <a:gd name="T70" fmla="*/ 569 w 569"/>
              <a:gd name="T71" fmla="*/ 472 h 1449"/>
              <a:gd name="T72" fmla="*/ 543 w 569"/>
              <a:gd name="T73" fmla="*/ 404 h 1449"/>
              <a:gd name="T74" fmla="*/ 553 w 569"/>
              <a:gd name="T75" fmla="*/ 361 h 1449"/>
              <a:gd name="T76" fmla="*/ 510 w 569"/>
              <a:gd name="T77" fmla="*/ 292 h 1449"/>
              <a:gd name="T78" fmla="*/ 410 w 569"/>
              <a:gd name="T79" fmla="*/ 231 h 1449"/>
              <a:gd name="T80" fmla="*/ 358 w 569"/>
              <a:gd name="T81" fmla="*/ 178 h 1449"/>
              <a:gd name="T82" fmla="*/ 366 w 569"/>
              <a:gd name="T83" fmla="*/ 166 h 1449"/>
              <a:gd name="T84" fmla="*/ 383 w 569"/>
              <a:gd name="T85" fmla="*/ 129 h 1449"/>
              <a:gd name="T86" fmla="*/ 386 w 569"/>
              <a:gd name="T87" fmla="*/ 93 h 1449"/>
              <a:gd name="T88" fmla="*/ 366 w 569"/>
              <a:gd name="T89" fmla="*/ 30 h 1449"/>
              <a:gd name="T90" fmla="*/ 332 w 569"/>
              <a:gd name="T91" fmla="*/ 1 h 1449"/>
              <a:gd name="T92" fmla="*/ 303 w 569"/>
              <a:gd name="T93" fmla="*/ 0 h 1449"/>
              <a:gd name="T94" fmla="*/ 257 w 569"/>
              <a:gd name="T95" fmla="*/ 15 h 1449"/>
              <a:gd name="T96" fmla="*/ 436 w 569"/>
              <a:gd name="T97" fmla="*/ 406 h 1449"/>
              <a:gd name="T98" fmla="*/ 458 w 569"/>
              <a:gd name="T99" fmla="*/ 414 h 1449"/>
              <a:gd name="T100" fmla="*/ 480 w 569"/>
              <a:gd name="T101" fmla="*/ 447 h 1449"/>
              <a:gd name="T102" fmla="*/ 495 w 569"/>
              <a:gd name="T103" fmla="*/ 465 h 1449"/>
              <a:gd name="T104" fmla="*/ 470 w 569"/>
              <a:gd name="T105" fmla="*/ 500 h 1449"/>
              <a:gd name="T106" fmla="*/ 435 w 569"/>
              <a:gd name="T107" fmla="*/ 500 h 1449"/>
              <a:gd name="T108" fmla="*/ 412 w 569"/>
              <a:gd name="T109" fmla="*/ 493 h 1449"/>
              <a:gd name="T110" fmla="*/ 425 w 569"/>
              <a:gd name="T111" fmla="*/ 447 h 1449"/>
              <a:gd name="T112" fmla="*/ 129 w 569"/>
              <a:gd name="T113" fmla="*/ 401 h 1449"/>
              <a:gd name="T114" fmla="*/ 127 w 569"/>
              <a:gd name="T115" fmla="*/ 486 h 1449"/>
              <a:gd name="T116" fmla="*/ 105 w 569"/>
              <a:gd name="T117" fmla="*/ 415 h 1449"/>
              <a:gd name="T118" fmla="*/ 129 w 569"/>
              <a:gd name="T119" fmla="*/ 401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9" h="1449">
                <a:moveTo>
                  <a:pt x="231" y="47"/>
                </a:moveTo>
                <a:lnTo>
                  <a:pt x="231" y="47"/>
                </a:lnTo>
                <a:lnTo>
                  <a:pt x="225" y="47"/>
                </a:lnTo>
                <a:lnTo>
                  <a:pt x="212" y="46"/>
                </a:lnTo>
                <a:lnTo>
                  <a:pt x="197" y="46"/>
                </a:lnTo>
                <a:lnTo>
                  <a:pt x="192" y="47"/>
                </a:lnTo>
                <a:lnTo>
                  <a:pt x="188" y="49"/>
                </a:lnTo>
                <a:lnTo>
                  <a:pt x="188" y="49"/>
                </a:lnTo>
                <a:lnTo>
                  <a:pt x="183" y="55"/>
                </a:lnTo>
                <a:lnTo>
                  <a:pt x="177" y="63"/>
                </a:lnTo>
                <a:lnTo>
                  <a:pt x="175" y="72"/>
                </a:lnTo>
                <a:lnTo>
                  <a:pt x="175" y="75"/>
                </a:lnTo>
                <a:lnTo>
                  <a:pt x="176" y="78"/>
                </a:lnTo>
                <a:lnTo>
                  <a:pt x="176" y="78"/>
                </a:lnTo>
                <a:lnTo>
                  <a:pt x="180" y="80"/>
                </a:lnTo>
                <a:lnTo>
                  <a:pt x="186" y="81"/>
                </a:lnTo>
                <a:lnTo>
                  <a:pt x="200" y="83"/>
                </a:lnTo>
                <a:lnTo>
                  <a:pt x="219" y="86"/>
                </a:lnTo>
                <a:lnTo>
                  <a:pt x="219" y="86"/>
                </a:lnTo>
                <a:lnTo>
                  <a:pt x="212" y="119"/>
                </a:lnTo>
                <a:lnTo>
                  <a:pt x="212" y="119"/>
                </a:lnTo>
                <a:lnTo>
                  <a:pt x="210" y="127"/>
                </a:lnTo>
                <a:lnTo>
                  <a:pt x="210" y="137"/>
                </a:lnTo>
                <a:lnTo>
                  <a:pt x="210" y="145"/>
                </a:lnTo>
                <a:lnTo>
                  <a:pt x="212" y="151"/>
                </a:lnTo>
                <a:lnTo>
                  <a:pt x="212" y="151"/>
                </a:lnTo>
                <a:lnTo>
                  <a:pt x="223" y="190"/>
                </a:lnTo>
                <a:lnTo>
                  <a:pt x="223" y="190"/>
                </a:lnTo>
                <a:lnTo>
                  <a:pt x="202" y="200"/>
                </a:lnTo>
                <a:lnTo>
                  <a:pt x="185" y="209"/>
                </a:lnTo>
                <a:lnTo>
                  <a:pt x="176" y="212"/>
                </a:lnTo>
                <a:lnTo>
                  <a:pt x="169" y="213"/>
                </a:lnTo>
                <a:lnTo>
                  <a:pt x="169" y="213"/>
                </a:lnTo>
                <a:lnTo>
                  <a:pt x="164" y="214"/>
                </a:lnTo>
                <a:lnTo>
                  <a:pt x="157" y="217"/>
                </a:lnTo>
                <a:lnTo>
                  <a:pt x="144" y="223"/>
                </a:lnTo>
                <a:lnTo>
                  <a:pt x="128" y="231"/>
                </a:lnTo>
                <a:lnTo>
                  <a:pt x="128" y="231"/>
                </a:lnTo>
                <a:lnTo>
                  <a:pt x="125" y="232"/>
                </a:lnTo>
                <a:lnTo>
                  <a:pt x="122" y="234"/>
                </a:lnTo>
                <a:lnTo>
                  <a:pt x="117" y="239"/>
                </a:lnTo>
                <a:lnTo>
                  <a:pt x="111" y="246"/>
                </a:lnTo>
                <a:lnTo>
                  <a:pt x="111" y="246"/>
                </a:lnTo>
                <a:lnTo>
                  <a:pt x="70" y="296"/>
                </a:lnTo>
                <a:lnTo>
                  <a:pt x="36" y="337"/>
                </a:lnTo>
                <a:lnTo>
                  <a:pt x="36" y="337"/>
                </a:lnTo>
                <a:lnTo>
                  <a:pt x="31" y="350"/>
                </a:lnTo>
                <a:lnTo>
                  <a:pt x="29" y="360"/>
                </a:lnTo>
                <a:lnTo>
                  <a:pt x="29" y="363"/>
                </a:lnTo>
                <a:lnTo>
                  <a:pt x="31" y="366"/>
                </a:lnTo>
                <a:lnTo>
                  <a:pt x="39" y="370"/>
                </a:lnTo>
                <a:lnTo>
                  <a:pt x="39" y="370"/>
                </a:lnTo>
                <a:lnTo>
                  <a:pt x="35" y="376"/>
                </a:lnTo>
                <a:lnTo>
                  <a:pt x="25" y="393"/>
                </a:lnTo>
                <a:lnTo>
                  <a:pt x="15" y="412"/>
                </a:lnTo>
                <a:lnTo>
                  <a:pt x="10" y="422"/>
                </a:lnTo>
                <a:lnTo>
                  <a:pt x="7" y="430"/>
                </a:lnTo>
                <a:lnTo>
                  <a:pt x="7" y="430"/>
                </a:lnTo>
                <a:lnTo>
                  <a:pt x="3" y="445"/>
                </a:lnTo>
                <a:lnTo>
                  <a:pt x="0" y="454"/>
                </a:lnTo>
                <a:lnTo>
                  <a:pt x="0" y="459"/>
                </a:lnTo>
                <a:lnTo>
                  <a:pt x="2" y="463"/>
                </a:lnTo>
                <a:lnTo>
                  <a:pt x="4" y="469"/>
                </a:lnTo>
                <a:lnTo>
                  <a:pt x="7" y="476"/>
                </a:lnTo>
                <a:lnTo>
                  <a:pt x="7" y="476"/>
                </a:lnTo>
                <a:lnTo>
                  <a:pt x="10" y="480"/>
                </a:lnTo>
                <a:lnTo>
                  <a:pt x="15" y="485"/>
                </a:lnTo>
                <a:lnTo>
                  <a:pt x="26" y="493"/>
                </a:lnTo>
                <a:lnTo>
                  <a:pt x="42" y="502"/>
                </a:lnTo>
                <a:lnTo>
                  <a:pt x="57" y="511"/>
                </a:lnTo>
                <a:lnTo>
                  <a:pt x="85" y="524"/>
                </a:lnTo>
                <a:lnTo>
                  <a:pt x="97" y="530"/>
                </a:lnTo>
                <a:lnTo>
                  <a:pt x="116" y="539"/>
                </a:lnTo>
                <a:lnTo>
                  <a:pt x="116" y="539"/>
                </a:lnTo>
                <a:lnTo>
                  <a:pt x="117" y="548"/>
                </a:lnTo>
                <a:lnTo>
                  <a:pt x="118" y="557"/>
                </a:lnTo>
                <a:lnTo>
                  <a:pt x="117" y="565"/>
                </a:lnTo>
                <a:lnTo>
                  <a:pt x="117" y="565"/>
                </a:lnTo>
                <a:lnTo>
                  <a:pt x="117" y="571"/>
                </a:lnTo>
                <a:lnTo>
                  <a:pt x="117" y="574"/>
                </a:lnTo>
                <a:lnTo>
                  <a:pt x="117" y="578"/>
                </a:lnTo>
                <a:lnTo>
                  <a:pt x="120" y="580"/>
                </a:lnTo>
                <a:lnTo>
                  <a:pt x="120" y="580"/>
                </a:lnTo>
                <a:lnTo>
                  <a:pt x="128" y="586"/>
                </a:lnTo>
                <a:lnTo>
                  <a:pt x="121" y="600"/>
                </a:lnTo>
                <a:lnTo>
                  <a:pt x="121" y="600"/>
                </a:lnTo>
                <a:lnTo>
                  <a:pt x="115" y="612"/>
                </a:lnTo>
                <a:lnTo>
                  <a:pt x="110" y="622"/>
                </a:lnTo>
                <a:lnTo>
                  <a:pt x="108" y="629"/>
                </a:lnTo>
                <a:lnTo>
                  <a:pt x="108" y="629"/>
                </a:lnTo>
                <a:lnTo>
                  <a:pt x="102" y="651"/>
                </a:lnTo>
                <a:lnTo>
                  <a:pt x="96" y="677"/>
                </a:lnTo>
                <a:lnTo>
                  <a:pt x="96" y="677"/>
                </a:lnTo>
                <a:lnTo>
                  <a:pt x="95" y="679"/>
                </a:lnTo>
                <a:lnTo>
                  <a:pt x="95" y="678"/>
                </a:lnTo>
                <a:lnTo>
                  <a:pt x="94" y="677"/>
                </a:lnTo>
                <a:lnTo>
                  <a:pt x="96" y="698"/>
                </a:lnTo>
                <a:lnTo>
                  <a:pt x="96" y="698"/>
                </a:lnTo>
                <a:lnTo>
                  <a:pt x="97" y="715"/>
                </a:lnTo>
                <a:lnTo>
                  <a:pt x="98" y="736"/>
                </a:lnTo>
                <a:lnTo>
                  <a:pt x="101" y="783"/>
                </a:lnTo>
                <a:lnTo>
                  <a:pt x="102" y="809"/>
                </a:lnTo>
                <a:lnTo>
                  <a:pt x="103" y="833"/>
                </a:lnTo>
                <a:lnTo>
                  <a:pt x="107" y="855"/>
                </a:lnTo>
                <a:lnTo>
                  <a:pt x="111" y="874"/>
                </a:lnTo>
                <a:lnTo>
                  <a:pt x="111" y="874"/>
                </a:lnTo>
                <a:lnTo>
                  <a:pt x="116" y="892"/>
                </a:lnTo>
                <a:lnTo>
                  <a:pt x="118" y="912"/>
                </a:lnTo>
                <a:lnTo>
                  <a:pt x="122" y="951"/>
                </a:lnTo>
                <a:lnTo>
                  <a:pt x="124" y="971"/>
                </a:lnTo>
                <a:lnTo>
                  <a:pt x="127" y="990"/>
                </a:lnTo>
                <a:lnTo>
                  <a:pt x="130" y="1006"/>
                </a:lnTo>
                <a:lnTo>
                  <a:pt x="135" y="1022"/>
                </a:lnTo>
                <a:lnTo>
                  <a:pt x="135" y="1022"/>
                </a:lnTo>
                <a:lnTo>
                  <a:pt x="146" y="1045"/>
                </a:lnTo>
                <a:lnTo>
                  <a:pt x="155" y="1062"/>
                </a:lnTo>
                <a:lnTo>
                  <a:pt x="163" y="1074"/>
                </a:lnTo>
                <a:lnTo>
                  <a:pt x="172" y="1081"/>
                </a:lnTo>
                <a:lnTo>
                  <a:pt x="172" y="1081"/>
                </a:lnTo>
                <a:lnTo>
                  <a:pt x="176" y="1082"/>
                </a:lnTo>
                <a:lnTo>
                  <a:pt x="181" y="1083"/>
                </a:lnTo>
                <a:lnTo>
                  <a:pt x="187" y="1082"/>
                </a:lnTo>
                <a:lnTo>
                  <a:pt x="192" y="1081"/>
                </a:lnTo>
                <a:lnTo>
                  <a:pt x="201" y="1077"/>
                </a:lnTo>
                <a:lnTo>
                  <a:pt x="205" y="1076"/>
                </a:lnTo>
                <a:lnTo>
                  <a:pt x="213" y="1067"/>
                </a:lnTo>
                <a:lnTo>
                  <a:pt x="213" y="1067"/>
                </a:lnTo>
                <a:lnTo>
                  <a:pt x="213" y="1073"/>
                </a:lnTo>
                <a:lnTo>
                  <a:pt x="210" y="1086"/>
                </a:lnTo>
                <a:lnTo>
                  <a:pt x="210" y="1102"/>
                </a:lnTo>
                <a:lnTo>
                  <a:pt x="212" y="1108"/>
                </a:lnTo>
                <a:lnTo>
                  <a:pt x="213" y="1114"/>
                </a:lnTo>
                <a:lnTo>
                  <a:pt x="213" y="1114"/>
                </a:lnTo>
                <a:lnTo>
                  <a:pt x="216" y="1119"/>
                </a:lnTo>
                <a:lnTo>
                  <a:pt x="221" y="1121"/>
                </a:lnTo>
                <a:lnTo>
                  <a:pt x="226" y="1123"/>
                </a:lnTo>
                <a:lnTo>
                  <a:pt x="231" y="1124"/>
                </a:lnTo>
                <a:lnTo>
                  <a:pt x="240" y="1126"/>
                </a:lnTo>
                <a:lnTo>
                  <a:pt x="244" y="1126"/>
                </a:lnTo>
                <a:lnTo>
                  <a:pt x="244" y="1126"/>
                </a:lnTo>
                <a:lnTo>
                  <a:pt x="240" y="1199"/>
                </a:lnTo>
                <a:lnTo>
                  <a:pt x="238" y="1254"/>
                </a:lnTo>
                <a:lnTo>
                  <a:pt x="236" y="1292"/>
                </a:lnTo>
                <a:lnTo>
                  <a:pt x="236" y="1292"/>
                </a:lnTo>
                <a:lnTo>
                  <a:pt x="235" y="1311"/>
                </a:lnTo>
                <a:lnTo>
                  <a:pt x="233" y="1329"/>
                </a:lnTo>
                <a:lnTo>
                  <a:pt x="228" y="1345"/>
                </a:lnTo>
                <a:lnTo>
                  <a:pt x="228" y="1345"/>
                </a:lnTo>
                <a:lnTo>
                  <a:pt x="220" y="1357"/>
                </a:lnTo>
                <a:lnTo>
                  <a:pt x="205" y="1378"/>
                </a:lnTo>
                <a:lnTo>
                  <a:pt x="205" y="1378"/>
                </a:lnTo>
                <a:lnTo>
                  <a:pt x="201" y="1384"/>
                </a:lnTo>
                <a:lnTo>
                  <a:pt x="199" y="1391"/>
                </a:lnTo>
                <a:lnTo>
                  <a:pt x="196" y="1399"/>
                </a:lnTo>
                <a:lnTo>
                  <a:pt x="194" y="1408"/>
                </a:lnTo>
                <a:lnTo>
                  <a:pt x="193" y="1416"/>
                </a:lnTo>
                <a:lnTo>
                  <a:pt x="194" y="1424"/>
                </a:lnTo>
                <a:lnTo>
                  <a:pt x="196" y="1430"/>
                </a:lnTo>
                <a:lnTo>
                  <a:pt x="200" y="1436"/>
                </a:lnTo>
                <a:lnTo>
                  <a:pt x="200" y="1436"/>
                </a:lnTo>
                <a:lnTo>
                  <a:pt x="205" y="1438"/>
                </a:lnTo>
                <a:lnTo>
                  <a:pt x="208" y="1441"/>
                </a:lnTo>
                <a:lnTo>
                  <a:pt x="210" y="1442"/>
                </a:lnTo>
                <a:lnTo>
                  <a:pt x="213" y="1442"/>
                </a:lnTo>
                <a:lnTo>
                  <a:pt x="219" y="1441"/>
                </a:lnTo>
                <a:lnTo>
                  <a:pt x="223" y="1441"/>
                </a:lnTo>
                <a:lnTo>
                  <a:pt x="231" y="1442"/>
                </a:lnTo>
                <a:lnTo>
                  <a:pt x="231" y="1442"/>
                </a:lnTo>
                <a:lnTo>
                  <a:pt x="251" y="1447"/>
                </a:lnTo>
                <a:lnTo>
                  <a:pt x="267" y="1449"/>
                </a:lnTo>
                <a:lnTo>
                  <a:pt x="267" y="1449"/>
                </a:lnTo>
                <a:lnTo>
                  <a:pt x="272" y="1449"/>
                </a:lnTo>
                <a:lnTo>
                  <a:pt x="278" y="1448"/>
                </a:lnTo>
                <a:lnTo>
                  <a:pt x="281" y="1446"/>
                </a:lnTo>
                <a:lnTo>
                  <a:pt x="286" y="1443"/>
                </a:lnTo>
                <a:lnTo>
                  <a:pt x="288" y="1438"/>
                </a:lnTo>
                <a:lnTo>
                  <a:pt x="291" y="1434"/>
                </a:lnTo>
                <a:lnTo>
                  <a:pt x="292" y="1428"/>
                </a:lnTo>
                <a:lnTo>
                  <a:pt x="292" y="1421"/>
                </a:lnTo>
                <a:lnTo>
                  <a:pt x="292" y="1421"/>
                </a:lnTo>
                <a:lnTo>
                  <a:pt x="291" y="1414"/>
                </a:lnTo>
                <a:lnTo>
                  <a:pt x="290" y="1407"/>
                </a:lnTo>
                <a:lnTo>
                  <a:pt x="285" y="1396"/>
                </a:lnTo>
                <a:lnTo>
                  <a:pt x="281" y="1386"/>
                </a:lnTo>
                <a:lnTo>
                  <a:pt x="281" y="1381"/>
                </a:lnTo>
                <a:lnTo>
                  <a:pt x="282" y="1375"/>
                </a:lnTo>
                <a:lnTo>
                  <a:pt x="282" y="1375"/>
                </a:lnTo>
                <a:lnTo>
                  <a:pt x="285" y="1362"/>
                </a:lnTo>
                <a:lnTo>
                  <a:pt x="287" y="1345"/>
                </a:lnTo>
                <a:lnTo>
                  <a:pt x="291" y="1326"/>
                </a:lnTo>
                <a:lnTo>
                  <a:pt x="294" y="1317"/>
                </a:lnTo>
                <a:lnTo>
                  <a:pt x="299" y="1309"/>
                </a:lnTo>
                <a:lnTo>
                  <a:pt x="299" y="1309"/>
                </a:lnTo>
                <a:lnTo>
                  <a:pt x="311" y="1284"/>
                </a:lnTo>
                <a:lnTo>
                  <a:pt x="325" y="1250"/>
                </a:lnTo>
                <a:lnTo>
                  <a:pt x="340" y="1211"/>
                </a:lnTo>
                <a:lnTo>
                  <a:pt x="346" y="1189"/>
                </a:lnTo>
                <a:lnTo>
                  <a:pt x="352" y="1169"/>
                </a:lnTo>
                <a:lnTo>
                  <a:pt x="352" y="1169"/>
                </a:lnTo>
                <a:lnTo>
                  <a:pt x="357" y="1150"/>
                </a:lnTo>
                <a:lnTo>
                  <a:pt x="359" y="1134"/>
                </a:lnTo>
                <a:lnTo>
                  <a:pt x="360" y="1120"/>
                </a:lnTo>
                <a:lnTo>
                  <a:pt x="359" y="1108"/>
                </a:lnTo>
                <a:lnTo>
                  <a:pt x="358" y="1100"/>
                </a:lnTo>
                <a:lnTo>
                  <a:pt x="357" y="1093"/>
                </a:lnTo>
                <a:lnTo>
                  <a:pt x="356" y="1087"/>
                </a:lnTo>
                <a:lnTo>
                  <a:pt x="356" y="1087"/>
                </a:lnTo>
                <a:lnTo>
                  <a:pt x="356" y="1088"/>
                </a:lnTo>
                <a:lnTo>
                  <a:pt x="357" y="1087"/>
                </a:lnTo>
                <a:lnTo>
                  <a:pt x="359" y="1084"/>
                </a:lnTo>
                <a:lnTo>
                  <a:pt x="360" y="1077"/>
                </a:lnTo>
                <a:lnTo>
                  <a:pt x="360" y="1077"/>
                </a:lnTo>
                <a:lnTo>
                  <a:pt x="362" y="1067"/>
                </a:lnTo>
                <a:lnTo>
                  <a:pt x="362" y="1056"/>
                </a:lnTo>
                <a:lnTo>
                  <a:pt x="360" y="1042"/>
                </a:lnTo>
                <a:lnTo>
                  <a:pt x="360" y="1026"/>
                </a:lnTo>
                <a:lnTo>
                  <a:pt x="360" y="1026"/>
                </a:lnTo>
                <a:lnTo>
                  <a:pt x="364" y="998"/>
                </a:lnTo>
                <a:lnTo>
                  <a:pt x="371" y="953"/>
                </a:lnTo>
                <a:lnTo>
                  <a:pt x="380" y="907"/>
                </a:lnTo>
                <a:lnTo>
                  <a:pt x="385" y="887"/>
                </a:lnTo>
                <a:lnTo>
                  <a:pt x="390" y="873"/>
                </a:lnTo>
                <a:lnTo>
                  <a:pt x="390" y="873"/>
                </a:lnTo>
                <a:lnTo>
                  <a:pt x="393" y="861"/>
                </a:lnTo>
                <a:lnTo>
                  <a:pt x="397" y="847"/>
                </a:lnTo>
                <a:lnTo>
                  <a:pt x="403" y="820"/>
                </a:lnTo>
                <a:lnTo>
                  <a:pt x="412" y="769"/>
                </a:lnTo>
                <a:lnTo>
                  <a:pt x="412" y="769"/>
                </a:lnTo>
                <a:lnTo>
                  <a:pt x="421" y="728"/>
                </a:lnTo>
                <a:lnTo>
                  <a:pt x="427" y="702"/>
                </a:lnTo>
                <a:lnTo>
                  <a:pt x="427" y="702"/>
                </a:lnTo>
                <a:lnTo>
                  <a:pt x="427" y="688"/>
                </a:lnTo>
                <a:lnTo>
                  <a:pt x="427" y="664"/>
                </a:lnTo>
                <a:lnTo>
                  <a:pt x="424" y="632"/>
                </a:lnTo>
                <a:lnTo>
                  <a:pt x="424" y="632"/>
                </a:lnTo>
                <a:lnTo>
                  <a:pt x="436" y="624"/>
                </a:lnTo>
                <a:lnTo>
                  <a:pt x="451" y="613"/>
                </a:lnTo>
                <a:lnTo>
                  <a:pt x="451" y="613"/>
                </a:lnTo>
                <a:lnTo>
                  <a:pt x="457" y="606"/>
                </a:lnTo>
                <a:lnTo>
                  <a:pt x="463" y="596"/>
                </a:lnTo>
                <a:lnTo>
                  <a:pt x="470" y="582"/>
                </a:lnTo>
                <a:lnTo>
                  <a:pt x="470" y="582"/>
                </a:lnTo>
                <a:lnTo>
                  <a:pt x="509" y="551"/>
                </a:lnTo>
                <a:lnTo>
                  <a:pt x="540" y="526"/>
                </a:lnTo>
                <a:lnTo>
                  <a:pt x="552" y="515"/>
                </a:lnTo>
                <a:lnTo>
                  <a:pt x="559" y="508"/>
                </a:lnTo>
                <a:lnTo>
                  <a:pt x="559" y="508"/>
                </a:lnTo>
                <a:lnTo>
                  <a:pt x="562" y="501"/>
                </a:lnTo>
                <a:lnTo>
                  <a:pt x="566" y="494"/>
                </a:lnTo>
                <a:lnTo>
                  <a:pt x="568" y="487"/>
                </a:lnTo>
                <a:lnTo>
                  <a:pt x="569" y="479"/>
                </a:lnTo>
                <a:lnTo>
                  <a:pt x="569" y="472"/>
                </a:lnTo>
                <a:lnTo>
                  <a:pt x="569" y="463"/>
                </a:lnTo>
                <a:lnTo>
                  <a:pt x="567" y="456"/>
                </a:lnTo>
                <a:lnTo>
                  <a:pt x="566" y="449"/>
                </a:lnTo>
                <a:lnTo>
                  <a:pt x="566" y="449"/>
                </a:lnTo>
                <a:lnTo>
                  <a:pt x="559" y="434"/>
                </a:lnTo>
                <a:lnTo>
                  <a:pt x="552" y="420"/>
                </a:lnTo>
                <a:lnTo>
                  <a:pt x="543" y="404"/>
                </a:lnTo>
                <a:lnTo>
                  <a:pt x="543" y="404"/>
                </a:lnTo>
                <a:lnTo>
                  <a:pt x="550" y="391"/>
                </a:lnTo>
                <a:lnTo>
                  <a:pt x="554" y="380"/>
                </a:lnTo>
                <a:lnTo>
                  <a:pt x="555" y="374"/>
                </a:lnTo>
                <a:lnTo>
                  <a:pt x="555" y="369"/>
                </a:lnTo>
                <a:lnTo>
                  <a:pt x="555" y="369"/>
                </a:lnTo>
                <a:lnTo>
                  <a:pt x="553" y="361"/>
                </a:lnTo>
                <a:lnTo>
                  <a:pt x="549" y="354"/>
                </a:lnTo>
                <a:lnTo>
                  <a:pt x="546" y="350"/>
                </a:lnTo>
                <a:lnTo>
                  <a:pt x="542" y="347"/>
                </a:lnTo>
                <a:lnTo>
                  <a:pt x="542" y="347"/>
                </a:lnTo>
                <a:lnTo>
                  <a:pt x="536" y="336"/>
                </a:lnTo>
                <a:lnTo>
                  <a:pt x="524" y="315"/>
                </a:lnTo>
                <a:lnTo>
                  <a:pt x="510" y="292"/>
                </a:lnTo>
                <a:lnTo>
                  <a:pt x="504" y="283"/>
                </a:lnTo>
                <a:lnTo>
                  <a:pt x="499" y="277"/>
                </a:lnTo>
                <a:lnTo>
                  <a:pt x="499" y="277"/>
                </a:lnTo>
                <a:lnTo>
                  <a:pt x="484" y="266"/>
                </a:lnTo>
                <a:lnTo>
                  <a:pt x="468" y="258"/>
                </a:lnTo>
                <a:lnTo>
                  <a:pt x="468" y="258"/>
                </a:lnTo>
                <a:lnTo>
                  <a:pt x="410" y="231"/>
                </a:lnTo>
                <a:lnTo>
                  <a:pt x="380" y="219"/>
                </a:lnTo>
                <a:lnTo>
                  <a:pt x="363" y="211"/>
                </a:lnTo>
                <a:lnTo>
                  <a:pt x="358" y="205"/>
                </a:lnTo>
                <a:lnTo>
                  <a:pt x="358" y="205"/>
                </a:lnTo>
                <a:lnTo>
                  <a:pt x="357" y="194"/>
                </a:lnTo>
                <a:lnTo>
                  <a:pt x="357" y="185"/>
                </a:lnTo>
                <a:lnTo>
                  <a:pt x="358" y="178"/>
                </a:lnTo>
                <a:lnTo>
                  <a:pt x="358" y="178"/>
                </a:lnTo>
                <a:lnTo>
                  <a:pt x="359" y="173"/>
                </a:lnTo>
                <a:lnTo>
                  <a:pt x="360" y="170"/>
                </a:lnTo>
                <a:lnTo>
                  <a:pt x="363" y="167"/>
                </a:lnTo>
                <a:lnTo>
                  <a:pt x="363" y="167"/>
                </a:lnTo>
                <a:lnTo>
                  <a:pt x="364" y="167"/>
                </a:lnTo>
                <a:lnTo>
                  <a:pt x="366" y="166"/>
                </a:lnTo>
                <a:lnTo>
                  <a:pt x="370" y="162"/>
                </a:lnTo>
                <a:lnTo>
                  <a:pt x="375" y="154"/>
                </a:lnTo>
                <a:lnTo>
                  <a:pt x="375" y="154"/>
                </a:lnTo>
                <a:lnTo>
                  <a:pt x="382" y="139"/>
                </a:lnTo>
                <a:lnTo>
                  <a:pt x="383" y="134"/>
                </a:lnTo>
                <a:lnTo>
                  <a:pt x="383" y="129"/>
                </a:lnTo>
                <a:lnTo>
                  <a:pt x="383" y="129"/>
                </a:lnTo>
                <a:lnTo>
                  <a:pt x="379" y="122"/>
                </a:lnTo>
                <a:lnTo>
                  <a:pt x="378" y="121"/>
                </a:lnTo>
                <a:lnTo>
                  <a:pt x="378" y="121"/>
                </a:lnTo>
                <a:lnTo>
                  <a:pt x="382" y="112"/>
                </a:lnTo>
                <a:lnTo>
                  <a:pt x="385" y="103"/>
                </a:lnTo>
                <a:lnTo>
                  <a:pt x="386" y="98"/>
                </a:lnTo>
                <a:lnTo>
                  <a:pt x="386" y="93"/>
                </a:lnTo>
                <a:lnTo>
                  <a:pt x="386" y="93"/>
                </a:lnTo>
                <a:lnTo>
                  <a:pt x="384" y="79"/>
                </a:lnTo>
                <a:lnTo>
                  <a:pt x="380" y="61"/>
                </a:lnTo>
                <a:lnTo>
                  <a:pt x="377" y="44"/>
                </a:lnTo>
                <a:lnTo>
                  <a:pt x="372" y="35"/>
                </a:lnTo>
                <a:lnTo>
                  <a:pt x="372" y="35"/>
                </a:lnTo>
                <a:lnTo>
                  <a:pt x="366" y="30"/>
                </a:lnTo>
                <a:lnTo>
                  <a:pt x="357" y="23"/>
                </a:lnTo>
                <a:lnTo>
                  <a:pt x="344" y="15"/>
                </a:lnTo>
                <a:lnTo>
                  <a:pt x="336" y="9"/>
                </a:lnTo>
                <a:lnTo>
                  <a:pt x="336" y="9"/>
                </a:lnTo>
                <a:lnTo>
                  <a:pt x="337" y="6"/>
                </a:lnTo>
                <a:lnTo>
                  <a:pt x="336" y="2"/>
                </a:lnTo>
                <a:lnTo>
                  <a:pt x="332" y="1"/>
                </a:lnTo>
                <a:lnTo>
                  <a:pt x="332" y="1"/>
                </a:lnTo>
                <a:lnTo>
                  <a:pt x="327" y="0"/>
                </a:lnTo>
                <a:lnTo>
                  <a:pt x="324" y="1"/>
                </a:lnTo>
                <a:lnTo>
                  <a:pt x="320" y="2"/>
                </a:lnTo>
                <a:lnTo>
                  <a:pt x="320" y="2"/>
                </a:lnTo>
                <a:lnTo>
                  <a:pt x="312" y="1"/>
                </a:lnTo>
                <a:lnTo>
                  <a:pt x="303" y="0"/>
                </a:lnTo>
                <a:lnTo>
                  <a:pt x="294" y="1"/>
                </a:lnTo>
                <a:lnTo>
                  <a:pt x="294" y="1"/>
                </a:lnTo>
                <a:lnTo>
                  <a:pt x="279" y="2"/>
                </a:lnTo>
                <a:lnTo>
                  <a:pt x="272" y="4"/>
                </a:lnTo>
                <a:lnTo>
                  <a:pt x="267" y="7"/>
                </a:lnTo>
                <a:lnTo>
                  <a:pt x="267" y="7"/>
                </a:lnTo>
                <a:lnTo>
                  <a:pt x="257" y="15"/>
                </a:lnTo>
                <a:lnTo>
                  <a:pt x="253" y="18"/>
                </a:lnTo>
                <a:lnTo>
                  <a:pt x="251" y="22"/>
                </a:lnTo>
                <a:lnTo>
                  <a:pt x="251" y="22"/>
                </a:lnTo>
                <a:lnTo>
                  <a:pt x="239" y="36"/>
                </a:lnTo>
                <a:lnTo>
                  <a:pt x="231" y="47"/>
                </a:lnTo>
                <a:lnTo>
                  <a:pt x="231" y="47"/>
                </a:lnTo>
                <a:close/>
                <a:moveTo>
                  <a:pt x="436" y="406"/>
                </a:moveTo>
                <a:lnTo>
                  <a:pt x="436" y="406"/>
                </a:lnTo>
                <a:lnTo>
                  <a:pt x="442" y="406"/>
                </a:lnTo>
                <a:lnTo>
                  <a:pt x="450" y="406"/>
                </a:lnTo>
                <a:lnTo>
                  <a:pt x="450" y="406"/>
                </a:lnTo>
                <a:lnTo>
                  <a:pt x="454" y="408"/>
                </a:lnTo>
                <a:lnTo>
                  <a:pt x="456" y="410"/>
                </a:lnTo>
                <a:lnTo>
                  <a:pt x="458" y="414"/>
                </a:lnTo>
                <a:lnTo>
                  <a:pt x="458" y="414"/>
                </a:lnTo>
                <a:lnTo>
                  <a:pt x="465" y="427"/>
                </a:lnTo>
                <a:lnTo>
                  <a:pt x="474" y="441"/>
                </a:lnTo>
                <a:lnTo>
                  <a:pt x="474" y="441"/>
                </a:lnTo>
                <a:lnTo>
                  <a:pt x="475" y="445"/>
                </a:lnTo>
                <a:lnTo>
                  <a:pt x="477" y="447"/>
                </a:lnTo>
                <a:lnTo>
                  <a:pt x="480" y="447"/>
                </a:lnTo>
                <a:lnTo>
                  <a:pt x="480" y="447"/>
                </a:lnTo>
                <a:lnTo>
                  <a:pt x="483" y="452"/>
                </a:lnTo>
                <a:lnTo>
                  <a:pt x="487" y="455"/>
                </a:lnTo>
                <a:lnTo>
                  <a:pt x="491" y="461"/>
                </a:lnTo>
                <a:lnTo>
                  <a:pt x="491" y="461"/>
                </a:lnTo>
                <a:lnTo>
                  <a:pt x="494" y="463"/>
                </a:lnTo>
                <a:lnTo>
                  <a:pt x="495" y="465"/>
                </a:lnTo>
                <a:lnTo>
                  <a:pt x="495" y="467"/>
                </a:lnTo>
                <a:lnTo>
                  <a:pt x="494" y="468"/>
                </a:lnTo>
                <a:lnTo>
                  <a:pt x="491" y="471"/>
                </a:lnTo>
                <a:lnTo>
                  <a:pt x="488" y="474"/>
                </a:lnTo>
                <a:lnTo>
                  <a:pt x="488" y="474"/>
                </a:lnTo>
                <a:lnTo>
                  <a:pt x="482" y="485"/>
                </a:lnTo>
                <a:lnTo>
                  <a:pt x="470" y="500"/>
                </a:lnTo>
                <a:lnTo>
                  <a:pt x="454" y="521"/>
                </a:lnTo>
                <a:lnTo>
                  <a:pt x="454" y="521"/>
                </a:lnTo>
                <a:lnTo>
                  <a:pt x="448" y="515"/>
                </a:lnTo>
                <a:lnTo>
                  <a:pt x="439" y="505"/>
                </a:lnTo>
                <a:lnTo>
                  <a:pt x="439" y="505"/>
                </a:lnTo>
                <a:lnTo>
                  <a:pt x="437" y="501"/>
                </a:lnTo>
                <a:lnTo>
                  <a:pt x="435" y="500"/>
                </a:lnTo>
                <a:lnTo>
                  <a:pt x="432" y="500"/>
                </a:lnTo>
                <a:lnTo>
                  <a:pt x="428" y="498"/>
                </a:lnTo>
                <a:lnTo>
                  <a:pt x="428" y="498"/>
                </a:lnTo>
                <a:lnTo>
                  <a:pt x="423" y="495"/>
                </a:lnTo>
                <a:lnTo>
                  <a:pt x="418" y="494"/>
                </a:lnTo>
                <a:lnTo>
                  <a:pt x="412" y="493"/>
                </a:lnTo>
                <a:lnTo>
                  <a:pt x="412" y="493"/>
                </a:lnTo>
                <a:lnTo>
                  <a:pt x="416" y="481"/>
                </a:lnTo>
                <a:lnTo>
                  <a:pt x="416" y="481"/>
                </a:lnTo>
                <a:lnTo>
                  <a:pt x="418" y="473"/>
                </a:lnTo>
                <a:lnTo>
                  <a:pt x="423" y="459"/>
                </a:lnTo>
                <a:lnTo>
                  <a:pt x="423" y="459"/>
                </a:lnTo>
                <a:lnTo>
                  <a:pt x="425" y="452"/>
                </a:lnTo>
                <a:lnTo>
                  <a:pt x="425" y="447"/>
                </a:lnTo>
                <a:lnTo>
                  <a:pt x="427" y="442"/>
                </a:lnTo>
                <a:lnTo>
                  <a:pt x="428" y="434"/>
                </a:lnTo>
                <a:lnTo>
                  <a:pt x="428" y="434"/>
                </a:lnTo>
                <a:lnTo>
                  <a:pt x="436" y="406"/>
                </a:lnTo>
                <a:lnTo>
                  <a:pt x="436" y="406"/>
                </a:lnTo>
                <a:close/>
                <a:moveTo>
                  <a:pt x="129" y="401"/>
                </a:moveTo>
                <a:lnTo>
                  <a:pt x="129" y="401"/>
                </a:lnTo>
                <a:lnTo>
                  <a:pt x="127" y="417"/>
                </a:lnTo>
                <a:lnTo>
                  <a:pt x="124" y="430"/>
                </a:lnTo>
                <a:lnTo>
                  <a:pt x="123" y="441"/>
                </a:lnTo>
                <a:lnTo>
                  <a:pt x="123" y="441"/>
                </a:lnTo>
                <a:lnTo>
                  <a:pt x="124" y="467"/>
                </a:lnTo>
                <a:lnTo>
                  <a:pt x="127" y="486"/>
                </a:lnTo>
                <a:lnTo>
                  <a:pt x="127" y="486"/>
                </a:lnTo>
                <a:lnTo>
                  <a:pt x="100" y="459"/>
                </a:lnTo>
                <a:lnTo>
                  <a:pt x="100" y="459"/>
                </a:lnTo>
                <a:lnTo>
                  <a:pt x="90" y="450"/>
                </a:lnTo>
                <a:lnTo>
                  <a:pt x="84" y="446"/>
                </a:lnTo>
                <a:lnTo>
                  <a:pt x="104" y="414"/>
                </a:lnTo>
                <a:lnTo>
                  <a:pt x="104" y="414"/>
                </a:lnTo>
                <a:lnTo>
                  <a:pt x="105" y="415"/>
                </a:lnTo>
                <a:lnTo>
                  <a:pt x="108" y="415"/>
                </a:lnTo>
                <a:lnTo>
                  <a:pt x="111" y="414"/>
                </a:lnTo>
                <a:lnTo>
                  <a:pt x="111" y="414"/>
                </a:lnTo>
                <a:lnTo>
                  <a:pt x="116" y="412"/>
                </a:lnTo>
                <a:lnTo>
                  <a:pt x="122" y="407"/>
                </a:lnTo>
                <a:lnTo>
                  <a:pt x="129" y="401"/>
                </a:lnTo>
                <a:lnTo>
                  <a:pt x="129" y="4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030365B0-CCF5-49DA-B8B1-F6025FE051F8}"/>
              </a:ext>
            </a:extLst>
          </p:cNvPr>
          <p:cNvSpPr>
            <a:spLocks noEditPoints="1"/>
          </p:cNvSpPr>
          <p:nvPr/>
        </p:nvSpPr>
        <p:spPr bwMode="auto">
          <a:xfrm>
            <a:off x="4667842" y="4664430"/>
            <a:ext cx="1013960" cy="1694927"/>
          </a:xfrm>
          <a:custGeom>
            <a:avLst/>
            <a:gdLst>
              <a:gd name="T0" fmla="*/ 479 w 880"/>
              <a:gd name="T1" fmla="*/ 205 h 1471"/>
              <a:gd name="T2" fmla="*/ 277 w 880"/>
              <a:gd name="T3" fmla="*/ 292 h 1471"/>
              <a:gd name="T4" fmla="*/ 115 w 880"/>
              <a:gd name="T5" fmla="*/ 399 h 1471"/>
              <a:gd name="T6" fmla="*/ 83 w 880"/>
              <a:gd name="T7" fmla="*/ 487 h 1471"/>
              <a:gd name="T8" fmla="*/ 24 w 880"/>
              <a:gd name="T9" fmla="*/ 572 h 1471"/>
              <a:gd name="T10" fmla="*/ 53 w 880"/>
              <a:gd name="T11" fmla="*/ 697 h 1471"/>
              <a:gd name="T12" fmla="*/ 60 w 880"/>
              <a:gd name="T13" fmla="*/ 855 h 1471"/>
              <a:gd name="T14" fmla="*/ 79 w 880"/>
              <a:gd name="T15" fmla="*/ 980 h 1471"/>
              <a:gd name="T16" fmla="*/ 125 w 880"/>
              <a:gd name="T17" fmla="*/ 1047 h 1471"/>
              <a:gd name="T18" fmla="*/ 42 w 880"/>
              <a:gd name="T19" fmla="*/ 1329 h 1471"/>
              <a:gd name="T20" fmla="*/ 16 w 880"/>
              <a:gd name="T21" fmla="*/ 1372 h 1471"/>
              <a:gd name="T22" fmla="*/ 1 w 880"/>
              <a:gd name="T23" fmla="*/ 1440 h 1471"/>
              <a:gd name="T24" fmla="*/ 42 w 880"/>
              <a:gd name="T25" fmla="*/ 1459 h 1471"/>
              <a:gd name="T26" fmla="*/ 160 w 880"/>
              <a:gd name="T27" fmla="*/ 1471 h 1471"/>
              <a:gd name="T28" fmla="*/ 249 w 880"/>
              <a:gd name="T29" fmla="*/ 1458 h 1471"/>
              <a:gd name="T30" fmla="*/ 216 w 880"/>
              <a:gd name="T31" fmla="*/ 1429 h 1471"/>
              <a:gd name="T32" fmla="*/ 149 w 880"/>
              <a:gd name="T33" fmla="*/ 1384 h 1471"/>
              <a:gd name="T34" fmla="*/ 137 w 880"/>
              <a:gd name="T35" fmla="*/ 1332 h 1471"/>
              <a:gd name="T36" fmla="*/ 262 w 880"/>
              <a:gd name="T37" fmla="*/ 1070 h 1471"/>
              <a:gd name="T38" fmla="*/ 317 w 880"/>
              <a:gd name="T39" fmla="*/ 1000 h 1471"/>
              <a:gd name="T40" fmla="*/ 305 w 880"/>
              <a:gd name="T41" fmla="*/ 832 h 1471"/>
              <a:gd name="T42" fmla="*/ 414 w 880"/>
              <a:gd name="T43" fmla="*/ 955 h 1471"/>
              <a:gd name="T44" fmla="*/ 394 w 880"/>
              <a:gd name="T45" fmla="*/ 1048 h 1471"/>
              <a:gd name="T46" fmla="*/ 410 w 880"/>
              <a:gd name="T47" fmla="*/ 1239 h 1471"/>
              <a:gd name="T48" fmla="*/ 393 w 880"/>
              <a:gd name="T49" fmla="*/ 1310 h 1471"/>
              <a:gd name="T50" fmla="*/ 395 w 880"/>
              <a:gd name="T51" fmla="*/ 1390 h 1471"/>
              <a:gd name="T52" fmla="*/ 468 w 880"/>
              <a:gd name="T53" fmla="*/ 1395 h 1471"/>
              <a:gd name="T54" fmla="*/ 614 w 880"/>
              <a:gd name="T55" fmla="*/ 1407 h 1471"/>
              <a:gd name="T56" fmla="*/ 647 w 880"/>
              <a:gd name="T57" fmla="*/ 1402 h 1471"/>
              <a:gd name="T58" fmla="*/ 675 w 880"/>
              <a:gd name="T59" fmla="*/ 1382 h 1471"/>
              <a:gd name="T60" fmla="*/ 653 w 880"/>
              <a:gd name="T61" fmla="*/ 1351 h 1471"/>
              <a:gd name="T62" fmla="*/ 579 w 880"/>
              <a:gd name="T63" fmla="*/ 1332 h 1471"/>
              <a:gd name="T64" fmla="*/ 513 w 880"/>
              <a:gd name="T65" fmla="*/ 1280 h 1471"/>
              <a:gd name="T66" fmla="*/ 521 w 880"/>
              <a:gd name="T67" fmla="*/ 1102 h 1471"/>
              <a:gd name="T68" fmla="*/ 540 w 880"/>
              <a:gd name="T69" fmla="*/ 996 h 1471"/>
              <a:gd name="T70" fmla="*/ 561 w 880"/>
              <a:gd name="T71" fmla="*/ 889 h 1471"/>
              <a:gd name="T72" fmla="*/ 532 w 880"/>
              <a:gd name="T73" fmla="*/ 843 h 1471"/>
              <a:gd name="T74" fmla="*/ 467 w 880"/>
              <a:gd name="T75" fmla="*/ 636 h 1471"/>
              <a:gd name="T76" fmla="*/ 563 w 880"/>
              <a:gd name="T77" fmla="*/ 441 h 1471"/>
              <a:gd name="T78" fmla="*/ 640 w 880"/>
              <a:gd name="T79" fmla="*/ 377 h 1471"/>
              <a:gd name="T80" fmla="*/ 707 w 880"/>
              <a:gd name="T81" fmla="*/ 282 h 1471"/>
              <a:gd name="T82" fmla="*/ 758 w 880"/>
              <a:gd name="T83" fmla="*/ 283 h 1471"/>
              <a:gd name="T84" fmla="*/ 780 w 880"/>
              <a:gd name="T85" fmla="*/ 257 h 1471"/>
              <a:gd name="T86" fmla="*/ 791 w 880"/>
              <a:gd name="T87" fmla="*/ 242 h 1471"/>
              <a:gd name="T88" fmla="*/ 799 w 880"/>
              <a:gd name="T89" fmla="*/ 212 h 1471"/>
              <a:gd name="T90" fmla="*/ 814 w 880"/>
              <a:gd name="T91" fmla="*/ 189 h 1471"/>
              <a:gd name="T92" fmla="*/ 815 w 880"/>
              <a:gd name="T93" fmla="*/ 153 h 1471"/>
              <a:gd name="T94" fmla="*/ 880 w 880"/>
              <a:gd name="T95" fmla="*/ 114 h 1471"/>
              <a:gd name="T96" fmla="*/ 810 w 880"/>
              <a:gd name="T97" fmla="*/ 90 h 1471"/>
              <a:gd name="T98" fmla="*/ 790 w 880"/>
              <a:gd name="T99" fmla="*/ 23 h 1471"/>
              <a:gd name="T100" fmla="*/ 700 w 880"/>
              <a:gd name="T101" fmla="*/ 6 h 1471"/>
              <a:gd name="T102" fmla="*/ 675 w 880"/>
              <a:gd name="T103" fmla="*/ 6 h 1471"/>
              <a:gd name="T104" fmla="*/ 628 w 880"/>
              <a:gd name="T105" fmla="*/ 33 h 1471"/>
              <a:gd name="T106" fmla="*/ 600 w 880"/>
              <a:gd name="T107" fmla="*/ 127 h 1471"/>
              <a:gd name="T108" fmla="*/ 595 w 880"/>
              <a:gd name="T109" fmla="*/ 168 h 1471"/>
              <a:gd name="T110" fmla="*/ 590 w 880"/>
              <a:gd name="T111" fmla="*/ 185 h 1471"/>
              <a:gd name="T112" fmla="*/ 391 w 880"/>
              <a:gd name="T113" fmla="*/ 600 h 1471"/>
              <a:gd name="T114" fmla="*/ 388 w 880"/>
              <a:gd name="T115" fmla="*/ 661 h 1471"/>
              <a:gd name="T116" fmla="*/ 335 w 880"/>
              <a:gd name="T117" fmla="*/ 609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0" h="1471">
                <a:moveTo>
                  <a:pt x="588" y="189"/>
                </a:moveTo>
                <a:lnTo>
                  <a:pt x="588" y="189"/>
                </a:lnTo>
                <a:lnTo>
                  <a:pt x="568" y="191"/>
                </a:lnTo>
                <a:lnTo>
                  <a:pt x="545" y="195"/>
                </a:lnTo>
                <a:lnTo>
                  <a:pt x="517" y="197"/>
                </a:lnTo>
                <a:lnTo>
                  <a:pt x="517" y="197"/>
                </a:lnTo>
                <a:lnTo>
                  <a:pt x="499" y="199"/>
                </a:lnTo>
                <a:lnTo>
                  <a:pt x="479" y="205"/>
                </a:lnTo>
                <a:lnTo>
                  <a:pt x="456" y="214"/>
                </a:lnTo>
                <a:lnTo>
                  <a:pt x="434" y="223"/>
                </a:lnTo>
                <a:lnTo>
                  <a:pt x="394" y="241"/>
                </a:lnTo>
                <a:lnTo>
                  <a:pt x="370" y="252"/>
                </a:lnTo>
                <a:lnTo>
                  <a:pt x="370" y="252"/>
                </a:lnTo>
                <a:lnTo>
                  <a:pt x="349" y="261"/>
                </a:lnTo>
                <a:lnTo>
                  <a:pt x="315" y="275"/>
                </a:lnTo>
                <a:lnTo>
                  <a:pt x="277" y="292"/>
                </a:lnTo>
                <a:lnTo>
                  <a:pt x="247" y="306"/>
                </a:lnTo>
                <a:lnTo>
                  <a:pt x="247" y="306"/>
                </a:lnTo>
                <a:lnTo>
                  <a:pt x="232" y="314"/>
                </a:lnTo>
                <a:lnTo>
                  <a:pt x="213" y="327"/>
                </a:lnTo>
                <a:lnTo>
                  <a:pt x="168" y="358"/>
                </a:lnTo>
                <a:lnTo>
                  <a:pt x="147" y="374"/>
                </a:lnTo>
                <a:lnTo>
                  <a:pt x="128" y="387"/>
                </a:lnTo>
                <a:lnTo>
                  <a:pt x="115" y="399"/>
                </a:lnTo>
                <a:lnTo>
                  <a:pt x="111" y="403"/>
                </a:lnTo>
                <a:lnTo>
                  <a:pt x="110" y="405"/>
                </a:lnTo>
                <a:lnTo>
                  <a:pt x="110" y="405"/>
                </a:lnTo>
                <a:lnTo>
                  <a:pt x="110" y="411"/>
                </a:lnTo>
                <a:lnTo>
                  <a:pt x="110" y="416"/>
                </a:lnTo>
                <a:lnTo>
                  <a:pt x="110" y="419"/>
                </a:lnTo>
                <a:lnTo>
                  <a:pt x="83" y="487"/>
                </a:lnTo>
                <a:lnTo>
                  <a:pt x="83" y="487"/>
                </a:lnTo>
                <a:lnTo>
                  <a:pt x="72" y="496"/>
                </a:lnTo>
                <a:lnTo>
                  <a:pt x="60" y="507"/>
                </a:lnTo>
                <a:lnTo>
                  <a:pt x="47" y="521"/>
                </a:lnTo>
                <a:lnTo>
                  <a:pt x="41" y="531"/>
                </a:lnTo>
                <a:lnTo>
                  <a:pt x="35" y="540"/>
                </a:lnTo>
                <a:lnTo>
                  <a:pt x="31" y="549"/>
                </a:lnTo>
                <a:lnTo>
                  <a:pt x="27" y="560"/>
                </a:lnTo>
                <a:lnTo>
                  <a:pt x="24" y="572"/>
                </a:lnTo>
                <a:lnTo>
                  <a:pt x="21" y="585"/>
                </a:lnTo>
                <a:lnTo>
                  <a:pt x="21" y="597"/>
                </a:lnTo>
                <a:lnTo>
                  <a:pt x="24" y="611"/>
                </a:lnTo>
                <a:lnTo>
                  <a:pt x="24" y="611"/>
                </a:lnTo>
                <a:lnTo>
                  <a:pt x="27" y="625"/>
                </a:lnTo>
                <a:lnTo>
                  <a:pt x="31" y="639"/>
                </a:lnTo>
                <a:lnTo>
                  <a:pt x="41" y="669"/>
                </a:lnTo>
                <a:lnTo>
                  <a:pt x="53" y="697"/>
                </a:lnTo>
                <a:lnTo>
                  <a:pt x="66" y="724"/>
                </a:lnTo>
                <a:lnTo>
                  <a:pt x="87" y="767"/>
                </a:lnTo>
                <a:lnTo>
                  <a:pt x="97" y="784"/>
                </a:lnTo>
                <a:lnTo>
                  <a:pt x="97" y="784"/>
                </a:lnTo>
                <a:lnTo>
                  <a:pt x="82" y="810"/>
                </a:lnTo>
                <a:lnTo>
                  <a:pt x="70" y="833"/>
                </a:lnTo>
                <a:lnTo>
                  <a:pt x="64" y="844"/>
                </a:lnTo>
                <a:lnTo>
                  <a:pt x="60" y="855"/>
                </a:lnTo>
                <a:lnTo>
                  <a:pt x="60" y="855"/>
                </a:lnTo>
                <a:lnTo>
                  <a:pt x="59" y="859"/>
                </a:lnTo>
                <a:lnTo>
                  <a:pt x="59" y="866"/>
                </a:lnTo>
                <a:lnTo>
                  <a:pt x="60" y="884"/>
                </a:lnTo>
                <a:lnTo>
                  <a:pt x="63" y="904"/>
                </a:lnTo>
                <a:lnTo>
                  <a:pt x="66" y="925"/>
                </a:lnTo>
                <a:lnTo>
                  <a:pt x="76" y="964"/>
                </a:lnTo>
                <a:lnTo>
                  <a:pt x="79" y="980"/>
                </a:lnTo>
                <a:lnTo>
                  <a:pt x="83" y="989"/>
                </a:lnTo>
                <a:lnTo>
                  <a:pt x="83" y="989"/>
                </a:lnTo>
                <a:lnTo>
                  <a:pt x="87" y="996"/>
                </a:lnTo>
                <a:lnTo>
                  <a:pt x="93" y="1003"/>
                </a:lnTo>
                <a:lnTo>
                  <a:pt x="109" y="1021"/>
                </a:lnTo>
                <a:lnTo>
                  <a:pt x="129" y="1040"/>
                </a:lnTo>
                <a:lnTo>
                  <a:pt x="129" y="1040"/>
                </a:lnTo>
                <a:lnTo>
                  <a:pt x="125" y="1047"/>
                </a:lnTo>
                <a:lnTo>
                  <a:pt x="116" y="1066"/>
                </a:lnTo>
                <a:lnTo>
                  <a:pt x="105" y="1093"/>
                </a:lnTo>
                <a:lnTo>
                  <a:pt x="99" y="1108"/>
                </a:lnTo>
                <a:lnTo>
                  <a:pt x="95" y="1124"/>
                </a:lnTo>
                <a:lnTo>
                  <a:pt x="95" y="1124"/>
                </a:lnTo>
                <a:lnTo>
                  <a:pt x="82" y="1171"/>
                </a:lnTo>
                <a:lnTo>
                  <a:pt x="66" y="1236"/>
                </a:lnTo>
                <a:lnTo>
                  <a:pt x="42" y="1329"/>
                </a:lnTo>
                <a:lnTo>
                  <a:pt x="42" y="1329"/>
                </a:lnTo>
                <a:lnTo>
                  <a:pt x="39" y="1340"/>
                </a:lnTo>
                <a:lnTo>
                  <a:pt x="35" y="1350"/>
                </a:lnTo>
                <a:lnTo>
                  <a:pt x="29" y="1359"/>
                </a:lnTo>
                <a:lnTo>
                  <a:pt x="29" y="1359"/>
                </a:lnTo>
                <a:lnTo>
                  <a:pt x="25" y="1364"/>
                </a:lnTo>
                <a:lnTo>
                  <a:pt x="16" y="1372"/>
                </a:lnTo>
                <a:lnTo>
                  <a:pt x="16" y="1372"/>
                </a:lnTo>
                <a:lnTo>
                  <a:pt x="12" y="1378"/>
                </a:lnTo>
                <a:lnTo>
                  <a:pt x="7" y="1388"/>
                </a:lnTo>
                <a:lnTo>
                  <a:pt x="3" y="1397"/>
                </a:lnTo>
                <a:lnTo>
                  <a:pt x="1" y="1408"/>
                </a:lnTo>
                <a:lnTo>
                  <a:pt x="1" y="1408"/>
                </a:lnTo>
                <a:lnTo>
                  <a:pt x="0" y="1418"/>
                </a:lnTo>
                <a:lnTo>
                  <a:pt x="0" y="1429"/>
                </a:lnTo>
                <a:lnTo>
                  <a:pt x="1" y="1440"/>
                </a:lnTo>
                <a:lnTo>
                  <a:pt x="2" y="1445"/>
                </a:lnTo>
                <a:lnTo>
                  <a:pt x="5" y="1448"/>
                </a:lnTo>
                <a:lnTo>
                  <a:pt x="5" y="1448"/>
                </a:lnTo>
                <a:lnTo>
                  <a:pt x="9" y="1453"/>
                </a:lnTo>
                <a:lnTo>
                  <a:pt x="15" y="1455"/>
                </a:lnTo>
                <a:lnTo>
                  <a:pt x="25" y="1459"/>
                </a:lnTo>
                <a:lnTo>
                  <a:pt x="25" y="1459"/>
                </a:lnTo>
                <a:lnTo>
                  <a:pt x="42" y="1459"/>
                </a:lnTo>
                <a:lnTo>
                  <a:pt x="57" y="1459"/>
                </a:lnTo>
                <a:lnTo>
                  <a:pt x="64" y="1459"/>
                </a:lnTo>
                <a:lnTo>
                  <a:pt x="70" y="1460"/>
                </a:lnTo>
                <a:lnTo>
                  <a:pt x="70" y="1460"/>
                </a:lnTo>
                <a:lnTo>
                  <a:pt x="78" y="1462"/>
                </a:lnTo>
                <a:lnTo>
                  <a:pt x="91" y="1465"/>
                </a:lnTo>
                <a:lnTo>
                  <a:pt x="124" y="1468"/>
                </a:lnTo>
                <a:lnTo>
                  <a:pt x="160" y="1471"/>
                </a:lnTo>
                <a:lnTo>
                  <a:pt x="174" y="1471"/>
                </a:lnTo>
                <a:lnTo>
                  <a:pt x="184" y="1471"/>
                </a:lnTo>
                <a:lnTo>
                  <a:pt x="184" y="1471"/>
                </a:lnTo>
                <a:lnTo>
                  <a:pt x="203" y="1468"/>
                </a:lnTo>
                <a:lnTo>
                  <a:pt x="225" y="1465"/>
                </a:lnTo>
                <a:lnTo>
                  <a:pt x="234" y="1463"/>
                </a:lnTo>
                <a:lnTo>
                  <a:pt x="242" y="1461"/>
                </a:lnTo>
                <a:lnTo>
                  <a:pt x="249" y="1458"/>
                </a:lnTo>
                <a:lnTo>
                  <a:pt x="253" y="1454"/>
                </a:lnTo>
                <a:lnTo>
                  <a:pt x="253" y="1454"/>
                </a:lnTo>
                <a:lnTo>
                  <a:pt x="253" y="1452"/>
                </a:lnTo>
                <a:lnTo>
                  <a:pt x="253" y="1450"/>
                </a:lnTo>
                <a:lnTo>
                  <a:pt x="249" y="1446"/>
                </a:lnTo>
                <a:lnTo>
                  <a:pt x="244" y="1442"/>
                </a:lnTo>
                <a:lnTo>
                  <a:pt x="235" y="1437"/>
                </a:lnTo>
                <a:lnTo>
                  <a:pt x="216" y="1429"/>
                </a:lnTo>
                <a:lnTo>
                  <a:pt x="199" y="1421"/>
                </a:lnTo>
                <a:lnTo>
                  <a:pt x="199" y="1421"/>
                </a:lnTo>
                <a:lnTo>
                  <a:pt x="175" y="1408"/>
                </a:lnTo>
                <a:lnTo>
                  <a:pt x="167" y="1402"/>
                </a:lnTo>
                <a:lnTo>
                  <a:pt x="162" y="1396"/>
                </a:lnTo>
                <a:lnTo>
                  <a:pt x="162" y="1396"/>
                </a:lnTo>
                <a:lnTo>
                  <a:pt x="156" y="1390"/>
                </a:lnTo>
                <a:lnTo>
                  <a:pt x="149" y="1384"/>
                </a:lnTo>
                <a:lnTo>
                  <a:pt x="143" y="1378"/>
                </a:lnTo>
                <a:lnTo>
                  <a:pt x="139" y="1372"/>
                </a:lnTo>
                <a:lnTo>
                  <a:pt x="139" y="1372"/>
                </a:lnTo>
                <a:lnTo>
                  <a:pt x="137" y="1365"/>
                </a:lnTo>
                <a:lnTo>
                  <a:pt x="135" y="1357"/>
                </a:lnTo>
                <a:lnTo>
                  <a:pt x="135" y="1349"/>
                </a:lnTo>
                <a:lnTo>
                  <a:pt x="137" y="1332"/>
                </a:lnTo>
                <a:lnTo>
                  <a:pt x="137" y="1332"/>
                </a:lnTo>
                <a:lnTo>
                  <a:pt x="151" y="1301"/>
                </a:lnTo>
                <a:lnTo>
                  <a:pt x="151" y="1301"/>
                </a:lnTo>
                <a:lnTo>
                  <a:pt x="190" y="1219"/>
                </a:lnTo>
                <a:lnTo>
                  <a:pt x="216" y="1162"/>
                </a:lnTo>
                <a:lnTo>
                  <a:pt x="229" y="1131"/>
                </a:lnTo>
                <a:lnTo>
                  <a:pt x="229" y="1131"/>
                </a:lnTo>
                <a:lnTo>
                  <a:pt x="240" y="1109"/>
                </a:lnTo>
                <a:lnTo>
                  <a:pt x="262" y="1070"/>
                </a:lnTo>
                <a:lnTo>
                  <a:pt x="293" y="1016"/>
                </a:lnTo>
                <a:lnTo>
                  <a:pt x="293" y="1016"/>
                </a:lnTo>
                <a:lnTo>
                  <a:pt x="303" y="1013"/>
                </a:lnTo>
                <a:lnTo>
                  <a:pt x="310" y="1008"/>
                </a:lnTo>
                <a:lnTo>
                  <a:pt x="313" y="1006"/>
                </a:lnTo>
                <a:lnTo>
                  <a:pt x="316" y="1003"/>
                </a:lnTo>
                <a:lnTo>
                  <a:pt x="316" y="1003"/>
                </a:lnTo>
                <a:lnTo>
                  <a:pt x="317" y="1000"/>
                </a:lnTo>
                <a:lnTo>
                  <a:pt x="318" y="996"/>
                </a:lnTo>
                <a:lnTo>
                  <a:pt x="318" y="989"/>
                </a:lnTo>
                <a:lnTo>
                  <a:pt x="317" y="981"/>
                </a:lnTo>
                <a:lnTo>
                  <a:pt x="317" y="981"/>
                </a:lnTo>
                <a:lnTo>
                  <a:pt x="318" y="964"/>
                </a:lnTo>
                <a:lnTo>
                  <a:pt x="319" y="946"/>
                </a:lnTo>
                <a:lnTo>
                  <a:pt x="319" y="946"/>
                </a:lnTo>
                <a:lnTo>
                  <a:pt x="305" y="832"/>
                </a:lnTo>
                <a:lnTo>
                  <a:pt x="305" y="832"/>
                </a:lnTo>
                <a:lnTo>
                  <a:pt x="357" y="881"/>
                </a:lnTo>
                <a:lnTo>
                  <a:pt x="394" y="914"/>
                </a:lnTo>
                <a:lnTo>
                  <a:pt x="410" y="928"/>
                </a:lnTo>
                <a:lnTo>
                  <a:pt x="410" y="928"/>
                </a:lnTo>
                <a:lnTo>
                  <a:pt x="411" y="933"/>
                </a:lnTo>
                <a:lnTo>
                  <a:pt x="414" y="942"/>
                </a:lnTo>
                <a:lnTo>
                  <a:pt x="414" y="955"/>
                </a:lnTo>
                <a:lnTo>
                  <a:pt x="413" y="961"/>
                </a:lnTo>
                <a:lnTo>
                  <a:pt x="410" y="967"/>
                </a:lnTo>
                <a:lnTo>
                  <a:pt x="410" y="967"/>
                </a:lnTo>
                <a:lnTo>
                  <a:pt x="408" y="974"/>
                </a:lnTo>
                <a:lnTo>
                  <a:pt x="404" y="986"/>
                </a:lnTo>
                <a:lnTo>
                  <a:pt x="398" y="1016"/>
                </a:lnTo>
                <a:lnTo>
                  <a:pt x="396" y="1033"/>
                </a:lnTo>
                <a:lnTo>
                  <a:pt x="394" y="1048"/>
                </a:lnTo>
                <a:lnTo>
                  <a:pt x="394" y="1063"/>
                </a:lnTo>
                <a:lnTo>
                  <a:pt x="395" y="1072"/>
                </a:lnTo>
                <a:lnTo>
                  <a:pt x="395" y="1072"/>
                </a:lnTo>
                <a:lnTo>
                  <a:pt x="400" y="1104"/>
                </a:lnTo>
                <a:lnTo>
                  <a:pt x="406" y="1152"/>
                </a:lnTo>
                <a:lnTo>
                  <a:pt x="410" y="1203"/>
                </a:lnTo>
                <a:lnTo>
                  <a:pt x="411" y="1225"/>
                </a:lnTo>
                <a:lnTo>
                  <a:pt x="410" y="1239"/>
                </a:lnTo>
                <a:lnTo>
                  <a:pt x="410" y="1239"/>
                </a:lnTo>
                <a:lnTo>
                  <a:pt x="407" y="1259"/>
                </a:lnTo>
                <a:lnTo>
                  <a:pt x="404" y="1273"/>
                </a:lnTo>
                <a:lnTo>
                  <a:pt x="401" y="1286"/>
                </a:lnTo>
                <a:lnTo>
                  <a:pt x="401" y="1286"/>
                </a:lnTo>
                <a:lnTo>
                  <a:pt x="397" y="1294"/>
                </a:lnTo>
                <a:lnTo>
                  <a:pt x="395" y="1303"/>
                </a:lnTo>
                <a:lnTo>
                  <a:pt x="393" y="1310"/>
                </a:lnTo>
                <a:lnTo>
                  <a:pt x="393" y="1310"/>
                </a:lnTo>
                <a:lnTo>
                  <a:pt x="388" y="1342"/>
                </a:lnTo>
                <a:lnTo>
                  <a:pt x="385" y="1363"/>
                </a:lnTo>
                <a:lnTo>
                  <a:pt x="387" y="1371"/>
                </a:lnTo>
                <a:lnTo>
                  <a:pt x="388" y="1377"/>
                </a:lnTo>
                <a:lnTo>
                  <a:pt x="388" y="1377"/>
                </a:lnTo>
                <a:lnTo>
                  <a:pt x="391" y="1385"/>
                </a:lnTo>
                <a:lnTo>
                  <a:pt x="395" y="1390"/>
                </a:lnTo>
                <a:lnTo>
                  <a:pt x="397" y="1392"/>
                </a:lnTo>
                <a:lnTo>
                  <a:pt x="401" y="1394"/>
                </a:lnTo>
                <a:lnTo>
                  <a:pt x="409" y="1396"/>
                </a:lnTo>
                <a:lnTo>
                  <a:pt x="409" y="1396"/>
                </a:lnTo>
                <a:lnTo>
                  <a:pt x="423" y="1397"/>
                </a:lnTo>
                <a:lnTo>
                  <a:pt x="440" y="1396"/>
                </a:lnTo>
                <a:lnTo>
                  <a:pt x="456" y="1395"/>
                </a:lnTo>
                <a:lnTo>
                  <a:pt x="468" y="1395"/>
                </a:lnTo>
                <a:lnTo>
                  <a:pt x="468" y="1395"/>
                </a:lnTo>
                <a:lnTo>
                  <a:pt x="517" y="1402"/>
                </a:lnTo>
                <a:lnTo>
                  <a:pt x="555" y="1405"/>
                </a:lnTo>
                <a:lnTo>
                  <a:pt x="572" y="1407"/>
                </a:lnTo>
                <a:lnTo>
                  <a:pt x="589" y="1408"/>
                </a:lnTo>
                <a:lnTo>
                  <a:pt x="589" y="1408"/>
                </a:lnTo>
                <a:lnTo>
                  <a:pt x="603" y="1407"/>
                </a:lnTo>
                <a:lnTo>
                  <a:pt x="614" y="1407"/>
                </a:lnTo>
                <a:lnTo>
                  <a:pt x="629" y="1403"/>
                </a:lnTo>
                <a:lnTo>
                  <a:pt x="636" y="1401"/>
                </a:lnTo>
                <a:lnTo>
                  <a:pt x="639" y="1400"/>
                </a:lnTo>
                <a:lnTo>
                  <a:pt x="639" y="1400"/>
                </a:lnTo>
                <a:lnTo>
                  <a:pt x="640" y="1401"/>
                </a:lnTo>
                <a:lnTo>
                  <a:pt x="643" y="1401"/>
                </a:lnTo>
                <a:lnTo>
                  <a:pt x="643" y="1401"/>
                </a:lnTo>
                <a:lnTo>
                  <a:pt x="647" y="1402"/>
                </a:lnTo>
                <a:lnTo>
                  <a:pt x="648" y="1402"/>
                </a:lnTo>
                <a:lnTo>
                  <a:pt x="648" y="1401"/>
                </a:lnTo>
                <a:lnTo>
                  <a:pt x="648" y="1395"/>
                </a:lnTo>
                <a:lnTo>
                  <a:pt x="648" y="1395"/>
                </a:lnTo>
                <a:lnTo>
                  <a:pt x="662" y="1391"/>
                </a:lnTo>
                <a:lnTo>
                  <a:pt x="672" y="1387"/>
                </a:lnTo>
                <a:lnTo>
                  <a:pt x="675" y="1384"/>
                </a:lnTo>
                <a:lnTo>
                  <a:pt x="675" y="1382"/>
                </a:lnTo>
                <a:lnTo>
                  <a:pt x="675" y="1382"/>
                </a:lnTo>
                <a:lnTo>
                  <a:pt x="675" y="1376"/>
                </a:lnTo>
                <a:lnTo>
                  <a:pt x="675" y="1372"/>
                </a:lnTo>
                <a:lnTo>
                  <a:pt x="674" y="1369"/>
                </a:lnTo>
                <a:lnTo>
                  <a:pt x="672" y="1365"/>
                </a:lnTo>
                <a:lnTo>
                  <a:pt x="667" y="1361"/>
                </a:lnTo>
                <a:lnTo>
                  <a:pt x="661" y="1356"/>
                </a:lnTo>
                <a:lnTo>
                  <a:pt x="653" y="1351"/>
                </a:lnTo>
                <a:lnTo>
                  <a:pt x="653" y="1351"/>
                </a:lnTo>
                <a:lnTo>
                  <a:pt x="636" y="1344"/>
                </a:lnTo>
                <a:lnTo>
                  <a:pt x="623" y="1342"/>
                </a:lnTo>
                <a:lnTo>
                  <a:pt x="611" y="1339"/>
                </a:lnTo>
                <a:lnTo>
                  <a:pt x="598" y="1338"/>
                </a:lnTo>
                <a:lnTo>
                  <a:pt x="598" y="1338"/>
                </a:lnTo>
                <a:lnTo>
                  <a:pt x="590" y="1337"/>
                </a:lnTo>
                <a:lnTo>
                  <a:pt x="579" y="1332"/>
                </a:lnTo>
                <a:lnTo>
                  <a:pt x="569" y="1326"/>
                </a:lnTo>
                <a:lnTo>
                  <a:pt x="558" y="1320"/>
                </a:lnTo>
                <a:lnTo>
                  <a:pt x="539" y="1307"/>
                </a:lnTo>
                <a:lnTo>
                  <a:pt x="533" y="1301"/>
                </a:lnTo>
                <a:lnTo>
                  <a:pt x="530" y="1297"/>
                </a:lnTo>
                <a:lnTo>
                  <a:pt x="530" y="1297"/>
                </a:lnTo>
                <a:lnTo>
                  <a:pt x="523" y="1288"/>
                </a:lnTo>
                <a:lnTo>
                  <a:pt x="513" y="1280"/>
                </a:lnTo>
                <a:lnTo>
                  <a:pt x="503" y="1270"/>
                </a:lnTo>
                <a:lnTo>
                  <a:pt x="503" y="1270"/>
                </a:lnTo>
                <a:lnTo>
                  <a:pt x="503" y="1235"/>
                </a:lnTo>
                <a:lnTo>
                  <a:pt x="505" y="1183"/>
                </a:lnTo>
                <a:lnTo>
                  <a:pt x="505" y="1183"/>
                </a:lnTo>
                <a:lnTo>
                  <a:pt x="507" y="1170"/>
                </a:lnTo>
                <a:lnTo>
                  <a:pt x="511" y="1150"/>
                </a:lnTo>
                <a:lnTo>
                  <a:pt x="521" y="1102"/>
                </a:lnTo>
                <a:lnTo>
                  <a:pt x="532" y="1054"/>
                </a:lnTo>
                <a:lnTo>
                  <a:pt x="537" y="1032"/>
                </a:lnTo>
                <a:lnTo>
                  <a:pt x="537" y="1032"/>
                </a:lnTo>
                <a:lnTo>
                  <a:pt x="539" y="1021"/>
                </a:lnTo>
                <a:lnTo>
                  <a:pt x="540" y="1013"/>
                </a:lnTo>
                <a:lnTo>
                  <a:pt x="540" y="1005"/>
                </a:lnTo>
                <a:lnTo>
                  <a:pt x="540" y="1005"/>
                </a:lnTo>
                <a:lnTo>
                  <a:pt x="540" y="996"/>
                </a:lnTo>
                <a:lnTo>
                  <a:pt x="542" y="986"/>
                </a:lnTo>
                <a:lnTo>
                  <a:pt x="543" y="968"/>
                </a:lnTo>
                <a:lnTo>
                  <a:pt x="543" y="968"/>
                </a:lnTo>
                <a:lnTo>
                  <a:pt x="543" y="962"/>
                </a:lnTo>
                <a:lnTo>
                  <a:pt x="545" y="953"/>
                </a:lnTo>
                <a:lnTo>
                  <a:pt x="552" y="925"/>
                </a:lnTo>
                <a:lnTo>
                  <a:pt x="558" y="899"/>
                </a:lnTo>
                <a:lnTo>
                  <a:pt x="561" y="889"/>
                </a:lnTo>
                <a:lnTo>
                  <a:pt x="559" y="882"/>
                </a:lnTo>
                <a:lnTo>
                  <a:pt x="559" y="882"/>
                </a:lnTo>
                <a:lnTo>
                  <a:pt x="558" y="875"/>
                </a:lnTo>
                <a:lnTo>
                  <a:pt x="556" y="869"/>
                </a:lnTo>
                <a:lnTo>
                  <a:pt x="550" y="863"/>
                </a:lnTo>
                <a:lnTo>
                  <a:pt x="540" y="852"/>
                </a:lnTo>
                <a:lnTo>
                  <a:pt x="540" y="852"/>
                </a:lnTo>
                <a:lnTo>
                  <a:pt x="532" y="843"/>
                </a:lnTo>
                <a:lnTo>
                  <a:pt x="520" y="828"/>
                </a:lnTo>
                <a:lnTo>
                  <a:pt x="493" y="789"/>
                </a:lnTo>
                <a:lnTo>
                  <a:pt x="459" y="739"/>
                </a:lnTo>
                <a:lnTo>
                  <a:pt x="459" y="739"/>
                </a:lnTo>
                <a:lnTo>
                  <a:pt x="464" y="693"/>
                </a:lnTo>
                <a:lnTo>
                  <a:pt x="466" y="657"/>
                </a:lnTo>
                <a:lnTo>
                  <a:pt x="467" y="636"/>
                </a:lnTo>
                <a:lnTo>
                  <a:pt x="467" y="636"/>
                </a:lnTo>
                <a:lnTo>
                  <a:pt x="468" y="616"/>
                </a:lnTo>
                <a:lnTo>
                  <a:pt x="473" y="580"/>
                </a:lnTo>
                <a:lnTo>
                  <a:pt x="480" y="534"/>
                </a:lnTo>
                <a:lnTo>
                  <a:pt x="480" y="534"/>
                </a:lnTo>
                <a:lnTo>
                  <a:pt x="516" y="492"/>
                </a:lnTo>
                <a:lnTo>
                  <a:pt x="544" y="461"/>
                </a:lnTo>
                <a:lnTo>
                  <a:pt x="563" y="441"/>
                </a:lnTo>
                <a:lnTo>
                  <a:pt x="563" y="441"/>
                </a:lnTo>
                <a:lnTo>
                  <a:pt x="592" y="416"/>
                </a:lnTo>
                <a:lnTo>
                  <a:pt x="609" y="403"/>
                </a:lnTo>
                <a:lnTo>
                  <a:pt x="622" y="392"/>
                </a:lnTo>
                <a:lnTo>
                  <a:pt x="622" y="392"/>
                </a:lnTo>
                <a:lnTo>
                  <a:pt x="631" y="386"/>
                </a:lnTo>
                <a:lnTo>
                  <a:pt x="636" y="383"/>
                </a:lnTo>
                <a:lnTo>
                  <a:pt x="636" y="383"/>
                </a:lnTo>
                <a:lnTo>
                  <a:pt x="640" y="377"/>
                </a:lnTo>
                <a:lnTo>
                  <a:pt x="640" y="377"/>
                </a:lnTo>
                <a:lnTo>
                  <a:pt x="646" y="361"/>
                </a:lnTo>
                <a:lnTo>
                  <a:pt x="653" y="339"/>
                </a:lnTo>
                <a:lnTo>
                  <a:pt x="662" y="307"/>
                </a:lnTo>
                <a:lnTo>
                  <a:pt x="662" y="307"/>
                </a:lnTo>
                <a:lnTo>
                  <a:pt x="684" y="295"/>
                </a:lnTo>
                <a:lnTo>
                  <a:pt x="698" y="287"/>
                </a:lnTo>
                <a:lnTo>
                  <a:pt x="707" y="282"/>
                </a:lnTo>
                <a:lnTo>
                  <a:pt x="707" y="282"/>
                </a:lnTo>
                <a:lnTo>
                  <a:pt x="717" y="281"/>
                </a:lnTo>
                <a:lnTo>
                  <a:pt x="725" y="280"/>
                </a:lnTo>
                <a:lnTo>
                  <a:pt x="725" y="280"/>
                </a:lnTo>
                <a:lnTo>
                  <a:pt x="731" y="281"/>
                </a:lnTo>
                <a:lnTo>
                  <a:pt x="738" y="282"/>
                </a:lnTo>
                <a:lnTo>
                  <a:pt x="747" y="283"/>
                </a:lnTo>
                <a:lnTo>
                  <a:pt x="758" y="283"/>
                </a:lnTo>
                <a:lnTo>
                  <a:pt x="758" y="283"/>
                </a:lnTo>
                <a:lnTo>
                  <a:pt x="762" y="282"/>
                </a:lnTo>
                <a:lnTo>
                  <a:pt x="766" y="279"/>
                </a:lnTo>
                <a:lnTo>
                  <a:pt x="770" y="274"/>
                </a:lnTo>
                <a:lnTo>
                  <a:pt x="773" y="269"/>
                </a:lnTo>
                <a:lnTo>
                  <a:pt x="778" y="262"/>
                </a:lnTo>
                <a:lnTo>
                  <a:pt x="780" y="257"/>
                </a:lnTo>
                <a:lnTo>
                  <a:pt x="780" y="257"/>
                </a:lnTo>
                <a:lnTo>
                  <a:pt x="785" y="255"/>
                </a:lnTo>
                <a:lnTo>
                  <a:pt x="789" y="253"/>
                </a:lnTo>
                <a:lnTo>
                  <a:pt x="791" y="250"/>
                </a:lnTo>
                <a:lnTo>
                  <a:pt x="791" y="250"/>
                </a:lnTo>
                <a:lnTo>
                  <a:pt x="792" y="247"/>
                </a:lnTo>
                <a:lnTo>
                  <a:pt x="792" y="244"/>
                </a:lnTo>
                <a:lnTo>
                  <a:pt x="791" y="242"/>
                </a:lnTo>
                <a:lnTo>
                  <a:pt x="791" y="242"/>
                </a:lnTo>
                <a:lnTo>
                  <a:pt x="797" y="240"/>
                </a:lnTo>
                <a:lnTo>
                  <a:pt x="801" y="237"/>
                </a:lnTo>
                <a:lnTo>
                  <a:pt x="802" y="236"/>
                </a:lnTo>
                <a:lnTo>
                  <a:pt x="803" y="234"/>
                </a:lnTo>
                <a:lnTo>
                  <a:pt x="803" y="234"/>
                </a:lnTo>
                <a:lnTo>
                  <a:pt x="802" y="228"/>
                </a:lnTo>
                <a:lnTo>
                  <a:pt x="801" y="221"/>
                </a:lnTo>
                <a:lnTo>
                  <a:pt x="799" y="212"/>
                </a:lnTo>
                <a:lnTo>
                  <a:pt x="799" y="212"/>
                </a:lnTo>
                <a:lnTo>
                  <a:pt x="809" y="210"/>
                </a:lnTo>
                <a:lnTo>
                  <a:pt x="816" y="207"/>
                </a:lnTo>
                <a:lnTo>
                  <a:pt x="818" y="204"/>
                </a:lnTo>
                <a:lnTo>
                  <a:pt x="818" y="202"/>
                </a:lnTo>
                <a:lnTo>
                  <a:pt x="818" y="202"/>
                </a:lnTo>
                <a:lnTo>
                  <a:pt x="817" y="195"/>
                </a:lnTo>
                <a:lnTo>
                  <a:pt x="814" y="189"/>
                </a:lnTo>
                <a:lnTo>
                  <a:pt x="814" y="189"/>
                </a:lnTo>
                <a:lnTo>
                  <a:pt x="804" y="172"/>
                </a:lnTo>
                <a:lnTo>
                  <a:pt x="797" y="158"/>
                </a:lnTo>
                <a:lnTo>
                  <a:pt x="799" y="156"/>
                </a:lnTo>
                <a:lnTo>
                  <a:pt x="799" y="156"/>
                </a:lnTo>
                <a:lnTo>
                  <a:pt x="801" y="156"/>
                </a:lnTo>
                <a:lnTo>
                  <a:pt x="807" y="155"/>
                </a:lnTo>
                <a:lnTo>
                  <a:pt x="815" y="153"/>
                </a:lnTo>
                <a:lnTo>
                  <a:pt x="827" y="149"/>
                </a:lnTo>
                <a:lnTo>
                  <a:pt x="827" y="149"/>
                </a:lnTo>
                <a:lnTo>
                  <a:pt x="859" y="133"/>
                </a:lnTo>
                <a:lnTo>
                  <a:pt x="873" y="124"/>
                </a:lnTo>
                <a:lnTo>
                  <a:pt x="877" y="120"/>
                </a:lnTo>
                <a:lnTo>
                  <a:pt x="880" y="117"/>
                </a:lnTo>
                <a:lnTo>
                  <a:pt x="880" y="117"/>
                </a:lnTo>
                <a:lnTo>
                  <a:pt x="880" y="114"/>
                </a:lnTo>
                <a:lnTo>
                  <a:pt x="880" y="112"/>
                </a:lnTo>
                <a:lnTo>
                  <a:pt x="877" y="108"/>
                </a:lnTo>
                <a:lnTo>
                  <a:pt x="872" y="106"/>
                </a:lnTo>
                <a:lnTo>
                  <a:pt x="872" y="106"/>
                </a:lnTo>
                <a:lnTo>
                  <a:pt x="861" y="103"/>
                </a:lnTo>
                <a:lnTo>
                  <a:pt x="840" y="97"/>
                </a:lnTo>
                <a:lnTo>
                  <a:pt x="810" y="90"/>
                </a:lnTo>
                <a:lnTo>
                  <a:pt x="810" y="90"/>
                </a:lnTo>
                <a:lnTo>
                  <a:pt x="803" y="79"/>
                </a:lnTo>
                <a:lnTo>
                  <a:pt x="803" y="79"/>
                </a:lnTo>
                <a:lnTo>
                  <a:pt x="797" y="72"/>
                </a:lnTo>
                <a:lnTo>
                  <a:pt x="795" y="68"/>
                </a:lnTo>
                <a:lnTo>
                  <a:pt x="795" y="68"/>
                </a:lnTo>
                <a:lnTo>
                  <a:pt x="794" y="46"/>
                </a:lnTo>
                <a:lnTo>
                  <a:pt x="792" y="29"/>
                </a:lnTo>
                <a:lnTo>
                  <a:pt x="790" y="23"/>
                </a:lnTo>
                <a:lnTo>
                  <a:pt x="788" y="19"/>
                </a:lnTo>
                <a:lnTo>
                  <a:pt x="788" y="19"/>
                </a:lnTo>
                <a:lnTo>
                  <a:pt x="779" y="11"/>
                </a:lnTo>
                <a:lnTo>
                  <a:pt x="775" y="10"/>
                </a:lnTo>
                <a:lnTo>
                  <a:pt x="770" y="9"/>
                </a:lnTo>
                <a:lnTo>
                  <a:pt x="770" y="9"/>
                </a:lnTo>
                <a:lnTo>
                  <a:pt x="700" y="6"/>
                </a:lnTo>
                <a:lnTo>
                  <a:pt x="700" y="6"/>
                </a:lnTo>
                <a:lnTo>
                  <a:pt x="699" y="6"/>
                </a:lnTo>
                <a:lnTo>
                  <a:pt x="697" y="3"/>
                </a:lnTo>
                <a:lnTo>
                  <a:pt x="692" y="1"/>
                </a:lnTo>
                <a:lnTo>
                  <a:pt x="685" y="0"/>
                </a:lnTo>
                <a:lnTo>
                  <a:pt x="685" y="0"/>
                </a:lnTo>
                <a:lnTo>
                  <a:pt x="681" y="1"/>
                </a:lnTo>
                <a:lnTo>
                  <a:pt x="679" y="2"/>
                </a:lnTo>
                <a:lnTo>
                  <a:pt x="675" y="6"/>
                </a:lnTo>
                <a:lnTo>
                  <a:pt x="673" y="9"/>
                </a:lnTo>
                <a:lnTo>
                  <a:pt x="673" y="11"/>
                </a:lnTo>
                <a:lnTo>
                  <a:pt x="673" y="11"/>
                </a:lnTo>
                <a:lnTo>
                  <a:pt x="667" y="13"/>
                </a:lnTo>
                <a:lnTo>
                  <a:pt x="653" y="19"/>
                </a:lnTo>
                <a:lnTo>
                  <a:pt x="644" y="22"/>
                </a:lnTo>
                <a:lnTo>
                  <a:pt x="636" y="27"/>
                </a:lnTo>
                <a:lnTo>
                  <a:pt x="628" y="33"/>
                </a:lnTo>
                <a:lnTo>
                  <a:pt x="621" y="40"/>
                </a:lnTo>
                <a:lnTo>
                  <a:pt x="621" y="40"/>
                </a:lnTo>
                <a:lnTo>
                  <a:pt x="617" y="45"/>
                </a:lnTo>
                <a:lnTo>
                  <a:pt x="615" y="49"/>
                </a:lnTo>
                <a:lnTo>
                  <a:pt x="610" y="64"/>
                </a:lnTo>
                <a:lnTo>
                  <a:pt x="607" y="80"/>
                </a:lnTo>
                <a:lnTo>
                  <a:pt x="603" y="98"/>
                </a:lnTo>
                <a:lnTo>
                  <a:pt x="600" y="127"/>
                </a:lnTo>
                <a:lnTo>
                  <a:pt x="598" y="140"/>
                </a:lnTo>
                <a:lnTo>
                  <a:pt x="607" y="145"/>
                </a:lnTo>
                <a:lnTo>
                  <a:pt x="607" y="145"/>
                </a:lnTo>
                <a:lnTo>
                  <a:pt x="603" y="156"/>
                </a:lnTo>
                <a:lnTo>
                  <a:pt x="600" y="163"/>
                </a:lnTo>
                <a:lnTo>
                  <a:pt x="597" y="166"/>
                </a:lnTo>
                <a:lnTo>
                  <a:pt x="595" y="168"/>
                </a:lnTo>
                <a:lnTo>
                  <a:pt x="595" y="168"/>
                </a:lnTo>
                <a:lnTo>
                  <a:pt x="588" y="173"/>
                </a:lnTo>
                <a:lnTo>
                  <a:pt x="592" y="175"/>
                </a:lnTo>
                <a:lnTo>
                  <a:pt x="592" y="178"/>
                </a:lnTo>
                <a:lnTo>
                  <a:pt x="592" y="178"/>
                </a:lnTo>
                <a:lnTo>
                  <a:pt x="590" y="183"/>
                </a:lnTo>
                <a:lnTo>
                  <a:pt x="590" y="183"/>
                </a:lnTo>
                <a:lnTo>
                  <a:pt x="590" y="184"/>
                </a:lnTo>
                <a:lnTo>
                  <a:pt x="590" y="185"/>
                </a:lnTo>
                <a:lnTo>
                  <a:pt x="590" y="185"/>
                </a:lnTo>
                <a:lnTo>
                  <a:pt x="588" y="189"/>
                </a:lnTo>
                <a:lnTo>
                  <a:pt x="588" y="189"/>
                </a:lnTo>
                <a:close/>
                <a:moveTo>
                  <a:pt x="391" y="588"/>
                </a:moveTo>
                <a:lnTo>
                  <a:pt x="391" y="588"/>
                </a:lnTo>
                <a:lnTo>
                  <a:pt x="391" y="588"/>
                </a:lnTo>
                <a:lnTo>
                  <a:pt x="391" y="591"/>
                </a:lnTo>
                <a:lnTo>
                  <a:pt x="391" y="600"/>
                </a:lnTo>
                <a:lnTo>
                  <a:pt x="390" y="612"/>
                </a:lnTo>
                <a:lnTo>
                  <a:pt x="389" y="624"/>
                </a:lnTo>
                <a:lnTo>
                  <a:pt x="389" y="624"/>
                </a:lnTo>
                <a:lnTo>
                  <a:pt x="393" y="652"/>
                </a:lnTo>
                <a:lnTo>
                  <a:pt x="395" y="670"/>
                </a:lnTo>
                <a:lnTo>
                  <a:pt x="395" y="670"/>
                </a:lnTo>
                <a:lnTo>
                  <a:pt x="388" y="661"/>
                </a:lnTo>
                <a:lnTo>
                  <a:pt x="388" y="661"/>
                </a:lnTo>
                <a:lnTo>
                  <a:pt x="381" y="652"/>
                </a:lnTo>
                <a:lnTo>
                  <a:pt x="368" y="639"/>
                </a:lnTo>
                <a:lnTo>
                  <a:pt x="354" y="626"/>
                </a:lnTo>
                <a:lnTo>
                  <a:pt x="344" y="619"/>
                </a:lnTo>
                <a:lnTo>
                  <a:pt x="344" y="619"/>
                </a:lnTo>
                <a:lnTo>
                  <a:pt x="341" y="616"/>
                </a:lnTo>
                <a:lnTo>
                  <a:pt x="337" y="612"/>
                </a:lnTo>
                <a:lnTo>
                  <a:pt x="335" y="609"/>
                </a:lnTo>
                <a:lnTo>
                  <a:pt x="335" y="609"/>
                </a:lnTo>
                <a:lnTo>
                  <a:pt x="337" y="607"/>
                </a:lnTo>
                <a:lnTo>
                  <a:pt x="344" y="604"/>
                </a:lnTo>
                <a:lnTo>
                  <a:pt x="344" y="604"/>
                </a:lnTo>
                <a:lnTo>
                  <a:pt x="391" y="588"/>
                </a:lnTo>
                <a:lnTo>
                  <a:pt x="391" y="5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C08DDACB-6D05-48B2-8D1A-6387FEE6A70B}"/>
              </a:ext>
            </a:extLst>
          </p:cNvPr>
          <p:cNvSpPr>
            <a:spLocks/>
          </p:cNvSpPr>
          <p:nvPr/>
        </p:nvSpPr>
        <p:spPr bwMode="auto">
          <a:xfrm>
            <a:off x="6379649" y="4664430"/>
            <a:ext cx="752405" cy="1694927"/>
          </a:xfrm>
          <a:custGeom>
            <a:avLst/>
            <a:gdLst>
              <a:gd name="T0" fmla="*/ 228 w 653"/>
              <a:gd name="T1" fmla="*/ 124 h 1471"/>
              <a:gd name="T2" fmla="*/ 213 w 653"/>
              <a:gd name="T3" fmla="*/ 164 h 1471"/>
              <a:gd name="T4" fmla="*/ 226 w 653"/>
              <a:gd name="T5" fmla="*/ 189 h 1471"/>
              <a:gd name="T6" fmla="*/ 236 w 653"/>
              <a:gd name="T7" fmla="*/ 212 h 1471"/>
              <a:gd name="T8" fmla="*/ 288 w 653"/>
              <a:gd name="T9" fmla="*/ 217 h 1471"/>
              <a:gd name="T10" fmla="*/ 254 w 653"/>
              <a:gd name="T11" fmla="*/ 293 h 1471"/>
              <a:gd name="T12" fmla="*/ 243 w 653"/>
              <a:gd name="T13" fmla="*/ 464 h 1471"/>
              <a:gd name="T14" fmla="*/ 117 w 653"/>
              <a:gd name="T15" fmla="*/ 496 h 1471"/>
              <a:gd name="T16" fmla="*/ 72 w 653"/>
              <a:gd name="T17" fmla="*/ 466 h 1471"/>
              <a:gd name="T18" fmla="*/ 29 w 653"/>
              <a:gd name="T19" fmla="*/ 475 h 1471"/>
              <a:gd name="T20" fmla="*/ 1 w 653"/>
              <a:gd name="T21" fmla="*/ 506 h 1471"/>
              <a:gd name="T22" fmla="*/ 23 w 653"/>
              <a:gd name="T23" fmla="*/ 520 h 1471"/>
              <a:gd name="T24" fmla="*/ 45 w 653"/>
              <a:gd name="T25" fmla="*/ 539 h 1471"/>
              <a:gd name="T26" fmla="*/ 63 w 653"/>
              <a:gd name="T27" fmla="*/ 551 h 1471"/>
              <a:gd name="T28" fmla="*/ 118 w 653"/>
              <a:gd name="T29" fmla="*/ 545 h 1471"/>
              <a:gd name="T30" fmla="*/ 269 w 653"/>
              <a:gd name="T31" fmla="*/ 539 h 1471"/>
              <a:gd name="T32" fmla="*/ 258 w 653"/>
              <a:gd name="T33" fmla="*/ 617 h 1471"/>
              <a:gd name="T34" fmla="*/ 277 w 653"/>
              <a:gd name="T35" fmla="*/ 657 h 1471"/>
              <a:gd name="T36" fmla="*/ 265 w 653"/>
              <a:gd name="T37" fmla="*/ 742 h 1471"/>
              <a:gd name="T38" fmla="*/ 219 w 653"/>
              <a:gd name="T39" fmla="*/ 1003 h 1471"/>
              <a:gd name="T40" fmla="*/ 270 w 653"/>
              <a:gd name="T41" fmla="*/ 1077 h 1471"/>
              <a:gd name="T42" fmla="*/ 330 w 653"/>
              <a:gd name="T43" fmla="*/ 1118 h 1471"/>
              <a:gd name="T44" fmla="*/ 346 w 653"/>
              <a:gd name="T45" fmla="*/ 1344 h 1471"/>
              <a:gd name="T46" fmla="*/ 331 w 653"/>
              <a:gd name="T47" fmla="*/ 1364 h 1471"/>
              <a:gd name="T48" fmla="*/ 256 w 653"/>
              <a:gd name="T49" fmla="*/ 1411 h 1471"/>
              <a:gd name="T50" fmla="*/ 215 w 653"/>
              <a:gd name="T51" fmla="*/ 1449 h 1471"/>
              <a:gd name="T52" fmla="*/ 273 w 653"/>
              <a:gd name="T53" fmla="*/ 1471 h 1471"/>
              <a:gd name="T54" fmla="*/ 347 w 653"/>
              <a:gd name="T55" fmla="*/ 1462 h 1471"/>
              <a:gd name="T56" fmla="*/ 398 w 653"/>
              <a:gd name="T57" fmla="*/ 1460 h 1471"/>
              <a:gd name="T58" fmla="*/ 434 w 653"/>
              <a:gd name="T59" fmla="*/ 1441 h 1471"/>
              <a:gd name="T60" fmla="*/ 422 w 653"/>
              <a:gd name="T61" fmla="*/ 1350 h 1471"/>
              <a:gd name="T62" fmla="*/ 452 w 653"/>
              <a:gd name="T63" fmla="*/ 1195 h 1471"/>
              <a:gd name="T64" fmla="*/ 512 w 653"/>
              <a:gd name="T65" fmla="*/ 1245 h 1471"/>
              <a:gd name="T66" fmla="*/ 526 w 653"/>
              <a:gd name="T67" fmla="*/ 1349 h 1471"/>
              <a:gd name="T68" fmla="*/ 549 w 653"/>
              <a:gd name="T69" fmla="*/ 1397 h 1471"/>
              <a:gd name="T70" fmla="*/ 601 w 653"/>
              <a:gd name="T71" fmla="*/ 1319 h 1471"/>
              <a:gd name="T72" fmla="*/ 646 w 653"/>
              <a:gd name="T73" fmla="*/ 1215 h 1471"/>
              <a:gd name="T74" fmla="*/ 622 w 653"/>
              <a:gd name="T75" fmla="*/ 1180 h 1471"/>
              <a:gd name="T76" fmla="*/ 457 w 653"/>
              <a:gd name="T77" fmla="*/ 1082 h 1471"/>
              <a:gd name="T78" fmla="*/ 453 w 653"/>
              <a:gd name="T79" fmla="*/ 927 h 1471"/>
              <a:gd name="T80" fmla="*/ 483 w 653"/>
              <a:gd name="T81" fmla="*/ 819 h 1471"/>
              <a:gd name="T82" fmla="*/ 512 w 653"/>
              <a:gd name="T83" fmla="*/ 799 h 1471"/>
              <a:gd name="T84" fmla="*/ 508 w 653"/>
              <a:gd name="T85" fmla="*/ 910 h 1471"/>
              <a:gd name="T86" fmla="*/ 551 w 653"/>
              <a:gd name="T87" fmla="*/ 1001 h 1471"/>
              <a:gd name="T88" fmla="*/ 613 w 653"/>
              <a:gd name="T89" fmla="*/ 985 h 1471"/>
              <a:gd name="T90" fmla="*/ 648 w 653"/>
              <a:gd name="T91" fmla="*/ 928 h 1471"/>
              <a:gd name="T92" fmla="*/ 644 w 653"/>
              <a:gd name="T93" fmla="*/ 826 h 1471"/>
              <a:gd name="T94" fmla="*/ 602 w 653"/>
              <a:gd name="T95" fmla="*/ 769 h 1471"/>
              <a:gd name="T96" fmla="*/ 562 w 653"/>
              <a:gd name="T97" fmla="*/ 755 h 1471"/>
              <a:gd name="T98" fmla="*/ 557 w 653"/>
              <a:gd name="T99" fmla="*/ 662 h 1471"/>
              <a:gd name="T100" fmla="*/ 531 w 653"/>
              <a:gd name="T101" fmla="*/ 450 h 1471"/>
              <a:gd name="T102" fmla="*/ 531 w 653"/>
              <a:gd name="T103" fmla="*/ 365 h 1471"/>
              <a:gd name="T104" fmla="*/ 522 w 653"/>
              <a:gd name="T105" fmla="*/ 314 h 1471"/>
              <a:gd name="T106" fmla="*/ 482 w 653"/>
              <a:gd name="T107" fmla="*/ 256 h 1471"/>
              <a:gd name="T108" fmla="*/ 389 w 653"/>
              <a:gd name="T109" fmla="*/ 195 h 1471"/>
              <a:gd name="T110" fmla="*/ 380 w 653"/>
              <a:gd name="T111" fmla="*/ 132 h 1471"/>
              <a:gd name="T112" fmla="*/ 370 w 653"/>
              <a:gd name="T113" fmla="*/ 28 h 1471"/>
              <a:gd name="T114" fmla="*/ 321 w 653"/>
              <a:gd name="T115" fmla="*/ 0 h 1471"/>
              <a:gd name="T116" fmla="*/ 240 w 653"/>
              <a:gd name="T117" fmla="*/ 4 h 1471"/>
              <a:gd name="T118" fmla="*/ 186 w 653"/>
              <a:gd name="T119" fmla="*/ 69 h 1471"/>
              <a:gd name="T120" fmla="*/ 172 w 653"/>
              <a:gd name="T121" fmla="*/ 105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3" h="1471">
                <a:moveTo>
                  <a:pt x="192" y="118"/>
                </a:moveTo>
                <a:lnTo>
                  <a:pt x="192" y="118"/>
                </a:lnTo>
                <a:lnTo>
                  <a:pt x="201" y="120"/>
                </a:lnTo>
                <a:lnTo>
                  <a:pt x="213" y="123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5" y="133"/>
                </a:lnTo>
                <a:lnTo>
                  <a:pt x="223" y="139"/>
                </a:lnTo>
                <a:lnTo>
                  <a:pt x="220" y="144"/>
                </a:lnTo>
                <a:lnTo>
                  <a:pt x="220" y="144"/>
                </a:lnTo>
                <a:lnTo>
                  <a:pt x="211" y="152"/>
                </a:lnTo>
                <a:lnTo>
                  <a:pt x="208" y="157"/>
                </a:lnTo>
                <a:lnTo>
                  <a:pt x="207" y="158"/>
                </a:lnTo>
                <a:lnTo>
                  <a:pt x="208" y="159"/>
                </a:lnTo>
                <a:lnTo>
                  <a:pt x="208" y="159"/>
                </a:lnTo>
                <a:lnTo>
                  <a:pt x="213" y="164"/>
                </a:lnTo>
                <a:lnTo>
                  <a:pt x="215" y="168"/>
                </a:lnTo>
                <a:lnTo>
                  <a:pt x="215" y="168"/>
                </a:lnTo>
                <a:lnTo>
                  <a:pt x="214" y="171"/>
                </a:lnTo>
                <a:lnTo>
                  <a:pt x="214" y="175"/>
                </a:lnTo>
                <a:lnTo>
                  <a:pt x="217" y="179"/>
                </a:lnTo>
                <a:lnTo>
                  <a:pt x="217" y="179"/>
                </a:lnTo>
                <a:lnTo>
                  <a:pt x="219" y="184"/>
                </a:lnTo>
                <a:lnTo>
                  <a:pt x="223" y="186"/>
                </a:lnTo>
                <a:lnTo>
                  <a:pt x="226" y="189"/>
                </a:lnTo>
                <a:lnTo>
                  <a:pt x="226" y="189"/>
                </a:lnTo>
                <a:lnTo>
                  <a:pt x="224" y="191"/>
                </a:lnTo>
                <a:lnTo>
                  <a:pt x="221" y="195"/>
                </a:lnTo>
                <a:lnTo>
                  <a:pt x="223" y="197"/>
                </a:lnTo>
                <a:lnTo>
                  <a:pt x="223" y="197"/>
                </a:lnTo>
                <a:lnTo>
                  <a:pt x="225" y="201"/>
                </a:lnTo>
                <a:lnTo>
                  <a:pt x="228" y="203"/>
                </a:lnTo>
                <a:lnTo>
                  <a:pt x="234" y="205"/>
                </a:lnTo>
                <a:lnTo>
                  <a:pt x="234" y="205"/>
                </a:lnTo>
                <a:lnTo>
                  <a:pt x="234" y="208"/>
                </a:lnTo>
                <a:lnTo>
                  <a:pt x="236" y="212"/>
                </a:lnTo>
                <a:lnTo>
                  <a:pt x="239" y="218"/>
                </a:lnTo>
                <a:lnTo>
                  <a:pt x="243" y="221"/>
                </a:lnTo>
                <a:lnTo>
                  <a:pt x="246" y="222"/>
                </a:lnTo>
                <a:lnTo>
                  <a:pt x="246" y="222"/>
                </a:lnTo>
                <a:lnTo>
                  <a:pt x="253" y="224"/>
                </a:lnTo>
                <a:lnTo>
                  <a:pt x="260" y="224"/>
                </a:lnTo>
                <a:lnTo>
                  <a:pt x="266" y="223"/>
                </a:lnTo>
                <a:lnTo>
                  <a:pt x="271" y="222"/>
                </a:lnTo>
                <a:lnTo>
                  <a:pt x="271" y="222"/>
                </a:lnTo>
                <a:lnTo>
                  <a:pt x="288" y="217"/>
                </a:lnTo>
                <a:lnTo>
                  <a:pt x="299" y="234"/>
                </a:lnTo>
                <a:lnTo>
                  <a:pt x="299" y="234"/>
                </a:lnTo>
                <a:lnTo>
                  <a:pt x="295" y="236"/>
                </a:lnTo>
                <a:lnTo>
                  <a:pt x="285" y="243"/>
                </a:lnTo>
                <a:lnTo>
                  <a:pt x="275" y="254"/>
                </a:lnTo>
                <a:lnTo>
                  <a:pt x="270" y="259"/>
                </a:lnTo>
                <a:lnTo>
                  <a:pt x="266" y="265"/>
                </a:lnTo>
                <a:lnTo>
                  <a:pt x="266" y="265"/>
                </a:lnTo>
                <a:lnTo>
                  <a:pt x="260" y="278"/>
                </a:lnTo>
                <a:lnTo>
                  <a:pt x="254" y="293"/>
                </a:lnTo>
                <a:lnTo>
                  <a:pt x="251" y="307"/>
                </a:lnTo>
                <a:lnTo>
                  <a:pt x="251" y="313"/>
                </a:lnTo>
                <a:lnTo>
                  <a:pt x="251" y="318"/>
                </a:lnTo>
                <a:lnTo>
                  <a:pt x="251" y="318"/>
                </a:lnTo>
                <a:lnTo>
                  <a:pt x="262" y="378"/>
                </a:lnTo>
                <a:lnTo>
                  <a:pt x="262" y="378"/>
                </a:lnTo>
                <a:lnTo>
                  <a:pt x="273" y="443"/>
                </a:lnTo>
                <a:lnTo>
                  <a:pt x="273" y="443"/>
                </a:lnTo>
                <a:lnTo>
                  <a:pt x="259" y="453"/>
                </a:lnTo>
                <a:lnTo>
                  <a:pt x="243" y="464"/>
                </a:lnTo>
                <a:lnTo>
                  <a:pt x="225" y="474"/>
                </a:lnTo>
                <a:lnTo>
                  <a:pt x="210" y="481"/>
                </a:lnTo>
                <a:lnTo>
                  <a:pt x="210" y="481"/>
                </a:lnTo>
                <a:lnTo>
                  <a:pt x="186" y="488"/>
                </a:lnTo>
                <a:lnTo>
                  <a:pt x="165" y="493"/>
                </a:lnTo>
                <a:lnTo>
                  <a:pt x="147" y="495"/>
                </a:lnTo>
                <a:lnTo>
                  <a:pt x="136" y="496"/>
                </a:lnTo>
                <a:lnTo>
                  <a:pt x="136" y="496"/>
                </a:lnTo>
                <a:lnTo>
                  <a:pt x="121" y="496"/>
                </a:lnTo>
                <a:lnTo>
                  <a:pt x="117" y="496"/>
                </a:lnTo>
                <a:lnTo>
                  <a:pt x="117" y="496"/>
                </a:lnTo>
                <a:lnTo>
                  <a:pt x="98" y="481"/>
                </a:lnTo>
                <a:lnTo>
                  <a:pt x="90" y="473"/>
                </a:lnTo>
                <a:lnTo>
                  <a:pt x="90" y="473"/>
                </a:lnTo>
                <a:lnTo>
                  <a:pt x="88" y="468"/>
                </a:lnTo>
                <a:lnTo>
                  <a:pt x="87" y="464"/>
                </a:lnTo>
                <a:lnTo>
                  <a:pt x="83" y="463"/>
                </a:lnTo>
                <a:lnTo>
                  <a:pt x="83" y="463"/>
                </a:lnTo>
                <a:lnTo>
                  <a:pt x="77" y="463"/>
                </a:lnTo>
                <a:lnTo>
                  <a:pt x="72" y="466"/>
                </a:lnTo>
                <a:lnTo>
                  <a:pt x="66" y="468"/>
                </a:lnTo>
                <a:lnTo>
                  <a:pt x="66" y="468"/>
                </a:lnTo>
                <a:lnTo>
                  <a:pt x="63" y="467"/>
                </a:lnTo>
                <a:lnTo>
                  <a:pt x="56" y="466"/>
                </a:lnTo>
                <a:lnTo>
                  <a:pt x="51" y="466"/>
                </a:lnTo>
                <a:lnTo>
                  <a:pt x="46" y="467"/>
                </a:lnTo>
                <a:lnTo>
                  <a:pt x="40" y="468"/>
                </a:lnTo>
                <a:lnTo>
                  <a:pt x="34" y="471"/>
                </a:lnTo>
                <a:lnTo>
                  <a:pt x="34" y="471"/>
                </a:lnTo>
                <a:lnTo>
                  <a:pt x="29" y="475"/>
                </a:lnTo>
                <a:lnTo>
                  <a:pt x="25" y="480"/>
                </a:lnTo>
                <a:lnTo>
                  <a:pt x="23" y="484"/>
                </a:lnTo>
                <a:lnTo>
                  <a:pt x="20" y="489"/>
                </a:lnTo>
                <a:lnTo>
                  <a:pt x="19" y="496"/>
                </a:lnTo>
                <a:lnTo>
                  <a:pt x="20" y="500"/>
                </a:lnTo>
                <a:lnTo>
                  <a:pt x="20" y="500"/>
                </a:lnTo>
                <a:lnTo>
                  <a:pt x="12" y="501"/>
                </a:lnTo>
                <a:lnTo>
                  <a:pt x="5" y="502"/>
                </a:lnTo>
                <a:lnTo>
                  <a:pt x="3" y="505"/>
                </a:lnTo>
                <a:lnTo>
                  <a:pt x="1" y="506"/>
                </a:lnTo>
                <a:lnTo>
                  <a:pt x="1" y="506"/>
                </a:lnTo>
                <a:lnTo>
                  <a:pt x="0" y="507"/>
                </a:lnTo>
                <a:lnTo>
                  <a:pt x="1" y="509"/>
                </a:lnTo>
                <a:lnTo>
                  <a:pt x="5" y="512"/>
                </a:lnTo>
                <a:lnTo>
                  <a:pt x="12" y="514"/>
                </a:lnTo>
                <a:lnTo>
                  <a:pt x="12" y="514"/>
                </a:lnTo>
                <a:lnTo>
                  <a:pt x="18" y="516"/>
                </a:lnTo>
                <a:lnTo>
                  <a:pt x="24" y="518"/>
                </a:lnTo>
                <a:lnTo>
                  <a:pt x="24" y="518"/>
                </a:lnTo>
                <a:lnTo>
                  <a:pt x="23" y="520"/>
                </a:lnTo>
                <a:lnTo>
                  <a:pt x="21" y="523"/>
                </a:lnTo>
                <a:lnTo>
                  <a:pt x="23" y="527"/>
                </a:lnTo>
                <a:lnTo>
                  <a:pt x="23" y="527"/>
                </a:lnTo>
                <a:lnTo>
                  <a:pt x="23" y="529"/>
                </a:lnTo>
                <a:lnTo>
                  <a:pt x="25" y="532"/>
                </a:lnTo>
                <a:lnTo>
                  <a:pt x="27" y="533"/>
                </a:lnTo>
                <a:lnTo>
                  <a:pt x="27" y="533"/>
                </a:lnTo>
                <a:lnTo>
                  <a:pt x="45" y="534"/>
                </a:lnTo>
                <a:lnTo>
                  <a:pt x="45" y="534"/>
                </a:lnTo>
                <a:lnTo>
                  <a:pt x="45" y="539"/>
                </a:lnTo>
                <a:lnTo>
                  <a:pt x="47" y="542"/>
                </a:lnTo>
                <a:lnTo>
                  <a:pt x="50" y="545"/>
                </a:lnTo>
                <a:lnTo>
                  <a:pt x="52" y="546"/>
                </a:lnTo>
                <a:lnTo>
                  <a:pt x="52" y="546"/>
                </a:lnTo>
                <a:lnTo>
                  <a:pt x="56" y="547"/>
                </a:lnTo>
                <a:lnTo>
                  <a:pt x="59" y="547"/>
                </a:lnTo>
                <a:lnTo>
                  <a:pt x="63" y="547"/>
                </a:lnTo>
                <a:lnTo>
                  <a:pt x="63" y="547"/>
                </a:lnTo>
                <a:lnTo>
                  <a:pt x="62" y="548"/>
                </a:lnTo>
                <a:lnTo>
                  <a:pt x="63" y="551"/>
                </a:lnTo>
                <a:lnTo>
                  <a:pt x="66" y="553"/>
                </a:lnTo>
                <a:lnTo>
                  <a:pt x="66" y="553"/>
                </a:lnTo>
                <a:lnTo>
                  <a:pt x="69" y="555"/>
                </a:lnTo>
                <a:lnTo>
                  <a:pt x="71" y="557"/>
                </a:lnTo>
                <a:lnTo>
                  <a:pt x="82" y="557"/>
                </a:lnTo>
                <a:lnTo>
                  <a:pt x="82" y="557"/>
                </a:lnTo>
                <a:lnTo>
                  <a:pt x="85" y="555"/>
                </a:lnTo>
                <a:lnTo>
                  <a:pt x="91" y="554"/>
                </a:lnTo>
                <a:lnTo>
                  <a:pt x="103" y="551"/>
                </a:lnTo>
                <a:lnTo>
                  <a:pt x="118" y="545"/>
                </a:lnTo>
                <a:lnTo>
                  <a:pt x="118" y="545"/>
                </a:lnTo>
                <a:lnTo>
                  <a:pt x="127" y="546"/>
                </a:lnTo>
                <a:lnTo>
                  <a:pt x="127" y="546"/>
                </a:lnTo>
                <a:lnTo>
                  <a:pt x="156" y="547"/>
                </a:lnTo>
                <a:lnTo>
                  <a:pt x="182" y="548"/>
                </a:lnTo>
                <a:lnTo>
                  <a:pt x="206" y="548"/>
                </a:lnTo>
                <a:lnTo>
                  <a:pt x="206" y="548"/>
                </a:lnTo>
                <a:lnTo>
                  <a:pt x="237" y="545"/>
                </a:lnTo>
                <a:lnTo>
                  <a:pt x="269" y="539"/>
                </a:lnTo>
                <a:lnTo>
                  <a:pt x="269" y="539"/>
                </a:lnTo>
                <a:lnTo>
                  <a:pt x="266" y="547"/>
                </a:lnTo>
                <a:lnTo>
                  <a:pt x="266" y="547"/>
                </a:lnTo>
                <a:lnTo>
                  <a:pt x="260" y="560"/>
                </a:lnTo>
                <a:lnTo>
                  <a:pt x="254" y="580"/>
                </a:lnTo>
                <a:lnTo>
                  <a:pt x="251" y="600"/>
                </a:lnTo>
                <a:lnTo>
                  <a:pt x="251" y="607"/>
                </a:lnTo>
                <a:lnTo>
                  <a:pt x="252" y="612"/>
                </a:lnTo>
                <a:lnTo>
                  <a:pt x="252" y="612"/>
                </a:lnTo>
                <a:lnTo>
                  <a:pt x="254" y="614"/>
                </a:lnTo>
                <a:lnTo>
                  <a:pt x="258" y="617"/>
                </a:lnTo>
                <a:lnTo>
                  <a:pt x="265" y="622"/>
                </a:lnTo>
                <a:lnTo>
                  <a:pt x="276" y="626"/>
                </a:lnTo>
                <a:lnTo>
                  <a:pt x="276" y="626"/>
                </a:lnTo>
                <a:lnTo>
                  <a:pt x="279" y="630"/>
                </a:lnTo>
                <a:lnTo>
                  <a:pt x="282" y="633"/>
                </a:lnTo>
                <a:lnTo>
                  <a:pt x="283" y="638"/>
                </a:lnTo>
                <a:lnTo>
                  <a:pt x="283" y="638"/>
                </a:lnTo>
                <a:lnTo>
                  <a:pt x="282" y="643"/>
                </a:lnTo>
                <a:lnTo>
                  <a:pt x="279" y="649"/>
                </a:lnTo>
                <a:lnTo>
                  <a:pt x="277" y="657"/>
                </a:lnTo>
                <a:lnTo>
                  <a:pt x="277" y="657"/>
                </a:lnTo>
                <a:lnTo>
                  <a:pt x="276" y="662"/>
                </a:lnTo>
                <a:lnTo>
                  <a:pt x="276" y="669"/>
                </a:lnTo>
                <a:lnTo>
                  <a:pt x="276" y="669"/>
                </a:lnTo>
                <a:lnTo>
                  <a:pt x="275" y="681"/>
                </a:lnTo>
                <a:lnTo>
                  <a:pt x="272" y="704"/>
                </a:lnTo>
                <a:lnTo>
                  <a:pt x="269" y="727"/>
                </a:lnTo>
                <a:lnTo>
                  <a:pt x="266" y="736"/>
                </a:lnTo>
                <a:lnTo>
                  <a:pt x="265" y="742"/>
                </a:lnTo>
                <a:lnTo>
                  <a:pt x="265" y="742"/>
                </a:lnTo>
                <a:lnTo>
                  <a:pt x="257" y="762"/>
                </a:lnTo>
                <a:lnTo>
                  <a:pt x="244" y="802"/>
                </a:lnTo>
                <a:lnTo>
                  <a:pt x="238" y="826"/>
                </a:lnTo>
                <a:lnTo>
                  <a:pt x="232" y="850"/>
                </a:lnTo>
                <a:lnTo>
                  <a:pt x="227" y="872"/>
                </a:lnTo>
                <a:lnTo>
                  <a:pt x="225" y="894"/>
                </a:lnTo>
                <a:lnTo>
                  <a:pt x="225" y="894"/>
                </a:lnTo>
                <a:lnTo>
                  <a:pt x="221" y="935"/>
                </a:lnTo>
                <a:lnTo>
                  <a:pt x="219" y="982"/>
                </a:lnTo>
                <a:lnTo>
                  <a:pt x="219" y="1003"/>
                </a:lnTo>
                <a:lnTo>
                  <a:pt x="220" y="1022"/>
                </a:lnTo>
                <a:lnTo>
                  <a:pt x="221" y="1037"/>
                </a:lnTo>
                <a:lnTo>
                  <a:pt x="224" y="1041"/>
                </a:lnTo>
                <a:lnTo>
                  <a:pt x="226" y="1045"/>
                </a:lnTo>
                <a:lnTo>
                  <a:pt x="226" y="1045"/>
                </a:lnTo>
                <a:lnTo>
                  <a:pt x="231" y="1051"/>
                </a:lnTo>
                <a:lnTo>
                  <a:pt x="237" y="1056"/>
                </a:lnTo>
                <a:lnTo>
                  <a:pt x="250" y="1065"/>
                </a:lnTo>
                <a:lnTo>
                  <a:pt x="270" y="1077"/>
                </a:lnTo>
                <a:lnTo>
                  <a:pt x="270" y="1077"/>
                </a:lnTo>
                <a:lnTo>
                  <a:pt x="302" y="1098"/>
                </a:lnTo>
                <a:lnTo>
                  <a:pt x="302" y="1098"/>
                </a:lnTo>
                <a:lnTo>
                  <a:pt x="303" y="1100"/>
                </a:lnTo>
                <a:lnTo>
                  <a:pt x="307" y="1104"/>
                </a:lnTo>
                <a:lnTo>
                  <a:pt x="307" y="1104"/>
                </a:lnTo>
                <a:lnTo>
                  <a:pt x="312" y="1108"/>
                </a:lnTo>
                <a:lnTo>
                  <a:pt x="320" y="1112"/>
                </a:lnTo>
                <a:lnTo>
                  <a:pt x="320" y="1112"/>
                </a:lnTo>
                <a:lnTo>
                  <a:pt x="323" y="1116"/>
                </a:lnTo>
                <a:lnTo>
                  <a:pt x="330" y="1118"/>
                </a:lnTo>
                <a:lnTo>
                  <a:pt x="338" y="1122"/>
                </a:lnTo>
                <a:lnTo>
                  <a:pt x="338" y="1122"/>
                </a:lnTo>
                <a:lnTo>
                  <a:pt x="344" y="1197"/>
                </a:lnTo>
                <a:lnTo>
                  <a:pt x="348" y="1254"/>
                </a:lnTo>
                <a:lnTo>
                  <a:pt x="350" y="1292"/>
                </a:lnTo>
                <a:lnTo>
                  <a:pt x="350" y="1292"/>
                </a:lnTo>
                <a:lnTo>
                  <a:pt x="349" y="1311"/>
                </a:lnTo>
                <a:lnTo>
                  <a:pt x="348" y="1327"/>
                </a:lnTo>
                <a:lnTo>
                  <a:pt x="347" y="1339"/>
                </a:lnTo>
                <a:lnTo>
                  <a:pt x="346" y="1344"/>
                </a:lnTo>
                <a:lnTo>
                  <a:pt x="346" y="1344"/>
                </a:lnTo>
                <a:lnTo>
                  <a:pt x="344" y="1345"/>
                </a:lnTo>
                <a:lnTo>
                  <a:pt x="342" y="1345"/>
                </a:lnTo>
                <a:lnTo>
                  <a:pt x="341" y="1345"/>
                </a:lnTo>
                <a:lnTo>
                  <a:pt x="340" y="1346"/>
                </a:lnTo>
                <a:lnTo>
                  <a:pt x="340" y="1346"/>
                </a:lnTo>
                <a:lnTo>
                  <a:pt x="337" y="1352"/>
                </a:lnTo>
                <a:lnTo>
                  <a:pt x="335" y="1359"/>
                </a:lnTo>
                <a:lnTo>
                  <a:pt x="335" y="1359"/>
                </a:lnTo>
                <a:lnTo>
                  <a:pt x="331" y="1364"/>
                </a:lnTo>
                <a:lnTo>
                  <a:pt x="327" y="1368"/>
                </a:lnTo>
                <a:lnTo>
                  <a:pt x="317" y="1377"/>
                </a:lnTo>
                <a:lnTo>
                  <a:pt x="317" y="1377"/>
                </a:lnTo>
                <a:lnTo>
                  <a:pt x="301" y="1391"/>
                </a:lnTo>
                <a:lnTo>
                  <a:pt x="288" y="1402"/>
                </a:lnTo>
                <a:lnTo>
                  <a:pt x="288" y="1402"/>
                </a:lnTo>
                <a:lnTo>
                  <a:pt x="283" y="1404"/>
                </a:lnTo>
                <a:lnTo>
                  <a:pt x="271" y="1407"/>
                </a:lnTo>
                <a:lnTo>
                  <a:pt x="271" y="1407"/>
                </a:lnTo>
                <a:lnTo>
                  <a:pt x="256" y="1411"/>
                </a:lnTo>
                <a:lnTo>
                  <a:pt x="237" y="1417"/>
                </a:lnTo>
                <a:lnTo>
                  <a:pt x="228" y="1421"/>
                </a:lnTo>
                <a:lnTo>
                  <a:pt x="221" y="1426"/>
                </a:lnTo>
                <a:lnTo>
                  <a:pt x="217" y="1430"/>
                </a:lnTo>
                <a:lnTo>
                  <a:pt x="214" y="1433"/>
                </a:lnTo>
                <a:lnTo>
                  <a:pt x="214" y="1435"/>
                </a:lnTo>
                <a:lnTo>
                  <a:pt x="214" y="1435"/>
                </a:lnTo>
                <a:lnTo>
                  <a:pt x="213" y="1442"/>
                </a:lnTo>
                <a:lnTo>
                  <a:pt x="213" y="1446"/>
                </a:lnTo>
                <a:lnTo>
                  <a:pt x="215" y="1449"/>
                </a:lnTo>
                <a:lnTo>
                  <a:pt x="223" y="1453"/>
                </a:lnTo>
                <a:lnTo>
                  <a:pt x="223" y="1453"/>
                </a:lnTo>
                <a:lnTo>
                  <a:pt x="234" y="1458"/>
                </a:lnTo>
                <a:lnTo>
                  <a:pt x="249" y="1461"/>
                </a:lnTo>
                <a:lnTo>
                  <a:pt x="265" y="1465"/>
                </a:lnTo>
                <a:lnTo>
                  <a:pt x="265" y="1465"/>
                </a:lnTo>
                <a:lnTo>
                  <a:pt x="269" y="1467"/>
                </a:lnTo>
                <a:lnTo>
                  <a:pt x="269" y="1467"/>
                </a:lnTo>
                <a:lnTo>
                  <a:pt x="272" y="1469"/>
                </a:lnTo>
                <a:lnTo>
                  <a:pt x="273" y="1471"/>
                </a:lnTo>
                <a:lnTo>
                  <a:pt x="276" y="1471"/>
                </a:lnTo>
                <a:lnTo>
                  <a:pt x="276" y="1471"/>
                </a:lnTo>
                <a:lnTo>
                  <a:pt x="280" y="1468"/>
                </a:lnTo>
                <a:lnTo>
                  <a:pt x="284" y="1466"/>
                </a:lnTo>
                <a:lnTo>
                  <a:pt x="284" y="1466"/>
                </a:lnTo>
                <a:lnTo>
                  <a:pt x="290" y="1465"/>
                </a:lnTo>
                <a:lnTo>
                  <a:pt x="307" y="1465"/>
                </a:lnTo>
                <a:lnTo>
                  <a:pt x="307" y="1465"/>
                </a:lnTo>
                <a:lnTo>
                  <a:pt x="330" y="1463"/>
                </a:lnTo>
                <a:lnTo>
                  <a:pt x="347" y="1462"/>
                </a:lnTo>
                <a:lnTo>
                  <a:pt x="347" y="1462"/>
                </a:lnTo>
                <a:lnTo>
                  <a:pt x="366" y="1459"/>
                </a:lnTo>
                <a:lnTo>
                  <a:pt x="376" y="1458"/>
                </a:lnTo>
                <a:lnTo>
                  <a:pt x="381" y="1458"/>
                </a:lnTo>
                <a:lnTo>
                  <a:pt x="381" y="1458"/>
                </a:lnTo>
                <a:lnTo>
                  <a:pt x="383" y="1460"/>
                </a:lnTo>
                <a:lnTo>
                  <a:pt x="388" y="1462"/>
                </a:lnTo>
                <a:lnTo>
                  <a:pt x="388" y="1462"/>
                </a:lnTo>
                <a:lnTo>
                  <a:pt x="394" y="1461"/>
                </a:lnTo>
                <a:lnTo>
                  <a:pt x="398" y="1460"/>
                </a:lnTo>
                <a:lnTo>
                  <a:pt x="399" y="1459"/>
                </a:lnTo>
                <a:lnTo>
                  <a:pt x="399" y="1453"/>
                </a:lnTo>
                <a:lnTo>
                  <a:pt x="399" y="1453"/>
                </a:lnTo>
                <a:lnTo>
                  <a:pt x="412" y="1452"/>
                </a:lnTo>
                <a:lnTo>
                  <a:pt x="421" y="1452"/>
                </a:lnTo>
                <a:lnTo>
                  <a:pt x="428" y="1449"/>
                </a:lnTo>
                <a:lnTo>
                  <a:pt x="428" y="1449"/>
                </a:lnTo>
                <a:lnTo>
                  <a:pt x="433" y="1446"/>
                </a:lnTo>
                <a:lnTo>
                  <a:pt x="434" y="1443"/>
                </a:lnTo>
                <a:lnTo>
                  <a:pt x="434" y="1441"/>
                </a:lnTo>
                <a:lnTo>
                  <a:pt x="434" y="1441"/>
                </a:lnTo>
                <a:lnTo>
                  <a:pt x="432" y="1432"/>
                </a:lnTo>
                <a:lnTo>
                  <a:pt x="431" y="1424"/>
                </a:lnTo>
                <a:lnTo>
                  <a:pt x="431" y="1424"/>
                </a:lnTo>
                <a:lnTo>
                  <a:pt x="431" y="1402"/>
                </a:lnTo>
                <a:lnTo>
                  <a:pt x="431" y="1402"/>
                </a:lnTo>
                <a:lnTo>
                  <a:pt x="430" y="1389"/>
                </a:lnTo>
                <a:lnTo>
                  <a:pt x="426" y="1375"/>
                </a:lnTo>
                <a:lnTo>
                  <a:pt x="424" y="1361"/>
                </a:lnTo>
                <a:lnTo>
                  <a:pt x="422" y="1350"/>
                </a:lnTo>
                <a:lnTo>
                  <a:pt x="422" y="1350"/>
                </a:lnTo>
                <a:lnTo>
                  <a:pt x="424" y="1335"/>
                </a:lnTo>
                <a:lnTo>
                  <a:pt x="427" y="1310"/>
                </a:lnTo>
                <a:lnTo>
                  <a:pt x="433" y="1277"/>
                </a:lnTo>
                <a:lnTo>
                  <a:pt x="433" y="1277"/>
                </a:lnTo>
                <a:lnTo>
                  <a:pt x="440" y="1251"/>
                </a:lnTo>
                <a:lnTo>
                  <a:pt x="446" y="1229"/>
                </a:lnTo>
                <a:lnTo>
                  <a:pt x="450" y="1215"/>
                </a:lnTo>
                <a:lnTo>
                  <a:pt x="450" y="1215"/>
                </a:lnTo>
                <a:lnTo>
                  <a:pt x="452" y="1195"/>
                </a:lnTo>
                <a:lnTo>
                  <a:pt x="452" y="1187"/>
                </a:lnTo>
                <a:lnTo>
                  <a:pt x="453" y="1183"/>
                </a:lnTo>
                <a:lnTo>
                  <a:pt x="453" y="1183"/>
                </a:lnTo>
                <a:lnTo>
                  <a:pt x="483" y="1208"/>
                </a:lnTo>
                <a:lnTo>
                  <a:pt x="503" y="1225"/>
                </a:lnTo>
                <a:lnTo>
                  <a:pt x="512" y="1233"/>
                </a:lnTo>
                <a:lnTo>
                  <a:pt x="512" y="1233"/>
                </a:lnTo>
                <a:lnTo>
                  <a:pt x="512" y="1235"/>
                </a:lnTo>
                <a:lnTo>
                  <a:pt x="512" y="1240"/>
                </a:lnTo>
                <a:lnTo>
                  <a:pt x="512" y="1245"/>
                </a:lnTo>
                <a:lnTo>
                  <a:pt x="513" y="1251"/>
                </a:lnTo>
                <a:lnTo>
                  <a:pt x="513" y="1251"/>
                </a:lnTo>
                <a:lnTo>
                  <a:pt x="519" y="1264"/>
                </a:lnTo>
                <a:lnTo>
                  <a:pt x="525" y="1277"/>
                </a:lnTo>
                <a:lnTo>
                  <a:pt x="525" y="1277"/>
                </a:lnTo>
                <a:lnTo>
                  <a:pt x="528" y="1287"/>
                </a:lnTo>
                <a:lnTo>
                  <a:pt x="529" y="1303"/>
                </a:lnTo>
                <a:lnTo>
                  <a:pt x="530" y="1324"/>
                </a:lnTo>
                <a:lnTo>
                  <a:pt x="530" y="1324"/>
                </a:lnTo>
                <a:lnTo>
                  <a:pt x="526" y="1349"/>
                </a:lnTo>
                <a:lnTo>
                  <a:pt x="525" y="1368"/>
                </a:lnTo>
                <a:lnTo>
                  <a:pt x="525" y="1376"/>
                </a:lnTo>
                <a:lnTo>
                  <a:pt x="528" y="1382"/>
                </a:lnTo>
                <a:lnTo>
                  <a:pt x="528" y="1382"/>
                </a:lnTo>
                <a:lnTo>
                  <a:pt x="532" y="1391"/>
                </a:lnTo>
                <a:lnTo>
                  <a:pt x="536" y="1394"/>
                </a:lnTo>
                <a:lnTo>
                  <a:pt x="538" y="1396"/>
                </a:lnTo>
                <a:lnTo>
                  <a:pt x="542" y="1397"/>
                </a:lnTo>
                <a:lnTo>
                  <a:pt x="545" y="1397"/>
                </a:lnTo>
                <a:lnTo>
                  <a:pt x="549" y="1397"/>
                </a:lnTo>
                <a:lnTo>
                  <a:pt x="554" y="1395"/>
                </a:lnTo>
                <a:lnTo>
                  <a:pt x="554" y="1395"/>
                </a:lnTo>
                <a:lnTo>
                  <a:pt x="558" y="1391"/>
                </a:lnTo>
                <a:lnTo>
                  <a:pt x="563" y="1384"/>
                </a:lnTo>
                <a:lnTo>
                  <a:pt x="573" y="1366"/>
                </a:lnTo>
                <a:lnTo>
                  <a:pt x="582" y="1349"/>
                </a:lnTo>
                <a:lnTo>
                  <a:pt x="588" y="1337"/>
                </a:lnTo>
                <a:lnTo>
                  <a:pt x="588" y="1337"/>
                </a:lnTo>
                <a:lnTo>
                  <a:pt x="595" y="1326"/>
                </a:lnTo>
                <a:lnTo>
                  <a:pt x="601" y="1319"/>
                </a:lnTo>
                <a:lnTo>
                  <a:pt x="601" y="1319"/>
                </a:lnTo>
                <a:lnTo>
                  <a:pt x="606" y="1316"/>
                </a:lnTo>
                <a:lnTo>
                  <a:pt x="607" y="1313"/>
                </a:lnTo>
                <a:lnTo>
                  <a:pt x="609" y="1306"/>
                </a:lnTo>
                <a:lnTo>
                  <a:pt x="609" y="1306"/>
                </a:lnTo>
                <a:lnTo>
                  <a:pt x="614" y="1291"/>
                </a:lnTo>
                <a:lnTo>
                  <a:pt x="620" y="1279"/>
                </a:lnTo>
                <a:lnTo>
                  <a:pt x="642" y="1226"/>
                </a:lnTo>
                <a:lnTo>
                  <a:pt x="642" y="1226"/>
                </a:lnTo>
                <a:lnTo>
                  <a:pt x="646" y="1215"/>
                </a:lnTo>
                <a:lnTo>
                  <a:pt x="647" y="1209"/>
                </a:lnTo>
                <a:lnTo>
                  <a:pt x="646" y="1202"/>
                </a:lnTo>
                <a:lnTo>
                  <a:pt x="646" y="1202"/>
                </a:lnTo>
                <a:lnTo>
                  <a:pt x="645" y="1197"/>
                </a:lnTo>
                <a:lnTo>
                  <a:pt x="645" y="1193"/>
                </a:lnTo>
                <a:lnTo>
                  <a:pt x="642" y="1189"/>
                </a:lnTo>
                <a:lnTo>
                  <a:pt x="638" y="1186"/>
                </a:lnTo>
                <a:lnTo>
                  <a:pt x="638" y="1186"/>
                </a:lnTo>
                <a:lnTo>
                  <a:pt x="631" y="1182"/>
                </a:lnTo>
                <a:lnTo>
                  <a:pt x="622" y="1180"/>
                </a:lnTo>
                <a:lnTo>
                  <a:pt x="610" y="1176"/>
                </a:lnTo>
                <a:lnTo>
                  <a:pt x="610" y="1176"/>
                </a:lnTo>
                <a:lnTo>
                  <a:pt x="566" y="1168"/>
                </a:lnTo>
                <a:lnTo>
                  <a:pt x="566" y="1168"/>
                </a:lnTo>
                <a:lnTo>
                  <a:pt x="548" y="1157"/>
                </a:lnTo>
                <a:lnTo>
                  <a:pt x="530" y="1143"/>
                </a:lnTo>
                <a:lnTo>
                  <a:pt x="506" y="1125"/>
                </a:lnTo>
                <a:lnTo>
                  <a:pt x="506" y="1125"/>
                </a:lnTo>
                <a:lnTo>
                  <a:pt x="480" y="1104"/>
                </a:lnTo>
                <a:lnTo>
                  <a:pt x="457" y="1082"/>
                </a:lnTo>
                <a:lnTo>
                  <a:pt x="433" y="1057"/>
                </a:lnTo>
                <a:lnTo>
                  <a:pt x="433" y="1057"/>
                </a:lnTo>
                <a:lnTo>
                  <a:pt x="435" y="1022"/>
                </a:lnTo>
                <a:lnTo>
                  <a:pt x="439" y="994"/>
                </a:lnTo>
                <a:lnTo>
                  <a:pt x="440" y="983"/>
                </a:lnTo>
                <a:lnTo>
                  <a:pt x="443" y="974"/>
                </a:lnTo>
                <a:lnTo>
                  <a:pt x="443" y="974"/>
                </a:lnTo>
                <a:lnTo>
                  <a:pt x="446" y="960"/>
                </a:lnTo>
                <a:lnTo>
                  <a:pt x="450" y="943"/>
                </a:lnTo>
                <a:lnTo>
                  <a:pt x="453" y="927"/>
                </a:lnTo>
                <a:lnTo>
                  <a:pt x="457" y="914"/>
                </a:lnTo>
                <a:lnTo>
                  <a:pt x="457" y="914"/>
                </a:lnTo>
                <a:lnTo>
                  <a:pt x="461" y="898"/>
                </a:lnTo>
                <a:lnTo>
                  <a:pt x="467" y="876"/>
                </a:lnTo>
                <a:lnTo>
                  <a:pt x="477" y="840"/>
                </a:lnTo>
                <a:lnTo>
                  <a:pt x="477" y="840"/>
                </a:lnTo>
                <a:lnTo>
                  <a:pt x="478" y="833"/>
                </a:lnTo>
                <a:lnTo>
                  <a:pt x="479" y="827"/>
                </a:lnTo>
                <a:lnTo>
                  <a:pt x="480" y="823"/>
                </a:lnTo>
                <a:lnTo>
                  <a:pt x="483" y="819"/>
                </a:lnTo>
                <a:lnTo>
                  <a:pt x="483" y="819"/>
                </a:lnTo>
                <a:lnTo>
                  <a:pt x="486" y="813"/>
                </a:lnTo>
                <a:lnTo>
                  <a:pt x="491" y="805"/>
                </a:lnTo>
                <a:lnTo>
                  <a:pt x="497" y="792"/>
                </a:lnTo>
                <a:lnTo>
                  <a:pt x="497" y="792"/>
                </a:lnTo>
                <a:lnTo>
                  <a:pt x="499" y="787"/>
                </a:lnTo>
                <a:lnTo>
                  <a:pt x="504" y="781"/>
                </a:lnTo>
                <a:lnTo>
                  <a:pt x="511" y="773"/>
                </a:lnTo>
                <a:lnTo>
                  <a:pt x="511" y="773"/>
                </a:lnTo>
                <a:lnTo>
                  <a:pt x="512" y="799"/>
                </a:lnTo>
                <a:lnTo>
                  <a:pt x="512" y="799"/>
                </a:lnTo>
                <a:lnTo>
                  <a:pt x="511" y="799"/>
                </a:lnTo>
                <a:lnTo>
                  <a:pt x="509" y="807"/>
                </a:lnTo>
                <a:lnTo>
                  <a:pt x="509" y="807"/>
                </a:lnTo>
                <a:lnTo>
                  <a:pt x="506" y="815"/>
                </a:lnTo>
                <a:lnTo>
                  <a:pt x="508" y="825"/>
                </a:lnTo>
                <a:lnTo>
                  <a:pt x="508" y="825"/>
                </a:lnTo>
                <a:lnTo>
                  <a:pt x="508" y="866"/>
                </a:lnTo>
                <a:lnTo>
                  <a:pt x="508" y="910"/>
                </a:lnTo>
                <a:lnTo>
                  <a:pt x="508" y="910"/>
                </a:lnTo>
                <a:lnTo>
                  <a:pt x="510" y="925"/>
                </a:lnTo>
                <a:lnTo>
                  <a:pt x="515" y="947"/>
                </a:lnTo>
                <a:lnTo>
                  <a:pt x="519" y="967"/>
                </a:lnTo>
                <a:lnTo>
                  <a:pt x="523" y="975"/>
                </a:lnTo>
                <a:lnTo>
                  <a:pt x="525" y="980"/>
                </a:lnTo>
                <a:lnTo>
                  <a:pt x="525" y="980"/>
                </a:lnTo>
                <a:lnTo>
                  <a:pt x="532" y="988"/>
                </a:lnTo>
                <a:lnTo>
                  <a:pt x="537" y="993"/>
                </a:lnTo>
                <a:lnTo>
                  <a:pt x="544" y="998"/>
                </a:lnTo>
                <a:lnTo>
                  <a:pt x="551" y="1001"/>
                </a:lnTo>
                <a:lnTo>
                  <a:pt x="558" y="1003"/>
                </a:lnTo>
                <a:lnTo>
                  <a:pt x="567" y="1005"/>
                </a:lnTo>
                <a:lnTo>
                  <a:pt x="576" y="1003"/>
                </a:lnTo>
                <a:lnTo>
                  <a:pt x="576" y="1003"/>
                </a:lnTo>
                <a:lnTo>
                  <a:pt x="584" y="1002"/>
                </a:lnTo>
                <a:lnTo>
                  <a:pt x="593" y="1000"/>
                </a:lnTo>
                <a:lnTo>
                  <a:pt x="599" y="996"/>
                </a:lnTo>
                <a:lnTo>
                  <a:pt x="605" y="993"/>
                </a:lnTo>
                <a:lnTo>
                  <a:pt x="609" y="989"/>
                </a:lnTo>
                <a:lnTo>
                  <a:pt x="613" y="985"/>
                </a:lnTo>
                <a:lnTo>
                  <a:pt x="620" y="975"/>
                </a:lnTo>
                <a:lnTo>
                  <a:pt x="620" y="975"/>
                </a:lnTo>
                <a:lnTo>
                  <a:pt x="633" y="959"/>
                </a:lnTo>
                <a:lnTo>
                  <a:pt x="638" y="951"/>
                </a:lnTo>
                <a:lnTo>
                  <a:pt x="640" y="946"/>
                </a:lnTo>
                <a:lnTo>
                  <a:pt x="640" y="946"/>
                </a:lnTo>
                <a:lnTo>
                  <a:pt x="641" y="942"/>
                </a:lnTo>
                <a:lnTo>
                  <a:pt x="645" y="934"/>
                </a:lnTo>
                <a:lnTo>
                  <a:pt x="645" y="934"/>
                </a:lnTo>
                <a:lnTo>
                  <a:pt x="648" y="928"/>
                </a:lnTo>
                <a:lnTo>
                  <a:pt x="651" y="920"/>
                </a:lnTo>
                <a:lnTo>
                  <a:pt x="653" y="912"/>
                </a:lnTo>
                <a:lnTo>
                  <a:pt x="653" y="904"/>
                </a:lnTo>
                <a:lnTo>
                  <a:pt x="653" y="904"/>
                </a:lnTo>
                <a:lnTo>
                  <a:pt x="652" y="886"/>
                </a:lnTo>
                <a:lnTo>
                  <a:pt x="650" y="868"/>
                </a:lnTo>
                <a:lnTo>
                  <a:pt x="650" y="868"/>
                </a:lnTo>
                <a:lnTo>
                  <a:pt x="645" y="837"/>
                </a:lnTo>
                <a:lnTo>
                  <a:pt x="645" y="837"/>
                </a:lnTo>
                <a:lnTo>
                  <a:pt x="644" y="826"/>
                </a:lnTo>
                <a:lnTo>
                  <a:pt x="640" y="811"/>
                </a:lnTo>
                <a:lnTo>
                  <a:pt x="638" y="804"/>
                </a:lnTo>
                <a:lnTo>
                  <a:pt x="634" y="795"/>
                </a:lnTo>
                <a:lnTo>
                  <a:pt x="631" y="789"/>
                </a:lnTo>
                <a:lnTo>
                  <a:pt x="626" y="785"/>
                </a:lnTo>
                <a:lnTo>
                  <a:pt x="626" y="785"/>
                </a:lnTo>
                <a:lnTo>
                  <a:pt x="613" y="773"/>
                </a:lnTo>
                <a:lnTo>
                  <a:pt x="608" y="771"/>
                </a:lnTo>
                <a:lnTo>
                  <a:pt x="602" y="769"/>
                </a:lnTo>
                <a:lnTo>
                  <a:pt x="602" y="769"/>
                </a:lnTo>
                <a:lnTo>
                  <a:pt x="590" y="765"/>
                </a:lnTo>
                <a:lnTo>
                  <a:pt x="586" y="765"/>
                </a:lnTo>
                <a:lnTo>
                  <a:pt x="583" y="765"/>
                </a:lnTo>
                <a:lnTo>
                  <a:pt x="583" y="765"/>
                </a:lnTo>
                <a:lnTo>
                  <a:pt x="574" y="769"/>
                </a:lnTo>
                <a:lnTo>
                  <a:pt x="574" y="769"/>
                </a:lnTo>
                <a:lnTo>
                  <a:pt x="568" y="765"/>
                </a:lnTo>
                <a:lnTo>
                  <a:pt x="563" y="760"/>
                </a:lnTo>
                <a:lnTo>
                  <a:pt x="562" y="758"/>
                </a:lnTo>
                <a:lnTo>
                  <a:pt x="562" y="755"/>
                </a:lnTo>
                <a:lnTo>
                  <a:pt x="562" y="755"/>
                </a:lnTo>
                <a:lnTo>
                  <a:pt x="562" y="749"/>
                </a:lnTo>
                <a:lnTo>
                  <a:pt x="561" y="742"/>
                </a:lnTo>
                <a:lnTo>
                  <a:pt x="558" y="733"/>
                </a:lnTo>
                <a:lnTo>
                  <a:pt x="558" y="733"/>
                </a:lnTo>
                <a:lnTo>
                  <a:pt x="558" y="730"/>
                </a:lnTo>
                <a:lnTo>
                  <a:pt x="560" y="722"/>
                </a:lnTo>
                <a:lnTo>
                  <a:pt x="560" y="722"/>
                </a:lnTo>
                <a:lnTo>
                  <a:pt x="560" y="701"/>
                </a:lnTo>
                <a:lnTo>
                  <a:pt x="557" y="662"/>
                </a:lnTo>
                <a:lnTo>
                  <a:pt x="555" y="620"/>
                </a:lnTo>
                <a:lnTo>
                  <a:pt x="553" y="604"/>
                </a:lnTo>
                <a:lnTo>
                  <a:pt x="551" y="592"/>
                </a:lnTo>
                <a:lnTo>
                  <a:pt x="551" y="592"/>
                </a:lnTo>
                <a:lnTo>
                  <a:pt x="540" y="525"/>
                </a:lnTo>
                <a:lnTo>
                  <a:pt x="531" y="468"/>
                </a:lnTo>
                <a:lnTo>
                  <a:pt x="531" y="468"/>
                </a:lnTo>
                <a:lnTo>
                  <a:pt x="531" y="456"/>
                </a:lnTo>
                <a:lnTo>
                  <a:pt x="531" y="450"/>
                </a:lnTo>
                <a:lnTo>
                  <a:pt x="531" y="450"/>
                </a:lnTo>
                <a:lnTo>
                  <a:pt x="534" y="449"/>
                </a:lnTo>
                <a:lnTo>
                  <a:pt x="536" y="448"/>
                </a:lnTo>
                <a:lnTo>
                  <a:pt x="536" y="448"/>
                </a:lnTo>
                <a:lnTo>
                  <a:pt x="536" y="441"/>
                </a:lnTo>
                <a:lnTo>
                  <a:pt x="535" y="423"/>
                </a:lnTo>
                <a:lnTo>
                  <a:pt x="535" y="423"/>
                </a:lnTo>
                <a:lnTo>
                  <a:pt x="529" y="395"/>
                </a:lnTo>
                <a:lnTo>
                  <a:pt x="525" y="377"/>
                </a:lnTo>
                <a:lnTo>
                  <a:pt x="525" y="377"/>
                </a:lnTo>
                <a:lnTo>
                  <a:pt x="531" y="365"/>
                </a:lnTo>
                <a:lnTo>
                  <a:pt x="535" y="356"/>
                </a:lnTo>
                <a:lnTo>
                  <a:pt x="536" y="351"/>
                </a:lnTo>
                <a:lnTo>
                  <a:pt x="536" y="347"/>
                </a:lnTo>
                <a:lnTo>
                  <a:pt x="536" y="347"/>
                </a:lnTo>
                <a:lnTo>
                  <a:pt x="535" y="337"/>
                </a:lnTo>
                <a:lnTo>
                  <a:pt x="532" y="332"/>
                </a:lnTo>
                <a:lnTo>
                  <a:pt x="530" y="328"/>
                </a:lnTo>
                <a:lnTo>
                  <a:pt x="530" y="328"/>
                </a:lnTo>
                <a:lnTo>
                  <a:pt x="526" y="324"/>
                </a:lnTo>
                <a:lnTo>
                  <a:pt x="522" y="314"/>
                </a:lnTo>
                <a:lnTo>
                  <a:pt x="515" y="302"/>
                </a:lnTo>
                <a:lnTo>
                  <a:pt x="505" y="287"/>
                </a:lnTo>
                <a:lnTo>
                  <a:pt x="505" y="287"/>
                </a:lnTo>
                <a:lnTo>
                  <a:pt x="500" y="280"/>
                </a:lnTo>
                <a:lnTo>
                  <a:pt x="498" y="275"/>
                </a:lnTo>
                <a:lnTo>
                  <a:pt x="497" y="270"/>
                </a:lnTo>
                <a:lnTo>
                  <a:pt x="496" y="269"/>
                </a:lnTo>
                <a:lnTo>
                  <a:pt x="493" y="267"/>
                </a:lnTo>
                <a:lnTo>
                  <a:pt x="482" y="256"/>
                </a:lnTo>
                <a:lnTo>
                  <a:pt x="482" y="256"/>
                </a:lnTo>
                <a:lnTo>
                  <a:pt x="457" y="237"/>
                </a:lnTo>
                <a:lnTo>
                  <a:pt x="452" y="233"/>
                </a:lnTo>
                <a:lnTo>
                  <a:pt x="447" y="230"/>
                </a:lnTo>
                <a:lnTo>
                  <a:pt x="447" y="230"/>
                </a:lnTo>
                <a:lnTo>
                  <a:pt x="427" y="220"/>
                </a:lnTo>
                <a:lnTo>
                  <a:pt x="412" y="211"/>
                </a:lnTo>
                <a:lnTo>
                  <a:pt x="412" y="211"/>
                </a:lnTo>
                <a:lnTo>
                  <a:pt x="407" y="209"/>
                </a:lnTo>
                <a:lnTo>
                  <a:pt x="399" y="203"/>
                </a:lnTo>
                <a:lnTo>
                  <a:pt x="389" y="195"/>
                </a:lnTo>
                <a:lnTo>
                  <a:pt x="386" y="189"/>
                </a:lnTo>
                <a:lnTo>
                  <a:pt x="382" y="184"/>
                </a:lnTo>
                <a:lnTo>
                  <a:pt x="382" y="184"/>
                </a:lnTo>
                <a:lnTo>
                  <a:pt x="380" y="179"/>
                </a:lnTo>
                <a:lnTo>
                  <a:pt x="379" y="175"/>
                </a:lnTo>
                <a:lnTo>
                  <a:pt x="377" y="165"/>
                </a:lnTo>
                <a:lnTo>
                  <a:pt x="377" y="157"/>
                </a:lnTo>
                <a:lnTo>
                  <a:pt x="379" y="152"/>
                </a:lnTo>
                <a:lnTo>
                  <a:pt x="379" y="152"/>
                </a:lnTo>
                <a:lnTo>
                  <a:pt x="380" y="132"/>
                </a:lnTo>
                <a:lnTo>
                  <a:pt x="381" y="116"/>
                </a:lnTo>
                <a:lnTo>
                  <a:pt x="385" y="113"/>
                </a:lnTo>
                <a:lnTo>
                  <a:pt x="385" y="113"/>
                </a:lnTo>
                <a:lnTo>
                  <a:pt x="386" y="94"/>
                </a:lnTo>
                <a:lnTo>
                  <a:pt x="386" y="77"/>
                </a:lnTo>
                <a:lnTo>
                  <a:pt x="385" y="59"/>
                </a:lnTo>
                <a:lnTo>
                  <a:pt x="385" y="59"/>
                </a:lnTo>
                <a:lnTo>
                  <a:pt x="381" y="46"/>
                </a:lnTo>
                <a:lnTo>
                  <a:pt x="376" y="36"/>
                </a:lnTo>
                <a:lnTo>
                  <a:pt x="370" y="28"/>
                </a:lnTo>
                <a:lnTo>
                  <a:pt x="362" y="21"/>
                </a:lnTo>
                <a:lnTo>
                  <a:pt x="362" y="21"/>
                </a:lnTo>
                <a:lnTo>
                  <a:pt x="351" y="15"/>
                </a:lnTo>
                <a:lnTo>
                  <a:pt x="342" y="10"/>
                </a:lnTo>
                <a:lnTo>
                  <a:pt x="330" y="7"/>
                </a:lnTo>
                <a:lnTo>
                  <a:pt x="330" y="7"/>
                </a:lnTo>
                <a:lnTo>
                  <a:pt x="328" y="4"/>
                </a:lnTo>
                <a:lnTo>
                  <a:pt x="324" y="2"/>
                </a:lnTo>
                <a:lnTo>
                  <a:pt x="321" y="0"/>
                </a:lnTo>
                <a:lnTo>
                  <a:pt x="321" y="0"/>
                </a:lnTo>
                <a:lnTo>
                  <a:pt x="316" y="0"/>
                </a:lnTo>
                <a:lnTo>
                  <a:pt x="312" y="1"/>
                </a:lnTo>
                <a:lnTo>
                  <a:pt x="310" y="3"/>
                </a:lnTo>
                <a:lnTo>
                  <a:pt x="310" y="3"/>
                </a:lnTo>
                <a:lnTo>
                  <a:pt x="256" y="4"/>
                </a:lnTo>
                <a:lnTo>
                  <a:pt x="256" y="4"/>
                </a:lnTo>
                <a:lnTo>
                  <a:pt x="249" y="3"/>
                </a:lnTo>
                <a:lnTo>
                  <a:pt x="244" y="3"/>
                </a:lnTo>
                <a:lnTo>
                  <a:pt x="240" y="4"/>
                </a:lnTo>
                <a:lnTo>
                  <a:pt x="240" y="4"/>
                </a:lnTo>
                <a:lnTo>
                  <a:pt x="238" y="7"/>
                </a:lnTo>
                <a:lnTo>
                  <a:pt x="237" y="9"/>
                </a:lnTo>
                <a:lnTo>
                  <a:pt x="234" y="16"/>
                </a:lnTo>
                <a:lnTo>
                  <a:pt x="232" y="28"/>
                </a:lnTo>
                <a:lnTo>
                  <a:pt x="232" y="28"/>
                </a:lnTo>
                <a:lnTo>
                  <a:pt x="227" y="36"/>
                </a:lnTo>
                <a:lnTo>
                  <a:pt x="221" y="47"/>
                </a:lnTo>
                <a:lnTo>
                  <a:pt x="212" y="61"/>
                </a:lnTo>
                <a:lnTo>
                  <a:pt x="212" y="61"/>
                </a:lnTo>
                <a:lnTo>
                  <a:pt x="186" y="69"/>
                </a:lnTo>
                <a:lnTo>
                  <a:pt x="167" y="75"/>
                </a:lnTo>
                <a:lnTo>
                  <a:pt x="161" y="78"/>
                </a:lnTo>
                <a:lnTo>
                  <a:pt x="159" y="79"/>
                </a:lnTo>
                <a:lnTo>
                  <a:pt x="159" y="79"/>
                </a:lnTo>
                <a:lnTo>
                  <a:pt x="157" y="82"/>
                </a:lnTo>
                <a:lnTo>
                  <a:pt x="159" y="88"/>
                </a:lnTo>
                <a:lnTo>
                  <a:pt x="159" y="88"/>
                </a:lnTo>
                <a:lnTo>
                  <a:pt x="160" y="92"/>
                </a:lnTo>
                <a:lnTo>
                  <a:pt x="162" y="95"/>
                </a:lnTo>
                <a:lnTo>
                  <a:pt x="172" y="105"/>
                </a:lnTo>
                <a:lnTo>
                  <a:pt x="181" y="113"/>
                </a:lnTo>
                <a:lnTo>
                  <a:pt x="187" y="116"/>
                </a:lnTo>
                <a:lnTo>
                  <a:pt x="192" y="118"/>
                </a:lnTo>
                <a:lnTo>
                  <a:pt x="192" y="1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53DBC725-5C61-45E1-ABA4-C445FAE9C143}"/>
              </a:ext>
            </a:extLst>
          </p:cNvPr>
          <p:cNvSpPr>
            <a:spLocks/>
          </p:cNvSpPr>
          <p:nvPr/>
        </p:nvSpPr>
        <p:spPr bwMode="auto">
          <a:xfrm>
            <a:off x="8373642" y="4625228"/>
            <a:ext cx="686728" cy="1792866"/>
          </a:xfrm>
          <a:custGeom>
            <a:avLst/>
            <a:gdLst>
              <a:gd name="T0" fmla="*/ 170 w 596"/>
              <a:gd name="T1" fmla="*/ 127 h 1556"/>
              <a:gd name="T2" fmla="*/ 187 w 596"/>
              <a:gd name="T3" fmla="*/ 52 h 1556"/>
              <a:gd name="T4" fmla="*/ 286 w 596"/>
              <a:gd name="T5" fmla="*/ 2 h 1556"/>
              <a:gd name="T6" fmla="*/ 328 w 596"/>
              <a:gd name="T7" fmla="*/ 26 h 1556"/>
              <a:gd name="T8" fmla="*/ 407 w 596"/>
              <a:gd name="T9" fmla="*/ 59 h 1556"/>
              <a:gd name="T10" fmla="*/ 427 w 596"/>
              <a:gd name="T11" fmla="*/ 83 h 1556"/>
              <a:gd name="T12" fmla="*/ 396 w 596"/>
              <a:gd name="T13" fmla="*/ 119 h 1556"/>
              <a:gd name="T14" fmla="*/ 366 w 596"/>
              <a:gd name="T15" fmla="*/ 162 h 1556"/>
              <a:gd name="T16" fmla="*/ 363 w 596"/>
              <a:gd name="T17" fmla="*/ 204 h 1556"/>
              <a:gd name="T18" fmla="*/ 316 w 596"/>
              <a:gd name="T19" fmla="*/ 247 h 1556"/>
              <a:gd name="T20" fmla="*/ 312 w 596"/>
              <a:gd name="T21" fmla="*/ 276 h 1556"/>
              <a:gd name="T22" fmla="*/ 399 w 596"/>
              <a:gd name="T23" fmla="*/ 336 h 1556"/>
              <a:gd name="T24" fmla="*/ 435 w 596"/>
              <a:gd name="T25" fmla="*/ 414 h 1556"/>
              <a:gd name="T26" fmla="*/ 451 w 596"/>
              <a:gd name="T27" fmla="*/ 382 h 1556"/>
              <a:gd name="T28" fmla="*/ 454 w 596"/>
              <a:gd name="T29" fmla="*/ 313 h 1556"/>
              <a:gd name="T30" fmla="*/ 470 w 596"/>
              <a:gd name="T31" fmla="*/ 269 h 1556"/>
              <a:gd name="T32" fmla="*/ 511 w 596"/>
              <a:gd name="T33" fmla="*/ 263 h 1556"/>
              <a:gd name="T34" fmla="*/ 561 w 596"/>
              <a:gd name="T35" fmla="*/ 298 h 1556"/>
              <a:gd name="T36" fmla="*/ 594 w 596"/>
              <a:gd name="T37" fmla="*/ 359 h 1556"/>
              <a:gd name="T38" fmla="*/ 567 w 596"/>
              <a:gd name="T39" fmla="*/ 469 h 1556"/>
              <a:gd name="T40" fmla="*/ 519 w 596"/>
              <a:gd name="T41" fmla="*/ 511 h 1556"/>
              <a:gd name="T42" fmla="*/ 476 w 596"/>
              <a:gd name="T43" fmla="*/ 524 h 1556"/>
              <a:gd name="T44" fmla="*/ 409 w 596"/>
              <a:gd name="T45" fmla="*/ 596 h 1556"/>
              <a:gd name="T46" fmla="*/ 369 w 596"/>
              <a:gd name="T47" fmla="*/ 646 h 1556"/>
              <a:gd name="T48" fmla="*/ 353 w 596"/>
              <a:gd name="T49" fmla="*/ 677 h 1556"/>
              <a:gd name="T50" fmla="*/ 342 w 596"/>
              <a:gd name="T51" fmla="*/ 847 h 1556"/>
              <a:gd name="T52" fmla="*/ 355 w 596"/>
              <a:gd name="T53" fmla="*/ 1360 h 1556"/>
              <a:gd name="T54" fmla="*/ 376 w 596"/>
              <a:gd name="T55" fmla="*/ 1423 h 1556"/>
              <a:gd name="T56" fmla="*/ 390 w 596"/>
              <a:gd name="T57" fmla="*/ 1422 h 1556"/>
              <a:gd name="T58" fmla="*/ 440 w 596"/>
              <a:gd name="T59" fmla="*/ 1456 h 1556"/>
              <a:gd name="T60" fmla="*/ 479 w 596"/>
              <a:gd name="T61" fmla="*/ 1476 h 1556"/>
              <a:gd name="T62" fmla="*/ 517 w 596"/>
              <a:gd name="T63" fmla="*/ 1484 h 1556"/>
              <a:gd name="T64" fmla="*/ 511 w 596"/>
              <a:gd name="T65" fmla="*/ 1509 h 1556"/>
              <a:gd name="T66" fmla="*/ 334 w 596"/>
              <a:gd name="T67" fmla="*/ 1530 h 1556"/>
              <a:gd name="T68" fmla="*/ 288 w 596"/>
              <a:gd name="T69" fmla="*/ 1517 h 1556"/>
              <a:gd name="T70" fmla="*/ 301 w 596"/>
              <a:gd name="T71" fmla="*/ 1451 h 1556"/>
              <a:gd name="T72" fmla="*/ 226 w 596"/>
              <a:gd name="T73" fmla="*/ 1248 h 1556"/>
              <a:gd name="T74" fmla="*/ 174 w 596"/>
              <a:gd name="T75" fmla="*/ 1354 h 1556"/>
              <a:gd name="T76" fmla="*/ 135 w 596"/>
              <a:gd name="T77" fmla="*/ 1443 h 1556"/>
              <a:gd name="T78" fmla="*/ 169 w 596"/>
              <a:gd name="T79" fmla="*/ 1481 h 1556"/>
              <a:gd name="T80" fmla="*/ 204 w 596"/>
              <a:gd name="T81" fmla="*/ 1498 h 1556"/>
              <a:gd name="T82" fmla="*/ 246 w 596"/>
              <a:gd name="T83" fmla="*/ 1511 h 1556"/>
              <a:gd name="T84" fmla="*/ 263 w 596"/>
              <a:gd name="T85" fmla="*/ 1540 h 1556"/>
              <a:gd name="T86" fmla="*/ 235 w 596"/>
              <a:gd name="T87" fmla="*/ 1555 h 1556"/>
              <a:gd name="T88" fmla="*/ 46 w 596"/>
              <a:gd name="T89" fmla="*/ 1542 h 1556"/>
              <a:gd name="T90" fmla="*/ 0 w 596"/>
              <a:gd name="T91" fmla="*/ 1517 h 1556"/>
              <a:gd name="T92" fmla="*/ 30 w 596"/>
              <a:gd name="T93" fmla="*/ 1455 h 1556"/>
              <a:gd name="T94" fmla="*/ 97 w 596"/>
              <a:gd name="T95" fmla="*/ 1256 h 1556"/>
              <a:gd name="T96" fmla="*/ 157 w 596"/>
              <a:gd name="T97" fmla="*/ 1064 h 1556"/>
              <a:gd name="T98" fmla="*/ 149 w 596"/>
              <a:gd name="T99" fmla="*/ 945 h 1556"/>
              <a:gd name="T100" fmla="*/ 88 w 596"/>
              <a:gd name="T101" fmla="*/ 824 h 1556"/>
              <a:gd name="T102" fmla="*/ 110 w 596"/>
              <a:gd name="T103" fmla="*/ 686 h 1556"/>
              <a:gd name="T104" fmla="*/ 112 w 596"/>
              <a:gd name="T105" fmla="*/ 645 h 1556"/>
              <a:gd name="T106" fmla="*/ 131 w 596"/>
              <a:gd name="T107" fmla="*/ 600 h 1556"/>
              <a:gd name="T108" fmla="*/ 114 w 596"/>
              <a:gd name="T109" fmla="*/ 361 h 1556"/>
              <a:gd name="T110" fmla="*/ 173 w 596"/>
              <a:gd name="T111" fmla="*/ 265 h 1556"/>
              <a:gd name="T112" fmla="*/ 213 w 596"/>
              <a:gd name="T113" fmla="*/ 220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" h="1556">
                <a:moveTo>
                  <a:pt x="191" y="177"/>
                </a:moveTo>
                <a:lnTo>
                  <a:pt x="191" y="177"/>
                </a:lnTo>
                <a:lnTo>
                  <a:pt x="188" y="172"/>
                </a:lnTo>
                <a:lnTo>
                  <a:pt x="188" y="172"/>
                </a:lnTo>
                <a:lnTo>
                  <a:pt x="179" y="152"/>
                </a:lnTo>
                <a:lnTo>
                  <a:pt x="173" y="140"/>
                </a:lnTo>
                <a:lnTo>
                  <a:pt x="170" y="127"/>
                </a:lnTo>
                <a:lnTo>
                  <a:pt x="170" y="127"/>
                </a:lnTo>
                <a:lnTo>
                  <a:pt x="169" y="119"/>
                </a:lnTo>
                <a:lnTo>
                  <a:pt x="170" y="109"/>
                </a:lnTo>
                <a:lnTo>
                  <a:pt x="172" y="99"/>
                </a:lnTo>
                <a:lnTo>
                  <a:pt x="174" y="87"/>
                </a:lnTo>
                <a:lnTo>
                  <a:pt x="180" y="67"/>
                </a:lnTo>
                <a:lnTo>
                  <a:pt x="183" y="58"/>
                </a:lnTo>
                <a:lnTo>
                  <a:pt x="187" y="52"/>
                </a:lnTo>
                <a:lnTo>
                  <a:pt x="187" y="52"/>
                </a:lnTo>
                <a:lnTo>
                  <a:pt x="194" y="43"/>
                </a:lnTo>
                <a:lnTo>
                  <a:pt x="202" y="35"/>
                </a:lnTo>
                <a:lnTo>
                  <a:pt x="212" y="28"/>
                </a:lnTo>
                <a:lnTo>
                  <a:pt x="225" y="22"/>
                </a:lnTo>
                <a:lnTo>
                  <a:pt x="225" y="22"/>
                </a:lnTo>
                <a:lnTo>
                  <a:pt x="241" y="15"/>
                </a:lnTo>
                <a:lnTo>
                  <a:pt x="265" y="7"/>
                </a:lnTo>
                <a:lnTo>
                  <a:pt x="286" y="2"/>
                </a:lnTo>
                <a:lnTo>
                  <a:pt x="296" y="0"/>
                </a:lnTo>
                <a:lnTo>
                  <a:pt x="303" y="0"/>
                </a:lnTo>
                <a:lnTo>
                  <a:pt x="303" y="0"/>
                </a:lnTo>
                <a:lnTo>
                  <a:pt x="306" y="2"/>
                </a:lnTo>
                <a:lnTo>
                  <a:pt x="309" y="4"/>
                </a:lnTo>
                <a:lnTo>
                  <a:pt x="316" y="10"/>
                </a:lnTo>
                <a:lnTo>
                  <a:pt x="322" y="18"/>
                </a:lnTo>
                <a:lnTo>
                  <a:pt x="328" y="26"/>
                </a:lnTo>
                <a:lnTo>
                  <a:pt x="337" y="44"/>
                </a:lnTo>
                <a:lnTo>
                  <a:pt x="343" y="55"/>
                </a:lnTo>
                <a:lnTo>
                  <a:pt x="343" y="55"/>
                </a:lnTo>
                <a:lnTo>
                  <a:pt x="348" y="62"/>
                </a:lnTo>
                <a:lnTo>
                  <a:pt x="351" y="65"/>
                </a:lnTo>
                <a:lnTo>
                  <a:pt x="351" y="65"/>
                </a:lnTo>
                <a:lnTo>
                  <a:pt x="383" y="62"/>
                </a:lnTo>
                <a:lnTo>
                  <a:pt x="407" y="59"/>
                </a:lnTo>
                <a:lnTo>
                  <a:pt x="415" y="59"/>
                </a:lnTo>
                <a:lnTo>
                  <a:pt x="419" y="61"/>
                </a:lnTo>
                <a:lnTo>
                  <a:pt x="419" y="61"/>
                </a:lnTo>
                <a:lnTo>
                  <a:pt x="424" y="65"/>
                </a:lnTo>
                <a:lnTo>
                  <a:pt x="426" y="71"/>
                </a:lnTo>
                <a:lnTo>
                  <a:pt x="427" y="75"/>
                </a:lnTo>
                <a:lnTo>
                  <a:pt x="428" y="80"/>
                </a:lnTo>
                <a:lnTo>
                  <a:pt x="427" y="83"/>
                </a:lnTo>
                <a:lnTo>
                  <a:pt x="426" y="88"/>
                </a:lnTo>
                <a:lnTo>
                  <a:pt x="426" y="88"/>
                </a:lnTo>
                <a:lnTo>
                  <a:pt x="422" y="97"/>
                </a:lnTo>
                <a:lnTo>
                  <a:pt x="418" y="106"/>
                </a:lnTo>
                <a:lnTo>
                  <a:pt x="414" y="109"/>
                </a:lnTo>
                <a:lnTo>
                  <a:pt x="411" y="113"/>
                </a:lnTo>
                <a:lnTo>
                  <a:pt x="405" y="116"/>
                </a:lnTo>
                <a:lnTo>
                  <a:pt x="396" y="119"/>
                </a:lnTo>
                <a:lnTo>
                  <a:pt x="396" y="119"/>
                </a:lnTo>
                <a:lnTo>
                  <a:pt x="380" y="123"/>
                </a:lnTo>
                <a:lnTo>
                  <a:pt x="367" y="126"/>
                </a:lnTo>
                <a:lnTo>
                  <a:pt x="355" y="127"/>
                </a:lnTo>
                <a:lnTo>
                  <a:pt x="355" y="127"/>
                </a:lnTo>
                <a:lnTo>
                  <a:pt x="361" y="143"/>
                </a:lnTo>
                <a:lnTo>
                  <a:pt x="364" y="158"/>
                </a:lnTo>
                <a:lnTo>
                  <a:pt x="366" y="162"/>
                </a:lnTo>
                <a:lnTo>
                  <a:pt x="366" y="167"/>
                </a:lnTo>
                <a:lnTo>
                  <a:pt x="366" y="167"/>
                </a:lnTo>
                <a:lnTo>
                  <a:pt x="366" y="174"/>
                </a:lnTo>
                <a:lnTo>
                  <a:pt x="368" y="185"/>
                </a:lnTo>
                <a:lnTo>
                  <a:pt x="368" y="191"/>
                </a:lnTo>
                <a:lnTo>
                  <a:pt x="368" y="195"/>
                </a:lnTo>
                <a:lnTo>
                  <a:pt x="366" y="200"/>
                </a:lnTo>
                <a:lnTo>
                  <a:pt x="363" y="204"/>
                </a:lnTo>
                <a:lnTo>
                  <a:pt x="363" y="204"/>
                </a:lnTo>
                <a:lnTo>
                  <a:pt x="356" y="210"/>
                </a:lnTo>
                <a:lnTo>
                  <a:pt x="347" y="214"/>
                </a:lnTo>
                <a:lnTo>
                  <a:pt x="338" y="219"/>
                </a:lnTo>
                <a:lnTo>
                  <a:pt x="332" y="225"/>
                </a:lnTo>
                <a:lnTo>
                  <a:pt x="332" y="225"/>
                </a:lnTo>
                <a:lnTo>
                  <a:pt x="321" y="239"/>
                </a:lnTo>
                <a:lnTo>
                  <a:pt x="316" y="247"/>
                </a:lnTo>
                <a:lnTo>
                  <a:pt x="316" y="247"/>
                </a:lnTo>
                <a:lnTo>
                  <a:pt x="316" y="247"/>
                </a:lnTo>
                <a:lnTo>
                  <a:pt x="317" y="247"/>
                </a:lnTo>
                <a:lnTo>
                  <a:pt x="317" y="250"/>
                </a:lnTo>
                <a:lnTo>
                  <a:pt x="316" y="256"/>
                </a:lnTo>
                <a:lnTo>
                  <a:pt x="316" y="256"/>
                </a:lnTo>
                <a:lnTo>
                  <a:pt x="314" y="265"/>
                </a:lnTo>
                <a:lnTo>
                  <a:pt x="312" y="276"/>
                </a:lnTo>
                <a:lnTo>
                  <a:pt x="311" y="286"/>
                </a:lnTo>
                <a:lnTo>
                  <a:pt x="311" y="286"/>
                </a:lnTo>
                <a:lnTo>
                  <a:pt x="324" y="294"/>
                </a:lnTo>
                <a:lnTo>
                  <a:pt x="353" y="308"/>
                </a:lnTo>
                <a:lnTo>
                  <a:pt x="369" y="316"/>
                </a:lnTo>
                <a:lnTo>
                  <a:pt x="383" y="324"/>
                </a:lnTo>
                <a:lnTo>
                  <a:pt x="394" y="333"/>
                </a:lnTo>
                <a:lnTo>
                  <a:pt x="399" y="336"/>
                </a:lnTo>
                <a:lnTo>
                  <a:pt x="401" y="339"/>
                </a:lnTo>
                <a:lnTo>
                  <a:pt x="401" y="339"/>
                </a:lnTo>
                <a:lnTo>
                  <a:pt x="408" y="354"/>
                </a:lnTo>
                <a:lnTo>
                  <a:pt x="415" y="373"/>
                </a:lnTo>
                <a:lnTo>
                  <a:pt x="426" y="401"/>
                </a:lnTo>
                <a:lnTo>
                  <a:pt x="426" y="401"/>
                </a:lnTo>
                <a:lnTo>
                  <a:pt x="429" y="407"/>
                </a:lnTo>
                <a:lnTo>
                  <a:pt x="435" y="414"/>
                </a:lnTo>
                <a:lnTo>
                  <a:pt x="441" y="420"/>
                </a:lnTo>
                <a:lnTo>
                  <a:pt x="445" y="426"/>
                </a:lnTo>
                <a:lnTo>
                  <a:pt x="445" y="426"/>
                </a:lnTo>
                <a:lnTo>
                  <a:pt x="445" y="426"/>
                </a:lnTo>
                <a:lnTo>
                  <a:pt x="445" y="426"/>
                </a:lnTo>
                <a:lnTo>
                  <a:pt x="446" y="421"/>
                </a:lnTo>
                <a:lnTo>
                  <a:pt x="450" y="405"/>
                </a:lnTo>
                <a:lnTo>
                  <a:pt x="451" y="382"/>
                </a:lnTo>
                <a:lnTo>
                  <a:pt x="451" y="372"/>
                </a:lnTo>
                <a:lnTo>
                  <a:pt x="451" y="362"/>
                </a:lnTo>
                <a:lnTo>
                  <a:pt x="451" y="362"/>
                </a:lnTo>
                <a:lnTo>
                  <a:pt x="450" y="344"/>
                </a:lnTo>
                <a:lnTo>
                  <a:pt x="451" y="329"/>
                </a:lnTo>
                <a:lnTo>
                  <a:pt x="453" y="317"/>
                </a:lnTo>
                <a:lnTo>
                  <a:pt x="454" y="313"/>
                </a:lnTo>
                <a:lnTo>
                  <a:pt x="454" y="313"/>
                </a:lnTo>
                <a:lnTo>
                  <a:pt x="459" y="305"/>
                </a:lnTo>
                <a:lnTo>
                  <a:pt x="460" y="302"/>
                </a:lnTo>
                <a:lnTo>
                  <a:pt x="461" y="295"/>
                </a:lnTo>
                <a:lnTo>
                  <a:pt x="461" y="295"/>
                </a:lnTo>
                <a:lnTo>
                  <a:pt x="461" y="286"/>
                </a:lnTo>
                <a:lnTo>
                  <a:pt x="464" y="277"/>
                </a:lnTo>
                <a:lnTo>
                  <a:pt x="466" y="272"/>
                </a:lnTo>
                <a:lnTo>
                  <a:pt x="470" y="269"/>
                </a:lnTo>
                <a:lnTo>
                  <a:pt x="473" y="265"/>
                </a:lnTo>
                <a:lnTo>
                  <a:pt x="478" y="262"/>
                </a:lnTo>
                <a:lnTo>
                  <a:pt x="478" y="262"/>
                </a:lnTo>
                <a:lnTo>
                  <a:pt x="483" y="260"/>
                </a:lnTo>
                <a:lnTo>
                  <a:pt x="489" y="259"/>
                </a:lnTo>
                <a:lnTo>
                  <a:pt x="499" y="259"/>
                </a:lnTo>
                <a:lnTo>
                  <a:pt x="509" y="260"/>
                </a:lnTo>
                <a:lnTo>
                  <a:pt x="511" y="263"/>
                </a:lnTo>
                <a:lnTo>
                  <a:pt x="512" y="264"/>
                </a:lnTo>
                <a:lnTo>
                  <a:pt x="512" y="264"/>
                </a:lnTo>
                <a:lnTo>
                  <a:pt x="517" y="270"/>
                </a:lnTo>
                <a:lnTo>
                  <a:pt x="525" y="276"/>
                </a:lnTo>
                <a:lnTo>
                  <a:pt x="542" y="286"/>
                </a:lnTo>
                <a:lnTo>
                  <a:pt x="542" y="286"/>
                </a:lnTo>
                <a:lnTo>
                  <a:pt x="549" y="291"/>
                </a:lnTo>
                <a:lnTo>
                  <a:pt x="561" y="298"/>
                </a:lnTo>
                <a:lnTo>
                  <a:pt x="567" y="303"/>
                </a:lnTo>
                <a:lnTo>
                  <a:pt x="573" y="309"/>
                </a:lnTo>
                <a:lnTo>
                  <a:pt x="578" y="316"/>
                </a:lnTo>
                <a:lnTo>
                  <a:pt x="583" y="324"/>
                </a:lnTo>
                <a:lnTo>
                  <a:pt x="583" y="324"/>
                </a:lnTo>
                <a:lnTo>
                  <a:pt x="588" y="334"/>
                </a:lnTo>
                <a:lnTo>
                  <a:pt x="591" y="346"/>
                </a:lnTo>
                <a:lnTo>
                  <a:pt x="594" y="359"/>
                </a:lnTo>
                <a:lnTo>
                  <a:pt x="596" y="372"/>
                </a:lnTo>
                <a:lnTo>
                  <a:pt x="596" y="385"/>
                </a:lnTo>
                <a:lnTo>
                  <a:pt x="596" y="398"/>
                </a:lnTo>
                <a:lnTo>
                  <a:pt x="594" y="407"/>
                </a:lnTo>
                <a:lnTo>
                  <a:pt x="591" y="415"/>
                </a:lnTo>
                <a:lnTo>
                  <a:pt x="591" y="415"/>
                </a:lnTo>
                <a:lnTo>
                  <a:pt x="575" y="450"/>
                </a:lnTo>
                <a:lnTo>
                  <a:pt x="567" y="469"/>
                </a:lnTo>
                <a:lnTo>
                  <a:pt x="558" y="482"/>
                </a:lnTo>
                <a:lnTo>
                  <a:pt x="558" y="482"/>
                </a:lnTo>
                <a:lnTo>
                  <a:pt x="554" y="487"/>
                </a:lnTo>
                <a:lnTo>
                  <a:pt x="548" y="493"/>
                </a:lnTo>
                <a:lnTo>
                  <a:pt x="542" y="499"/>
                </a:lnTo>
                <a:lnTo>
                  <a:pt x="534" y="504"/>
                </a:lnTo>
                <a:lnTo>
                  <a:pt x="526" y="508"/>
                </a:lnTo>
                <a:lnTo>
                  <a:pt x="519" y="511"/>
                </a:lnTo>
                <a:lnTo>
                  <a:pt x="513" y="512"/>
                </a:lnTo>
                <a:lnTo>
                  <a:pt x="509" y="511"/>
                </a:lnTo>
                <a:lnTo>
                  <a:pt x="509" y="511"/>
                </a:lnTo>
                <a:lnTo>
                  <a:pt x="502" y="506"/>
                </a:lnTo>
                <a:lnTo>
                  <a:pt x="497" y="503"/>
                </a:lnTo>
                <a:lnTo>
                  <a:pt x="492" y="498"/>
                </a:lnTo>
                <a:lnTo>
                  <a:pt x="492" y="498"/>
                </a:lnTo>
                <a:lnTo>
                  <a:pt x="476" y="524"/>
                </a:lnTo>
                <a:lnTo>
                  <a:pt x="460" y="545"/>
                </a:lnTo>
                <a:lnTo>
                  <a:pt x="452" y="555"/>
                </a:lnTo>
                <a:lnTo>
                  <a:pt x="445" y="563"/>
                </a:lnTo>
                <a:lnTo>
                  <a:pt x="445" y="563"/>
                </a:lnTo>
                <a:lnTo>
                  <a:pt x="431" y="576"/>
                </a:lnTo>
                <a:lnTo>
                  <a:pt x="420" y="588"/>
                </a:lnTo>
                <a:lnTo>
                  <a:pt x="415" y="592"/>
                </a:lnTo>
                <a:lnTo>
                  <a:pt x="409" y="596"/>
                </a:lnTo>
                <a:lnTo>
                  <a:pt x="405" y="599"/>
                </a:lnTo>
                <a:lnTo>
                  <a:pt x="399" y="600"/>
                </a:lnTo>
                <a:lnTo>
                  <a:pt x="399" y="600"/>
                </a:lnTo>
                <a:lnTo>
                  <a:pt x="382" y="602"/>
                </a:lnTo>
                <a:lnTo>
                  <a:pt x="377" y="602"/>
                </a:lnTo>
                <a:lnTo>
                  <a:pt x="377" y="602"/>
                </a:lnTo>
                <a:lnTo>
                  <a:pt x="369" y="646"/>
                </a:lnTo>
                <a:lnTo>
                  <a:pt x="369" y="646"/>
                </a:lnTo>
                <a:lnTo>
                  <a:pt x="368" y="655"/>
                </a:lnTo>
                <a:lnTo>
                  <a:pt x="367" y="658"/>
                </a:lnTo>
                <a:lnTo>
                  <a:pt x="363" y="665"/>
                </a:lnTo>
                <a:lnTo>
                  <a:pt x="363" y="665"/>
                </a:lnTo>
                <a:lnTo>
                  <a:pt x="358" y="670"/>
                </a:lnTo>
                <a:lnTo>
                  <a:pt x="356" y="671"/>
                </a:lnTo>
                <a:lnTo>
                  <a:pt x="355" y="672"/>
                </a:lnTo>
                <a:lnTo>
                  <a:pt x="353" y="677"/>
                </a:lnTo>
                <a:lnTo>
                  <a:pt x="353" y="677"/>
                </a:lnTo>
                <a:lnTo>
                  <a:pt x="351" y="691"/>
                </a:lnTo>
                <a:lnTo>
                  <a:pt x="351" y="715"/>
                </a:lnTo>
                <a:lnTo>
                  <a:pt x="350" y="745"/>
                </a:lnTo>
                <a:lnTo>
                  <a:pt x="347" y="781"/>
                </a:lnTo>
                <a:lnTo>
                  <a:pt x="347" y="781"/>
                </a:lnTo>
                <a:lnTo>
                  <a:pt x="344" y="808"/>
                </a:lnTo>
                <a:lnTo>
                  <a:pt x="342" y="847"/>
                </a:lnTo>
                <a:lnTo>
                  <a:pt x="338" y="944"/>
                </a:lnTo>
                <a:lnTo>
                  <a:pt x="335" y="1069"/>
                </a:lnTo>
                <a:lnTo>
                  <a:pt x="335" y="1069"/>
                </a:lnTo>
                <a:lnTo>
                  <a:pt x="336" y="1112"/>
                </a:lnTo>
                <a:lnTo>
                  <a:pt x="342" y="1209"/>
                </a:lnTo>
                <a:lnTo>
                  <a:pt x="349" y="1309"/>
                </a:lnTo>
                <a:lnTo>
                  <a:pt x="354" y="1347"/>
                </a:lnTo>
                <a:lnTo>
                  <a:pt x="355" y="1360"/>
                </a:lnTo>
                <a:lnTo>
                  <a:pt x="357" y="1368"/>
                </a:lnTo>
                <a:lnTo>
                  <a:pt x="357" y="1368"/>
                </a:lnTo>
                <a:lnTo>
                  <a:pt x="370" y="1403"/>
                </a:lnTo>
                <a:lnTo>
                  <a:pt x="374" y="1414"/>
                </a:lnTo>
                <a:lnTo>
                  <a:pt x="376" y="1422"/>
                </a:lnTo>
                <a:lnTo>
                  <a:pt x="376" y="1422"/>
                </a:lnTo>
                <a:lnTo>
                  <a:pt x="376" y="1423"/>
                </a:lnTo>
                <a:lnTo>
                  <a:pt x="376" y="1423"/>
                </a:lnTo>
                <a:lnTo>
                  <a:pt x="379" y="1419"/>
                </a:lnTo>
                <a:lnTo>
                  <a:pt x="382" y="1414"/>
                </a:lnTo>
                <a:lnTo>
                  <a:pt x="385" y="1413"/>
                </a:lnTo>
                <a:lnTo>
                  <a:pt x="386" y="1413"/>
                </a:lnTo>
                <a:lnTo>
                  <a:pt x="386" y="1413"/>
                </a:lnTo>
                <a:lnTo>
                  <a:pt x="388" y="1414"/>
                </a:lnTo>
                <a:lnTo>
                  <a:pt x="389" y="1418"/>
                </a:lnTo>
                <a:lnTo>
                  <a:pt x="390" y="1422"/>
                </a:lnTo>
                <a:lnTo>
                  <a:pt x="394" y="1430"/>
                </a:lnTo>
                <a:lnTo>
                  <a:pt x="394" y="1430"/>
                </a:lnTo>
                <a:lnTo>
                  <a:pt x="400" y="1438"/>
                </a:lnTo>
                <a:lnTo>
                  <a:pt x="405" y="1443"/>
                </a:lnTo>
                <a:lnTo>
                  <a:pt x="411" y="1446"/>
                </a:lnTo>
                <a:lnTo>
                  <a:pt x="418" y="1449"/>
                </a:lnTo>
                <a:lnTo>
                  <a:pt x="418" y="1449"/>
                </a:lnTo>
                <a:lnTo>
                  <a:pt x="440" y="1456"/>
                </a:lnTo>
                <a:lnTo>
                  <a:pt x="451" y="1461"/>
                </a:lnTo>
                <a:lnTo>
                  <a:pt x="455" y="1463"/>
                </a:lnTo>
                <a:lnTo>
                  <a:pt x="459" y="1465"/>
                </a:lnTo>
                <a:lnTo>
                  <a:pt x="459" y="1465"/>
                </a:lnTo>
                <a:lnTo>
                  <a:pt x="465" y="1470"/>
                </a:lnTo>
                <a:lnTo>
                  <a:pt x="472" y="1474"/>
                </a:lnTo>
                <a:lnTo>
                  <a:pt x="479" y="1476"/>
                </a:lnTo>
                <a:lnTo>
                  <a:pt x="479" y="1476"/>
                </a:lnTo>
                <a:lnTo>
                  <a:pt x="485" y="1475"/>
                </a:lnTo>
                <a:lnTo>
                  <a:pt x="497" y="1475"/>
                </a:lnTo>
                <a:lnTo>
                  <a:pt x="504" y="1476"/>
                </a:lnTo>
                <a:lnTo>
                  <a:pt x="510" y="1477"/>
                </a:lnTo>
                <a:lnTo>
                  <a:pt x="515" y="1480"/>
                </a:lnTo>
                <a:lnTo>
                  <a:pt x="516" y="1482"/>
                </a:lnTo>
                <a:lnTo>
                  <a:pt x="517" y="1484"/>
                </a:lnTo>
                <a:lnTo>
                  <a:pt x="517" y="1484"/>
                </a:lnTo>
                <a:lnTo>
                  <a:pt x="518" y="1488"/>
                </a:lnTo>
                <a:lnTo>
                  <a:pt x="521" y="1491"/>
                </a:lnTo>
                <a:lnTo>
                  <a:pt x="523" y="1497"/>
                </a:lnTo>
                <a:lnTo>
                  <a:pt x="523" y="1500"/>
                </a:lnTo>
                <a:lnTo>
                  <a:pt x="522" y="1503"/>
                </a:lnTo>
                <a:lnTo>
                  <a:pt x="518" y="1506"/>
                </a:lnTo>
                <a:lnTo>
                  <a:pt x="511" y="1509"/>
                </a:lnTo>
                <a:lnTo>
                  <a:pt x="511" y="1509"/>
                </a:lnTo>
                <a:lnTo>
                  <a:pt x="498" y="1513"/>
                </a:lnTo>
                <a:lnTo>
                  <a:pt x="479" y="1516"/>
                </a:lnTo>
                <a:lnTo>
                  <a:pt x="429" y="1523"/>
                </a:lnTo>
                <a:lnTo>
                  <a:pt x="381" y="1528"/>
                </a:lnTo>
                <a:lnTo>
                  <a:pt x="362" y="1529"/>
                </a:lnTo>
                <a:lnTo>
                  <a:pt x="351" y="1529"/>
                </a:lnTo>
                <a:lnTo>
                  <a:pt x="351" y="1529"/>
                </a:lnTo>
                <a:lnTo>
                  <a:pt x="334" y="1530"/>
                </a:lnTo>
                <a:lnTo>
                  <a:pt x="314" y="1532"/>
                </a:lnTo>
                <a:lnTo>
                  <a:pt x="304" y="1532"/>
                </a:lnTo>
                <a:lnTo>
                  <a:pt x="297" y="1530"/>
                </a:lnTo>
                <a:lnTo>
                  <a:pt x="291" y="1528"/>
                </a:lnTo>
                <a:lnTo>
                  <a:pt x="290" y="1526"/>
                </a:lnTo>
                <a:lnTo>
                  <a:pt x="289" y="1523"/>
                </a:lnTo>
                <a:lnTo>
                  <a:pt x="289" y="1523"/>
                </a:lnTo>
                <a:lnTo>
                  <a:pt x="288" y="1517"/>
                </a:lnTo>
                <a:lnTo>
                  <a:pt x="288" y="1509"/>
                </a:lnTo>
                <a:lnTo>
                  <a:pt x="290" y="1490"/>
                </a:lnTo>
                <a:lnTo>
                  <a:pt x="292" y="1474"/>
                </a:lnTo>
                <a:lnTo>
                  <a:pt x="292" y="1463"/>
                </a:lnTo>
                <a:lnTo>
                  <a:pt x="292" y="1463"/>
                </a:lnTo>
                <a:lnTo>
                  <a:pt x="293" y="1459"/>
                </a:lnTo>
                <a:lnTo>
                  <a:pt x="296" y="1456"/>
                </a:lnTo>
                <a:lnTo>
                  <a:pt x="301" y="1451"/>
                </a:lnTo>
                <a:lnTo>
                  <a:pt x="301" y="1451"/>
                </a:lnTo>
                <a:lnTo>
                  <a:pt x="302" y="1449"/>
                </a:lnTo>
                <a:lnTo>
                  <a:pt x="301" y="1444"/>
                </a:lnTo>
                <a:lnTo>
                  <a:pt x="296" y="1430"/>
                </a:lnTo>
                <a:lnTo>
                  <a:pt x="289" y="1410"/>
                </a:lnTo>
                <a:lnTo>
                  <a:pt x="289" y="1410"/>
                </a:lnTo>
                <a:lnTo>
                  <a:pt x="257" y="1327"/>
                </a:lnTo>
                <a:lnTo>
                  <a:pt x="226" y="1248"/>
                </a:lnTo>
                <a:lnTo>
                  <a:pt x="226" y="1248"/>
                </a:lnTo>
                <a:lnTo>
                  <a:pt x="220" y="1263"/>
                </a:lnTo>
                <a:lnTo>
                  <a:pt x="214" y="1276"/>
                </a:lnTo>
                <a:lnTo>
                  <a:pt x="207" y="1287"/>
                </a:lnTo>
                <a:lnTo>
                  <a:pt x="207" y="1287"/>
                </a:lnTo>
                <a:lnTo>
                  <a:pt x="200" y="1302"/>
                </a:lnTo>
                <a:lnTo>
                  <a:pt x="187" y="1326"/>
                </a:lnTo>
                <a:lnTo>
                  <a:pt x="174" y="1354"/>
                </a:lnTo>
                <a:lnTo>
                  <a:pt x="162" y="1378"/>
                </a:lnTo>
                <a:lnTo>
                  <a:pt x="162" y="1378"/>
                </a:lnTo>
                <a:lnTo>
                  <a:pt x="152" y="1397"/>
                </a:lnTo>
                <a:lnTo>
                  <a:pt x="143" y="1410"/>
                </a:lnTo>
                <a:lnTo>
                  <a:pt x="135" y="1424"/>
                </a:lnTo>
                <a:lnTo>
                  <a:pt x="135" y="1424"/>
                </a:lnTo>
                <a:lnTo>
                  <a:pt x="135" y="1431"/>
                </a:lnTo>
                <a:lnTo>
                  <a:pt x="135" y="1443"/>
                </a:lnTo>
                <a:lnTo>
                  <a:pt x="135" y="1459"/>
                </a:lnTo>
                <a:lnTo>
                  <a:pt x="135" y="1459"/>
                </a:lnTo>
                <a:lnTo>
                  <a:pt x="152" y="1469"/>
                </a:lnTo>
                <a:lnTo>
                  <a:pt x="163" y="1475"/>
                </a:lnTo>
                <a:lnTo>
                  <a:pt x="167" y="1478"/>
                </a:lnTo>
                <a:lnTo>
                  <a:pt x="168" y="1480"/>
                </a:lnTo>
                <a:lnTo>
                  <a:pt x="168" y="1480"/>
                </a:lnTo>
                <a:lnTo>
                  <a:pt x="169" y="1481"/>
                </a:lnTo>
                <a:lnTo>
                  <a:pt x="169" y="1482"/>
                </a:lnTo>
                <a:lnTo>
                  <a:pt x="174" y="1483"/>
                </a:lnTo>
                <a:lnTo>
                  <a:pt x="179" y="1485"/>
                </a:lnTo>
                <a:lnTo>
                  <a:pt x="185" y="1490"/>
                </a:lnTo>
                <a:lnTo>
                  <a:pt x="185" y="1490"/>
                </a:lnTo>
                <a:lnTo>
                  <a:pt x="189" y="1494"/>
                </a:lnTo>
                <a:lnTo>
                  <a:pt x="193" y="1496"/>
                </a:lnTo>
                <a:lnTo>
                  <a:pt x="204" y="1498"/>
                </a:lnTo>
                <a:lnTo>
                  <a:pt x="204" y="1498"/>
                </a:lnTo>
                <a:lnTo>
                  <a:pt x="219" y="1502"/>
                </a:lnTo>
                <a:lnTo>
                  <a:pt x="227" y="1504"/>
                </a:lnTo>
                <a:lnTo>
                  <a:pt x="234" y="1509"/>
                </a:lnTo>
                <a:lnTo>
                  <a:pt x="234" y="1509"/>
                </a:lnTo>
                <a:lnTo>
                  <a:pt x="238" y="1510"/>
                </a:lnTo>
                <a:lnTo>
                  <a:pt x="241" y="1511"/>
                </a:lnTo>
                <a:lnTo>
                  <a:pt x="246" y="1511"/>
                </a:lnTo>
                <a:lnTo>
                  <a:pt x="247" y="1511"/>
                </a:lnTo>
                <a:lnTo>
                  <a:pt x="250" y="1513"/>
                </a:lnTo>
                <a:lnTo>
                  <a:pt x="252" y="1516"/>
                </a:lnTo>
                <a:lnTo>
                  <a:pt x="253" y="1521"/>
                </a:lnTo>
                <a:lnTo>
                  <a:pt x="253" y="1521"/>
                </a:lnTo>
                <a:lnTo>
                  <a:pt x="258" y="1532"/>
                </a:lnTo>
                <a:lnTo>
                  <a:pt x="262" y="1537"/>
                </a:lnTo>
                <a:lnTo>
                  <a:pt x="263" y="1540"/>
                </a:lnTo>
                <a:lnTo>
                  <a:pt x="263" y="1542"/>
                </a:lnTo>
                <a:lnTo>
                  <a:pt x="262" y="1546"/>
                </a:lnTo>
                <a:lnTo>
                  <a:pt x="259" y="1548"/>
                </a:lnTo>
                <a:lnTo>
                  <a:pt x="259" y="1548"/>
                </a:lnTo>
                <a:lnTo>
                  <a:pt x="258" y="1550"/>
                </a:lnTo>
                <a:lnTo>
                  <a:pt x="254" y="1552"/>
                </a:lnTo>
                <a:lnTo>
                  <a:pt x="247" y="1554"/>
                </a:lnTo>
                <a:lnTo>
                  <a:pt x="235" y="1555"/>
                </a:lnTo>
                <a:lnTo>
                  <a:pt x="224" y="1556"/>
                </a:lnTo>
                <a:lnTo>
                  <a:pt x="196" y="1556"/>
                </a:lnTo>
                <a:lnTo>
                  <a:pt x="170" y="1554"/>
                </a:lnTo>
                <a:lnTo>
                  <a:pt x="170" y="1554"/>
                </a:lnTo>
                <a:lnTo>
                  <a:pt x="109" y="1549"/>
                </a:lnTo>
                <a:lnTo>
                  <a:pt x="66" y="1546"/>
                </a:lnTo>
                <a:lnTo>
                  <a:pt x="66" y="1546"/>
                </a:lnTo>
                <a:lnTo>
                  <a:pt x="46" y="1542"/>
                </a:lnTo>
                <a:lnTo>
                  <a:pt x="31" y="1540"/>
                </a:lnTo>
                <a:lnTo>
                  <a:pt x="19" y="1536"/>
                </a:lnTo>
                <a:lnTo>
                  <a:pt x="19" y="1536"/>
                </a:lnTo>
                <a:lnTo>
                  <a:pt x="11" y="1532"/>
                </a:lnTo>
                <a:lnTo>
                  <a:pt x="5" y="1528"/>
                </a:lnTo>
                <a:lnTo>
                  <a:pt x="1" y="1523"/>
                </a:lnTo>
                <a:lnTo>
                  <a:pt x="0" y="1517"/>
                </a:lnTo>
                <a:lnTo>
                  <a:pt x="0" y="1517"/>
                </a:lnTo>
                <a:lnTo>
                  <a:pt x="2" y="1504"/>
                </a:lnTo>
                <a:lnTo>
                  <a:pt x="10" y="1484"/>
                </a:lnTo>
                <a:lnTo>
                  <a:pt x="17" y="1465"/>
                </a:lnTo>
                <a:lnTo>
                  <a:pt x="21" y="1457"/>
                </a:lnTo>
                <a:lnTo>
                  <a:pt x="21" y="1457"/>
                </a:lnTo>
                <a:lnTo>
                  <a:pt x="25" y="1457"/>
                </a:lnTo>
                <a:lnTo>
                  <a:pt x="27" y="1457"/>
                </a:lnTo>
                <a:lnTo>
                  <a:pt x="30" y="1455"/>
                </a:lnTo>
                <a:lnTo>
                  <a:pt x="30" y="1455"/>
                </a:lnTo>
                <a:lnTo>
                  <a:pt x="39" y="1432"/>
                </a:lnTo>
                <a:lnTo>
                  <a:pt x="57" y="1381"/>
                </a:lnTo>
                <a:lnTo>
                  <a:pt x="77" y="1322"/>
                </a:lnTo>
                <a:lnTo>
                  <a:pt x="85" y="1295"/>
                </a:lnTo>
                <a:lnTo>
                  <a:pt x="91" y="1275"/>
                </a:lnTo>
                <a:lnTo>
                  <a:pt x="91" y="1275"/>
                </a:lnTo>
                <a:lnTo>
                  <a:pt x="97" y="1256"/>
                </a:lnTo>
                <a:lnTo>
                  <a:pt x="104" y="1238"/>
                </a:lnTo>
                <a:lnTo>
                  <a:pt x="121" y="1199"/>
                </a:lnTo>
                <a:lnTo>
                  <a:pt x="137" y="1161"/>
                </a:lnTo>
                <a:lnTo>
                  <a:pt x="143" y="1144"/>
                </a:lnTo>
                <a:lnTo>
                  <a:pt x="148" y="1127"/>
                </a:lnTo>
                <a:lnTo>
                  <a:pt x="148" y="1127"/>
                </a:lnTo>
                <a:lnTo>
                  <a:pt x="156" y="1082"/>
                </a:lnTo>
                <a:lnTo>
                  <a:pt x="157" y="1064"/>
                </a:lnTo>
                <a:lnTo>
                  <a:pt x="157" y="1064"/>
                </a:lnTo>
                <a:lnTo>
                  <a:pt x="159" y="1046"/>
                </a:lnTo>
                <a:lnTo>
                  <a:pt x="157" y="1008"/>
                </a:lnTo>
                <a:lnTo>
                  <a:pt x="157" y="988"/>
                </a:lnTo>
                <a:lnTo>
                  <a:pt x="156" y="969"/>
                </a:lnTo>
                <a:lnTo>
                  <a:pt x="153" y="953"/>
                </a:lnTo>
                <a:lnTo>
                  <a:pt x="152" y="949"/>
                </a:lnTo>
                <a:lnTo>
                  <a:pt x="149" y="945"/>
                </a:lnTo>
                <a:lnTo>
                  <a:pt x="149" y="945"/>
                </a:lnTo>
                <a:lnTo>
                  <a:pt x="135" y="925"/>
                </a:lnTo>
                <a:lnTo>
                  <a:pt x="124" y="910"/>
                </a:lnTo>
                <a:lnTo>
                  <a:pt x="114" y="891"/>
                </a:lnTo>
                <a:lnTo>
                  <a:pt x="103" y="869"/>
                </a:lnTo>
                <a:lnTo>
                  <a:pt x="94" y="848"/>
                </a:lnTo>
                <a:lnTo>
                  <a:pt x="90" y="836"/>
                </a:lnTo>
                <a:lnTo>
                  <a:pt x="88" y="824"/>
                </a:lnTo>
                <a:lnTo>
                  <a:pt x="86" y="813"/>
                </a:lnTo>
                <a:lnTo>
                  <a:pt x="85" y="802"/>
                </a:lnTo>
                <a:lnTo>
                  <a:pt x="85" y="802"/>
                </a:lnTo>
                <a:lnTo>
                  <a:pt x="86" y="778"/>
                </a:lnTo>
                <a:lnTo>
                  <a:pt x="89" y="757"/>
                </a:lnTo>
                <a:lnTo>
                  <a:pt x="94" y="736"/>
                </a:lnTo>
                <a:lnTo>
                  <a:pt x="99" y="717"/>
                </a:lnTo>
                <a:lnTo>
                  <a:pt x="110" y="686"/>
                </a:lnTo>
                <a:lnTo>
                  <a:pt x="115" y="675"/>
                </a:lnTo>
                <a:lnTo>
                  <a:pt x="116" y="668"/>
                </a:lnTo>
                <a:lnTo>
                  <a:pt x="116" y="668"/>
                </a:lnTo>
                <a:lnTo>
                  <a:pt x="118" y="652"/>
                </a:lnTo>
                <a:lnTo>
                  <a:pt x="118" y="644"/>
                </a:lnTo>
                <a:lnTo>
                  <a:pt x="118" y="644"/>
                </a:lnTo>
                <a:lnTo>
                  <a:pt x="116" y="645"/>
                </a:lnTo>
                <a:lnTo>
                  <a:pt x="112" y="645"/>
                </a:lnTo>
                <a:lnTo>
                  <a:pt x="111" y="644"/>
                </a:lnTo>
                <a:lnTo>
                  <a:pt x="110" y="642"/>
                </a:lnTo>
                <a:lnTo>
                  <a:pt x="110" y="640"/>
                </a:lnTo>
                <a:lnTo>
                  <a:pt x="112" y="635"/>
                </a:lnTo>
                <a:lnTo>
                  <a:pt x="112" y="635"/>
                </a:lnTo>
                <a:lnTo>
                  <a:pt x="124" y="615"/>
                </a:lnTo>
                <a:lnTo>
                  <a:pt x="129" y="606"/>
                </a:lnTo>
                <a:lnTo>
                  <a:pt x="131" y="600"/>
                </a:lnTo>
                <a:lnTo>
                  <a:pt x="131" y="600"/>
                </a:lnTo>
                <a:lnTo>
                  <a:pt x="125" y="523"/>
                </a:lnTo>
                <a:lnTo>
                  <a:pt x="118" y="426"/>
                </a:lnTo>
                <a:lnTo>
                  <a:pt x="118" y="426"/>
                </a:lnTo>
                <a:lnTo>
                  <a:pt x="115" y="404"/>
                </a:lnTo>
                <a:lnTo>
                  <a:pt x="112" y="382"/>
                </a:lnTo>
                <a:lnTo>
                  <a:pt x="112" y="372"/>
                </a:lnTo>
                <a:lnTo>
                  <a:pt x="114" y="361"/>
                </a:lnTo>
                <a:lnTo>
                  <a:pt x="116" y="350"/>
                </a:lnTo>
                <a:lnTo>
                  <a:pt x="121" y="339"/>
                </a:lnTo>
                <a:lnTo>
                  <a:pt x="121" y="339"/>
                </a:lnTo>
                <a:lnTo>
                  <a:pt x="128" y="326"/>
                </a:lnTo>
                <a:lnTo>
                  <a:pt x="137" y="310"/>
                </a:lnTo>
                <a:lnTo>
                  <a:pt x="149" y="295"/>
                </a:lnTo>
                <a:lnTo>
                  <a:pt x="161" y="279"/>
                </a:lnTo>
                <a:lnTo>
                  <a:pt x="173" y="265"/>
                </a:lnTo>
                <a:lnTo>
                  <a:pt x="183" y="253"/>
                </a:lnTo>
                <a:lnTo>
                  <a:pt x="192" y="245"/>
                </a:lnTo>
                <a:lnTo>
                  <a:pt x="198" y="242"/>
                </a:lnTo>
                <a:lnTo>
                  <a:pt x="198" y="242"/>
                </a:lnTo>
                <a:lnTo>
                  <a:pt x="201" y="239"/>
                </a:lnTo>
                <a:lnTo>
                  <a:pt x="205" y="236"/>
                </a:lnTo>
                <a:lnTo>
                  <a:pt x="209" y="227"/>
                </a:lnTo>
                <a:lnTo>
                  <a:pt x="213" y="220"/>
                </a:lnTo>
                <a:lnTo>
                  <a:pt x="214" y="217"/>
                </a:lnTo>
                <a:lnTo>
                  <a:pt x="199" y="184"/>
                </a:lnTo>
                <a:lnTo>
                  <a:pt x="191" y="17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3">
            <a:extLst>
              <a:ext uri="{FF2B5EF4-FFF2-40B4-BE49-F238E27FC236}">
                <a16:creationId xmlns:a16="http://schemas.microsoft.com/office/drawing/2014/main" id="{E362A18F-0D76-46B4-9174-46B0FA259D80}"/>
              </a:ext>
            </a:extLst>
          </p:cNvPr>
          <p:cNvSpPr>
            <a:spLocks noEditPoints="1"/>
          </p:cNvSpPr>
          <p:nvPr/>
        </p:nvSpPr>
        <p:spPr bwMode="auto">
          <a:xfrm>
            <a:off x="6369639" y="791344"/>
            <a:ext cx="954108" cy="1642704"/>
          </a:xfrm>
          <a:custGeom>
            <a:avLst/>
            <a:gdLst>
              <a:gd name="T0" fmla="*/ 647 w 884"/>
              <a:gd name="T1" fmla="*/ 1089 h 1522"/>
              <a:gd name="T2" fmla="*/ 724 w 884"/>
              <a:gd name="T3" fmla="*/ 1189 h 1522"/>
              <a:gd name="T4" fmla="*/ 761 w 884"/>
              <a:gd name="T5" fmla="*/ 1394 h 1522"/>
              <a:gd name="T6" fmla="*/ 734 w 884"/>
              <a:gd name="T7" fmla="*/ 1429 h 1522"/>
              <a:gd name="T8" fmla="*/ 743 w 884"/>
              <a:gd name="T9" fmla="*/ 1442 h 1522"/>
              <a:gd name="T10" fmla="*/ 707 w 884"/>
              <a:gd name="T11" fmla="*/ 1489 h 1522"/>
              <a:gd name="T12" fmla="*/ 725 w 884"/>
              <a:gd name="T13" fmla="*/ 1521 h 1522"/>
              <a:gd name="T14" fmla="*/ 820 w 884"/>
              <a:gd name="T15" fmla="*/ 1513 h 1522"/>
              <a:gd name="T16" fmla="*/ 881 w 884"/>
              <a:gd name="T17" fmla="*/ 1467 h 1522"/>
              <a:gd name="T18" fmla="*/ 882 w 884"/>
              <a:gd name="T19" fmla="*/ 1422 h 1522"/>
              <a:gd name="T20" fmla="*/ 867 w 884"/>
              <a:gd name="T21" fmla="*/ 1366 h 1522"/>
              <a:gd name="T22" fmla="*/ 849 w 884"/>
              <a:gd name="T23" fmla="*/ 1215 h 1522"/>
              <a:gd name="T24" fmla="*/ 818 w 884"/>
              <a:gd name="T25" fmla="*/ 1038 h 1522"/>
              <a:gd name="T26" fmla="*/ 817 w 884"/>
              <a:gd name="T27" fmla="*/ 1018 h 1522"/>
              <a:gd name="T28" fmla="*/ 778 w 884"/>
              <a:gd name="T29" fmla="*/ 932 h 1522"/>
              <a:gd name="T30" fmla="*/ 852 w 884"/>
              <a:gd name="T31" fmla="*/ 698 h 1522"/>
              <a:gd name="T32" fmla="*/ 842 w 884"/>
              <a:gd name="T33" fmla="*/ 592 h 1522"/>
              <a:gd name="T34" fmla="*/ 804 w 884"/>
              <a:gd name="T35" fmla="*/ 537 h 1522"/>
              <a:gd name="T36" fmla="*/ 713 w 884"/>
              <a:gd name="T37" fmla="*/ 461 h 1522"/>
              <a:gd name="T38" fmla="*/ 561 w 884"/>
              <a:gd name="T39" fmla="*/ 358 h 1522"/>
              <a:gd name="T40" fmla="*/ 364 w 884"/>
              <a:gd name="T41" fmla="*/ 236 h 1522"/>
              <a:gd name="T42" fmla="*/ 288 w 884"/>
              <a:gd name="T43" fmla="*/ 165 h 1522"/>
              <a:gd name="T44" fmla="*/ 293 w 884"/>
              <a:gd name="T45" fmla="*/ 92 h 1522"/>
              <a:gd name="T46" fmla="*/ 243 w 884"/>
              <a:gd name="T47" fmla="*/ 24 h 1522"/>
              <a:gd name="T48" fmla="*/ 226 w 884"/>
              <a:gd name="T49" fmla="*/ 3 h 1522"/>
              <a:gd name="T50" fmla="*/ 213 w 884"/>
              <a:gd name="T51" fmla="*/ 2 h 1522"/>
              <a:gd name="T52" fmla="*/ 117 w 884"/>
              <a:gd name="T53" fmla="*/ 24 h 1522"/>
              <a:gd name="T54" fmla="*/ 79 w 884"/>
              <a:gd name="T55" fmla="*/ 85 h 1522"/>
              <a:gd name="T56" fmla="*/ 2 w 884"/>
              <a:gd name="T57" fmla="*/ 100 h 1522"/>
              <a:gd name="T58" fmla="*/ 69 w 884"/>
              <a:gd name="T59" fmla="*/ 121 h 1522"/>
              <a:gd name="T60" fmla="*/ 61 w 884"/>
              <a:gd name="T61" fmla="*/ 179 h 1522"/>
              <a:gd name="T62" fmla="*/ 60 w 884"/>
              <a:gd name="T63" fmla="*/ 199 h 1522"/>
              <a:gd name="T64" fmla="*/ 76 w 884"/>
              <a:gd name="T65" fmla="*/ 231 h 1522"/>
              <a:gd name="T66" fmla="*/ 78 w 884"/>
              <a:gd name="T67" fmla="*/ 248 h 1522"/>
              <a:gd name="T68" fmla="*/ 84 w 884"/>
              <a:gd name="T69" fmla="*/ 269 h 1522"/>
              <a:gd name="T70" fmla="*/ 66 w 884"/>
              <a:gd name="T71" fmla="*/ 366 h 1522"/>
              <a:gd name="T72" fmla="*/ 96 w 884"/>
              <a:gd name="T73" fmla="*/ 425 h 1522"/>
              <a:gd name="T74" fmla="*/ 113 w 884"/>
              <a:gd name="T75" fmla="*/ 448 h 1522"/>
              <a:gd name="T76" fmla="*/ 128 w 884"/>
              <a:gd name="T77" fmla="*/ 469 h 1522"/>
              <a:gd name="T78" fmla="*/ 159 w 884"/>
              <a:gd name="T79" fmla="*/ 596 h 1522"/>
              <a:gd name="T80" fmla="*/ 190 w 884"/>
              <a:gd name="T81" fmla="*/ 792 h 1522"/>
              <a:gd name="T82" fmla="*/ 150 w 884"/>
              <a:gd name="T83" fmla="*/ 858 h 1522"/>
              <a:gd name="T84" fmla="*/ 174 w 884"/>
              <a:gd name="T85" fmla="*/ 890 h 1522"/>
              <a:gd name="T86" fmla="*/ 213 w 884"/>
              <a:gd name="T87" fmla="*/ 990 h 1522"/>
              <a:gd name="T88" fmla="*/ 260 w 884"/>
              <a:gd name="T89" fmla="*/ 1202 h 1522"/>
              <a:gd name="T90" fmla="*/ 249 w 884"/>
              <a:gd name="T91" fmla="*/ 1247 h 1522"/>
              <a:gd name="T92" fmla="*/ 166 w 884"/>
              <a:gd name="T93" fmla="*/ 1298 h 1522"/>
              <a:gd name="T94" fmla="*/ 86 w 884"/>
              <a:gd name="T95" fmla="*/ 1318 h 1522"/>
              <a:gd name="T96" fmla="*/ 86 w 884"/>
              <a:gd name="T97" fmla="*/ 1346 h 1522"/>
              <a:gd name="T98" fmla="*/ 156 w 884"/>
              <a:gd name="T99" fmla="*/ 1358 h 1522"/>
              <a:gd name="T100" fmla="*/ 353 w 884"/>
              <a:gd name="T101" fmla="*/ 1344 h 1522"/>
              <a:gd name="T102" fmla="*/ 392 w 884"/>
              <a:gd name="T103" fmla="*/ 1330 h 1522"/>
              <a:gd name="T104" fmla="*/ 390 w 884"/>
              <a:gd name="T105" fmla="*/ 1248 h 1522"/>
              <a:gd name="T106" fmla="*/ 378 w 884"/>
              <a:gd name="T107" fmla="*/ 1235 h 1522"/>
              <a:gd name="T108" fmla="*/ 359 w 884"/>
              <a:gd name="T109" fmla="*/ 1032 h 1522"/>
              <a:gd name="T110" fmla="*/ 412 w 884"/>
              <a:gd name="T111" fmla="*/ 878 h 1522"/>
              <a:gd name="T112" fmla="*/ 595 w 884"/>
              <a:gd name="T113" fmla="*/ 809 h 1522"/>
              <a:gd name="T114" fmla="*/ 557 w 884"/>
              <a:gd name="T115" fmla="*/ 938 h 1522"/>
              <a:gd name="T116" fmla="*/ 589 w 884"/>
              <a:gd name="T117" fmla="*/ 1056 h 1522"/>
              <a:gd name="T118" fmla="*/ 318 w 884"/>
              <a:gd name="T119" fmla="*/ 720 h 1522"/>
              <a:gd name="T120" fmla="*/ 262 w 884"/>
              <a:gd name="T121" fmla="*/ 657 h 1522"/>
              <a:gd name="T122" fmla="*/ 295 w 884"/>
              <a:gd name="T123" fmla="*/ 553 h 1522"/>
              <a:gd name="T124" fmla="*/ 388 w 884"/>
              <a:gd name="T125" fmla="*/ 618 h 1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4" h="1522">
                <a:moveTo>
                  <a:pt x="597" y="1071"/>
                </a:moveTo>
                <a:lnTo>
                  <a:pt x="597" y="1071"/>
                </a:lnTo>
                <a:lnTo>
                  <a:pt x="600" y="1074"/>
                </a:lnTo>
                <a:lnTo>
                  <a:pt x="604" y="1076"/>
                </a:lnTo>
                <a:lnTo>
                  <a:pt x="616" y="1081"/>
                </a:lnTo>
                <a:lnTo>
                  <a:pt x="630" y="1084"/>
                </a:lnTo>
                <a:lnTo>
                  <a:pt x="647" y="1089"/>
                </a:lnTo>
                <a:lnTo>
                  <a:pt x="676" y="1095"/>
                </a:lnTo>
                <a:lnTo>
                  <a:pt x="687" y="1096"/>
                </a:lnTo>
                <a:lnTo>
                  <a:pt x="691" y="1096"/>
                </a:lnTo>
                <a:lnTo>
                  <a:pt x="691" y="1096"/>
                </a:lnTo>
                <a:lnTo>
                  <a:pt x="691" y="1096"/>
                </a:lnTo>
                <a:lnTo>
                  <a:pt x="691" y="1096"/>
                </a:lnTo>
                <a:lnTo>
                  <a:pt x="724" y="1189"/>
                </a:lnTo>
                <a:lnTo>
                  <a:pt x="746" y="1256"/>
                </a:lnTo>
                <a:lnTo>
                  <a:pt x="754" y="1283"/>
                </a:lnTo>
                <a:lnTo>
                  <a:pt x="758" y="1298"/>
                </a:lnTo>
                <a:lnTo>
                  <a:pt x="758" y="1298"/>
                </a:lnTo>
                <a:lnTo>
                  <a:pt x="760" y="1328"/>
                </a:lnTo>
                <a:lnTo>
                  <a:pt x="761" y="1363"/>
                </a:lnTo>
                <a:lnTo>
                  <a:pt x="761" y="1394"/>
                </a:lnTo>
                <a:lnTo>
                  <a:pt x="761" y="1403"/>
                </a:lnTo>
                <a:lnTo>
                  <a:pt x="760" y="1407"/>
                </a:lnTo>
                <a:lnTo>
                  <a:pt x="760" y="1407"/>
                </a:lnTo>
                <a:lnTo>
                  <a:pt x="756" y="1410"/>
                </a:lnTo>
                <a:lnTo>
                  <a:pt x="746" y="1417"/>
                </a:lnTo>
                <a:lnTo>
                  <a:pt x="738" y="1426"/>
                </a:lnTo>
                <a:lnTo>
                  <a:pt x="734" y="1429"/>
                </a:lnTo>
                <a:lnTo>
                  <a:pt x="733" y="1433"/>
                </a:lnTo>
                <a:lnTo>
                  <a:pt x="733" y="1433"/>
                </a:lnTo>
                <a:lnTo>
                  <a:pt x="733" y="1434"/>
                </a:lnTo>
                <a:lnTo>
                  <a:pt x="734" y="1436"/>
                </a:lnTo>
                <a:lnTo>
                  <a:pt x="738" y="1440"/>
                </a:lnTo>
                <a:lnTo>
                  <a:pt x="743" y="1442"/>
                </a:lnTo>
                <a:lnTo>
                  <a:pt x="743" y="1442"/>
                </a:lnTo>
                <a:lnTo>
                  <a:pt x="737" y="1447"/>
                </a:lnTo>
                <a:lnTo>
                  <a:pt x="731" y="1453"/>
                </a:lnTo>
                <a:lnTo>
                  <a:pt x="724" y="1461"/>
                </a:lnTo>
                <a:lnTo>
                  <a:pt x="717" y="1469"/>
                </a:lnTo>
                <a:lnTo>
                  <a:pt x="711" y="1480"/>
                </a:lnTo>
                <a:lnTo>
                  <a:pt x="708" y="1485"/>
                </a:lnTo>
                <a:lnTo>
                  <a:pt x="707" y="1489"/>
                </a:lnTo>
                <a:lnTo>
                  <a:pt x="707" y="1495"/>
                </a:lnTo>
                <a:lnTo>
                  <a:pt x="708" y="1500"/>
                </a:lnTo>
                <a:lnTo>
                  <a:pt x="708" y="1500"/>
                </a:lnTo>
                <a:lnTo>
                  <a:pt x="711" y="1509"/>
                </a:lnTo>
                <a:lnTo>
                  <a:pt x="714" y="1515"/>
                </a:lnTo>
                <a:lnTo>
                  <a:pt x="719" y="1520"/>
                </a:lnTo>
                <a:lnTo>
                  <a:pt x="725" y="1521"/>
                </a:lnTo>
                <a:lnTo>
                  <a:pt x="733" y="1522"/>
                </a:lnTo>
                <a:lnTo>
                  <a:pt x="741" y="1522"/>
                </a:lnTo>
                <a:lnTo>
                  <a:pt x="766" y="1520"/>
                </a:lnTo>
                <a:lnTo>
                  <a:pt x="766" y="1520"/>
                </a:lnTo>
                <a:lnTo>
                  <a:pt x="790" y="1519"/>
                </a:lnTo>
                <a:lnTo>
                  <a:pt x="806" y="1516"/>
                </a:lnTo>
                <a:lnTo>
                  <a:pt x="820" y="1513"/>
                </a:lnTo>
                <a:lnTo>
                  <a:pt x="839" y="1506"/>
                </a:lnTo>
                <a:lnTo>
                  <a:pt x="839" y="1506"/>
                </a:lnTo>
                <a:lnTo>
                  <a:pt x="849" y="1500"/>
                </a:lnTo>
                <a:lnTo>
                  <a:pt x="857" y="1493"/>
                </a:lnTo>
                <a:lnTo>
                  <a:pt x="865" y="1487"/>
                </a:lnTo>
                <a:lnTo>
                  <a:pt x="872" y="1480"/>
                </a:lnTo>
                <a:lnTo>
                  <a:pt x="881" y="1467"/>
                </a:lnTo>
                <a:lnTo>
                  <a:pt x="884" y="1460"/>
                </a:lnTo>
                <a:lnTo>
                  <a:pt x="884" y="1460"/>
                </a:lnTo>
                <a:lnTo>
                  <a:pt x="883" y="1443"/>
                </a:lnTo>
                <a:lnTo>
                  <a:pt x="882" y="1427"/>
                </a:lnTo>
                <a:lnTo>
                  <a:pt x="882" y="1427"/>
                </a:lnTo>
                <a:lnTo>
                  <a:pt x="881" y="1424"/>
                </a:lnTo>
                <a:lnTo>
                  <a:pt x="882" y="1422"/>
                </a:lnTo>
                <a:lnTo>
                  <a:pt x="882" y="1417"/>
                </a:lnTo>
                <a:lnTo>
                  <a:pt x="882" y="1409"/>
                </a:lnTo>
                <a:lnTo>
                  <a:pt x="882" y="1409"/>
                </a:lnTo>
                <a:lnTo>
                  <a:pt x="880" y="1398"/>
                </a:lnTo>
                <a:lnTo>
                  <a:pt x="875" y="1387"/>
                </a:lnTo>
                <a:lnTo>
                  <a:pt x="867" y="1366"/>
                </a:lnTo>
                <a:lnTo>
                  <a:pt x="867" y="1366"/>
                </a:lnTo>
                <a:lnTo>
                  <a:pt x="864" y="1358"/>
                </a:lnTo>
                <a:lnTo>
                  <a:pt x="862" y="1345"/>
                </a:lnTo>
                <a:lnTo>
                  <a:pt x="859" y="1330"/>
                </a:lnTo>
                <a:lnTo>
                  <a:pt x="859" y="1316"/>
                </a:lnTo>
                <a:lnTo>
                  <a:pt x="859" y="1316"/>
                </a:lnTo>
                <a:lnTo>
                  <a:pt x="856" y="1280"/>
                </a:lnTo>
                <a:lnTo>
                  <a:pt x="849" y="1215"/>
                </a:lnTo>
                <a:lnTo>
                  <a:pt x="839" y="1143"/>
                </a:lnTo>
                <a:lnTo>
                  <a:pt x="831" y="1089"/>
                </a:lnTo>
                <a:lnTo>
                  <a:pt x="831" y="1089"/>
                </a:lnTo>
                <a:lnTo>
                  <a:pt x="828" y="1071"/>
                </a:lnTo>
                <a:lnTo>
                  <a:pt x="824" y="1057"/>
                </a:lnTo>
                <a:lnTo>
                  <a:pt x="820" y="1047"/>
                </a:lnTo>
                <a:lnTo>
                  <a:pt x="818" y="1038"/>
                </a:lnTo>
                <a:lnTo>
                  <a:pt x="813" y="1029"/>
                </a:lnTo>
                <a:lnTo>
                  <a:pt x="811" y="1025"/>
                </a:lnTo>
                <a:lnTo>
                  <a:pt x="811" y="1025"/>
                </a:lnTo>
                <a:lnTo>
                  <a:pt x="813" y="1025"/>
                </a:lnTo>
                <a:lnTo>
                  <a:pt x="815" y="1024"/>
                </a:lnTo>
                <a:lnTo>
                  <a:pt x="816" y="1022"/>
                </a:lnTo>
                <a:lnTo>
                  <a:pt x="817" y="1018"/>
                </a:lnTo>
                <a:lnTo>
                  <a:pt x="817" y="1014"/>
                </a:lnTo>
                <a:lnTo>
                  <a:pt x="817" y="1006"/>
                </a:lnTo>
                <a:lnTo>
                  <a:pt x="813" y="998"/>
                </a:lnTo>
                <a:lnTo>
                  <a:pt x="813" y="998"/>
                </a:lnTo>
                <a:lnTo>
                  <a:pt x="804" y="977"/>
                </a:lnTo>
                <a:lnTo>
                  <a:pt x="792" y="956"/>
                </a:lnTo>
                <a:lnTo>
                  <a:pt x="778" y="932"/>
                </a:lnTo>
                <a:lnTo>
                  <a:pt x="778" y="932"/>
                </a:lnTo>
                <a:lnTo>
                  <a:pt x="809" y="846"/>
                </a:lnTo>
                <a:lnTo>
                  <a:pt x="831" y="779"/>
                </a:lnTo>
                <a:lnTo>
                  <a:pt x="846" y="730"/>
                </a:lnTo>
                <a:lnTo>
                  <a:pt x="846" y="730"/>
                </a:lnTo>
                <a:lnTo>
                  <a:pt x="850" y="716"/>
                </a:lnTo>
                <a:lnTo>
                  <a:pt x="852" y="698"/>
                </a:lnTo>
                <a:lnTo>
                  <a:pt x="854" y="681"/>
                </a:lnTo>
                <a:lnTo>
                  <a:pt x="854" y="663"/>
                </a:lnTo>
                <a:lnTo>
                  <a:pt x="852" y="644"/>
                </a:lnTo>
                <a:lnTo>
                  <a:pt x="850" y="626"/>
                </a:lnTo>
                <a:lnTo>
                  <a:pt x="846" y="609"/>
                </a:lnTo>
                <a:lnTo>
                  <a:pt x="842" y="592"/>
                </a:lnTo>
                <a:lnTo>
                  <a:pt x="842" y="592"/>
                </a:lnTo>
                <a:lnTo>
                  <a:pt x="835" y="578"/>
                </a:lnTo>
                <a:lnTo>
                  <a:pt x="829" y="566"/>
                </a:lnTo>
                <a:lnTo>
                  <a:pt x="824" y="557"/>
                </a:lnTo>
                <a:lnTo>
                  <a:pt x="818" y="550"/>
                </a:lnTo>
                <a:lnTo>
                  <a:pt x="813" y="544"/>
                </a:lnTo>
                <a:lnTo>
                  <a:pt x="810" y="540"/>
                </a:lnTo>
                <a:lnTo>
                  <a:pt x="804" y="537"/>
                </a:lnTo>
                <a:lnTo>
                  <a:pt x="804" y="537"/>
                </a:lnTo>
                <a:lnTo>
                  <a:pt x="790" y="525"/>
                </a:lnTo>
                <a:lnTo>
                  <a:pt x="764" y="500"/>
                </a:lnTo>
                <a:lnTo>
                  <a:pt x="734" y="475"/>
                </a:lnTo>
                <a:lnTo>
                  <a:pt x="722" y="466"/>
                </a:lnTo>
                <a:lnTo>
                  <a:pt x="713" y="461"/>
                </a:lnTo>
                <a:lnTo>
                  <a:pt x="713" y="461"/>
                </a:lnTo>
                <a:lnTo>
                  <a:pt x="686" y="451"/>
                </a:lnTo>
                <a:lnTo>
                  <a:pt x="675" y="446"/>
                </a:lnTo>
                <a:lnTo>
                  <a:pt x="668" y="441"/>
                </a:lnTo>
                <a:lnTo>
                  <a:pt x="668" y="441"/>
                </a:lnTo>
                <a:lnTo>
                  <a:pt x="647" y="425"/>
                </a:lnTo>
                <a:lnTo>
                  <a:pt x="606" y="393"/>
                </a:lnTo>
                <a:lnTo>
                  <a:pt x="561" y="358"/>
                </a:lnTo>
                <a:lnTo>
                  <a:pt x="527" y="335"/>
                </a:lnTo>
                <a:lnTo>
                  <a:pt x="527" y="335"/>
                </a:lnTo>
                <a:lnTo>
                  <a:pt x="434" y="281"/>
                </a:lnTo>
                <a:lnTo>
                  <a:pt x="386" y="251"/>
                </a:lnTo>
                <a:lnTo>
                  <a:pt x="370" y="242"/>
                </a:lnTo>
                <a:lnTo>
                  <a:pt x="364" y="236"/>
                </a:lnTo>
                <a:lnTo>
                  <a:pt x="364" y="236"/>
                </a:lnTo>
                <a:lnTo>
                  <a:pt x="355" y="230"/>
                </a:lnTo>
                <a:lnTo>
                  <a:pt x="342" y="220"/>
                </a:lnTo>
                <a:lnTo>
                  <a:pt x="326" y="209"/>
                </a:lnTo>
                <a:lnTo>
                  <a:pt x="298" y="193"/>
                </a:lnTo>
                <a:lnTo>
                  <a:pt x="285" y="173"/>
                </a:lnTo>
                <a:lnTo>
                  <a:pt x="285" y="173"/>
                </a:lnTo>
                <a:lnTo>
                  <a:pt x="288" y="165"/>
                </a:lnTo>
                <a:lnTo>
                  <a:pt x="293" y="147"/>
                </a:lnTo>
                <a:lnTo>
                  <a:pt x="296" y="135"/>
                </a:lnTo>
                <a:lnTo>
                  <a:pt x="298" y="125"/>
                </a:lnTo>
                <a:lnTo>
                  <a:pt x="299" y="114"/>
                </a:lnTo>
                <a:lnTo>
                  <a:pt x="298" y="105"/>
                </a:lnTo>
                <a:lnTo>
                  <a:pt x="298" y="105"/>
                </a:lnTo>
                <a:lnTo>
                  <a:pt x="293" y="92"/>
                </a:lnTo>
                <a:lnTo>
                  <a:pt x="287" y="79"/>
                </a:lnTo>
                <a:lnTo>
                  <a:pt x="279" y="66"/>
                </a:lnTo>
                <a:lnTo>
                  <a:pt x="267" y="49"/>
                </a:lnTo>
                <a:lnTo>
                  <a:pt x="267" y="49"/>
                </a:lnTo>
                <a:lnTo>
                  <a:pt x="261" y="41"/>
                </a:lnTo>
                <a:lnTo>
                  <a:pt x="255" y="34"/>
                </a:lnTo>
                <a:lnTo>
                  <a:pt x="243" y="24"/>
                </a:lnTo>
                <a:lnTo>
                  <a:pt x="235" y="19"/>
                </a:lnTo>
                <a:lnTo>
                  <a:pt x="233" y="17"/>
                </a:lnTo>
                <a:lnTo>
                  <a:pt x="233" y="17"/>
                </a:lnTo>
                <a:lnTo>
                  <a:pt x="233" y="15"/>
                </a:lnTo>
                <a:lnTo>
                  <a:pt x="231" y="10"/>
                </a:lnTo>
                <a:lnTo>
                  <a:pt x="229" y="6"/>
                </a:lnTo>
                <a:lnTo>
                  <a:pt x="226" y="3"/>
                </a:lnTo>
                <a:lnTo>
                  <a:pt x="222" y="2"/>
                </a:lnTo>
                <a:lnTo>
                  <a:pt x="222" y="2"/>
                </a:lnTo>
                <a:lnTo>
                  <a:pt x="216" y="0"/>
                </a:lnTo>
                <a:lnTo>
                  <a:pt x="213" y="1"/>
                </a:lnTo>
                <a:lnTo>
                  <a:pt x="213" y="1"/>
                </a:lnTo>
                <a:lnTo>
                  <a:pt x="213" y="2"/>
                </a:lnTo>
                <a:lnTo>
                  <a:pt x="213" y="2"/>
                </a:lnTo>
                <a:lnTo>
                  <a:pt x="181" y="3"/>
                </a:lnTo>
                <a:lnTo>
                  <a:pt x="157" y="6"/>
                </a:lnTo>
                <a:lnTo>
                  <a:pt x="148" y="8"/>
                </a:lnTo>
                <a:lnTo>
                  <a:pt x="142" y="9"/>
                </a:lnTo>
                <a:lnTo>
                  <a:pt x="142" y="9"/>
                </a:lnTo>
                <a:lnTo>
                  <a:pt x="131" y="15"/>
                </a:lnTo>
                <a:lnTo>
                  <a:pt x="117" y="24"/>
                </a:lnTo>
                <a:lnTo>
                  <a:pt x="105" y="35"/>
                </a:lnTo>
                <a:lnTo>
                  <a:pt x="100" y="40"/>
                </a:lnTo>
                <a:lnTo>
                  <a:pt x="96" y="45"/>
                </a:lnTo>
                <a:lnTo>
                  <a:pt x="96" y="45"/>
                </a:lnTo>
                <a:lnTo>
                  <a:pt x="90" y="55"/>
                </a:lnTo>
                <a:lnTo>
                  <a:pt x="85" y="69"/>
                </a:lnTo>
                <a:lnTo>
                  <a:pt x="79" y="85"/>
                </a:lnTo>
                <a:lnTo>
                  <a:pt x="79" y="85"/>
                </a:lnTo>
                <a:lnTo>
                  <a:pt x="40" y="89"/>
                </a:lnTo>
                <a:lnTo>
                  <a:pt x="13" y="94"/>
                </a:lnTo>
                <a:lnTo>
                  <a:pt x="5" y="96"/>
                </a:lnTo>
                <a:lnTo>
                  <a:pt x="0" y="98"/>
                </a:lnTo>
                <a:lnTo>
                  <a:pt x="0" y="98"/>
                </a:lnTo>
                <a:lnTo>
                  <a:pt x="2" y="100"/>
                </a:lnTo>
                <a:lnTo>
                  <a:pt x="7" y="102"/>
                </a:lnTo>
                <a:lnTo>
                  <a:pt x="22" y="109"/>
                </a:lnTo>
                <a:lnTo>
                  <a:pt x="46" y="118"/>
                </a:lnTo>
                <a:lnTo>
                  <a:pt x="46" y="118"/>
                </a:lnTo>
                <a:lnTo>
                  <a:pt x="58" y="119"/>
                </a:lnTo>
                <a:lnTo>
                  <a:pt x="66" y="120"/>
                </a:lnTo>
                <a:lnTo>
                  <a:pt x="69" y="121"/>
                </a:lnTo>
                <a:lnTo>
                  <a:pt x="69" y="122"/>
                </a:lnTo>
                <a:lnTo>
                  <a:pt x="69" y="122"/>
                </a:lnTo>
                <a:lnTo>
                  <a:pt x="67" y="132"/>
                </a:lnTo>
                <a:lnTo>
                  <a:pt x="66" y="146"/>
                </a:lnTo>
                <a:lnTo>
                  <a:pt x="64" y="173"/>
                </a:lnTo>
                <a:lnTo>
                  <a:pt x="64" y="173"/>
                </a:lnTo>
                <a:lnTo>
                  <a:pt x="61" y="179"/>
                </a:lnTo>
                <a:lnTo>
                  <a:pt x="59" y="184"/>
                </a:lnTo>
                <a:lnTo>
                  <a:pt x="57" y="189"/>
                </a:lnTo>
                <a:lnTo>
                  <a:pt x="56" y="191"/>
                </a:lnTo>
                <a:lnTo>
                  <a:pt x="56" y="193"/>
                </a:lnTo>
                <a:lnTo>
                  <a:pt x="56" y="193"/>
                </a:lnTo>
                <a:lnTo>
                  <a:pt x="57" y="197"/>
                </a:lnTo>
                <a:lnTo>
                  <a:pt x="60" y="199"/>
                </a:lnTo>
                <a:lnTo>
                  <a:pt x="66" y="205"/>
                </a:lnTo>
                <a:lnTo>
                  <a:pt x="76" y="211"/>
                </a:lnTo>
                <a:lnTo>
                  <a:pt x="76" y="211"/>
                </a:lnTo>
                <a:lnTo>
                  <a:pt x="76" y="219"/>
                </a:lnTo>
                <a:lnTo>
                  <a:pt x="76" y="226"/>
                </a:lnTo>
                <a:lnTo>
                  <a:pt x="76" y="231"/>
                </a:lnTo>
                <a:lnTo>
                  <a:pt x="76" y="231"/>
                </a:lnTo>
                <a:lnTo>
                  <a:pt x="78" y="233"/>
                </a:lnTo>
                <a:lnTo>
                  <a:pt x="80" y="235"/>
                </a:lnTo>
                <a:lnTo>
                  <a:pt x="82" y="236"/>
                </a:lnTo>
                <a:lnTo>
                  <a:pt x="82" y="242"/>
                </a:lnTo>
                <a:lnTo>
                  <a:pt x="82" y="242"/>
                </a:lnTo>
                <a:lnTo>
                  <a:pt x="79" y="246"/>
                </a:lnTo>
                <a:lnTo>
                  <a:pt x="78" y="248"/>
                </a:lnTo>
                <a:lnTo>
                  <a:pt x="78" y="249"/>
                </a:lnTo>
                <a:lnTo>
                  <a:pt x="79" y="253"/>
                </a:lnTo>
                <a:lnTo>
                  <a:pt x="79" y="253"/>
                </a:lnTo>
                <a:lnTo>
                  <a:pt x="80" y="261"/>
                </a:lnTo>
                <a:lnTo>
                  <a:pt x="82" y="265"/>
                </a:lnTo>
                <a:lnTo>
                  <a:pt x="84" y="269"/>
                </a:lnTo>
                <a:lnTo>
                  <a:pt x="84" y="269"/>
                </a:lnTo>
                <a:lnTo>
                  <a:pt x="83" y="281"/>
                </a:lnTo>
                <a:lnTo>
                  <a:pt x="80" y="307"/>
                </a:lnTo>
                <a:lnTo>
                  <a:pt x="78" y="322"/>
                </a:lnTo>
                <a:lnTo>
                  <a:pt x="74" y="338"/>
                </a:lnTo>
                <a:lnTo>
                  <a:pt x="71" y="353"/>
                </a:lnTo>
                <a:lnTo>
                  <a:pt x="66" y="366"/>
                </a:lnTo>
                <a:lnTo>
                  <a:pt x="66" y="366"/>
                </a:lnTo>
                <a:lnTo>
                  <a:pt x="58" y="382"/>
                </a:lnTo>
                <a:lnTo>
                  <a:pt x="54" y="393"/>
                </a:lnTo>
                <a:lnTo>
                  <a:pt x="53" y="399"/>
                </a:lnTo>
                <a:lnTo>
                  <a:pt x="53" y="400"/>
                </a:lnTo>
                <a:lnTo>
                  <a:pt x="53" y="400"/>
                </a:lnTo>
                <a:lnTo>
                  <a:pt x="79" y="414"/>
                </a:lnTo>
                <a:lnTo>
                  <a:pt x="96" y="425"/>
                </a:lnTo>
                <a:lnTo>
                  <a:pt x="102" y="428"/>
                </a:lnTo>
                <a:lnTo>
                  <a:pt x="104" y="430"/>
                </a:lnTo>
                <a:lnTo>
                  <a:pt x="104" y="430"/>
                </a:lnTo>
                <a:lnTo>
                  <a:pt x="105" y="434"/>
                </a:lnTo>
                <a:lnTo>
                  <a:pt x="107" y="440"/>
                </a:lnTo>
                <a:lnTo>
                  <a:pt x="111" y="445"/>
                </a:lnTo>
                <a:lnTo>
                  <a:pt x="113" y="448"/>
                </a:lnTo>
                <a:lnTo>
                  <a:pt x="113" y="448"/>
                </a:lnTo>
                <a:lnTo>
                  <a:pt x="119" y="453"/>
                </a:lnTo>
                <a:lnTo>
                  <a:pt x="122" y="455"/>
                </a:lnTo>
                <a:lnTo>
                  <a:pt x="124" y="455"/>
                </a:lnTo>
                <a:lnTo>
                  <a:pt x="124" y="455"/>
                </a:lnTo>
                <a:lnTo>
                  <a:pt x="125" y="460"/>
                </a:lnTo>
                <a:lnTo>
                  <a:pt x="128" y="469"/>
                </a:lnTo>
                <a:lnTo>
                  <a:pt x="133" y="501"/>
                </a:lnTo>
                <a:lnTo>
                  <a:pt x="139" y="534"/>
                </a:lnTo>
                <a:lnTo>
                  <a:pt x="142" y="554"/>
                </a:lnTo>
                <a:lnTo>
                  <a:pt x="142" y="554"/>
                </a:lnTo>
                <a:lnTo>
                  <a:pt x="143" y="560"/>
                </a:lnTo>
                <a:lnTo>
                  <a:pt x="146" y="570"/>
                </a:lnTo>
                <a:lnTo>
                  <a:pt x="159" y="596"/>
                </a:lnTo>
                <a:lnTo>
                  <a:pt x="172" y="624"/>
                </a:lnTo>
                <a:lnTo>
                  <a:pt x="182" y="645"/>
                </a:lnTo>
                <a:lnTo>
                  <a:pt x="182" y="645"/>
                </a:lnTo>
                <a:lnTo>
                  <a:pt x="220" y="756"/>
                </a:lnTo>
                <a:lnTo>
                  <a:pt x="220" y="756"/>
                </a:lnTo>
                <a:lnTo>
                  <a:pt x="203" y="776"/>
                </a:lnTo>
                <a:lnTo>
                  <a:pt x="190" y="792"/>
                </a:lnTo>
                <a:lnTo>
                  <a:pt x="179" y="803"/>
                </a:lnTo>
                <a:lnTo>
                  <a:pt x="179" y="803"/>
                </a:lnTo>
                <a:lnTo>
                  <a:pt x="175" y="809"/>
                </a:lnTo>
                <a:lnTo>
                  <a:pt x="170" y="816"/>
                </a:lnTo>
                <a:lnTo>
                  <a:pt x="159" y="834"/>
                </a:lnTo>
                <a:lnTo>
                  <a:pt x="152" y="851"/>
                </a:lnTo>
                <a:lnTo>
                  <a:pt x="150" y="858"/>
                </a:lnTo>
                <a:lnTo>
                  <a:pt x="149" y="862"/>
                </a:lnTo>
                <a:lnTo>
                  <a:pt x="149" y="862"/>
                </a:lnTo>
                <a:lnTo>
                  <a:pt x="151" y="865"/>
                </a:lnTo>
                <a:lnTo>
                  <a:pt x="154" y="870"/>
                </a:lnTo>
                <a:lnTo>
                  <a:pt x="162" y="879"/>
                </a:lnTo>
                <a:lnTo>
                  <a:pt x="170" y="887"/>
                </a:lnTo>
                <a:lnTo>
                  <a:pt x="174" y="890"/>
                </a:lnTo>
                <a:lnTo>
                  <a:pt x="175" y="892"/>
                </a:lnTo>
                <a:lnTo>
                  <a:pt x="175" y="892"/>
                </a:lnTo>
                <a:lnTo>
                  <a:pt x="177" y="897"/>
                </a:lnTo>
                <a:lnTo>
                  <a:pt x="182" y="903"/>
                </a:lnTo>
                <a:lnTo>
                  <a:pt x="189" y="910"/>
                </a:lnTo>
                <a:lnTo>
                  <a:pt x="189" y="910"/>
                </a:lnTo>
                <a:lnTo>
                  <a:pt x="213" y="990"/>
                </a:lnTo>
                <a:lnTo>
                  <a:pt x="230" y="1053"/>
                </a:lnTo>
                <a:lnTo>
                  <a:pt x="242" y="1096"/>
                </a:lnTo>
                <a:lnTo>
                  <a:pt x="242" y="1096"/>
                </a:lnTo>
                <a:lnTo>
                  <a:pt x="254" y="1154"/>
                </a:lnTo>
                <a:lnTo>
                  <a:pt x="259" y="1181"/>
                </a:lnTo>
                <a:lnTo>
                  <a:pt x="260" y="1202"/>
                </a:lnTo>
                <a:lnTo>
                  <a:pt x="260" y="1202"/>
                </a:lnTo>
                <a:lnTo>
                  <a:pt x="261" y="1215"/>
                </a:lnTo>
                <a:lnTo>
                  <a:pt x="262" y="1224"/>
                </a:lnTo>
                <a:lnTo>
                  <a:pt x="262" y="1230"/>
                </a:lnTo>
                <a:lnTo>
                  <a:pt x="260" y="1235"/>
                </a:lnTo>
                <a:lnTo>
                  <a:pt x="260" y="1235"/>
                </a:lnTo>
                <a:lnTo>
                  <a:pt x="256" y="1240"/>
                </a:lnTo>
                <a:lnTo>
                  <a:pt x="249" y="1247"/>
                </a:lnTo>
                <a:lnTo>
                  <a:pt x="228" y="1265"/>
                </a:lnTo>
                <a:lnTo>
                  <a:pt x="204" y="1283"/>
                </a:lnTo>
                <a:lnTo>
                  <a:pt x="195" y="1289"/>
                </a:lnTo>
                <a:lnTo>
                  <a:pt x="187" y="1293"/>
                </a:lnTo>
                <a:lnTo>
                  <a:pt x="187" y="1293"/>
                </a:lnTo>
                <a:lnTo>
                  <a:pt x="178" y="1296"/>
                </a:lnTo>
                <a:lnTo>
                  <a:pt x="166" y="1298"/>
                </a:lnTo>
                <a:lnTo>
                  <a:pt x="137" y="1300"/>
                </a:lnTo>
                <a:lnTo>
                  <a:pt x="109" y="1304"/>
                </a:lnTo>
                <a:lnTo>
                  <a:pt x="99" y="1305"/>
                </a:lnTo>
                <a:lnTo>
                  <a:pt x="96" y="1307"/>
                </a:lnTo>
                <a:lnTo>
                  <a:pt x="93" y="1309"/>
                </a:lnTo>
                <a:lnTo>
                  <a:pt x="93" y="1309"/>
                </a:lnTo>
                <a:lnTo>
                  <a:pt x="86" y="1318"/>
                </a:lnTo>
                <a:lnTo>
                  <a:pt x="82" y="1324"/>
                </a:lnTo>
                <a:lnTo>
                  <a:pt x="79" y="1330"/>
                </a:lnTo>
                <a:lnTo>
                  <a:pt x="79" y="1333"/>
                </a:lnTo>
                <a:lnTo>
                  <a:pt x="79" y="1337"/>
                </a:lnTo>
                <a:lnTo>
                  <a:pt x="80" y="1341"/>
                </a:lnTo>
                <a:lnTo>
                  <a:pt x="83" y="1343"/>
                </a:lnTo>
                <a:lnTo>
                  <a:pt x="86" y="1346"/>
                </a:lnTo>
                <a:lnTo>
                  <a:pt x="91" y="1349"/>
                </a:lnTo>
                <a:lnTo>
                  <a:pt x="98" y="1351"/>
                </a:lnTo>
                <a:lnTo>
                  <a:pt x="106" y="1354"/>
                </a:lnTo>
                <a:lnTo>
                  <a:pt x="106" y="1354"/>
                </a:lnTo>
                <a:lnTo>
                  <a:pt x="117" y="1356"/>
                </a:lnTo>
                <a:lnTo>
                  <a:pt x="129" y="1357"/>
                </a:lnTo>
                <a:lnTo>
                  <a:pt x="156" y="1358"/>
                </a:lnTo>
                <a:lnTo>
                  <a:pt x="187" y="1357"/>
                </a:lnTo>
                <a:lnTo>
                  <a:pt x="218" y="1356"/>
                </a:lnTo>
                <a:lnTo>
                  <a:pt x="275" y="1350"/>
                </a:lnTo>
                <a:lnTo>
                  <a:pt x="308" y="1346"/>
                </a:lnTo>
                <a:lnTo>
                  <a:pt x="308" y="1346"/>
                </a:lnTo>
                <a:lnTo>
                  <a:pt x="328" y="1345"/>
                </a:lnTo>
                <a:lnTo>
                  <a:pt x="353" y="1344"/>
                </a:lnTo>
                <a:lnTo>
                  <a:pt x="365" y="1343"/>
                </a:lnTo>
                <a:lnTo>
                  <a:pt x="375" y="1342"/>
                </a:lnTo>
                <a:lnTo>
                  <a:pt x="384" y="1339"/>
                </a:lnTo>
                <a:lnTo>
                  <a:pt x="386" y="1338"/>
                </a:lnTo>
                <a:lnTo>
                  <a:pt x="388" y="1336"/>
                </a:lnTo>
                <a:lnTo>
                  <a:pt x="388" y="1336"/>
                </a:lnTo>
                <a:lnTo>
                  <a:pt x="392" y="1330"/>
                </a:lnTo>
                <a:lnTo>
                  <a:pt x="394" y="1322"/>
                </a:lnTo>
                <a:lnTo>
                  <a:pt x="396" y="1311"/>
                </a:lnTo>
                <a:lnTo>
                  <a:pt x="393" y="1293"/>
                </a:lnTo>
                <a:lnTo>
                  <a:pt x="393" y="1293"/>
                </a:lnTo>
                <a:lnTo>
                  <a:pt x="392" y="1274"/>
                </a:lnTo>
                <a:lnTo>
                  <a:pt x="391" y="1259"/>
                </a:lnTo>
                <a:lnTo>
                  <a:pt x="390" y="1248"/>
                </a:lnTo>
                <a:lnTo>
                  <a:pt x="387" y="1245"/>
                </a:lnTo>
                <a:lnTo>
                  <a:pt x="386" y="1243"/>
                </a:lnTo>
                <a:lnTo>
                  <a:pt x="386" y="1243"/>
                </a:lnTo>
                <a:lnTo>
                  <a:pt x="381" y="1240"/>
                </a:lnTo>
                <a:lnTo>
                  <a:pt x="380" y="1238"/>
                </a:lnTo>
                <a:lnTo>
                  <a:pt x="378" y="1235"/>
                </a:lnTo>
                <a:lnTo>
                  <a:pt x="378" y="1235"/>
                </a:lnTo>
                <a:lnTo>
                  <a:pt x="368" y="1175"/>
                </a:lnTo>
                <a:lnTo>
                  <a:pt x="361" y="1130"/>
                </a:lnTo>
                <a:lnTo>
                  <a:pt x="359" y="1112"/>
                </a:lnTo>
                <a:lnTo>
                  <a:pt x="358" y="1099"/>
                </a:lnTo>
                <a:lnTo>
                  <a:pt x="358" y="1099"/>
                </a:lnTo>
                <a:lnTo>
                  <a:pt x="359" y="1057"/>
                </a:lnTo>
                <a:lnTo>
                  <a:pt x="359" y="1032"/>
                </a:lnTo>
                <a:lnTo>
                  <a:pt x="358" y="1009"/>
                </a:lnTo>
                <a:lnTo>
                  <a:pt x="358" y="1009"/>
                </a:lnTo>
                <a:lnTo>
                  <a:pt x="354" y="978"/>
                </a:lnTo>
                <a:lnTo>
                  <a:pt x="349" y="943"/>
                </a:lnTo>
                <a:lnTo>
                  <a:pt x="342" y="900"/>
                </a:lnTo>
                <a:lnTo>
                  <a:pt x="342" y="900"/>
                </a:lnTo>
                <a:lnTo>
                  <a:pt x="412" y="878"/>
                </a:lnTo>
                <a:lnTo>
                  <a:pt x="464" y="861"/>
                </a:lnTo>
                <a:lnTo>
                  <a:pt x="484" y="854"/>
                </a:lnTo>
                <a:lnTo>
                  <a:pt x="497" y="850"/>
                </a:lnTo>
                <a:lnTo>
                  <a:pt x="497" y="850"/>
                </a:lnTo>
                <a:lnTo>
                  <a:pt x="521" y="839"/>
                </a:lnTo>
                <a:lnTo>
                  <a:pt x="554" y="826"/>
                </a:lnTo>
                <a:lnTo>
                  <a:pt x="595" y="809"/>
                </a:lnTo>
                <a:lnTo>
                  <a:pt x="595" y="819"/>
                </a:lnTo>
                <a:lnTo>
                  <a:pt x="575" y="852"/>
                </a:lnTo>
                <a:lnTo>
                  <a:pt x="575" y="852"/>
                </a:lnTo>
                <a:lnTo>
                  <a:pt x="570" y="866"/>
                </a:lnTo>
                <a:lnTo>
                  <a:pt x="563" y="898"/>
                </a:lnTo>
                <a:lnTo>
                  <a:pt x="560" y="918"/>
                </a:lnTo>
                <a:lnTo>
                  <a:pt x="557" y="938"/>
                </a:lnTo>
                <a:lnTo>
                  <a:pt x="557" y="957"/>
                </a:lnTo>
                <a:lnTo>
                  <a:pt x="557" y="965"/>
                </a:lnTo>
                <a:lnTo>
                  <a:pt x="560" y="973"/>
                </a:lnTo>
                <a:lnTo>
                  <a:pt x="560" y="973"/>
                </a:lnTo>
                <a:lnTo>
                  <a:pt x="569" y="1003"/>
                </a:lnTo>
                <a:lnTo>
                  <a:pt x="578" y="1032"/>
                </a:lnTo>
                <a:lnTo>
                  <a:pt x="589" y="1056"/>
                </a:lnTo>
                <a:lnTo>
                  <a:pt x="593" y="1066"/>
                </a:lnTo>
                <a:lnTo>
                  <a:pt x="597" y="1071"/>
                </a:lnTo>
                <a:lnTo>
                  <a:pt x="597" y="1071"/>
                </a:lnTo>
                <a:close/>
                <a:moveTo>
                  <a:pt x="424" y="655"/>
                </a:moveTo>
                <a:lnTo>
                  <a:pt x="424" y="655"/>
                </a:lnTo>
                <a:lnTo>
                  <a:pt x="361" y="693"/>
                </a:lnTo>
                <a:lnTo>
                  <a:pt x="318" y="720"/>
                </a:lnTo>
                <a:lnTo>
                  <a:pt x="293" y="736"/>
                </a:lnTo>
                <a:lnTo>
                  <a:pt x="293" y="736"/>
                </a:lnTo>
                <a:lnTo>
                  <a:pt x="276" y="748"/>
                </a:lnTo>
                <a:lnTo>
                  <a:pt x="267" y="754"/>
                </a:lnTo>
                <a:lnTo>
                  <a:pt x="267" y="754"/>
                </a:lnTo>
                <a:lnTo>
                  <a:pt x="262" y="657"/>
                </a:lnTo>
                <a:lnTo>
                  <a:pt x="262" y="657"/>
                </a:lnTo>
                <a:lnTo>
                  <a:pt x="261" y="645"/>
                </a:lnTo>
                <a:lnTo>
                  <a:pt x="256" y="623"/>
                </a:lnTo>
                <a:lnTo>
                  <a:pt x="243" y="563"/>
                </a:lnTo>
                <a:lnTo>
                  <a:pt x="224" y="481"/>
                </a:lnTo>
                <a:lnTo>
                  <a:pt x="224" y="481"/>
                </a:lnTo>
                <a:lnTo>
                  <a:pt x="263" y="523"/>
                </a:lnTo>
                <a:lnTo>
                  <a:pt x="295" y="553"/>
                </a:lnTo>
                <a:lnTo>
                  <a:pt x="308" y="566"/>
                </a:lnTo>
                <a:lnTo>
                  <a:pt x="318" y="574"/>
                </a:lnTo>
                <a:lnTo>
                  <a:pt x="318" y="574"/>
                </a:lnTo>
                <a:lnTo>
                  <a:pt x="336" y="586"/>
                </a:lnTo>
                <a:lnTo>
                  <a:pt x="359" y="600"/>
                </a:lnTo>
                <a:lnTo>
                  <a:pt x="380" y="613"/>
                </a:lnTo>
                <a:lnTo>
                  <a:pt x="388" y="618"/>
                </a:lnTo>
                <a:lnTo>
                  <a:pt x="393" y="623"/>
                </a:lnTo>
                <a:lnTo>
                  <a:pt x="393" y="623"/>
                </a:lnTo>
                <a:lnTo>
                  <a:pt x="412" y="642"/>
                </a:lnTo>
                <a:lnTo>
                  <a:pt x="424" y="655"/>
                </a:lnTo>
                <a:lnTo>
                  <a:pt x="424" y="6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6F098E1D-DE8F-47AE-B5C9-676613281D66}"/>
              </a:ext>
            </a:extLst>
          </p:cNvPr>
          <p:cNvSpPr>
            <a:spLocks/>
          </p:cNvSpPr>
          <p:nvPr/>
        </p:nvSpPr>
        <p:spPr bwMode="auto">
          <a:xfrm>
            <a:off x="2352179" y="889217"/>
            <a:ext cx="1459795" cy="1446959"/>
          </a:xfrm>
          <a:custGeom>
            <a:avLst/>
            <a:gdLst>
              <a:gd name="T0" fmla="*/ 73 w 1251"/>
              <a:gd name="T1" fmla="*/ 307 h 1240"/>
              <a:gd name="T2" fmla="*/ 30 w 1251"/>
              <a:gd name="T3" fmla="*/ 406 h 1240"/>
              <a:gd name="T4" fmla="*/ 32 w 1251"/>
              <a:gd name="T5" fmla="*/ 473 h 1240"/>
              <a:gd name="T6" fmla="*/ 144 w 1251"/>
              <a:gd name="T7" fmla="*/ 607 h 1240"/>
              <a:gd name="T8" fmla="*/ 304 w 1251"/>
              <a:gd name="T9" fmla="*/ 746 h 1240"/>
              <a:gd name="T10" fmla="*/ 219 w 1251"/>
              <a:gd name="T11" fmla="*/ 766 h 1240"/>
              <a:gd name="T12" fmla="*/ 63 w 1251"/>
              <a:gd name="T13" fmla="*/ 763 h 1240"/>
              <a:gd name="T14" fmla="*/ 3 w 1251"/>
              <a:gd name="T15" fmla="*/ 763 h 1240"/>
              <a:gd name="T16" fmla="*/ 15 w 1251"/>
              <a:gd name="T17" fmla="*/ 882 h 1240"/>
              <a:gd name="T18" fmla="*/ 41 w 1251"/>
              <a:gd name="T19" fmla="*/ 1009 h 1240"/>
              <a:gd name="T20" fmla="*/ 75 w 1251"/>
              <a:gd name="T21" fmla="*/ 1071 h 1240"/>
              <a:gd name="T22" fmla="*/ 96 w 1251"/>
              <a:gd name="T23" fmla="*/ 1007 h 1240"/>
              <a:gd name="T24" fmla="*/ 113 w 1251"/>
              <a:gd name="T25" fmla="*/ 887 h 1240"/>
              <a:gd name="T26" fmla="*/ 173 w 1251"/>
              <a:gd name="T27" fmla="*/ 972 h 1240"/>
              <a:gd name="T28" fmla="*/ 88 w 1251"/>
              <a:gd name="T29" fmla="*/ 1117 h 1240"/>
              <a:gd name="T30" fmla="*/ 70 w 1251"/>
              <a:gd name="T31" fmla="*/ 1186 h 1240"/>
              <a:gd name="T32" fmla="*/ 124 w 1251"/>
              <a:gd name="T33" fmla="*/ 1212 h 1240"/>
              <a:gd name="T34" fmla="*/ 212 w 1251"/>
              <a:gd name="T35" fmla="*/ 1237 h 1240"/>
              <a:gd name="T36" fmla="*/ 329 w 1251"/>
              <a:gd name="T37" fmla="*/ 1231 h 1240"/>
              <a:gd name="T38" fmla="*/ 333 w 1251"/>
              <a:gd name="T39" fmla="*/ 1198 h 1240"/>
              <a:gd name="T40" fmla="*/ 244 w 1251"/>
              <a:gd name="T41" fmla="*/ 1131 h 1240"/>
              <a:gd name="T42" fmla="*/ 236 w 1251"/>
              <a:gd name="T43" fmla="*/ 1087 h 1240"/>
              <a:gd name="T44" fmla="*/ 355 w 1251"/>
              <a:gd name="T45" fmla="*/ 915 h 1240"/>
              <a:gd name="T46" fmla="*/ 454 w 1251"/>
              <a:gd name="T47" fmla="*/ 898 h 1240"/>
              <a:gd name="T48" fmla="*/ 520 w 1251"/>
              <a:gd name="T49" fmla="*/ 874 h 1240"/>
              <a:gd name="T50" fmla="*/ 563 w 1251"/>
              <a:gd name="T51" fmla="*/ 813 h 1240"/>
              <a:gd name="T52" fmla="*/ 579 w 1251"/>
              <a:gd name="T53" fmla="*/ 756 h 1240"/>
              <a:gd name="T54" fmla="*/ 443 w 1251"/>
              <a:gd name="T55" fmla="*/ 554 h 1240"/>
              <a:gd name="T56" fmla="*/ 399 w 1251"/>
              <a:gd name="T57" fmla="*/ 457 h 1240"/>
              <a:gd name="T58" fmla="*/ 507 w 1251"/>
              <a:gd name="T59" fmla="*/ 440 h 1240"/>
              <a:gd name="T60" fmla="*/ 746 w 1251"/>
              <a:gd name="T61" fmla="*/ 531 h 1240"/>
              <a:gd name="T62" fmla="*/ 847 w 1251"/>
              <a:gd name="T63" fmla="*/ 719 h 1240"/>
              <a:gd name="T64" fmla="*/ 929 w 1251"/>
              <a:gd name="T65" fmla="*/ 831 h 1240"/>
              <a:gd name="T66" fmla="*/ 997 w 1251"/>
              <a:gd name="T67" fmla="*/ 921 h 1240"/>
              <a:gd name="T68" fmla="*/ 1012 w 1251"/>
              <a:gd name="T69" fmla="*/ 1060 h 1240"/>
              <a:gd name="T70" fmla="*/ 1046 w 1251"/>
              <a:gd name="T71" fmla="*/ 1131 h 1240"/>
              <a:gd name="T72" fmla="*/ 1080 w 1251"/>
              <a:gd name="T73" fmla="*/ 1149 h 1240"/>
              <a:gd name="T74" fmla="*/ 1195 w 1251"/>
              <a:gd name="T75" fmla="*/ 1155 h 1240"/>
              <a:gd name="T76" fmla="*/ 1249 w 1251"/>
              <a:gd name="T77" fmla="*/ 1132 h 1240"/>
              <a:gd name="T78" fmla="*/ 1233 w 1251"/>
              <a:gd name="T79" fmla="*/ 1046 h 1240"/>
              <a:gd name="T80" fmla="*/ 1187 w 1251"/>
              <a:gd name="T81" fmla="*/ 982 h 1240"/>
              <a:gd name="T82" fmla="*/ 1043 w 1251"/>
              <a:gd name="T83" fmla="*/ 877 h 1240"/>
              <a:gd name="T84" fmla="*/ 987 w 1251"/>
              <a:gd name="T85" fmla="*/ 748 h 1240"/>
              <a:gd name="T86" fmla="*/ 919 w 1251"/>
              <a:gd name="T87" fmla="*/ 616 h 1240"/>
              <a:gd name="T88" fmla="*/ 851 w 1251"/>
              <a:gd name="T89" fmla="*/ 418 h 1240"/>
              <a:gd name="T90" fmla="*/ 827 w 1251"/>
              <a:gd name="T91" fmla="*/ 281 h 1240"/>
              <a:gd name="T92" fmla="*/ 866 w 1251"/>
              <a:gd name="T93" fmla="*/ 208 h 1240"/>
              <a:gd name="T94" fmla="*/ 894 w 1251"/>
              <a:gd name="T95" fmla="*/ 207 h 1240"/>
              <a:gd name="T96" fmla="*/ 912 w 1251"/>
              <a:gd name="T97" fmla="*/ 216 h 1240"/>
              <a:gd name="T98" fmla="*/ 911 w 1251"/>
              <a:gd name="T99" fmla="*/ 121 h 1240"/>
              <a:gd name="T100" fmla="*/ 906 w 1251"/>
              <a:gd name="T101" fmla="*/ 47 h 1240"/>
              <a:gd name="T102" fmla="*/ 866 w 1251"/>
              <a:gd name="T103" fmla="*/ 7 h 1240"/>
              <a:gd name="T104" fmla="*/ 844 w 1251"/>
              <a:gd name="T105" fmla="*/ 3 h 1240"/>
              <a:gd name="T106" fmla="*/ 774 w 1251"/>
              <a:gd name="T107" fmla="*/ 6 h 1240"/>
              <a:gd name="T108" fmla="*/ 726 w 1251"/>
              <a:gd name="T109" fmla="*/ 60 h 1240"/>
              <a:gd name="T110" fmla="*/ 708 w 1251"/>
              <a:gd name="T111" fmla="*/ 102 h 1240"/>
              <a:gd name="T112" fmla="*/ 687 w 1251"/>
              <a:gd name="T113" fmla="*/ 117 h 1240"/>
              <a:gd name="T114" fmla="*/ 622 w 1251"/>
              <a:gd name="T115" fmla="*/ 84 h 1240"/>
              <a:gd name="T116" fmla="*/ 537 w 1251"/>
              <a:gd name="T117" fmla="*/ 69 h 1240"/>
              <a:gd name="T118" fmla="*/ 453 w 1251"/>
              <a:gd name="T119" fmla="*/ 75 h 1240"/>
              <a:gd name="T120" fmla="*/ 301 w 1251"/>
              <a:gd name="T121" fmla="*/ 155 h 1240"/>
              <a:gd name="T122" fmla="*/ 212 w 1251"/>
              <a:gd name="T123" fmla="*/ 200 h 1240"/>
              <a:gd name="T124" fmla="*/ 189 w 1251"/>
              <a:gd name="T125" fmla="*/ 22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51" h="1240">
                <a:moveTo>
                  <a:pt x="189" y="221"/>
                </a:moveTo>
                <a:lnTo>
                  <a:pt x="189" y="221"/>
                </a:lnTo>
                <a:lnTo>
                  <a:pt x="174" y="230"/>
                </a:lnTo>
                <a:lnTo>
                  <a:pt x="141" y="253"/>
                </a:lnTo>
                <a:lnTo>
                  <a:pt x="102" y="281"/>
                </a:lnTo>
                <a:lnTo>
                  <a:pt x="86" y="294"/>
                </a:lnTo>
                <a:lnTo>
                  <a:pt x="73" y="307"/>
                </a:lnTo>
                <a:lnTo>
                  <a:pt x="73" y="307"/>
                </a:lnTo>
                <a:lnTo>
                  <a:pt x="68" y="313"/>
                </a:lnTo>
                <a:lnTo>
                  <a:pt x="63" y="320"/>
                </a:lnTo>
                <a:lnTo>
                  <a:pt x="54" y="338"/>
                </a:lnTo>
                <a:lnTo>
                  <a:pt x="44" y="359"/>
                </a:lnTo>
                <a:lnTo>
                  <a:pt x="36" y="383"/>
                </a:lnTo>
                <a:lnTo>
                  <a:pt x="30" y="406"/>
                </a:lnTo>
                <a:lnTo>
                  <a:pt x="27" y="429"/>
                </a:lnTo>
                <a:lnTo>
                  <a:pt x="26" y="439"/>
                </a:lnTo>
                <a:lnTo>
                  <a:pt x="26" y="449"/>
                </a:lnTo>
                <a:lnTo>
                  <a:pt x="27" y="458"/>
                </a:lnTo>
                <a:lnTo>
                  <a:pt x="28" y="465"/>
                </a:lnTo>
                <a:lnTo>
                  <a:pt x="28" y="465"/>
                </a:lnTo>
                <a:lnTo>
                  <a:pt x="32" y="473"/>
                </a:lnTo>
                <a:lnTo>
                  <a:pt x="36" y="483"/>
                </a:lnTo>
                <a:lnTo>
                  <a:pt x="50" y="503"/>
                </a:lnTo>
                <a:lnTo>
                  <a:pt x="69" y="527"/>
                </a:lnTo>
                <a:lnTo>
                  <a:pt x="89" y="550"/>
                </a:lnTo>
                <a:lnTo>
                  <a:pt x="127" y="590"/>
                </a:lnTo>
                <a:lnTo>
                  <a:pt x="144" y="607"/>
                </a:lnTo>
                <a:lnTo>
                  <a:pt x="144" y="607"/>
                </a:lnTo>
                <a:lnTo>
                  <a:pt x="186" y="652"/>
                </a:lnTo>
                <a:lnTo>
                  <a:pt x="186" y="652"/>
                </a:lnTo>
                <a:lnTo>
                  <a:pt x="207" y="668"/>
                </a:lnTo>
                <a:lnTo>
                  <a:pt x="250" y="700"/>
                </a:lnTo>
                <a:lnTo>
                  <a:pt x="290" y="731"/>
                </a:lnTo>
                <a:lnTo>
                  <a:pt x="302" y="743"/>
                </a:lnTo>
                <a:lnTo>
                  <a:pt x="304" y="746"/>
                </a:lnTo>
                <a:lnTo>
                  <a:pt x="304" y="748"/>
                </a:lnTo>
                <a:lnTo>
                  <a:pt x="304" y="748"/>
                </a:lnTo>
                <a:lnTo>
                  <a:pt x="301" y="751"/>
                </a:lnTo>
                <a:lnTo>
                  <a:pt x="291" y="753"/>
                </a:lnTo>
                <a:lnTo>
                  <a:pt x="266" y="758"/>
                </a:lnTo>
                <a:lnTo>
                  <a:pt x="239" y="763"/>
                </a:lnTo>
                <a:lnTo>
                  <a:pt x="219" y="766"/>
                </a:lnTo>
                <a:lnTo>
                  <a:pt x="219" y="766"/>
                </a:lnTo>
                <a:lnTo>
                  <a:pt x="166" y="770"/>
                </a:lnTo>
                <a:lnTo>
                  <a:pt x="135" y="771"/>
                </a:lnTo>
                <a:lnTo>
                  <a:pt x="117" y="771"/>
                </a:lnTo>
                <a:lnTo>
                  <a:pt x="117" y="771"/>
                </a:lnTo>
                <a:lnTo>
                  <a:pt x="63" y="763"/>
                </a:lnTo>
                <a:lnTo>
                  <a:pt x="63" y="763"/>
                </a:lnTo>
                <a:lnTo>
                  <a:pt x="55" y="761"/>
                </a:lnTo>
                <a:lnTo>
                  <a:pt x="37" y="758"/>
                </a:lnTo>
                <a:lnTo>
                  <a:pt x="27" y="758"/>
                </a:lnTo>
                <a:lnTo>
                  <a:pt x="16" y="758"/>
                </a:lnTo>
                <a:lnTo>
                  <a:pt x="8" y="759"/>
                </a:lnTo>
                <a:lnTo>
                  <a:pt x="6" y="761"/>
                </a:lnTo>
                <a:lnTo>
                  <a:pt x="3" y="763"/>
                </a:lnTo>
                <a:lnTo>
                  <a:pt x="3" y="763"/>
                </a:lnTo>
                <a:lnTo>
                  <a:pt x="1" y="766"/>
                </a:lnTo>
                <a:lnTo>
                  <a:pt x="0" y="772"/>
                </a:lnTo>
                <a:lnTo>
                  <a:pt x="1" y="787"/>
                </a:lnTo>
                <a:lnTo>
                  <a:pt x="3" y="809"/>
                </a:lnTo>
                <a:lnTo>
                  <a:pt x="7" y="833"/>
                </a:lnTo>
                <a:lnTo>
                  <a:pt x="15" y="882"/>
                </a:lnTo>
                <a:lnTo>
                  <a:pt x="19" y="903"/>
                </a:lnTo>
                <a:lnTo>
                  <a:pt x="21" y="920"/>
                </a:lnTo>
                <a:lnTo>
                  <a:pt x="21" y="920"/>
                </a:lnTo>
                <a:lnTo>
                  <a:pt x="23" y="936"/>
                </a:lnTo>
                <a:lnTo>
                  <a:pt x="27" y="959"/>
                </a:lnTo>
                <a:lnTo>
                  <a:pt x="34" y="983"/>
                </a:lnTo>
                <a:lnTo>
                  <a:pt x="41" y="1009"/>
                </a:lnTo>
                <a:lnTo>
                  <a:pt x="49" y="1033"/>
                </a:lnTo>
                <a:lnTo>
                  <a:pt x="59" y="1053"/>
                </a:lnTo>
                <a:lnTo>
                  <a:pt x="62" y="1061"/>
                </a:lnTo>
                <a:lnTo>
                  <a:pt x="67" y="1066"/>
                </a:lnTo>
                <a:lnTo>
                  <a:pt x="72" y="1070"/>
                </a:lnTo>
                <a:lnTo>
                  <a:pt x="75" y="1071"/>
                </a:lnTo>
                <a:lnTo>
                  <a:pt x="75" y="1071"/>
                </a:lnTo>
                <a:lnTo>
                  <a:pt x="80" y="1070"/>
                </a:lnTo>
                <a:lnTo>
                  <a:pt x="83" y="1066"/>
                </a:lnTo>
                <a:lnTo>
                  <a:pt x="86" y="1061"/>
                </a:lnTo>
                <a:lnTo>
                  <a:pt x="88" y="1055"/>
                </a:lnTo>
                <a:lnTo>
                  <a:pt x="92" y="1041"/>
                </a:lnTo>
                <a:lnTo>
                  <a:pt x="95" y="1025"/>
                </a:lnTo>
                <a:lnTo>
                  <a:pt x="96" y="1007"/>
                </a:lnTo>
                <a:lnTo>
                  <a:pt x="98" y="990"/>
                </a:lnTo>
                <a:lnTo>
                  <a:pt x="99" y="970"/>
                </a:lnTo>
                <a:lnTo>
                  <a:pt x="99" y="970"/>
                </a:lnTo>
                <a:lnTo>
                  <a:pt x="100" y="955"/>
                </a:lnTo>
                <a:lnTo>
                  <a:pt x="104" y="935"/>
                </a:lnTo>
                <a:lnTo>
                  <a:pt x="108" y="909"/>
                </a:lnTo>
                <a:lnTo>
                  <a:pt x="113" y="887"/>
                </a:lnTo>
                <a:lnTo>
                  <a:pt x="202" y="882"/>
                </a:lnTo>
                <a:lnTo>
                  <a:pt x="202" y="882"/>
                </a:lnTo>
                <a:lnTo>
                  <a:pt x="200" y="891"/>
                </a:lnTo>
                <a:lnTo>
                  <a:pt x="194" y="916"/>
                </a:lnTo>
                <a:lnTo>
                  <a:pt x="189" y="933"/>
                </a:lnTo>
                <a:lnTo>
                  <a:pt x="181" y="952"/>
                </a:lnTo>
                <a:lnTo>
                  <a:pt x="173" y="972"/>
                </a:lnTo>
                <a:lnTo>
                  <a:pt x="161" y="993"/>
                </a:lnTo>
                <a:lnTo>
                  <a:pt x="111" y="1075"/>
                </a:lnTo>
                <a:lnTo>
                  <a:pt x="111" y="1075"/>
                </a:lnTo>
                <a:lnTo>
                  <a:pt x="104" y="1086"/>
                </a:lnTo>
                <a:lnTo>
                  <a:pt x="96" y="1099"/>
                </a:lnTo>
                <a:lnTo>
                  <a:pt x="88" y="1117"/>
                </a:lnTo>
                <a:lnTo>
                  <a:pt x="88" y="1117"/>
                </a:lnTo>
                <a:lnTo>
                  <a:pt x="80" y="1137"/>
                </a:lnTo>
                <a:lnTo>
                  <a:pt x="72" y="1158"/>
                </a:lnTo>
                <a:lnTo>
                  <a:pt x="69" y="1169"/>
                </a:lnTo>
                <a:lnTo>
                  <a:pt x="68" y="1176"/>
                </a:lnTo>
                <a:lnTo>
                  <a:pt x="68" y="1183"/>
                </a:lnTo>
                <a:lnTo>
                  <a:pt x="69" y="1185"/>
                </a:lnTo>
                <a:lnTo>
                  <a:pt x="70" y="1186"/>
                </a:lnTo>
                <a:lnTo>
                  <a:pt x="70" y="1186"/>
                </a:lnTo>
                <a:lnTo>
                  <a:pt x="79" y="1191"/>
                </a:lnTo>
                <a:lnTo>
                  <a:pt x="87" y="1195"/>
                </a:lnTo>
                <a:lnTo>
                  <a:pt x="99" y="1199"/>
                </a:lnTo>
                <a:lnTo>
                  <a:pt x="113" y="1208"/>
                </a:lnTo>
                <a:lnTo>
                  <a:pt x="113" y="1208"/>
                </a:lnTo>
                <a:lnTo>
                  <a:pt x="124" y="1212"/>
                </a:lnTo>
                <a:lnTo>
                  <a:pt x="135" y="1218"/>
                </a:lnTo>
                <a:lnTo>
                  <a:pt x="163" y="1228"/>
                </a:lnTo>
                <a:lnTo>
                  <a:pt x="177" y="1232"/>
                </a:lnTo>
                <a:lnTo>
                  <a:pt x="190" y="1235"/>
                </a:lnTo>
                <a:lnTo>
                  <a:pt x="202" y="1237"/>
                </a:lnTo>
                <a:lnTo>
                  <a:pt x="212" y="1237"/>
                </a:lnTo>
                <a:lnTo>
                  <a:pt x="212" y="1237"/>
                </a:lnTo>
                <a:lnTo>
                  <a:pt x="233" y="1238"/>
                </a:lnTo>
                <a:lnTo>
                  <a:pt x="261" y="1240"/>
                </a:lnTo>
                <a:lnTo>
                  <a:pt x="289" y="1238"/>
                </a:lnTo>
                <a:lnTo>
                  <a:pt x="304" y="1237"/>
                </a:lnTo>
                <a:lnTo>
                  <a:pt x="317" y="1235"/>
                </a:lnTo>
                <a:lnTo>
                  <a:pt x="317" y="1235"/>
                </a:lnTo>
                <a:lnTo>
                  <a:pt x="329" y="1231"/>
                </a:lnTo>
                <a:lnTo>
                  <a:pt x="337" y="1227"/>
                </a:lnTo>
                <a:lnTo>
                  <a:pt x="342" y="1222"/>
                </a:lnTo>
                <a:lnTo>
                  <a:pt x="343" y="1219"/>
                </a:lnTo>
                <a:lnTo>
                  <a:pt x="343" y="1216"/>
                </a:lnTo>
                <a:lnTo>
                  <a:pt x="342" y="1210"/>
                </a:lnTo>
                <a:lnTo>
                  <a:pt x="338" y="1204"/>
                </a:lnTo>
                <a:lnTo>
                  <a:pt x="333" y="1198"/>
                </a:lnTo>
                <a:lnTo>
                  <a:pt x="325" y="1192"/>
                </a:lnTo>
                <a:lnTo>
                  <a:pt x="325" y="1192"/>
                </a:lnTo>
                <a:lnTo>
                  <a:pt x="302" y="1177"/>
                </a:lnTo>
                <a:lnTo>
                  <a:pt x="276" y="1157"/>
                </a:lnTo>
                <a:lnTo>
                  <a:pt x="255" y="1140"/>
                </a:lnTo>
                <a:lnTo>
                  <a:pt x="244" y="1131"/>
                </a:lnTo>
                <a:lnTo>
                  <a:pt x="244" y="1131"/>
                </a:lnTo>
                <a:lnTo>
                  <a:pt x="237" y="1123"/>
                </a:lnTo>
                <a:lnTo>
                  <a:pt x="233" y="1118"/>
                </a:lnTo>
                <a:lnTo>
                  <a:pt x="232" y="1114"/>
                </a:lnTo>
                <a:lnTo>
                  <a:pt x="232" y="1111"/>
                </a:lnTo>
                <a:lnTo>
                  <a:pt x="232" y="1111"/>
                </a:lnTo>
                <a:lnTo>
                  <a:pt x="233" y="1101"/>
                </a:lnTo>
                <a:lnTo>
                  <a:pt x="236" y="1087"/>
                </a:lnTo>
                <a:lnTo>
                  <a:pt x="239" y="1074"/>
                </a:lnTo>
                <a:lnTo>
                  <a:pt x="242" y="1066"/>
                </a:lnTo>
                <a:lnTo>
                  <a:pt x="242" y="1066"/>
                </a:lnTo>
                <a:lnTo>
                  <a:pt x="296" y="993"/>
                </a:lnTo>
                <a:lnTo>
                  <a:pt x="334" y="942"/>
                </a:lnTo>
                <a:lnTo>
                  <a:pt x="355" y="915"/>
                </a:lnTo>
                <a:lnTo>
                  <a:pt x="355" y="915"/>
                </a:lnTo>
                <a:lnTo>
                  <a:pt x="368" y="901"/>
                </a:lnTo>
                <a:lnTo>
                  <a:pt x="373" y="897"/>
                </a:lnTo>
                <a:lnTo>
                  <a:pt x="373" y="897"/>
                </a:lnTo>
                <a:lnTo>
                  <a:pt x="386" y="898"/>
                </a:lnTo>
                <a:lnTo>
                  <a:pt x="416" y="900"/>
                </a:lnTo>
                <a:lnTo>
                  <a:pt x="435" y="900"/>
                </a:lnTo>
                <a:lnTo>
                  <a:pt x="454" y="898"/>
                </a:lnTo>
                <a:lnTo>
                  <a:pt x="473" y="896"/>
                </a:lnTo>
                <a:lnTo>
                  <a:pt x="481" y="895"/>
                </a:lnTo>
                <a:lnTo>
                  <a:pt x="488" y="891"/>
                </a:lnTo>
                <a:lnTo>
                  <a:pt x="488" y="891"/>
                </a:lnTo>
                <a:lnTo>
                  <a:pt x="501" y="885"/>
                </a:lnTo>
                <a:lnTo>
                  <a:pt x="512" y="880"/>
                </a:lnTo>
                <a:lnTo>
                  <a:pt x="520" y="874"/>
                </a:lnTo>
                <a:lnTo>
                  <a:pt x="527" y="867"/>
                </a:lnTo>
                <a:lnTo>
                  <a:pt x="534" y="859"/>
                </a:lnTo>
                <a:lnTo>
                  <a:pt x="539" y="851"/>
                </a:lnTo>
                <a:lnTo>
                  <a:pt x="551" y="833"/>
                </a:lnTo>
                <a:lnTo>
                  <a:pt x="551" y="833"/>
                </a:lnTo>
                <a:lnTo>
                  <a:pt x="558" y="824"/>
                </a:lnTo>
                <a:lnTo>
                  <a:pt x="563" y="813"/>
                </a:lnTo>
                <a:lnTo>
                  <a:pt x="567" y="804"/>
                </a:lnTo>
                <a:lnTo>
                  <a:pt x="572" y="793"/>
                </a:lnTo>
                <a:lnTo>
                  <a:pt x="575" y="784"/>
                </a:lnTo>
                <a:lnTo>
                  <a:pt x="577" y="774"/>
                </a:lnTo>
                <a:lnTo>
                  <a:pt x="579" y="765"/>
                </a:lnTo>
                <a:lnTo>
                  <a:pt x="579" y="756"/>
                </a:lnTo>
                <a:lnTo>
                  <a:pt x="579" y="756"/>
                </a:lnTo>
                <a:lnTo>
                  <a:pt x="578" y="750"/>
                </a:lnTo>
                <a:lnTo>
                  <a:pt x="573" y="740"/>
                </a:lnTo>
                <a:lnTo>
                  <a:pt x="559" y="715"/>
                </a:lnTo>
                <a:lnTo>
                  <a:pt x="538" y="684"/>
                </a:lnTo>
                <a:lnTo>
                  <a:pt x="513" y="648"/>
                </a:lnTo>
                <a:lnTo>
                  <a:pt x="467" y="584"/>
                </a:lnTo>
                <a:lnTo>
                  <a:pt x="443" y="554"/>
                </a:lnTo>
                <a:lnTo>
                  <a:pt x="443" y="554"/>
                </a:lnTo>
                <a:lnTo>
                  <a:pt x="431" y="538"/>
                </a:lnTo>
                <a:lnTo>
                  <a:pt x="409" y="511"/>
                </a:lnTo>
                <a:lnTo>
                  <a:pt x="380" y="473"/>
                </a:lnTo>
                <a:lnTo>
                  <a:pt x="380" y="473"/>
                </a:lnTo>
                <a:lnTo>
                  <a:pt x="389" y="464"/>
                </a:lnTo>
                <a:lnTo>
                  <a:pt x="399" y="457"/>
                </a:lnTo>
                <a:lnTo>
                  <a:pt x="405" y="453"/>
                </a:lnTo>
                <a:lnTo>
                  <a:pt x="410" y="450"/>
                </a:lnTo>
                <a:lnTo>
                  <a:pt x="410" y="450"/>
                </a:lnTo>
                <a:lnTo>
                  <a:pt x="420" y="448"/>
                </a:lnTo>
                <a:lnTo>
                  <a:pt x="433" y="445"/>
                </a:lnTo>
                <a:lnTo>
                  <a:pt x="467" y="442"/>
                </a:lnTo>
                <a:lnTo>
                  <a:pt x="507" y="440"/>
                </a:lnTo>
                <a:lnTo>
                  <a:pt x="546" y="440"/>
                </a:lnTo>
                <a:lnTo>
                  <a:pt x="546" y="440"/>
                </a:lnTo>
                <a:lnTo>
                  <a:pt x="567" y="442"/>
                </a:lnTo>
                <a:lnTo>
                  <a:pt x="593" y="443"/>
                </a:lnTo>
                <a:lnTo>
                  <a:pt x="649" y="448"/>
                </a:lnTo>
                <a:lnTo>
                  <a:pt x="715" y="456"/>
                </a:lnTo>
                <a:lnTo>
                  <a:pt x="746" y="531"/>
                </a:lnTo>
                <a:lnTo>
                  <a:pt x="778" y="536"/>
                </a:lnTo>
                <a:lnTo>
                  <a:pt x="778" y="536"/>
                </a:lnTo>
                <a:lnTo>
                  <a:pt x="787" y="561"/>
                </a:lnTo>
                <a:lnTo>
                  <a:pt x="807" y="620"/>
                </a:lnTo>
                <a:lnTo>
                  <a:pt x="820" y="654"/>
                </a:lnTo>
                <a:lnTo>
                  <a:pt x="833" y="688"/>
                </a:lnTo>
                <a:lnTo>
                  <a:pt x="847" y="719"/>
                </a:lnTo>
                <a:lnTo>
                  <a:pt x="859" y="743"/>
                </a:lnTo>
                <a:lnTo>
                  <a:pt x="859" y="743"/>
                </a:lnTo>
                <a:lnTo>
                  <a:pt x="865" y="753"/>
                </a:lnTo>
                <a:lnTo>
                  <a:pt x="872" y="764"/>
                </a:lnTo>
                <a:lnTo>
                  <a:pt x="890" y="786"/>
                </a:lnTo>
                <a:lnTo>
                  <a:pt x="909" y="809"/>
                </a:lnTo>
                <a:lnTo>
                  <a:pt x="929" y="831"/>
                </a:lnTo>
                <a:lnTo>
                  <a:pt x="965" y="871"/>
                </a:lnTo>
                <a:lnTo>
                  <a:pt x="977" y="887"/>
                </a:lnTo>
                <a:lnTo>
                  <a:pt x="982" y="892"/>
                </a:lnTo>
                <a:lnTo>
                  <a:pt x="984" y="897"/>
                </a:lnTo>
                <a:lnTo>
                  <a:pt x="984" y="897"/>
                </a:lnTo>
                <a:lnTo>
                  <a:pt x="991" y="911"/>
                </a:lnTo>
                <a:lnTo>
                  <a:pt x="997" y="921"/>
                </a:lnTo>
                <a:lnTo>
                  <a:pt x="1002" y="929"/>
                </a:lnTo>
                <a:lnTo>
                  <a:pt x="1007" y="973"/>
                </a:lnTo>
                <a:lnTo>
                  <a:pt x="1007" y="973"/>
                </a:lnTo>
                <a:lnTo>
                  <a:pt x="1008" y="992"/>
                </a:lnTo>
                <a:lnTo>
                  <a:pt x="1008" y="1012"/>
                </a:lnTo>
                <a:lnTo>
                  <a:pt x="1010" y="1035"/>
                </a:lnTo>
                <a:lnTo>
                  <a:pt x="1012" y="1060"/>
                </a:lnTo>
                <a:lnTo>
                  <a:pt x="1018" y="1085"/>
                </a:lnTo>
                <a:lnTo>
                  <a:pt x="1021" y="1096"/>
                </a:lnTo>
                <a:lnTo>
                  <a:pt x="1025" y="1106"/>
                </a:lnTo>
                <a:lnTo>
                  <a:pt x="1029" y="1114"/>
                </a:lnTo>
                <a:lnTo>
                  <a:pt x="1035" y="1121"/>
                </a:lnTo>
                <a:lnTo>
                  <a:pt x="1035" y="1121"/>
                </a:lnTo>
                <a:lnTo>
                  <a:pt x="1046" y="1131"/>
                </a:lnTo>
                <a:lnTo>
                  <a:pt x="1054" y="1139"/>
                </a:lnTo>
                <a:lnTo>
                  <a:pt x="1062" y="1144"/>
                </a:lnTo>
                <a:lnTo>
                  <a:pt x="1068" y="1147"/>
                </a:lnTo>
                <a:lnTo>
                  <a:pt x="1074" y="1149"/>
                </a:lnTo>
                <a:lnTo>
                  <a:pt x="1077" y="1149"/>
                </a:lnTo>
                <a:lnTo>
                  <a:pt x="1080" y="1149"/>
                </a:lnTo>
                <a:lnTo>
                  <a:pt x="1080" y="1149"/>
                </a:lnTo>
                <a:lnTo>
                  <a:pt x="1094" y="1152"/>
                </a:lnTo>
                <a:lnTo>
                  <a:pt x="1109" y="1155"/>
                </a:lnTo>
                <a:lnTo>
                  <a:pt x="1127" y="1157"/>
                </a:lnTo>
                <a:lnTo>
                  <a:pt x="1147" y="1158"/>
                </a:lnTo>
                <a:lnTo>
                  <a:pt x="1168" y="1158"/>
                </a:lnTo>
                <a:lnTo>
                  <a:pt x="1187" y="1156"/>
                </a:lnTo>
                <a:lnTo>
                  <a:pt x="1195" y="1155"/>
                </a:lnTo>
                <a:lnTo>
                  <a:pt x="1204" y="1152"/>
                </a:lnTo>
                <a:lnTo>
                  <a:pt x="1204" y="1152"/>
                </a:lnTo>
                <a:lnTo>
                  <a:pt x="1217" y="1146"/>
                </a:lnTo>
                <a:lnTo>
                  <a:pt x="1229" y="1143"/>
                </a:lnTo>
                <a:lnTo>
                  <a:pt x="1237" y="1139"/>
                </a:lnTo>
                <a:lnTo>
                  <a:pt x="1244" y="1136"/>
                </a:lnTo>
                <a:lnTo>
                  <a:pt x="1249" y="1132"/>
                </a:lnTo>
                <a:lnTo>
                  <a:pt x="1250" y="1129"/>
                </a:lnTo>
                <a:lnTo>
                  <a:pt x="1251" y="1125"/>
                </a:lnTo>
                <a:lnTo>
                  <a:pt x="1251" y="1117"/>
                </a:lnTo>
                <a:lnTo>
                  <a:pt x="1249" y="1104"/>
                </a:lnTo>
                <a:lnTo>
                  <a:pt x="1249" y="1104"/>
                </a:lnTo>
                <a:lnTo>
                  <a:pt x="1241" y="1074"/>
                </a:lnTo>
                <a:lnTo>
                  <a:pt x="1233" y="1046"/>
                </a:lnTo>
                <a:lnTo>
                  <a:pt x="1227" y="1033"/>
                </a:lnTo>
                <a:lnTo>
                  <a:pt x="1223" y="1020"/>
                </a:lnTo>
                <a:lnTo>
                  <a:pt x="1216" y="1009"/>
                </a:lnTo>
                <a:lnTo>
                  <a:pt x="1208" y="1000"/>
                </a:lnTo>
                <a:lnTo>
                  <a:pt x="1208" y="1000"/>
                </a:lnTo>
                <a:lnTo>
                  <a:pt x="1199" y="992"/>
                </a:lnTo>
                <a:lnTo>
                  <a:pt x="1187" y="982"/>
                </a:lnTo>
                <a:lnTo>
                  <a:pt x="1160" y="964"/>
                </a:lnTo>
                <a:lnTo>
                  <a:pt x="1138" y="950"/>
                </a:lnTo>
                <a:lnTo>
                  <a:pt x="1128" y="944"/>
                </a:lnTo>
                <a:lnTo>
                  <a:pt x="1102" y="909"/>
                </a:lnTo>
                <a:lnTo>
                  <a:pt x="1053" y="895"/>
                </a:lnTo>
                <a:lnTo>
                  <a:pt x="1053" y="895"/>
                </a:lnTo>
                <a:lnTo>
                  <a:pt x="1043" y="877"/>
                </a:lnTo>
                <a:lnTo>
                  <a:pt x="1022" y="837"/>
                </a:lnTo>
                <a:lnTo>
                  <a:pt x="1010" y="812"/>
                </a:lnTo>
                <a:lnTo>
                  <a:pt x="999" y="789"/>
                </a:lnTo>
                <a:lnTo>
                  <a:pt x="991" y="766"/>
                </a:lnTo>
                <a:lnTo>
                  <a:pt x="989" y="757"/>
                </a:lnTo>
                <a:lnTo>
                  <a:pt x="987" y="748"/>
                </a:lnTo>
                <a:lnTo>
                  <a:pt x="987" y="748"/>
                </a:lnTo>
                <a:lnTo>
                  <a:pt x="985" y="740"/>
                </a:lnTo>
                <a:lnTo>
                  <a:pt x="983" y="731"/>
                </a:lnTo>
                <a:lnTo>
                  <a:pt x="976" y="712"/>
                </a:lnTo>
                <a:lnTo>
                  <a:pt x="966" y="693"/>
                </a:lnTo>
                <a:lnTo>
                  <a:pt x="955" y="673"/>
                </a:lnTo>
                <a:lnTo>
                  <a:pt x="933" y="639"/>
                </a:lnTo>
                <a:lnTo>
                  <a:pt x="919" y="616"/>
                </a:lnTo>
                <a:lnTo>
                  <a:pt x="919" y="616"/>
                </a:lnTo>
                <a:lnTo>
                  <a:pt x="909" y="597"/>
                </a:lnTo>
                <a:lnTo>
                  <a:pt x="894" y="569"/>
                </a:lnTo>
                <a:lnTo>
                  <a:pt x="879" y="534"/>
                </a:lnTo>
                <a:lnTo>
                  <a:pt x="889" y="531"/>
                </a:lnTo>
                <a:lnTo>
                  <a:pt x="889" y="531"/>
                </a:lnTo>
                <a:lnTo>
                  <a:pt x="851" y="418"/>
                </a:lnTo>
                <a:lnTo>
                  <a:pt x="851" y="418"/>
                </a:lnTo>
                <a:lnTo>
                  <a:pt x="828" y="350"/>
                </a:lnTo>
                <a:lnTo>
                  <a:pt x="828" y="350"/>
                </a:lnTo>
                <a:lnTo>
                  <a:pt x="817" y="316"/>
                </a:lnTo>
                <a:lnTo>
                  <a:pt x="808" y="296"/>
                </a:lnTo>
                <a:lnTo>
                  <a:pt x="808" y="296"/>
                </a:lnTo>
                <a:lnTo>
                  <a:pt x="827" y="281"/>
                </a:lnTo>
                <a:lnTo>
                  <a:pt x="841" y="267"/>
                </a:lnTo>
                <a:lnTo>
                  <a:pt x="847" y="260"/>
                </a:lnTo>
                <a:lnTo>
                  <a:pt x="851" y="254"/>
                </a:lnTo>
                <a:lnTo>
                  <a:pt x="851" y="254"/>
                </a:lnTo>
                <a:lnTo>
                  <a:pt x="857" y="241"/>
                </a:lnTo>
                <a:lnTo>
                  <a:pt x="861" y="228"/>
                </a:lnTo>
                <a:lnTo>
                  <a:pt x="866" y="208"/>
                </a:lnTo>
                <a:lnTo>
                  <a:pt x="866" y="208"/>
                </a:lnTo>
                <a:lnTo>
                  <a:pt x="868" y="203"/>
                </a:lnTo>
                <a:lnTo>
                  <a:pt x="874" y="197"/>
                </a:lnTo>
                <a:lnTo>
                  <a:pt x="881" y="190"/>
                </a:lnTo>
                <a:lnTo>
                  <a:pt x="881" y="190"/>
                </a:lnTo>
                <a:lnTo>
                  <a:pt x="885" y="196"/>
                </a:lnTo>
                <a:lnTo>
                  <a:pt x="894" y="207"/>
                </a:lnTo>
                <a:lnTo>
                  <a:pt x="899" y="213"/>
                </a:lnTo>
                <a:lnTo>
                  <a:pt x="904" y="216"/>
                </a:lnTo>
                <a:lnTo>
                  <a:pt x="909" y="219"/>
                </a:lnTo>
                <a:lnTo>
                  <a:pt x="910" y="219"/>
                </a:lnTo>
                <a:lnTo>
                  <a:pt x="911" y="219"/>
                </a:lnTo>
                <a:lnTo>
                  <a:pt x="911" y="219"/>
                </a:lnTo>
                <a:lnTo>
                  <a:pt x="912" y="216"/>
                </a:lnTo>
                <a:lnTo>
                  <a:pt x="913" y="214"/>
                </a:lnTo>
                <a:lnTo>
                  <a:pt x="912" y="207"/>
                </a:lnTo>
                <a:lnTo>
                  <a:pt x="909" y="189"/>
                </a:lnTo>
                <a:lnTo>
                  <a:pt x="904" y="172"/>
                </a:lnTo>
                <a:lnTo>
                  <a:pt x="902" y="165"/>
                </a:lnTo>
                <a:lnTo>
                  <a:pt x="902" y="165"/>
                </a:lnTo>
                <a:lnTo>
                  <a:pt x="911" y="121"/>
                </a:lnTo>
                <a:lnTo>
                  <a:pt x="917" y="86"/>
                </a:lnTo>
                <a:lnTo>
                  <a:pt x="919" y="73"/>
                </a:lnTo>
                <a:lnTo>
                  <a:pt x="919" y="64"/>
                </a:lnTo>
                <a:lnTo>
                  <a:pt x="919" y="64"/>
                </a:lnTo>
                <a:lnTo>
                  <a:pt x="917" y="58"/>
                </a:lnTo>
                <a:lnTo>
                  <a:pt x="912" y="53"/>
                </a:lnTo>
                <a:lnTo>
                  <a:pt x="906" y="47"/>
                </a:lnTo>
                <a:lnTo>
                  <a:pt x="900" y="43"/>
                </a:lnTo>
                <a:lnTo>
                  <a:pt x="887" y="34"/>
                </a:lnTo>
                <a:lnTo>
                  <a:pt x="881" y="28"/>
                </a:lnTo>
                <a:lnTo>
                  <a:pt x="881" y="28"/>
                </a:lnTo>
                <a:lnTo>
                  <a:pt x="876" y="18"/>
                </a:lnTo>
                <a:lnTo>
                  <a:pt x="870" y="11"/>
                </a:lnTo>
                <a:lnTo>
                  <a:pt x="866" y="7"/>
                </a:lnTo>
                <a:lnTo>
                  <a:pt x="861" y="4"/>
                </a:lnTo>
                <a:lnTo>
                  <a:pt x="861" y="4"/>
                </a:lnTo>
                <a:lnTo>
                  <a:pt x="857" y="1"/>
                </a:lnTo>
                <a:lnTo>
                  <a:pt x="852" y="0"/>
                </a:lnTo>
                <a:lnTo>
                  <a:pt x="850" y="0"/>
                </a:lnTo>
                <a:lnTo>
                  <a:pt x="847" y="1"/>
                </a:lnTo>
                <a:lnTo>
                  <a:pt x="844" y="3"/>
                </a:lnTo>
                <a:lnTo>
                  <a:pt x="844" y="4"/>
                </a:lnTo>
                <a:lnTo>
                  <a:pt x="844" y="4"/>
                </a:lnTo>
                <a:lnTo>
                  <a:pt x="818" y="4"/>
                </a:lnTo>
                <a:lnTo>
                  <a:pt x="796" y="4"/>
                </a:lnTo>
                <a:lnTo>
                  <a:pt x="780" y="4"/>
                </a:lnTo>
                <a:lnTo>
                  <a:pt x="780" y="4"/>
                </a:lnTo>
                <a:lnTo>
                  <a:pt x="774" y="6"/>
                </a:lnTo>
                <a:lnTo>
                  <a:pt x="767" y="11"/>
                </a:lnTo>
                <a:lnTo>
                  <a:pt x="760" y="18"/>
                </a:lnTo>
                <a:lnTo>
                  <a:pt x="752" y="25"/>
                </a:lnTo>
                <a:lnTo>
                  <a:pt x="739" y="41"/>
                </a:lnTo>
                <a:lnTo>
                  <a:pt x="730" y="52"/>
                </a:lnTo>
                <a:lnTo>
                  <a:pt x="730" y="52"/>
                </a:lnTo>
                <a:lnTo>
                  <a:pt x="726" y="60"/>
                </a:lnTo>
                <a:lnTo>
                  <a:pt x="721" y="71"/>
                </a:lnTo>
                <a:lnTo>
                  <a:pt x="715" y="88"/>
                </a:lnTo>
                <a:lnTo>
                  <a:pt x="715" y="88"/>
                </a:lnTo>
                <a:lnTo>
                  <a:pt x="710" y="96"/>
                </a:lnTo>
                <a:lnTo>
                  <a:pt x="708" y="102"/>
                </a:lnTo>
                <a:lnTo>
                  <a:pt x="708" y="102"/>
                </a:lnTo>
                <a:lnTo>
                  <a:pt x="708" y="102"/>
                </a:lnTo>
                <a:lnTo>
                  <a:pt x="707" y="99"/>
                </a:lnTo>
                <a:lnTo>
                  <a:pt x="704" y="99"/>
                </a:lnTo>
                <a:lnTo>
                  <a:pt x="697" y="102"/>
                </a:lnTo>
                <a:lnTo>
                  <a:pt x="697" y="102"/>
                </a:lnTo>
                <a:lnTo>
                  <a:pt x="694" y="105"/>
                </a:lnTo>
                <a:lnTo>
                  <a:pt x="690" y="109"/>
                </a:lnTo>
                <a:lnTo>
                  <a:pt x="687" y="117"/>
                </a:lnTo>
                <a:lnTo>
                  <a:pt x="685" y="124"/>
                </a:lnTo>
                <a:lnTo>
                  <a:pt x="684" y="128"/>
                </a:lnTo>
                <a:lnTo>
                  <a:pt x="684" y="128"/>
                </a:lnTo>
                <a:lnTo>
                  <a:pt x="655" y="106"/>
                </a:lnTo>
                <a:lnTo>
                  <a:pt x="634" y="92"/>
                </a:lnTo>
                <a:lnTo>
                  <a:pt x="622" y="84"/>
                </a:lnTo>
                <a:lnTo>
                  <a:pt x="622" y="84"/>
                </a:lnTo>
                <a:lnTo>
                  <a:pt x="591" y="76"/>
                </a:lnTo>
                <a:lnTo>
                  <a:pt x="567" y="71"/>
                </a:lnTo>
                <a:lnTo>
                  <a:pt x="557" y="70"/>
                </a:lnTo>
                <a:lnTo>
                  <a:pt x="549" y="70"/>
                </a:lnTo>
                <a:lnTo>
                  <a:pt x="549" y="70"/>
                </a:lnTo>
                <a:lnTo>
                  <a:pt x="543" y="70"/>
                </a:lnTo>
                <a:lnTo>
                  <a:pt x="537" y="69"/>
                </a:lnTo>
                <a:lnTo>
                  <a:pt x="525" y="66"/>
                </a:lnTo>
                <a:lnTo>
                  <a:pt x="518" y="65"/>
                </a:lnTo>
                <a:lnTo>
                  <a:pt x="511" y="65"/>
                </a:lnTo>
                <a:lnTo>
                  <a:pt x="501" y="65"/>
                </a:lnTo>
                <a:lnTo>
                  <a:pt x="491" y="66"/>
                </a:lnTo>
                <a:lnTo>
                  <a:pt x="491" y="66"/>
                </a:lnTo>
                <a:lnTo>
                  <a:pt x="453" y="75"/>
                </a:lnTo>
                <a:lnTo>
                  <a:pt x="439" y="78"/>
                </a:lnTo>
                <a:lnTo>
                  <a:pt x="428" y="82"/>
                </a:lnTo>
                <a:lnTo>
                  <a:pt x="428" y="82"/>
                </a:lnTo>
                <a:lnTo>
                  <a:pt x="384" y="106"/>
                </a:lnTo>
                <a:lnTo>
                  <a:pt x="335" y="135"/>
                </a:lnTo>
                <a:lnTo>
                  <a:pt x="335" y="135"/>
                </a:lnTo>
                <a:lnTo>
                  <a:pt x="301" y="155"/>
                </a:lnTo>
                <a:lnTo>
                  <a:pt x="277" y="168"/>
                </a:lnTo>
                <a:lnTo>
                  <a:pt x="277" y="168"/>
                </a:lnTo>
                <a:lnTo>
                  <a:pt x="253" y="184"/>
                </a:lnTo>
                <a:lnTo>
                  <a:pt x="235" y="198"/>
                </a:lnTo>
                <a:lnTo>
                  <a:pt x="235" y="198"/>
                </a:lnTo>
                <a:lnTo>
                  <a:pt x="223" y="198"/>
                </a:lnTo>
                <a:lnTo>
                  <a:pt x="212" y="200"/>
                </a:lnTo>
                <a:lnTo>
                  <a:pt x="207" y="201"/>
                </a:lnTo>
                <a:lnTo>
                  <a:pt x="204" y="203"/>
                </a:lnTo>
                <a:lnTo>
                  <a:pt x="204" y="203"/>
                </a:lnTo>
                <a:lnTo>
                  <a:pt x="198" y="208"/>
                </a:lnTo>
                <a:lnTo>
                  <a:pt x="193" y="214"/>
                </a:lnTo>
                <a:lnTo>
                  <a:pt x="189" y="221"/>
                </a:lnTo>
                <a:lnTo>
                  <a:pt x="189" y="2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BDF88934-C204-4B68-9287-4D6C74528B1D}"/>
              </a:ext>
            </a:extLst>
          </p:cNvPr>
          <p:cNvSpPr>
            <a:spLocks noEditPoints="1"/>
          </p:cNvSpPr>
          <p:nvPr/>
        </p:nvSpPr>
        <p:spPr bwMode="auto">
          <a:xfrm>
            <a:off x="625669" y="832623"/>
            <a:ext cx="1252086" cy="1560148"/>
          </a:xfrm>
          <a:custGeom>
            <a:avLst/>
            <a:gdLst>
              <a:gd name="T0" fmla="*/ 104 w 1073"/>
              <a:gd name="T1" fmla="*/ 286 h 1337"/>
              <a:gd name="T2" fmla="*/ 88 w 1073"/>
              <a:gd name="T3" fmla="*/ 372 h 1337"/>
              <a:gd name="T4" fmla="*/ 45 w 1073"/>
              <a:gd name="T5" fmla="*/ 506 h 1337"/>
              <a:gd name="T6" fmla="*/ 3 w 1073"/>
              <a:gd name="T7" fmla="*/ 574 h 1337"/>
              <a:gd name="T8" fmla="*/ 9 w 1073"/>
              <a:gd name="T9" fmla="*/ 646 h 1337"/>
              <a:gd name="T10" fmla="*/ 30 w 1073"/>
              <a:gd name="T11" fmla="*/ 654 h 1337"/>
              <a:gd name="T12" fmla="*/ 50 w 1073"/>
              <a:gd name="T13" fmla="*/ 652 h 1337"/>
              <a:gd name="T14" fmla="*/ 53 w 1073"/>
              <a:gd name="T15" fmla="*/ 627 h 1337"/>
              <a:gd name="T16" fmla="*/ 59 w 1073"/>
              <a:gd name="T17" fmla="*/ 582 h 1337"/>
              <a:gd name="T18" fmla="*/ 93 w 1073"/>
              <a:gd name="T19" fmla="*/ 519 h 1337"/>
              <a:gd name="T20" fmla="*/ 179 w 1073"/>
              <a:gd name="T21" fmla="*/ 386 h 1337"/>
              <a:gd name="T22" fmla="*/ 261 w 1073"/>
              <a:gd name="T23" fmla="*/ 423 h 1337"/>
              <a:gd name="T24" fmla="*/ 328 w 1073"/>
              <a:gd name="T25" fmla="*/ 556 h 1337"/>
              <a:gd name="T26" fmla="*/ 184 w 1073"/>
              <a:gd name="T27" fmla="*/ 738 h 1337"/>
              <a:gd name="T28" fmla="*/ 185 w 1073"/>
              <a:gd name="T29" fmla="*/ 836 h 1337"/>
              <a:gd name="T30" fmla="*/ 246 w 1073"/>
              <a:gd name="T31" fmla="*/ 1007 h 1337"/>
              <a:gd name="T32" fmla="*/ 153 w 1073"/>
              <a:gd name="T33" fmla="*/ 1083 h 1337"/>
              <a:gd name="T34" fmla="*/ 153 w 1073"/>
              <a:gd name="T35" fmla="*/ 1118 h 1337"/>
              <a:gd name="T36" fmla="*/ 170 w 1073"/>
              <a:gd name="T37" fmla="*/ 1169 h 1337"/>
              <a:gd name="T38" fmla="*/ 171 w 1073"/>
              <a:gd name="T39" fmla="*/ 1187 h 1337"/>
              <a:gd name="T40" fmla="*/ 153 w 1073"/>
              <a:gd name="T41" fmla="*/ 1213 h 1337"/>
              <a:gd name="T42" fmla="*/ 165 w 1073"/>
              <a:gd name="T43" fmla="*/ 1241 h 1337"/>
              <a:gd name="T44" fmla="*/ 408 w 1073"/>
              <a:gd name="T45" fmla="*/ 1249 h 1337"/>
              <a:gd name="T46" fmla="*/ 435 w 1073"/>
              <a:gd name="T47" fmla="*/ 1214 h 1337"/>
              <a:gd name="T48" fmla="*/ 422 w 1073"/>
              <a:gd name="T49" fmla="*/ 1138 h 1337"/>
              <a:gd name="T50" fmla="*/ 386 w 1073"/>
              <a:gd name="T51" fmla="*/ 1062 h 1337"/>
              <a:gd name="T52" fmla="*/ 426 w 1073"/>
              <a:gd name="T53" fmla="*/ 841 h 1337"/>
              <a:gd name="T54" fmla="*/ 573 w 1073"/>
              <a:gd name="T55" fmla="*/ 670 h 1337"/>
              <a:gd name="T56" fmla="*/ 599 w 1073"/>
              <a:gd name="T57" fmla="*/ 715 h 1337"/>
              <a:gd name="T58" fmla="*/ 609 w 1073"/>
              <a:gd name="T59" fmla="*/ 869 h 1337"/>
              <a:gd name="T60" fmla="*/ 734 w 1073"/>
              <a:gd name="T61" fmla="*/ 994 h 1337"/>
              <a:gd name="T62" fmla="*/ 918 w 1073"/>
              <a:gd name="T63" fmla="*/ 1200 h 1337"/>
              <a:gd name="T64" fmla="*/ 933 w 1073"/>
              <a:gd name="T65" fmla="*/ 1287 h 1337"/>
              <a:gd name="T66" fmla="*/ 956 w 1073"/>
              <a:gd name="T67" fmla="*/ 1337 h 1337"/>
              <a:gd name="T68" fmla="*/ 1067 w 1073"/>
              <a:gd name="T69" fmla="*/ 1302 h 1337"/>
              <a:gd name="T70" fmla="*/ 1064 w 1073"/>
              <a:gd name="T71" fmla="*/ 1247 h 1337"/>
              <a:gd name="T72" fmla="*/ 1022 w 1073"/>
              <a:gd name="T73" fmla="*/ 1181 h 1337"/>
              <a:gd name="T74" fmla="*/ 932 w 1073"/>
              <a:gd name="T75" fmla="*/ 1027 h 1337"/>
              <a:gd name="T76" fmla="*/ 845 w 1073"/>
              <a:gd name="T77" fmla="*/ 903 h 1337"/>
              <a:gd name="T78" fmla="*/ 768 w 1073"/>
              <a:gd name="T79" fmla="*/ 841 h 1337"/>
              <a:gd name="T80" fmla="*/ 785 w 1073"/>
              <a:gd name="T81" fmla="*/ 604 h 1337"/>
              <a:gd name="T82" fmla="*/ 769 w 1073"/>
              <a:gd name="T83" fmla="*/ 473 h 1337"/>
              <a:gd name="T84" fmla="*/ 732 w 1073"/>
              <a:gd name="T85" fmla="*/ 410 h 1337"/>
              <a:gd name="T86" fmla="*/ 680 w 1073"/>
              <a:gd name="T87" fmla="*/ 359 h 1337"/>
              <a:gd name="T88" fmla="*/ 577 w 1073"/>
              <a:gd name="T89" fmla="*/ 257 h 1337"/>
              <a:gd name="T90" fmla="*/ 453 w 1073"/>
              <a:gd name="T91" fmla="*/ 192 h 1337"/>
              <a:gd name="T92" fmla="*/ 383 w 1073"/>
              <a:gd name="T93" fmla="*/ 116 h 1337"/>
              <a:gd name="T94" fmla="*/ 359 w 1073"/>
              <a:gd name="T95" fmla="*/ 56 h 1337"/>
              <a:gd name="T96" fmla="*/ 289 w 1073"/>
              <a:gd name="T97" fmla="*/ 0 h 1337"/>
              <a:gd name="T98" fmla="*/ 263 w 1073"/>
              <a:gd name="T99" fmla="*/ 5 h 1337"/>
              <a:gd name="T100" fmla="*/ 180 w 1073"/>
              <a:gd name="T101" fmla="*/ 35 h 1337"/>
              <a:gd name="T102" fmla="*/ 114 w 1073"/>
              <a:gd name="T103" fmla="*/ 96 h 1337"/>
              <a:gd name="T104" fmla="*/ 83 w 1073"/>
              <a:gd name="T105" fmla="*/ 117 h 1337"/>
              <a:gd name="T106" fmla="*/ 106 w 1073"/>
              <a:gd name="T107" fmla="*/ 155 h 1337"/>
              <a:gd name="T108" fmla="*/ 161 w 1073"/>
              <a:gd name="T109" fmla="*/ 169 h 1337"/>
              <a:gd name="T110" fmla="*/ 137 w 1073"/>
              <a:gd name="T111" fmla="*/ 196 h 1337"/>
              <a:gd name="T112" fmla="*/ 333 w 1073"/>
              <a:gd name="T113" fmla="*/ 843 h 1337"/>
              <a:gd name="T114" fmla="*/ 340 w 1073"/>
              <a:gd name="T115" fmla="*/ 79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3" h="1337">
                <a:moveTo>
                  <a:pt x="146" y="211"/>
                </a:moveTo>
                <a:lnTo>
                  <a:pt x="146" y="211"/>
                </a:lnTo>
                <a:lnTo>
                  <a:pt x="133" y="229"/>
                </a:lnTo>
                <a:lnTo>
                  <a:pt x="113" y="258"/>
                </a:lnTo>
                <a:lnTo>
                  <a:pt x="113" y="258"/>
                </a:lnTo>
                <a:lnTo>
                  <a:pt x="104" y="274"/>
                </a:lnTo>
                <a:lnTo>
                  <a:pt x="102" y="280"/>
                </a:lnTo>
                <a:lnTo>
                  <a:pt x="104" y="286"/>
                </a:lnTo>
                <a:lnTo>
                  <a:pt x="104" y="286"/>
                </a:lnTo>
                <a:lnTo>
                  <a:pt x="107" y="294"/>
                </a:lnTo>
                <a:lnTo>
                  <a:pt x="113" y="303"/>
                </a:lnTo>
                <a:lnTo>
                  <a:pt x="118" y="311"/>
                </a:lnTo>
                <a:lnTo>
                  <a:pt x="118" y="311"/>
                </a:lnTo>
                <a:lnTo>
                  <a:pt x="115" y="314"/>
                </a:lnTo>
                <a:lnTo>
                  <a:pt x="111" y="325"/>
                </a:lnTo>
                <a:lnTo>
                  <a:pt x="88" y="372"/>
                </a:lnTo>
                <a:lnTo>
                  <a:pt x="88" y="372"/>
                </a:lnTo>
                <a:lnTo>
                  <a:pt x="81" y="389"/>
                </a:lnTo>
                <a:lnTo>
                  <a:pt x="74" y="409"/>
                </a:lnTo>
                <a:lnTo>
                  <a:pt x="62" y="447"/>
                </a:lnTo>
                <a:lnTo>
                  <a:pt x="55" y="476"/>
                </a:lnTo>
                <a:lnTo>
                  <a:pt x="53" y="488"/>
                </a:lnTo>
                <a:lnTo>
                  <a:pt x="53" y="488"/>
                </a:lnTo>
                <a:lnTo>
                  <a:pt x="45" y="506"/>
                </a:lnTo>
                <a:lnTo>
                  <a:pt x="36" y="520"/>
                </a:lnTo>
                <a:lnTo>
                  <a:pt x="30" y="530"/>
                </a:lnTo>
                <a:lnTo>
                  <a:pt x="30" y="530"/>
                </a:lnTo>
                <a:lnTo>
                  <a:pt x="23" y="540"/>
                </a:lnTo>
                <a:lnTo>
                  <a:pt x="14" y="552"/>
                </a:lnTo>
                <a:lnTo>
                  <a:pt x="10" y="559"/>
                </a:lnTo>
                <a:lnTo>
                  <a:pt x="7" y="566"/>
                </a:lnTo>
                <a:lnTo>
                  <a:pt x="3" y="574"/>
                </a:lnTo>
                <a:lnTo>
                  <a:pt x="2" y="581"/>
                </a:lnTo>
                <a:lnTo>
                  <a:pt x="2" y="581"/>
                </a:lnTo>
                <a:lnTo>
                  <a:pt x="1" y="604"/>
                </a:lnTo>
                <a:lnTo>
                  <a:pt x="0" y="614"/>
                </a:lnTo>
                <a:lnTo>
                  <a:pt x="0" y="614"/>
                </a:lnTo>
                <a:lnTo>
                  <a:pt x="1" y="622"/>
                </a:lnTo>
                <a:lnTo>
                  <a:pt x="4" y="634"/>
                </a:lnTo>
                <a:lnTo>
                  <a:pt x="9" y="646"/>
                </a:lnTo>
                <a:lnTo>
                  <a:pt x="11" y="650"/>
                </a:lnTo>
                <a:lnTo>
                  <a:pt x="15" y="652"/>
                </a:lnTo>
                <a:lnTo>
                  <a:pt x="15" y="652"/>
                </a:lnTo>
                <a:lnTo>
                  <a:pt x="21" y="653"/>
                </a:lnTo>
                <a:lnTo>
                  <a:pt x="24" y="653"/>
                </a:lnTo>
                <a:lnTo>
                  <a:pt x="28" y="652"/>
                </a:lnTo>
                <a:lnTo>
                  <a:pt x="28" y="652"/>
                </a:lnTo>
                <a:lnTo>
                  <a:pt x="30" y="654"/>
                </a:lnTo>
                <a:lnTo>
                  <a:pt x="33" y="657"/>
                </a:lnTo>
                <a:lnTo>
                  <a:pt x="35" y="657"/>
                </a:lnTo>
                <a:lnTo>
                  <a:pt x="40" y="657"/>
                </a:lnTo>
                <a:lnTo>
                  <a:pt x="40" y="657"/>
                </a:lnTo>
                <a:lnTo>
                  <a:pt x="45" y="656"/>
                </a:lnTo>
                <a:lnTo>
                  <a:pt x="48" y="654"/>
                </a:lnTo>
                <a:lnTo>
                  <a:pt x="50" y="652"/>
                </a:lnTo>
                <a:lnTo>
                  <a:pt x="50" y="652"/>
                </a:lnTo>
                <a:lnTo>
                  <a:pt x="52" y="645"/>
                </a:lnTo>
                <a:lnTo>
                  <a:pt x="52" y="641"/>
                </a:lnTo>
                <a:lnTo>
                  <a:pt x="50" y="639"/>
                </a:lnTo>
                <a:lnTo>
                  <a:pt x="50" y="639"/>
                </a:lnTo>
                <a:lnTo>
                  <a:pt x="50" y="637"/>
                </a:lnTo>
                <a:lnTo>
                  <a:pt x="52" y="633"/>
                </a:lnTo>
                <a:lnTo>
                  <a:pt x="53" y="630"/>
                </a:lnTo>
                <a:lnTo>
                  <a:pt x="53" y="627"/>
                </a:lnTo>
                <a:lnTo>
                  <a:pt x="53" y="627"/>
                </a:lnTo>
                <a:lnTo>
                  <a:pt x="46" y="617"/>
                </a:lnTo>
                <a:lnTo>
                  <a:pt x="43" y="609"/>
                </a:lnTo>
                <a:lnTo>
                  <a:pt x="42" y="608"/>
                </a:lnTo>
                <a:lnTo>
                  <a:pt x="42" y="606"/>
                </a:lnTo>
                <a:lnTo>
                  <a:pt x="42" y="606"/>
                </a:lnTo>
                <a:lnTo>
                  <a:pt x="48" y="599"/>
                </a:lnTo>
                <a:lnTo>
                  <a:pt x="59" y="582"/>
                </a:lnTo>
                <a:lnTo>
                  <a:pt x="72" y="565"/>
                </a:lnTo>
                <a:lnTo>
                  <a:pt x="80" y="548"/>
                </a:lnTo>
                <a:lnTo>
                  <a:pt x="80" y="548"/>
                </a:lnTo>
                <a:lnTo>
                  <a:pt x="86" y="536"/>
                </a:lnTo>
                <a:lnTo>
                  <a:pt x="89" y="527"/>
                </a:lnTo>
                <a:lnTo>
                  <a:pt x="92" y="520"/>
                </a:lnTo>
                <a:lnTo>
                  <a:pt x="93" y="519"/>
                </a:lnTo>
                <a:lnTo>
                  <a:pt x="93" y="519"/>
                </a:lnTo>
                <a:lnTo>
                  <a:pt x="96" y="513"/>
                </a:lnTo>
                <a:lnTo>
                  <a:pt x="105" y="497"/>
                </a:lnTo>
                <a:lnTo>
                  <a:pt x="117" y="476"/>
                </a:lnTo>
                <a:lnTo>
                  <a:pt x="131" y="452"/>
                </a:lnTo>
                <a:lnTo>
                  <a:pt x="131" y="452"/>
                </a:lnTo>
                <a:lnTo>
                  <a:pt x="140" y="440"/>
                </a:lnTo>
                <a:lnTo>
                  <a:pt x="152" y="423"/>
                </a:lnTo>
                <a:lnTo>
                  <a:pt x="179" y="386"/>
                </a:lnTo>
                <a:lnTo>
                  <a:pt x="213" y="344"/>
                </a:lnTo>
                <a:lnTo>
                  <a:pt x="213" y="344"/>
                </a:lnTo>
                <a:lnTo>
                  <a:pt x="229" y="376"/>
                </a:lnTo>
                <a:lnTo>
                  <a:pt x="242" y="399"/>
                </a:lnTo>
                <a:lnTo>
                  <a:pt x="248" y="409"/>
                </a:lnTo>
                <a:lnTo>
                  <a:pt x="251" y="415"/>
                </a:lnTo>
                <a:lnTo>
                  <a:pt x="251" y="415"/>
                </a:lnTo>
                <a:lnTo>
                  <a:pt x="261" y="423"/>
                </a:lnTo>
                <a:lnTo>
                  <a:pt x="276" y="436"/>
                </a:lnTo>
                <a:lnTo>
                  <a:pt x="322" y="473"/>
                </a:lnTo>
                <a:lnTo>
                  <a:pt x="364" y="507"/>
                </a:lnTo>
                <a:lnTo>
                  <a:pt x="379" y="519"/>
                </a:lnTo>
                <a:lnTo>
                  <a:pt x="382" y="523"/>
                </a:lnTo>
                <a:lnTo>
                  <a:pt x="382" y="523"/>
                </a:lnTo>
                <a:lnTo>
                  <a:pt x="351" y="541"/>
                </a:lnTo>
                <a:lnTo>
                  <a:pt x="328" y="556"/>
                </a:lnTo>
                <a:lnTo>
                  <a:pt x="309" y="568"/>
                </a:lnTo>
                <a:lnTo>
                  <a:pt x="309" y="568"/>
                </a:lnTo>
                <a:lnTo>
                  <a:pt x="300" y="579"/>
                </a:lnTo>
                <a:lnTo>
                  <a:pt x="284" y="598"/>
                </a:lnTo>
                <a:lnTo>
                  <a:pt x="244" y="651"/>
                </a:lnTo>
                <a:lnTo>
                  <a:pt x="206" y="704"/>
                </a:lnTo>
                <a:lnTo>
                  <a:pt x="184" y="738"/>
                </a:lnTo>
                <a:lnTo>
                  <a:pt x="184" y="738"/>
                </a:lnTo>
                <a:lnTo>
                  <a:pt x="180" y="745"/>
                </a:lnTo>
                <a:lnTo>
                  <a:pt x="177" y="752"/>
                </a:lnTo>
                <a:lnTo>
                  <a:pt x="176" y="758"/>
                </a:lnTo>
                <a:lnTo>
                  <a:pt x="176" y="763"/>
                </a:lnTo>
                <a:lnTo>
                  <a:pt x="177" y="775"/>
                </a:lnTo>
                <a:lnTo>
                  <a:pt x="179" y="788"/>
                </a:lnTo>
                <a:lnTo>
                  <a:pt x="179" y="788"/>
                </a:lnTo>
                <a:lnTo>
                  <a:pt x="185" y="836"/>
                </a:lnTo>
                <a:lnTo>
                  <a:pt x="190" y="864"/>
                </a:lnTo>
                <a:lnTo>
                  <a:pt x="193" y="889"/>
                </a:lnTo>
                <a:lnTo>
                  <a:pt x="193" y="889"/>
                </a:lnTo>
                <a:lnTo>
                  <a:pt x="198" y="902"/>
                </a:lnTo>
                <a:lnTo>
                  <a:pt x="204" y="919"/>
                </a:lnTo>
                <a:lnTo>
                  <a:pt x="223" y="959"/>
                </a:lnTo>
                <a:lnTo>
                  <a:pt x="246" y="1007"/>
                </a:lnTo>
                <a:lnTo>
                  <a:pt x="246" y="1007"/>
                </a:lnTo>
                <a:lnTo>
                  <a:pt x="213" y="1033"/>
                </a:lnTo>
                <a:lnTo>
                  <a:pt x="187" y="1053"/>
                </a:lnTo>
                <a:lnTo>
                  <a:pt x="168" y="1065"/>
                </a:lnTo>
                <a:lnTo>
                  <a:pt x="168" y="1065"/>
                </a:lnTo>
                <a:lnTo>
                  <a:pt x="164" y="1069"/>
                </a:lnTo>
                <a:lnTo>
                  <a:pt x="159" y="1072"/>
                </a:lnTo>
                <a:lnTo>
                  <a:pt x="154" y="1078"/>
                </a:lnTo>
                <a:lnTo>
                  <a:pt x="153" y="1083"/>
                </a:lnTo>
                <a:lnTo>
                  <a:pt x="153" y="1086"/>
                </a:lnTo>
                <a:lnTo>
                  <a:pt x="153" y="1086"/>
                </a:lnTo>
                <a:lnTo>
                  <a:pt x="155" y="1095"/>
                </a:lnTo>
                <a:lnTo>
                  <a:pt x="155" y="1100"/>
                </a:lnTo>
                <a:lnTo>
                  <a:pt x="155" y="1100"/>
                </a:lnTo>
                <a:lnTo>
                  <a:pt x="155" y="1105"/>
                </a:lnTo>
                <a:lnTo>
                  <a:pt x="153" y="1118"/>
                </a:lnTo>
                <a:lnTo>
                  <a:pt x="153" y="1118"/>
                </a:lnTo>
                <a:lnTo>
                  <a:pt x="154" y="1131"/>
                </a:lnTo>
                <a:lnTo>
                  <a:pt x="157" y="1147"/>
                </a:lnTo>
                <a:lnTo>
                  <a:pt x="160" y="1161"/>
                </a:lnTo>
                <a:lnTo>
                  <a:pt x="161" y="1164"/>
                </a:lnTo>
                <a:lnTo>
                  <a:pt x="164" y="1167"/>
                </a:lnTo>
                <a:lnTo>
                  <a:pt x="164" y="1167"/>
                </a:lnTo>
                <a:lnTo>
                  <a:pt x="167" y="1168"/>
                </a:lnTo>
                <a:lnTo>
                  <a:pt x="170" y="1169"/>
                </a:lnTo>
                <a:lnTo>
                  <a:pt x="171" y="1171"/>
                </a:lnTo>
                <a:lnTo>
                  <a:pt x="171" y="1171"/>
                </a:lnTo>
                <a:lnTo>
                  <a:pt x="170" y="1172"/>
                </a:lnTo>
                <a:lnTo>
                  <a:pt x="168" y="1176"/>
                </a:lnTo>
                <a:lnTo>
                  <a:pt x="168" y="1181"/>
                </a:lnTo>
                <a:lnTo>
                  <a:pt x="170" y="1184"/>
                </a:lnTo>
                <a:lnTo>
                  <a:pt x="171" y="1187"/>
                </a:lnTo>
                <a:lnTo>
                  <a:pt x="171" y="1187"/>
                </a:lnTo>
                <a:lnTo>
                  <a:pt x="174" y="1191"/>
                </a:lnTo>
                <a:lnTo>
                  <a:pt x="174" y="1196"/>
                </a:lnTo>
                <a:lnTo>
                  <a:pt x="173" y="1200"/>
                </a:lnTo>
                <a:lnTo>
                  <a:pt x="173" y="1200"/>
                </a:lnTo>
                <a:lnTo>
                  <a:pt x="170" y="1201"/>
                </a:lnTo>
                <a:lnTo>
                  <a:pt x="161" y="1206"/>
                </a:lnTo>
                <a:lnTo>
                  <a:pt x="157" y="1208"/>
                </a:lnTo>
                <a:lnTo>
                  <a:pt x="153" y="1213"/>
                </a:lnTo>
                <a:lnTo>
                  <a:pt x="151" y="1216"/>
                </a:lnTo>
                <a:lnTo>
                  <a:pt x="151" y="1222"/>
                </a:lnTo>
                <a:lnTo>
                  <a:pt x="151" y="1222"/>
                </a:lnTo>
                <a:lnTo>
                  <a:pt x="153" y="1232"/>
                </a:lnTo>
                <a:lnTo>
                  <a:pt x="154" y="1234"/>
                </a:lnTo>
                <a:lnTo>
                  <a:pt x="157" y="1236"/>
                </a:lnTo>
                <a:lnTo>
                  <a:pt x="160" y="1239"/>
                </a:lnTo>
                <a:lnTo>
                  <a:pt x="165" y="1241"/>
                </a:lnTo>
                <a:lnTo>
                  <a:pt x="179" y="1244"/>
                </a:lnTo>
                <a:lnTo>
                  <a:pt x="179" y="1244"/>
                </a:lnTo>
                <a:lnTo>
                  <a:pt x="194" y="1247"/>
                </a:lnTo>
                <a:lnTo>
                  <a:pt x="223" y="1249"/>
                </a:lnTo>
                <a:lnTo>
                  <a:pt x="296" y="1252"/>
                </a:lnTo>
                <a:lnTo>
                  <a:pt x="369" y="1252"/>
                </a:lnTo>
                <a:lnTo>
                  <a:pt x="394" y="1252"/>
                </a:lnTo>
                <a:lnTo>
                  <a:pt x="408" y="1249"/>
                </a:lnTo>
                <a:lnTo>
                  <a:pt x="408" y="1249"/>
                </a:lnTo>
                <a:lnTo>
                  <a:pt x="413" y="1247"/>
                </a:lnTo>
                <a:lnTo>
                  <a:pt x="419" y="1243"/>
                </a:lnTo>
                <a:lnTo>
                  <a:pt x="423" y="1239"/>
                </a:lnTo>
                <a:lnTo>
                  <a:pt x="427" y="1233"/>
                </a:lnTo>
                <a:lnTo>
                  <a:pt x="431" y="1226"/>
                </a:lnTo>
                <a:lnTo>
                  <a:pt x="433" y="1220"/>
                </a:lnTo>
                <a:lnTo>
                  <a:pt x="435" y="1214"/>
                </a:lnTo>
                <a:lnTo>
                  <a:pt x="435" y="1209"/>
                </a:lnTo>
                <a:lnTo>
                  <a:pt x="435" y="1209"/>
                </a:lnTo>
                <a:lnTo>
                  <a:pt x="434" y="1195"/>
                </a:lnTo>
                <a:lnTo>
                  <a:pt x="431" y="1172"/>
                </a:lnTo>
                <a:lnTo>
                  <a:pt x="428" y="1152"/>
                </a:lnTo>
                <a:lnTo>
                  <a:pt x="426" y="1142"/>
                </a:lnTo>
                <a:lnTo>
                  <a:pt x="426" y="1142"/>
                </a:lnTo>
                <a:lnTo>
                  <a:pt x="422" y="1138"/>
                </a:lnTo>
                <a:lnTo>
                  <a:pt x="419" y="1137"/>
                </a:lnTo>
                <a:lnTo>
                  <a:pt x="414" y="1132"/>
                </a:lnTo>
                <a:lnTo>
                  <a:pt x="412" y="1130"/>
                </a:lnTo>
                <a:lnTo>
                  <a:pt x="410" y="1126"/>
                </a:lnTo>
                <a:lnTo>
                  <a:pt x="410" y="1126"/>
                </a:lnTo>
                <a:lnTo>
                  <a:pt x="405" y="1113"/>
                </a:lnTo>
                <a:lnTo>
                  <a:pt x="396" y="1093"/>
                </a:lnTo>
                <a:lnTo>
                  <a:pt x="386" y="1062"/>
                </a:lnTo>
                <a:lnTo>
                  <a:pt x="373" y="1016"/>
                </a:lnTo>
                <a:lnTo>
                  <a:pt x="373" y="1016"/>
                </a:lnTo>
                <a:lnTo>
                  <a:pt x="362" y="974"/>
                </a:lnTo>
                <a:lnTo>
                  <a:pt x="357" y="954"/>
                </a:lnTo>
                <a:lnTo>
                  <a:pt x="357" y="947"/>
                </a:lnTo>
                <a:lnTo>
                  <a:pt x="357" y="947"/>
                </a:lnTo>
                <a:lnTo>
                  <a:pt x="357" y="947"/>
                </a:lnTo>
                <a:lnTo>
                  <a:pt x="426" y="841"/>
                </a:lnTo>
                <a:lnTo>
                  <a:pt x="426" y="841"/>
                </a:lnTo>
                <a:lnTo>
                  <a:pt x="433" y="828"/>
                </a:lnTo>
                <a:lnTo>
                  <a:pt x="439" y="811"/>
                </a:lnTo>
                <a:lnTo>
                  <a:pt x="445" y="794"/>
                </a:lnTo>
                <a:lnTo>
                  <a:pt x="449" y="776"/>
                </a:lnTo>
                <a:lnTo>
                  <a:pt x="455" y="748"/>
                </a:lnTo>
                <a:lnTo>
                  <a:pt x="458" y="735"/>
                </a:lnTo>
                <a:lnTo>
                  <a:pt x="573" y="670"/>
                </a:lnTo>
                <a:lnTo>
                  <a:pt x="573" y="670"/>
                </a:lnTo>
                <a:lnTo>
                  <a:pt x="577" y="671"/>
                </a:lnTo>
                <a:lnTo>
                  <a:pt x="580" y="672"/>
                </a:lnTo>
                <a:lnTo>
                  <a:pt x="585" y="676"/>
                </a:lnTo>
                <a:lnTo>
                  <a:pt x="590" y="681"/>
                </a:lnTo>
                <a:lnTo>
                  <a:pt x="593" y="690"/>
                </a:lnTo>
                <a:lnTo>
                  <a:pt x="597" y="700"/>
                </a:lnTo>
                <a:lnTo>
                  <a:pt x="599" y="715"/>
                </a:lnTo>
                <a:lnTo>
                  <a:pt x="599" y="715"/>
                </a:lnTo>
                <a:lnTo>
                  <a:pt x="599" y="733"/>
                </a:lnTo>
                <a:lnTo>
                  <a:pt x="599" y="755"/>
                </a:lnTo>
                <a:lnTo>
                  <a:pt x="601" y="803"/>
                </a:lnTo>
                <a:lnTo>
                  <a:pt x="601" y="827"/>
                </a:lnTo>
                <a:lnTo>
                  <a:pt x="603" y="847"/>
                </a:lnTo>
                <a:lnTo>
                  <a:pt x="606" y="863"/>
                </a:lnTo>
                <a:lnTo>
                  <a:pt x="609" y="869"/>
                </a:lnTo>
                <a:lnTo>
                  <a:pt x="611" y="874"/>
                </a:lnTo>
                <a:lnTo>
                  <a:pt x="611" y="874"/>
                </a:lnTo>
                <a:lnTo>
                  <a:pt x="624" y="887"/>
                </a:lnTo>
                <a:lnTo>
                  <a:pt x="637" y="899"/>
                </a:lnTo>
                <a:lnTo>
                  <a:pt x="657" y="914"/>
                </a:lnTo>
                <a:lnTo>
                  <a:pt x="657" y="914"/>
                </a:lnTo>
                <a:lnTo>
                  <a:pt x="683" y="941"/>
                </a:lnTo>
                <a:lnTo>
                  <a:pt x="734" y="994"/>
                </a:lnTo>
                <a:lnTo>
                  <a:pt x="787" y="1051"/>
                </a:lnTo>
                <a:lnTo>
                  <a:pt x="820" y="1083"/>
                </a:lnTo>
                <a:lnTo>
                  <a:pt x="820" y="1083"/>
                </a:lnTo>
                <a:lnTo>
                  <a:pt x="831" y="1093"/>
                </a:lnTo>
                <a:lnTo>
                  <a:pt x="844" y="1108"/>
                </a:lnTo>
                <a:lnTo>
                  <a:pt x="876" y="1145"/>
                </a:lnTo>
                <a:lnTo>
                  <a:pt x="905" y="1181"/>
                </a:lnTo>
                <a:lnTo>
                  <a:pt x="918" y="1200"/>
                </a:lnTo>
                <a:lnTo>
                  <a:pt x="918" y="1200"/>
                </a:lnTo>
                <a:lnTo>
                  <a:pt x="923" y="1208"/>
                </a:lnTo>
                <a:lnTo>
                  <a:pt x="924" y="1211"/>
                </a:lnTo>
                <a:lnTo>
                  <a:pt x="924" y="1211"/>
                </a:lnTo>
                <a:lnTo>
                  <a:pt x="929" y="1237"/>
                </a:lnTo>
                <a:lnTo>
                  <a:pt x="929" y="1237"/>
                </a:lnTo>
                <a:lnTo>
                  <a:pt x="930" y="1255"/>
                </a:lnTo>
                <a:lnTo>
                  <a:pt x="933" y="1287"/>
                </a:lnTo>
                <a:lnTo>
                  <a:pt x="937" y="1305"/>
                </a:lnTo>
                <a:lnTo>
                  <a:pt x="940" y="1319"/>
                </a:lnTo>
                <a:lnTo>
                  <a:pt x="943" y="1325"/>
                </a:lnTo>
                <a:lnTo>
                  <a:pt x="945" y="1329"/>
                </a:lnTo>
                <a:lnTo>
                  <a:pt x="948" y="1333"/>
                </a:lnTo>
                <a:lnTo>
                  <a:pt x="951" y="1335"/>
                </a:lnTo>
                <a:lnTo>
                  <a:pt x="951" y="1335"/>
                </a:lnTo>
                <a:lnTo>
                  <a:pt x="956" y="1337"/>
                </a:lnTo>
                <a:lnTo>
                  <a:pt x="962" y="1337"/>
                </a:lnTo>
                <a:lnTo>
                  <a:pt x="977" y="1334"/>
                </a:lnTo>
                <a:lnTo>
                  <a:pt x="995" y="1329"/>
                </a:lnTo>
                <a:lnTo>
                  <a:pt x="1015" y="1324"/>
                </a:lnTo>
                <a:lnTo>
                  <a:pt x="1034" y="1318"/>
                </a:lnTo>
                <a:lnTo>
                  <a:pt x="1050" y="1311"/>
                </a:lnTo>
                <a:lnTo>
                  <a:pt x="1063" y="1305"/>
                </a:lnTo>
                <a:lnTo>
                  <a:pt x="1067" y="1302"/>
                </a:lnTo>
                <a:lnTo>
                  <a:pt x="1069" y="1300"/>
                </a:lnTo>
                <a:lnTo>
                  <a:pt x="1069" y="1300"/>
                </a:lnTo>
                <a:lnTo>
                  <a:pt x="1072" y="1295"/>
                </a:lnTo>
                <a:lnTo>
                  <a:pt x="1073" y="1288"/>
                </a:lnTo>
                <a:lnTo>
                  <a:pt x="1073" y="1281"/>
                </a:lnTo>
                <a:lnTo>
                  <a:pt x="1072" y="1273"/>
                </a:lnTo>
                <a:lnTo>
                  <a:pt x="1068" y="1257"/>
                </a:lnTo>
                <a:lnTo>
                  <a:pt x="1064" y="1247"/>
                </a:lnTo>
                <a:lnTo>
                  <a:pt x="1064" y="1247"/>
                </a:lnTo>
                <a:lnTo>
                  <a:pt x="1056" y="1229"/>
                </a:lnTo>
                <a:lnTo>
                  <a:pt x="1047" y="1215"/>
                </a:lnTo>
                <a:lnTo>
                  <a:pt x="1047" y="1215"/>
                </a:lnTo>
                <a:lnTo>
                  <a:pt x="1036" y="1201"/>
                </a:lnTo>
                <a:lnTo>
                  <a:pt x="1027" y="1187"/>
                </a:lnTo>
                <a:lnTo>
                  <a:pt x="1027" y="1187"/>
                </a:lnTo>
                <a:lnTo>
                  <a:pt x="1022" y="1181"/>
                </a:lnTo>
                <a:lnTo>
                  <a:pt x="1014" y="1171"/>
                </a:lnTo>
                <a:lnTo>
                  <a:pt x="1005" y="1162"/>
                </a:lnTo>
                <a:lnTo>
                  <a:pt x="1000" y="1154"/>
                </a:lnTo>
                <a:lnTo>
                  <a:pt x="1000" y="1154"/>
                </a:lnTo>
                <a:lnTo>
                  <a:pt x="968" y="1096"/>
                </a:lnTo>
                <a:lnTo>
                  <a:pt x="939" y="1040"/>
                </a:lnTo>
                <a:lnTo>
                  <a:pt x="939" y="1040"/>
                </a:lnTo>
                <a:lnTo>
                  <a:pt x="932" y="1027"/>
                </a:lnTo>
                <a:lnTo>
                  <a:pt x="917" y="1000"/>
                </a:lnTo>
                <a:lnTo>
                  <a:pt x="897" y="966"/>
                </a:lnTo>
                <a:lnTo>
                  <a:pt x="885" y="948"/>
                </a:lnTo>
                <a:lnTo>
                  <a:pt x="873" y="932"/>
                </a:lnTo>
                <a:lnTo>
                  <a:pt x="873" y="932"/>
                </a:lnTo>
                <a:lnTo>
                  <a:pt x="867" y="925"/>
                </a:lnTo>
                <a:lnTo>
                  <a:pt x="860" y="916"/>
                </a:lnTo>
                <a:lnTo>
                  <a:pt x="845" y="903"/>
                </a:lnTo>
                <a:lnTo>
                  <a:pt x="828" y="892"/>
                </a:lnTo>
                <a:lnTo>
                  <a:pt x="812" y="880"/>
                </a:lnTo>
                <a:lnTo>
                  <a:pt x="796" y="870"/>
                </a:lnTo>
                <a:lnTo>
                  <a:pt x="783" y="860"/>
                </a:lnTo>
                <a:lnTo>
                  <a:pt x="773" y="850"/>
                </a:lnTo>
                <a:lnTo>
                  <a:pt x="769" y="846"/>
                </a:lnTo>
                <a:lnTo>
                  <a:pt x="768" y="841"/>
                </a:lnTo>
                <a:lnTo>
                  <a:pt x="768" y="841"/>
                </a:lnTo>
                <a:lnTo>
                  <a:pt x="763" y="824"/>
                </a:lnTo>
                <a:lnTo>
                  <a:pt x="761" y="812"/>
                </a:lnTo>
                <a:lnTo>
                  <a:pt x="760" y="803"/>
                </a:lnTo>
                <a:lnTo>
                  <a:pt x="760" y="796"/>
                </a:lnTo>
                <a:lnTo>
                  <a:pt x="760" y="796"/>
                </a:lnTo>
                <a:lnTo>
                  <a:pt x="772" y="710"/>
                </a:lnTo>
                <a:lnTo>
                  <a:pt x="785" y="604"/>
                </a:lnTo>
                <a:lnTo>
                  <a:pt x="785" y="604"/>
                </a:lnTo>
                <a:lnTo>
                  <a:pt x="787" y="576"/>
                </a:lnTo>
                <a:lnTo>
                  <a:pt x="788" y="549"/>
                </a:lnTo>
                <a:lnTo>
                  <a:pt x="787" y="527"/>
                </a:lnTo>
                <a:lnTo>
                  <a:pt x="785" y="508"/>
                </a:lnTo>
                <a:lnTo>
                  <a:pt x="785" y="508"/>
                </a:lnTo>
                <a:lnTo>
                  <a:pt x="783" y="500"/>
                </a:lnTo>
                <a:lnTo>
                  <a:pt x="780" y="491"/>
                </a:lnTo>
                <a:lnTo>
                  <a:pt x="769" y="473"/>
                </a:lnTo>
                <a:lnTo>
                  <a:pt x="760" y="456"/>
                </a:lnTo>
                <a:lnTo>
                  <a:pt x="755" y="445"/>
                </a:lnTo>
                <a:lnTo>
                  <a:pt x="755" y="445"/>
                </a:lnTo>
                <a:lnTo>
                  <a:pt x="752" y="438"/>
                </a:lnTo>
                <a:lnTo>
                  <a:pt x="748" y="432"/>
                </a:lnTo>
                <a:lnTo>
                  <a:pt x="737" y="417"/>
                </a:lnTo>
                <a:lnTo>
                  <a:pt x="737" y="417"/>
                </a:lnTo>
                <a:lnTo>
                  <a:pt x="732" y="410"/>
                </a:lnTo>
                <a:lnTo>
                  <a:pt x="726" y="405"/>
                </a:lnTo>
                <a:lnTo>
                  <a:pt x="720" y="399"/>
                </a:lnTo>
                <a:lnTo>
                  <a:pt x="713" y="392"/>
                </a:lnTo>
                <a:lnTo>
                  <a:pt x="713" y="392"/>
                </a:lnTo>
                <a:lnTo>
                  <a:pt x="704" y="384"/>
                </a:lnTo>
                <a:lnTo>
                  <a:pt x="697" y="377"/>
                </a:lnTo>
                <a:lnTo>
                  <a:pt x="688" y="369"/>
                </a:lnTo>
                <a:lnTo>
                  <a:pt x="680" y="359"/>
                </a:lnTo>
                <a:lnTo>
                  <a:pt x="680" y="359"/>
                </a:lnTo>
                <a:lnTo>
                  <a:pt x="635" y="304"/>
                </a:lnTo>
                <a:lnTo>
                  <a:pt x="635" y="304"/>
                </a:lnTo>
                <a:lnTo>
                  <a:pt x="623" y="293"/>
                </a:lnTo>
                <a:lnTo>
                  <a:pt x="610" y="281"/>
                </a:lnTo>
                <a:lnTo>
                  <a:pt x="584" y="261"/>
                </a:lnTo>
                <a:lnTo>
                  <a:pt x="584" y="261"/>
                </a:lnTo>
                <a:lnTo>
                  <a:pt x="577" y="257"/>
                </a:lnTo>
                <a:lnTo>
                  <a:pt x="567" y="252"/>
                </a:lnTo>
                <a:lnTo>
                  <a:pt x="544" y="239"/>
                </a:lnTo>
                <a:lnTo>
                  <a:pt x="516" y="225"/>
                </a:lnTo>
                <a:lnTo>
                  <a:pt x="500" y="216"/>
                </a:lnTo>
                <a:lnTo>
                  <a:pt x="486" y="208"/>
                </a:lnTo>
                <a:lnTo>
                  <a:pt x="486" y="208"/>
                </a:lnTo>
                <a:lnTo>
                  <a:pt x="471" y="199"/>
                </a:lnTo>
                <a:lnTo>
                  <a:pt x="453" y="192"/>
                </a:lnTo>
                <a:lnTo>
                  <a:pt x="435" y="183"/>
                </a:lnTo>
                <a:lnTo>
                  <a:pt x="418" y="177"/>
                </a:lnTo>
                <a:lnTo>
                  <a:pt x="389" y="168"/>
                </a:lnTo>
                <a:lnTo>
                  <a:pt x="377" y="164"/>
                </a:lnTo>
                <a:lnTo>
                  <a:pt x="377" y="164"/>
                </a:lnTo>
                <a:lnTo>
                  <a:pt x="381" y="144"/>
                </a:lnTo>
                <a:lnTo>
                  <a:pt x="383" y="126"/>
                </a:lnTo>
                <a:lnTo>
                  <a:pt x="383" y="116"/>
                </a:lnTo>
                <a:lnTo>
                  <a:pt x="382" y="107"/>
                </a:lnTo>
                <a:lnTo>
                  <a:pt x="382" y="107"/>
                </a:lnTo>
                <a:lnTo>
                  <a:pt x="380" y="91"/>
                </a:lnTo>
                <a:lnTo>
                  <a:pt x="376" y="80"/>
                </a:lnTo>
                <a:lnTo>
                  <a:pt x="372" y="70"/>
                </a:lnTo>
                <a:lnTo>
                  <a:pt x="367" y="64"/>
                </a:lnTo>
                <a:lnTo>
                  <a:pt x="367" y="64"/>
                </a:lnTo>
                <a:lnTo>
                  <a:pt x="359" y="56"/>
                </a:lnTo>
                <a:lnTo>
                  <a:pt x="346" y="45"/>
                </a:lnTo>
                <a:lnTo>
                  <a:pt x="327" y="31"/>
                </a:lnTo>
                <a:lnTo>
                  <a:pt x="304" y="13"/>
                </a:lnTo>
                <a:lnTo>
                  <a:pt x="304" y="13"/>
                </a:lnTo>
                <a:lnTo>
                  <a:pt x="304" y="12"/>
                </a:lnTo>
                <a:lnTo>
                  <a:pt x="301" y="9"/>
                </a:lnTo>
                <a:lnTo>
                  <a:pt x="296" y="4"/>
                </a:lnTo>
                <a:lnTo>
                  <a:pt x="289" y="0"/>
                </a:lnTo>
                <a:lnTo>
                  <a:pt x="289" y="0"/>
                </a:lnTo>
                <a:lnTo>
                  <a:pt x="285" y="0"/>
                </a:lnTo>
                <a:lnTo>
                  <a:pt x="282" y="0"/>
                </a:lnTo>
                <a:lnTo>
                  <a:pt x="275" y="3"/>
                </a:lnTo>
                <a:lnTo>
                  <a:pt x="271" y="5"/>
                </a:lnTo>
                <a:lnTo>
                  <a:pt x="269" y="6"/>
                </a:lnTo>
                <a:lnTo>
                  <a:pt x="269" y="6"/>
                </a:lnTo>
                <a:lnTo>
                  <a:pt x="263" y="5"/>
                </a:lnTo>
                <a:lnTo>
                  <a:pt x="248" y="5"/>
                </a:lnTo>
                <a:lnTo>
                  <a:pt x="230" y="6"/>
                </a:lnTo>
                <a:lnTo>
                  <a:pt x="222" y="9"/>
                </a:lnTo>
                <a:lnTo>
                  <a:pt x="213" y="11"/>
                </a:lnTo>
                <a:lnTo>
                  <a:pt x="213" y="11"/>
                </a:lnTo>
                <a:lnTo>
                  <a:pt x="202" y="18"/>
                </a:lnTo>
                <a:lnTo>
                  <a:pt x="190" y="26"/>
                </a:lnTo>
                <a:lnTo>
                  <a:pt x="180" y="35"/>
                </a:lnTo>
                <a:lnTo>
                  <a:pt x="173" y="42"/>
                </a:lnTo>
                <a:lnTo>
                  <a:pt x="173" y="42"/>
                </a:lnTo>
                <a:lnTo>
                  <a:pt x="171" y="45"/>
                </a:lnTo>
                <a:lnTo>
                  <a:pt x="167" y="52"/>
                </a:lnTo>
                <a:lnTo>
                  <a:pt x="158" y="69"/>
                </a:lnTo>
                <a:lnTo>
                  <a:pt x="148" y="91"/>
                </a:lnTo>
                <a:lnTo>
                  <a:pt x="148" y="91"/>
                </a:lnTo>
                <a:lnTo>
                  <a:pt x="114" y="96"/>
                </a:lnTo>
                <a:lnTo>
                  <a:pt x="91" y="98"/>
                </a:lnTo>
                <a:lnTo>
                  <a:pt x="82" y="101"/>
                </a:lnTo>
                <a:lnTo>
                  <a:pt x="78" y="102"/>
                </a:lnTo>
                <a:lnTo>
                  <a:pt x="78" y="102"/>
                </a:lnTo>
                <a:lnTo>
                  <a:pt x="76" y="104"/>
                </a:lnTo>
                <a:lnTo>
                  <a:pt x="76" y="108"/>
                </a:lnTo>
                <a:lnTo>
                  <a:pt x="79" y="111"/>
                </a:lnTo>
                <a:lnTo>
                  <a:pt x="83" y="117"/>
                </a:lnTo>
                <a:lnTo>
                  <a:pt x="83" y="117"/>
                </a:lnTo>
                <a:lnTo>
                  <a:pt x="86" y="121"/>
                </a:lnTo>
                <a:lnTo>
                  <a:pt x="88" y="126"/>
                </a:lnTo>
                <a:lnTo>
                  <a:pt x="92" y="137"/>
                </a:lnTo>
                <a:lnTo>
                  <a:pt x="98" y="148"/>
                </a:lnTo>
                <a:lnTo>
                  <a:pt x="101" y="152"/>
                </a:lnTo>
                <a:lnTo>
                  <a:pt x="106" y="155"/>
                </a:lnTo>
                <a:lnTo>
                  <a:pt x="106" y="155"/>
                </a:lnTo>
                <a:lnTo>
                  <a:pt x="112" y="157"/>
                </a:lnTo>
                <a:lnTo>
                  <a:pt x="119" y="159"/>
                </a:lnTo>
                <a:lnTo>
                  <a:pt x="135" y="161"/>
                </a:lnTo>
                <a:lnTo>
                  <a:pt x="150" y="162"/>
                </a:lnTo>
                <a:lnTo>
                  <a:pt x="155" y="163"/>
                </a:lnTo>
                <a:lnTo>
                  <a:pt x="159" y="164"/>
                </a:lnTo>
                <a:lnTo>
                  <a:pt x="159" y="164"/>
                </a:lnTo>
                <a:lnTo>
                  <a:pt x="161" y="169"/>
                </a:lnTo>
                <a:lnTo>
                  <a:pt x="163" y="173"/>
                </a:lnTo>
                <a:lnTo>
                  <a:pt x="164" y="177"/>
                </a:lnTo>
                <a:lnTo>
                  <a:pt x="164" y="180"/>
                </a:lnTo>
                <a:lnTo>
                  <a:pt x="164" y="180"/>
                </a:lnTo>
                <a:lnTo>
                  <a:pt x="159" y="183"/>
                </a:lnTo>
                <a:lnTo>
                  <a:pt x="148" y="189"/>
                </a:lnTo>
                <a:lnTo>
                  <a:pt x="139" y="194"/>
                </a:lnTo>
                <a:lnTo>
                  <a:pt x="137" y="196"/>
                </a:lnTo>
                <a:lnTo>
                  <a:pt x="135" y="198"/>
                </a:lnTo>
                <a:lnTo>
                  <a:pt x="135" y="198"/>
                </a:lnTo>
                <a:lnTo>
                  <a:pt x="141" y="205"/>
                </a:lnTo>
                <a:lnTo>
                  <a:pt x="146" y="211"/>
                </a:lnTo>
                <a:lnTo>
                  <a:pt x="146" y="211"/>
                </a:lnTo>
                <a:close/>
                <a:moveTo>
                  <a:pt x="360" y="770"/>
                </a:moveTo>
                <a:lnTo>
                  <a:pt x="333" y="843"/>
                </a:lnTo>
                <a:lnTo>
                  <a:pt x="333" y="843"/>
                </a:lnTo>
                <a:lnTo>
                  <a:pt x="324" y="829"/>
                </a:lnTo>
                <a:lnTo>
                  <a:pt x="320" y="817"/>
                </a:lnTo>
                <a:lnTo>
                  <a:pt x="318" y="812"/>
                </a:lnTo>
                <a:lnTo>
                  <a:pt x="320" y="808"/>
                </a:lnTo>
                <a:lnTo>
                  <a:pt x="320" y="808"/>
                </a:lnTo>
                <a:lnTo>
                  <a:pt x="324" y="803"/>
                </a:lnTo>
                <a:lnTo>
                  <a:pt x="329" y="798"/>
                </a:lnTo>
                <a:lnTo>
                  <a:pt x="340" y="790"/>
                </a:lnTo>
                <a:lnTo>
                  <a:pt x="340" y="790"/>
                </a:lnTo>
                <a:lnTo>
                  <a:pt x="360" y="770"/>
                </a:lnTo>
                <a:lnTo>
                  <a:pt x="360" y="7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E45E9D6F-7070-44FF-8A06-68AEDE35B778}"/>
              </a:ext>
            </a:extLst>
          </p:cNvPr>
          <p:cNvSpPr>
            <a:spLocks noEditPoints="1"/>
          </p:cNvSpPr>
          <p:nvPr/>
        </p:nvSpPr>
        <p:spPr bwMode="auto">
          <a:xfrm>
            <a:off x="8373380" y="919225"/>
            <a:ext cx="585785" cy="1486633"/>
          </a:xfrm>
          <a:custGeom>
            <a:avLst/>
            <a:gdLst>
              <a:gd name="T0" fmla="*/ 276 w 502"/>
              <a:gd name="T1" fmla="*/ 164 h 1274"/>
              <a:gd name="T2" fmla="*/ 154 w 502"/>
              <a:gd name="T3" fmla="*/ 178 h 1274"/>
              <a:gd name="T4" fmla="*/ 101 w 502"/>
              <a:gd name="T5" fmla="*/ 219 h 1274"/>
              <a:gd name="T6" fmla="*/ 41 w 502"/>
              <a:gd name="T7" fmla="*/ 334 h 1274"/>
              <a:gd name="T8" fmla="*/ 32 w 502"/>
              <a:gd name="T9" fmla="*/ 390 h 1274"/>
              <a:gd name="T10" fmla="*/ 0 w 502"/>
              <a:gd name="T11" fmla="*/ 538 h 1274"/>
              <a:gd name="T12" fmla="*/ 22 w 502"/>
              <a:gd name="T13" fmla="*/ 619 h 1274"/>
              <a:gd name="T14" fmla="*/ 42 w 502"/>
              <a:gd name="T15" fmla="*/ 632 h 1274"/>
              <a:gd name="T16" fmla="*/ 39 w 502"/>
              <a:gd name="T17" fmla="*/ 653 h 1274"/>
              <a:gd name="T18" fmla="*/ 44 w 502"/>
              <a:gd name="T19" fmla="*/ 678 h 1274"/>
              <a:gd name="T20" fmla="*/ 88 w 502"/>
              <a:gd name="T21" fmla="*/ 675 h 1274"/>
              <a:gd name="T22" fmla="*/ 90 w 502"/>
              <a:gd name="T23" fmla="*/ 835 h 1274"/>
              <a:gd name="T24" fmla="*/ 82 w 502"/>
              <a:gd name="T25" fmla="*/ 904 h 1274"/>
              <a:gd name="T26" fmla="*/ 87 w 502"/>
              <a:gd name="T27" fmla="*/ 934 h 1274"/>
              <a:gd name="T28" fmla="*/ 109 w 502"/>
              <a:gd name="T29" fmla="*/ 1130 h 1274"/>
              <a:gd name="T30" fmla="*/ 94 w 502"/>
              <a:gd name="T31" fmla="*/ 1196 h 1274"/>
              <a:gd name="T32" fmla="*/ 71 w 502"/>
              <a:gd name="T33" fmla="*/ 1253 h 1274"/>
              <a:gd name="T34" fmla="*/ 107 w 502"/>
              <a:gd name="T35" fmla="*/ 1271 h 1274"/>
              <a:gd name="T36" fmla="*/ 156 w 502"/>
              <a:gd name="T37" fmla="*/ 1238 h 1274"/>
              <a:gd name="T38" fmla="*/ 175 w 502"/>
              <a:gd name="T39" fmla="*/ 1204 h 1274"/>
              <a:gd name="T40" fmla="*/ 174 w 502"/>
              <a:gd name="T41" fmla="*/ 1160 h 1274"/>
              <a:gd name="T42" fmla="*/ 167 w 502"/>
              <a:gd name="T43" fmla="*/ 1118 h 1274"/>
              <a:gd name="T44" fmla="*/ 209 w 502"/>
              <a:gd name="T45" fmla="*/ 1145 h 1274"/>
              <a:gd name="T46" fmla="*/ 242 w 502"/>
              <a:gd name="T47" fmla="*/ 1105 h 1274"/>
              <a:gd name="T48" fmla="*/ 251 w 502"/>
              <a:gd name="T49" fmla="*/ 1015 h 1274"/>
              <a:gd name="T50" fmla="*/ 254 w 502"/>
              <a:gd name="T51" fmla="*/ 975 h 1274"/>
              <a:gd name="T52" fmla="*/ 313 w 502"/>
              <a:gd name="T53" fmla="*/ 895 h 1274"/>
              <a:gd name="T54" fmla="*/ 346 w 502"/>
              <a:gd name="T55" fmla="*/ 848 h 1274"/>
              <a:gd name="T56" fmla="*/ 358 w 502"/>
              <a:gd name="T57" fmla="*/ 800 h 1274"/>
              <a:gd name="T58" fmla="*/ 357 w 502"/>
              <a:gd name="T59" fmla="*/ 774 h 1274"/>
              <a:gd name="T60" fmla="*/ 381 w 502"/>
              <a:gd name="T61" fmla="*/ 662 h 1274"/>
              <a:gd name="T62" fmla="*/ 411 w 502"/>
              <a:gd name="T63" fmla="*/ 518 h 1274"/>
              <a:gd name="T64" fmla="*/ 451 w 502"/>
              <a:gd name="T65" fmla="*/ 451 h 1274"/>
              <a:gd name="T66" fmla="*/ 500 w 502"/>
              <a:gd name="T67" fmla="*/ 407 h 1274"/>
              <a:gd name="T68" fmla="*/ 455 w 502"/>
              <a:gd name="T69" fmla="*/ 242 h 1274"/>
              <a:gd name="T70" fmla="*/ 398 w 502"/>
              <a:gd name="T71" fmla="*/ 202 h 1274"/>
              <a:gd name="T72" fmla="*/ 418 w 502"/>
              <a:gd name="T73" fmla="*/ 124 h 1274"/>
              <a:gd name="T74" fmla="*/ 446 w 502"/>
              <a:gd name="T75" fmla="*/ 93 h 1274"/>
              <a:gd name="T76" fmla="*/ 420 w 502"/>
              <a:gd name="T77" fmla="*/ 65 h 1274"/>
              <a:gd name="T78" fmla="*/ 397 w 502"/>
              <a:gd name="T79" fmla="*/ 6 h 1274"/>
              <a:gd name="T80" fmla="*/ 333 w 502"/>
              <a:gd name="T81" fmla="*/ 3 h 1274"/>
              <a:gd name="T82" fmla="*/ 312 w 502"/>
              <a:gd name="T83" fmla="*/ 12 h 1274"/>
              <a:gd name="T84" fmla="*/ 259 w 502"/>
              <a:gd name="T85" fmla="*/ 71 h 1274"/>
              <a:gd name="T86" fmla="*/ 257 w 502"/>
              <a:gd name="T87" fmla="*/ 126 h 1274"/>
              <a:gd name="T88" fmla="*/ 273 w 502"/>
              <a:gd name="T89" fmla="*/ 162 h 1274"/>
              <a:gd name="T90" fmla="*/ 126 w 502"/>
              <a:gd name="T91" fmla="*/ 397 h 1274"/>
              <a:gd name="T92" fmla="*/ 121 w 502"/>
              <a:gd name="T93" fmla="*/ 433 h 1274"/>
              <a:gd name="T94" fmla="*/ 101 w 502"/>
              <a:gd name="T95" fmla="*/ 484 h 1274"/>
              <a:gd name="T96" fmla="*/ 93 w 502"/>
              <a:gd name="T97" fmla="*/ 507 h 1274"/>
              <a:gd name="T98" fmla="*/ 67 w 502"/>
              <a:gd name="T99" fmla="*/ 524 h 1274"/>
              <a:gd name="T100" fmla="*/ 77 w 502"/>
              <a:gd name="T101" fmla="*/ 458 h 1274"/>
              <a:gd name="T102" fmla="*/ 104 w 502"/>
              <a:gd name="T103" fmla="*/ 378 h 1274"/>
              <a:gd name="T104" fmla="*/ 238 w 502"/>
              <a:gd name="T105" fmla="*/ 653 h 1274"/>
              <a:gd name="T106" fmla="*/ 250 w 502"/>
              <a:gd name="T107" fmla="*/ 720 h 1274"/>
              <a:gd name="T108" fmla="*/ 246 w 502"/>
              <a:gd name="T109" fmla="*/ 779 h 1274"/>
              <a:gd name="T110" fmla="*/ 234 w 502"/>
              <a:gd name="T111" fmla="*/ 838 h 1274"/>
              <a:gd name="T112" fmla="*/ 216 w 502"/>
              <a:gd name="T113" fmla="*/ 916 h 1274"/>
              <a:gd name="T114" fmla="*/ 183 w 502"/>
              <a:gd name="T115" fmla="*/ 915 h 1274"/>
              <a:gd name="T116" fmla="*/ 193 w 502"/>
              <a:gd name="T117" fmla="*/ 885 h 1274"/>
              <a:gd name="T118" fmla="*/ 198 w 502"/>
              <a:gd name="T119" fmla="*/ 848 h 1274"/>
              <a:gd name="T120" fmla="*/ 221 w 502"/>
              <a:gd name="T121" fmla="*/ 721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1274">
                <a:moveTo>
                  <a:pt x="273" y="162"/>
                </a:moveTo>
                <a:lnTo>
                  <a:pt x="273" y="162"/>
                </a:lnTo>
                <a:lnTo>
                  <a:pt x="276" y="164"/>
                </a:lnTo>
                <a:lnTo>
                  <a:pt x="276" y="164"/>
                </a:lnTo>
                <a:lnTo>
                  <a:pt x="277" y="164"/>
                </a:lnTo>
                <a:lnTo>
                  <a:pt x="277" y="164"/>
                </a:lnTo>
                <a:lnTo>
                  <a:pt x="276" y="164"/>
                </a:lnTo>
                <a:lnTo>
                  <a:pt x="276" y="164"/>
                </a:lnTo>
                <a:lnTo>
                  <a:pt x="235" y="162"/>
                </a:lnTo>
                <a:lnTo>
                  <a:pt x="235" y="162"/>
                </a:lnTo>
                <a:lnTo>
                  <a:pt x="224" y="163"/>
                </a:lnTo>
                <a:lnTo>
                  <a:pt x="211" y="165"/>
                </a:lnTo>
                <a:lnTo>
                  <a:pt x="211" y="165"/>
                </a:lnTo>
                <a:lnTo>
                  <a:pt x="189" y="169"/>
                </a:lnTo>
                <a:lnTo>
                  <a:pt x="174" y="173"/>
                </a:lnTo>
                <a:lnTo>
                  <a:pt x="154" y="178"/>
                </a:lnTo>
                <a:lnTo>
                  <a:pt x="154" y="178"/>
                </a:lnTo>
                <a:lnTo>
                  <a:pt x="143" y="182"/>
                </a:lnTo>
                <a:lnTo>
                  <a:pt x="134" y="187"/>
                </a:lnTo>
                <a:lnTo>
                  <a:pt x="126" y="193"/>
                </a:lnTo>
                <a:lnTo>
                  <a:pt x="119" y="198"/>
                </a:lnTo>
                <a:lnTo>
                  <a:pt x="108" y="210"/>
                </a:lnTo>
                <a:lnTo>
                  <a:pt x="101" y="219"/>
                </a:lnTo>
                <a:lnTo>
                  <a:pt x="101" y="219"/>
                </a:lnTo>
                <a:lnTo>
                  <a:pt x="95" y="230"/>
                </a:lnTo>
                <a:lnTo>
                  <a:pt x="85" y="250"/>
                </a:lnTo>
                <a:lnTo>
                  <a:pt x="75" y="270"/>
                </a:lnTo>
                <a:lnTo>
                  <a:pt x="69" y="283"/>
                </a:lnTo>
                <a:lnTo>
                  <a:pt x="69" y="283"/>
                </a:lnTo>
                <a:lnTo>
                  <a:pt x="54" y="311"/>
                </a:lnTo>
                <a:lnTo>
                  <a:pt x="45" y="326"/>
                </a:lnTo>
                <a:lnTo>
                  <a:pt x="41" y="334"/>
                </a:lnTo>
                <a:lnTo>
                  <a:pt x="41" y="334"/>
                </a:lnTo>
                <a:lnTo>
                  <a:pt x="41" y="335"/>
                </a:lnTo>
                <a:lnTo>
                  <a:pt x="42" y="338"/>
                </a:lnTo>
                <a:lnTo>
                  <a:pt x="45" y="342"/>
                </a:lnTo>
                <a:lnTo>
                  <a:pt x="51" y="348"/>
                </a:lnTo>
                <a:lnTo>
                  <a:pt x="51" y="348"/>
                </a:lnTo>
                <a:lnTo>
                  <a:pt x="47" y="361"/>
                </a:lnTo>
                <a:lnTo>
                  <a:pt x="32" y="390"/>
                </a:lnTo>
                <a:lnTo>
                  <a:pt x="9" y="439"/>
                </a:lnTo>
                <a:lnTo>
                  <a:pt x="9" y="439"/>
                </a:lnTo>
                <a:lnTo>
                  <a:pt x="6" y="446"/>
                </a:lnTo>
                <a:lnTo>
                  <a:pt x="5" y="458"/>
                </a:lnTo>
                <a:lnTo>
                  <a:pt x="3" y="490"/>
                </a:lnTo>
                <a:lnTo>
                  <a:pt x="0" y="521"/>
                </a:lnTo>
                <a:lnTo>
                  <a:pt x="0" y="538"/>
                </a:lnTo>
                <a:lnTo>
                  <a:pt x="0" y="538"/>
                </a:lnTo>
                <a:lnTo>
                  <a:pt x="2" y="548"/>
                </a:lnTo>
                <a:lnTo>
                  <a:pt x="2" y="548"/>
                </a:lnTo>
                <a:lnTo>
                  <a:pt x="5" y="561"/>
                </a:lnTo>
                <a:lnTo>
                  <a:pt x="10" y="576"/>
                </a:lnTo>
                <a:lnTo>
                  <a:pt x="10" y="576"/>
                </a:lnTo>
                <a:lnTo>
                  <a:pt x="15" y="600"/>
                </a:lnTo>
                <a:lnTo>
                  <a:pt x="19" y="613"/>
                </a:lnTo>
                <a:lnTo>
                  <a:pt x="22" y="619"/>
                </a:lnTo>
                <a:lnTo>
                  <a:pt x="22" y="619"/>
                </a:lnTo>
                <a:lnTo>
                  <a:pt x="26" y="621"/>
                </a:lnTo>
                <a:lnTo>
                  <a:pt x="35" y="622"/>
                </a:lnTo>
                <a:lnTo>
                  <a:pt x="43" y="625"/>
                </a:lnTo>
                <a:lnTo>
                  <a:pt x="45" y="626"/>
                </a:lnTo>
                <a:lnTo>
                  <a:pt x="45" y="626"/>
                </a:lnTo>
                <a:lnTo>
                  <a:pt x="45" y="626"/>
                </a:lnTo>
                <a:lnTo>
                  <a:pt x="42" y="632"/>
                </a:lnTo>
                <a:lnTo>
                  <a:pt x="39" y="635"/>
                </a:lnTo>
                <a:lnTo>
                  <a:pt x="38" y="638"/>
                </a:lnTo>
                <a:lnTo>
                  <a:pt x="38" y="638"/>
                </a:lnTo>
                <a:lnTo>
                  <a:pt x="39" y="645"/>
                </a:lnTo>
                <a:lnTo>
                  <a:pt x="41" y="648"/>
                </a:lnTo>
                <a:lnTo>
                  <a:pt x="39" y="652"/>
                </a:lnTo>
                <a:lnTo>
                  <a:pt x="39" y="652"/>
                </a:lnTo>
                <a:lnTo>
                  <a:pt x="39" y="653"/>
                </a:lnTo>
                <a:lnTo>
                  <a:pt x="39" y="655"/>
                </a:lnTo>
                <a:lnTo>
                  <a:pt x="41" y="661"/>
                </a:lnTo>
                <a:lnTo>
                  <a:pt x="41" y="661"/>
                </a:lnTo>
                <a:lnTo>
                  <a:pt x="43" y="668"/>
                </a:lnTo>
                <a:lnTo>
                  <a:pt x="44" y="671"/>
                </a:lnTo>
                <a:lnTo>
                  <a:pt x="44" y="674"/>
                </a:lnTo>
                <a:lnTo>
                  <a:pt x="44" y="674"/>
                </a:lnTo>
                <a:lnTo>
                  <a:pt x="44" y="678"/>
                </a:lnTo>
                <a:lnTo>
                  <a:pt x="45" y="681"/>
                </a:lnTo>
                <a:lnTo>
                  <a:pt x="47" y="685"/>
                </a:lnTo>
                <a:lnTo>
                  <a:pt x="50" y="688"/>
                </a:lnTo>
                <a:lnTo>
                  <a:pt x="50" y="688"/>
                </a:lnTo>
                <a:lnTo>
                  <a:pt x="54" y="690"/>
                </a:lnTo>
                <a:lnTo>
                  <a:pt x="59" y="688"/>
                </a:lnTo>
                <a:lnTo>
                  <a:pt x="71" y="684"/>
                </a:lnTo>
                <a:lnTo>
                  <a:pt x="88" y="675"/>
                </a:lnTo>
                <a:lnTo>
                  <a:pt x="88" y="675"/>
                </a:lnTo>
                <a:lnTo>
                  <a:pt x="89" y="693"/>
                </a:lnTo>
                <a:lnTo>
                  <a:pt x="90" y="734"/>
                </a:lnTo>
                <a:lnTo>
                  <a:pt x="90" y="803"/>
                </a:lnTo>
                <a:lnTo>
                  <a:pt x="90" y="803"/>
                </a:lnTo>
                <a:lnTo>
                  <a:pt x="91" y="817"/>
                </a:lnTo>
                <a:lnTo>
                  <a:pt x="90" y="835"/>
                </a:lnTo>
                <a:lnTo>
                  <a:pt x="90" y="835"/>
                </a:lnTo>
                <a:lnTo>
                  <a:pt x="90" y="848"/>
                </a:lnTo>
                <a:lnTo>
                  <a:pt x="90" y="854"/>
                </a:lnTo>
                <a:lnTo>
                  <a:pt x="90" y="854"/>
                </a:lnTo>
                <a:lnTo>
                  <a:pt x="89" y="872"/>
                </a:lnTo>
                <a:lnTo>
                  <a:pt x="89" y="882"/>
                </a:lnTo>
                <a:lnTo>
                  <a:pt x="87" y="889"/>
                </a:lnTo>
                <a:lnTo>
                  <a:pt x="87" y="889"/>
                </a:lnTo>
                <a:lnTo>
                  <a:pt x="82" y="904"/>
                </a:lnTo>
                <a:lnTo>
                  <a:pt x="80" y="913"/>
                </a:lnTo>
                <a:lnTo>
                  <a:pt x="78" y="920"/>
                </a:lnTo>
                <a:lnTo>
                  <a:pt x="78" y="920"/>
                </a:lnTo>
                <a:lnTo>
                  <a:pt x="80" y="924"/>
                </a:lnTo>
                <a:lnTo>
                  <a:pt x="82" y="928"/>
                </a:lnTo>
                <a:lnTo>
                  <a:pt x="85" y="931"/>
                </a:lnTo>
                <a:lnTo>
                  <a:pt x="85" y="931"/>
                </a:lnTo>
                <a:lnTo>
                  <a:pt x="87" y="934"/>
                </a:lnTo>
                <a:lnTo>
                  <a:pt x="87" y="940"/>
                </a:lnTo>
                <a:lnTo>
                  <a:pt x="87" y="949"/>
                </a:lnTo>
                <a:lnTo>
                  <a:pt x="87" y="949"/>
                </a:lnTo>
                <a:lnTo>
                  <a:pt x="96" y="1021"/>
                </a:lnTo>
                <a:lnTo>
                  <a:pt x="107" y="1099"/>
                </a:lnTo>
                <a:lnTo>
                  <a:pt x="107" y="1099"/>
                </a:lnTo>
                <a:lnTo>
                  <a:pt x="109" y="1130"/>
                </a:lnTo>
                <a:lnTo>
                  <a:pt x="109" y="1130"/>
                </a:lnTo>
                <a:lnTo>
                  <a:pt x="109" y="1137"/>
                </a:lnTo>
                <a:lnTo>
                  <a:pt x="109" y="1137"/>
                </a:lnTo>
                <a:lnTo>
                  <a:pt x="107" y="1157"/>
                </a:lnTo>
                <a:lnTo>
                  <a:pt x="104" y="1172"/>
                </a:lnTo>
                <a:lnTo>
                  <a:pt x="103" y="1179"/>
                </a:lnTo>
                <a:lnTo>
                  <a:pt x="101" y="1185"/>
                </a:lnTo>
                <a:lnTo>
                  <a:pt x="101" y="1185"/>
                </a:lnTo>
                <a:lnTo>
                  <a:pt x="94" y="1196"/>
                </a:lnTo>
                <a:lnTo>
                  <a:pt x="83" y="1210"/>
                </a:lnTo>
                <a:lnTo>
                  <a:pt x="74" y="1224"/>
                </a:lnTo>
                <a:lnTo>
                  <a:pt x="68" y="1232"/>
                </a:lnTo>
                <a:lnTo>
                  <a:pt x="68" y="1232"/>
                </a:lnTo>
                <a:lnTo>
                  <a:pt x="67" y="1237"/>
                </a:lnTo>
                <a:lnTo>
                  <a:pt x="68" y="1242"/>
                </a:lnTo>
                <a:lnTo>
                  <a:pt x="69" y="1247"/>
                </a:lnTo>
                <a:lnTo>
                  <a:pt x="71" y="1253"/>
                </a:lnTo>
                <a:lnTo>
                  <a:pt x="75" y="1258"/>
                </a:lnTo>
                <a:lnTo>
                  <a:pt x="78" y="1263"/>
                </a:lnTo>
                <a:lnTo>
                  <a:pt x="82" y="1268"/>
                </a:lnTo>
                <a:lnTo>
                  <a:pt x="87" y="1271"/>
                </a:lnTo>
                <a:lnTo>
                  <a:pt x="87" y="1271"/>
                </a:lnTo>
                <a:lnTo>
                  <a:pt x="93" y="1274"/>
                </a:lnTo>
                <a:lnTo>
                  <a:pt x="100" y="1273"/>
                </a:lnTo>
                <a:lnTo>
                  <a:pt x="107" y="1271"/>
                </a:lnTo>
                <a:lnTo>
                  <a:pt x="116" y="1268"/>
                </a:lnTo>
                <a:lnTo>
                  <a:pt x="133" y="1260"/>
                </a:lnTo>
                <a:lnTo>
                  <a:pt x="147" y="1250"/>
                </a:lnTo>
                <a:lnTo>
                  <a:pt x="147" y="1250"/>
                </a:lnTo>
                <a:lnTo>
                  <a:pt x="152" y="1245"/>
                </a:lnTo>
                <a:lnTo>
                  <a:pt x="155" y="1243"/>
                </a:lnTo>
                <a:lnTo>
                  <a:pt x="156" y="1241"/>
                </a:lnTo>
                <a:lnTo>
                  <a:pt x="156" y="1238"/>
                </a:lnTo>
                <a:lnTo>
                  <a:pt x="155" y="1235"/>
                </a:lnTo>
                <a:lnTo>
                  <a:pt x="155" y="1232"/>
                </a:lnTo>
                <a:lnTo>
                  <a:pt x="156" y="1229"/>
                </a:lnTo>
                <a:lnTo>
                  <a:pt x="156" y="1229"/>
                </a:lnTo>
                <a:lnTo>
                  <a:pt x="160" y="1223"/>
                </a:lnTo>
                <a:lnTo>
                  <a:pt x="166" y="1217"/>
                </a:lnTo>
                <a:lnTo>
                  <a:pt x="170" y="1211"/>
                </a:lnTo>
                <a:lnTo>
                  <a:pt x="175" y="1204"/>
                </a:lnTo>
                <a:lnTo>
                  <a:pt x="175" y="1204"/>
                </a:lnTo>
                <a:lnTo>
                  <a:pt x="176" y="1201"/>
                </a:lnTo>
                <a:lnTo>
                  <a:pt x="178" y="1197"/>
                </a:lnTo>
                <a:lnTo>
                  <a:pt x="176" y="1189"/>
                </a:lnTo>
                <a:lnTo>
                  <a:pt x="175" y="1179"/>
                </a:lnTo>
                <a:lnTo>
                  <a:pt x="175" y="1169"/>
                </a:lnTo>
                <a:lnTo>
                  <a:pt x="175" y="1169"/>
                </a:lnTo>
                <a:lnTo>
                  <a:pt x="174" y="1160"/>
                </a:lnTo>
                <a:lnTo>
                  <a:pt x="173" y="1158"/>
                </a:lnTo>
                <a:lnTo>
                  <a:pt x="172" y="1157"/>
                </a:lnTo>
                <a:lnTo>
                  <a:pt x="170" y="1157"/>
                </a:lnTo>
                <a:lnTo>
                  <a:pt x="170" y="1157"/>
                </a:lnTo>
                <a:lnTo>
                  <a:pt x="169" y="1150"/>
                </a:lnTo>
                <a:lnTo>
                  <a:pt x="168" y="1136"/>
                </a:lnTo>
                <a:lnTo>
                  <a:pt x="167" y="1123"/>
                </a:lnTo>
                <a:lnTo>
                  <a:pt x="167" y="1118"/>
                </a:lnTo>
                <a:lnTo>
                  <a:pt x="167" y="1118"/>
                </a:lnTo>
                <a:lnTo>
                  <a:pt x="172" y="1124"/>
                </a:lnTo>
                <a:lnTo>
                  <a:pt x="182" y="1133"/>
                </a:lnTo>
                <a:lnTo>
                  <a:pt x="189" y="1137"/>
                </a:lnTo>
                <a:lnTo>
                  <a:pt x="195" y="1142"/>
                </a:lnTo>
                <a:lnTo>
                  <a:pt x="202" y="1144"/>
                </a:lnTo>
                <a:lnTo>
                  <a:pt x="209" y="1145"/>
                </a:lnTo>
                <a:lnTo>
                  <a:pt x="209" y="1145"/>
                </a:lnTo>
                <a:lnTo>
                  <a:pt x="215" y="1144"/>
                </a:lnTo>
                <a:lnTo>
                  <a:pt x="220" y="1142"/>
                </a:lnTo>
                <a:lnTo>
                  <a:pt x="225" y="1137"/>
                </a:lnTo>
                <a:lnTo>
                  <a:pt x="229" y="1132"/>
                </a:lnTo>
                <a:lnTo>
                  <a:pt x="233" y="1126"/>
                </a:lnTo>
                <a:lnTo>
                  <a:pt x="237" y="1119"/>
                </a:lnTo>
                <a:lnTo>
                  <a:pt x="242" y="1105"/>
                </a:lnTo>
                <a:lnTo>
                  <a:pt x="242" y="1105"/>
                </a:lnTo>
                <a:lnTo>
                  <a:pt x="245" y="1097"/>
                </a:lnTo>
                <a:lnTo>
                  <a:pt x="246" y="1088"/>
                </a:lnTo>
                <a:lnTo>
                  <a:pt x="247" y="1072"/>
                </a:lnTo>
                <a:lnTo>
                  <a:pt x="247" y="1057"/>
                </a:lnTo>
                <a:lnTo>
                  <a:pt x="247" y="1044"/>
                </a:lnTo>
                <a:lnTo>
                  <a:pt x="247" y="1044"/>
                </a:lnTo>
                <a:lnTo>
                  <a:pt x="250" y="1031"/>
                </a:lnTo>
                <a:lnTo>
                  <a:pt x="251" y="1015"/>
                </a:lnTo>
                <a:lnTo>
                  <a:pt x="252" y="1000"/>
                </a:lnTo>
                <a:lnTo>
                  <a:pt x="254" y="985"/>
                </a:lnTo>
                <a:lnTo>
                  <a:pt x="254" y="985"/>
                </a:lnTo>
                <a:lnTo>
                  <a:pt x="254" y="976"/>
                </a:lnTo>
                <a:lnTo>
                  <a:pt x="254" y="973"/>
                </a:lnTo>
                <a:lnTo>
                  <a:pt x="254" y="974"/>
                </a:lnTo>
                <a:lnTo>
                  <a:pt x="254" y="975"/>
                </a:lnTo>
                <a:lnTo>
                  <a:pt x="254" y="975"/>
                </a:lnTo>
                <a:lnTo>
                  <a:pt x="261" y="960"/>
                </a:lnTo>
                <a:lnTo>
                  <a:pt x="261" y="960"/>
                </a:lnTo>
                <a:lnTo>
                  <a:pt x="265" y="954"/>
                </a:lnTo>
                <a:lnTo>
                  <a:pt x="271" y="946"/>
                </a:lnTo>
                <a:lnTo>
                  <a:pt x="289" y="926"/>
                </a:lnTo>
                <a:lnTo>
                  <a:pt x="305" y="906"/>
                </a:lnTo>
                <a:lnTo>
                  <a:pt x="313" y="895"/>
                </a:lnTo>
                <a:lnTo>
                  <a:pt x="313" y="895"/>
                </a:lnTo>
                <a:lnTo>
                  <a:pt x="318" y="890"/>
                </a:lnTo>
                <a:lnTo>
                  <a:pt x="327" y="882"/>
                </a:lnTo>
                <a:lnTo>
                  <a:pt x="337" y="874"/>
                </a:lnTo>
                <a:lnTo>
                  <a:pt x="340" y="870"/>
                </a:lnTo>
                <a:lnTo>
                  <a:pt x="343" y="867"/>
                </a:lnTo>
                <a:lnTo>
                  <a:pt x="343" y="867"/>
                </a:lnTo>
                <a:lnTo>
                  <a:pt x="345" y="858"/>
                </a:lnTo>
                <a:lnTo>
                  <a:pt x="346" y="848"/>
                </a:lnTo>
                <a:lnTo>
                  <a:pt x="348" y="836"/>
                </a:lnTo>
                <a:lnTo>
                  <a:pt x="349" y="821"/>
                </a:lnTo>
                <a:lnTo>
                  <a:pt x="349" y="821"/>
                </a:lnTo>
                <a:lnTo>
                  <a:pt x="351" y="808"/>
                </a:lnTo>
                <a:lnTo>
                  <a:pt x="352" y="808"/>
                </a:lnTo>
                <a:lnTo>
                  <a:pt x="356" y="805"/>
                </a:lnTo>
                <a:lnTo>
                  <a:pt x="356" y="805"/>
                </a:lnTo>
                <a:lnTo>
                  <a:pt x="358" y="800"/>
                </a:lnTo>
                <a:lnTo>
                  <a:pt x="358" y="799"/>
                </a:lnTo>
                <a:lnTo>
                  <a:pt x="358" y="797"/>
                </a:lnTo>
                <a:lnTo>
                  <a:pt x="359" y="791"/>
                </a:lnTo>
                <a:lnTo>
                  <a:pt x="359" y="791"/>
                </a:lnTo>
                <a:lnTo>
                  <a:pt x="359" y="784"/>
                </a:lnTo>
                <a:lnTo>
                  <a:pt x="359" y="779"/>
                </a:lnTo>
                <a:lnTo>
                  <a:pt x="358" y="776"/>
                </a:lnTo>
                <a:lnTo>
                  <a:pt x="357" y="774"/>
                </a:lnTo>
                <a:lnTo>
                  <a:pt x="357" y="774"/>
                </a:lnTo>
                <a:lnTo>
                  <a:pt x="361" y="762"/>
                </a:lnTo>
                <a:lnTo>
                  <a:pt x="369" y="731"/>
                </a:lnTo>
                <a:lnTo>
                  <a:pt x="373" y="712"/>
                </a:lnTo>
                <a:lnTo>
                  <a:pt x="377" y="693"/>
                </a:lnTo>
                <a:lnTo>
                  <a:pt x="379" y="677"/>
                </a:lnTo>
                <a:lnTo>
                  <a:pt x="381" y="662"/>
                </a:lnTo>
                <a:lnTo>
                  <a:pt x="381" y="662"/>
                </a:lnTo>
                <a:lnTo>
                  <a:pt x="382" y="629"/>
                </a:lnTo>
                <a:lnTo>
                  <a:pt x="384" y="590"/>
                </a:lnTo>
                <a:lnTo>
                  <a:pt x="388" y="542"/>
                </a:lnTo>
                <a:lnTo>
                  <a:pt x="388" y="542"/>
                </a:lnTo>
                <a:lnTo>
                  <a:pt x="392" y="536"/>
                </a:lnTo>
                <a:lnTo>
                  <a:pt x="399" y="529"/>
                </a:lnTo>
                <a:lnTo>
                  <a:pt x="411" y="518"/>
                </a:lnTo>
                <a:lnTo>
                  <a:pt x="411" y="518"/>
                </a:lnTo>
                <a:lnTo>
                  <a:pt x="418" y="511"/>
                </a:lnTo>
                <a:lnTo>
                  <a:pt x="423" y="502"/>
                </a:lnTo>
                <a:lnTo>
                  <a:pt x="429" y="490"/>
                </a:lnTo>
                <a:lnTo>
                  <a:pt x="433" y="479"/>
                </a:lnTo>
                <a:lnTo>
                  <a:pt x="437" y="461"/>
                </a:lnTo>
                <a:lnTo>
                  <a:pt x="438" y="452"/>
                </a:lnTo>
                <a:lnTo>
                  <a:pt x="438" y="452"/>
                </a:lnTo>
                <a:lnTo>
                  <a:pt x="451" y="451"/>
                </a:lnTo>
                <a:lnTo>
                  <a:pt x="469" y="450"/>
                </a:lnTo>
                <a:lnTo>
                  <a:pt x="469" y="450"/>
                </a:lnTo>
                <a:lnTo>
                  <a:pt x="487" y="448"/>
                </a:lnTo>
                <a:lnTo>
                  <a:pt x="502" y="445"/>
                </a:lnTo>
                <a:lnTo>
                  <a:pt x="502" y="445"/>
                </a:lnTo>
                <a:lnTo>
                  <a:pt x="502" y="440"/>
                </a:lnTo>
                <a:lnTo>
                  <a:pt x="502" y="432"/>
                </a:lnTo>
                <a:lnTo>
                  <a:pt x="500" y="407"/>
                </a:lnTo>
                <a:lnTo>
                  <a:pt x="500" y="407"/>
                </a:lnTo>
                <a:lnTo>
                  <a:pt x="496" y="363"/>
                </a:lnTo>
                <a:lnTo>
                  <a:pt x="495" y="338"/>
                </a:lnTo>
                <a:lnTo>
                  <a:pt x="494" y="330"/>
                </a:lnTo>
                <a:lnTo>
                  <a:pt x="493" y="325"/>
                </a:lnTo>
                <a:lnTo>
                  <a:pt x="493" y="325"/>
                </a:lnTo>
                <a:lnTo>
                  <a:pt x="474" y="283"/>
                </a:lnTo>
                <a:lnTo>
                  <a:pt x="455" y="242"/>
                </a:lnTo>
                <a:lnTo>
                  <a:pt x="455" y="242"/>
                </a:lnTo>
                <a:lnTo>
                  <a:pt x="450" y="236"/>
                </a:lnTo>
                <a:lnTo>
                  <a:pt x="443" y="230"/>
                </a:lnTo>
                <a:lnTo>
                  <a:pt x="431" y="221"/>
                </a:lnTo>
                <a:lnTo>
                  <a:pt x="431" y="221"/>
                </a:lnTo>
                <a:lnTo>
                  <a:pt x="414" y="210"/>
                </a:lnTo>
                <a:lnTo>
                  <a:pt x="398" y="202"/>
                </a:lnTo>
                <a:lnTo>
                  <a:pt x="398" y="202"/>
                </a:lnTo>
                <a:lnTo>
                  <a:pt x="404" y="191"/>
                </a:lnTo>
                <a:lnTo>
                  <a:pt x="411" y="176"/>
                </a:lnTo>
                <a:lnTo>
                  <a:pt x="411" y="176"/>
                </a:lnTo>
                <a:lnTo>
                  <a:pt x="414" y="169"/>
                </a:lnTo>
                <a:lnTo>
                  <a:pt x="415" y="157"/>
                </a:lnTo>
                <a:lnTo>
                  <a:pt x="417" y="137"/>
                </a:lnTo>
                <a:lnTo>
                  <a:pt x="417" y="137"/>
                </a:lnTo>
                <a:lnTo>
                  <a:pt x="418" y="124"/>
                </a:lnTo>
                <a:lnTo>
                  <a:pt x="421" y="115"/>
                </a:lnTo>
                <a:lnTo>
                  <a:pt x="421" y="115"/>
                </a:lnTo>
                <a:lnTo>
                  <a:pt x="421" y="109"/>
                </a:lnTo>
                <a:lnTo>
                  <a:pt x="420" y="101"/>
                </a:lnTo>
                <a:lnTo>
                  <a:pt x="418" y="90"/>
                </a:lnTo>
                <a:lnTo>
                  <a:pt x="418" y="90"/>
                </a:lnTo>
                <a:lnTo>
                  <a:pt x="435" y="93"/>
                </a:lnTo>
                <a:lnTo>
                  <a:pt x="446" y="93"/>
                </a:lnTo>
                <a:lnTo>
                  <a:pt x="449" y="93"/>
                </a:lnTo>
                <a:lnTo>
                  <a:pt x="451" y="91"/>
                </a:lnTo>
                <a:lnTo>
                  <a:pt x="451" y="91"/>
                </a:lnTo>
                <a:lnTo>
                  <a:pt x="449" y="89"/>
                </a:lnTo>
                <a:lnTo>
                  <a:pt x="447" y="85"/>
                </a:lnTo>
                <a:lnTo>
                  <a:pt x="435" y="76"/>
                </a:lnTo>
                <a:lnTo>
                  <a:pt x="420" y="65"/>
                </a:lnTo>
                <a:lnTo>
                  <a:pt x="420" y="65"/>
                </a:lnTo>
                <a:lnTo>
                  <a:pt x="418" y="39"/>
                </a:lnTo>
                <a:lnTo>
                  <a:pt x="418" y="39"/>
                </a:lnTo>
                <a:lnTo>
                  <a:pt x="416" y="31"/>
                </a:lnTo>
                <a:lnTo>
                  <a:pt x="412" y="23"/>
                </a:lnTo>
                <a:lnTo>
                  <a:pt x="408" y="14"/>
                </a:lnTo>
                <a:lnTo>
                  <a:pt x="402" y="8"/>
                </a:lnTo>
                <a:lnTo>
                  <a:pt x="402" y="8"/>
                </a:lnTo>
                <a:lnTo>
                  <a:pt x="397" y="6"/>
                </a:lnTo>
                <a:lnTo>
                  <a:pt x="390" y="4"/>
                </a:lnTo>
                <a:lnTo>
                  <a:pt x="373" y="1"/>
                </a:lnTo>
                <a:lnTo>
                  <a:pt x="357" y="0"/>
                </a:lnTo>
                <a:lnTo>
                  <a:pt x="345" y="0"/>
                </a:lnTo>
                <a:lnTo>
                  <a:pt x="345" y="0"/>
                </a:lnTo>
                <a:lnTo>
                  <a:pt x="339" y="0"/>
                </a:lnTo>
                <a:lnTo>
                  <a:pt x="336" y="1"/>
                </a:lnTo>
                <a:lnTo>
                  <a:pt x="333" y="3"/>
                </a:lnTo>
                <a:lnTo>
                  <a:pt x="331" y="4"/>
                </a:lnTo>
                <a:lnTo>
                  <a:pt x="331" y="4"/>
                </a:lnTo>
                <a:lnTo>
                  <a:pt x="326" y="4"/>
                </a:lnTo>
                <a:lnTo>
                  <a:pt x="319" y="6"/>
                </a:lnTo>
                <a:lnTo>
                  <a:pt x="319" y="6"/>
                </a:lnTo>
                <a:lnTo>
                  <a:pt x="316" y="7"/>
                </a:lnTo>
                <a:lnTo>
                  <a:pt x="314" y="10"/>
                </a:lnTo>
                <a:lnTo>
                  <a:pt x="312" y="12"/>
                </a:lnTo>
                <a:lnTo>
                  <a:pt x="312" y="12"/>
                </a:lnTo>
                <a:lnTo>
                  <a:pt x="289" y="29"/>
                </a:lnTo>
                <a:lnTo>
                  <a:pt x="272" y="43"/>
                </a:lnTo>
                <a:lnTo>
                  <a:pt x="265" y="50"/>
                </a:lnTo>
                <a:lnTo>
                  <a:pt x="261" y="56"/>
                </a:lnTo>
                <a:lnTo>
                  <a:pt x="261" y="56"/>
                </a:lnTo>
                <a:lnTo>
                  <a:pt x="259" y="62"/>
                </a:lnTo>
                <a:lnTo>
                  <a:pt x="259" y="71"/>
                </a:lnTo>
                <a:lnTo>
                  <a:pt x="260" y="92"/>
                </a:lnTo>
                <a:lnTo>
                  <a:pt x="264" y="111"/>
                </a:lnTo>
                <a:lnTo>
                  <a:pt x="265" y="119"/>
                </a:lnTo>
                <a:lnTo>
                  <a:pt x="265" y="119"/>
                </a:lnTo>
                <a:lnTo>
                  <a:pt x="259" y="123"/>
                </a:lnTo>
                <a:lnTo>
                  <a:pt x="259" y="123"/>
                </a:lnTo>
                <a:lnTo>
                  <a:pt x="258" y="124"/>
                </a:lnTo>
                <a:lnTo>
                  <a:pt x="257" y="126"/>
                </a:lnTo>
                <a:lnTo>
                  <a:pt x="257" y="135"/>
                </a:lnTo>
                <a:lnTo>
                  <a:pt x="258" y="143"/>
                </a:lnTo>
                <a:lnTo>
                  <a:pt x="261" y="151"/>
                </a:lnTo>
                <a:lnTo>
                  <a:pt x="261" y="151"/>
                </a:lnTo>
                <a:lnTo>
                  <a:pt x="265" y="157"/>
                </a:lnTo>
                <a:lnTo>
                  <a:pt x="268" y="161"/>
                </a:lnTo>
                <a:lnTo>
                  <a:pt x="271" y="161"/>
                </a:lnTo>
                <a:lnTo>
                  <a:pt x="273" y="162"/>
                </a:lnTo>
                <a:lnTo>
                  <a:pt x="273" y="162"/>
                </a:lnTo>
                <a:close/>
                <a:moveTo>
                  <a:pt x="117" y="368"/>
                </a:moveTo>
                <a:lnTo>
                  <a:pt x="117" y="368"/>
                </a:lnTo>
                <a:lnTo>
                  <a:pt x="122" y="378"/>
                </a:lnTo>
                <a:lnTo>
                  <a:pt x="126" y="385"/>
                </a:lnTo>
                <a:lnTo>
                  <a:pt x="127" y="390"/>
                </a:lnTo>
                <a:lnTo>
                  <a:pt x="127" y="390"/>
                </a:lnTo>
                <a:lnTo>
                  <a:pt x="126" y="397"/>
                </a:lnTo>
                <a:lnTo>
                  <a:pt x="124" y="403"/>
                </a:lnTo>
                <a:lnTo>
                  <a:pt x="122" y="409"/>
                </a:lnTo>
                <a:lnTo>
                  <a:pt x="122" y="409"/>
                </a:lnTo>
                <a:lnTo>
                  <a:pt x="119" y="419"/>
                </a:lnTo>
                <a:lnTo>
                  <a:pt x="117" y="423"/>
                </a:lnTo>
                <a:lnTo>
                  <a:pt x="119" y="426"/>
                </a:lnTo>
                <a:lnTo>
                  <a:pt x="119" y="426"/>
                </a:lnTo>
                <a:lnTo>
                  <a:pt x="121" y="433"/>
                </a:lnTo>
                <a:lnTo>
                  <a:pt x="122" y="437"/>
                </a:lnTo>
                <a:lnTo>
                  <a:pt x="122" y="440"/>
                </a:lnTo>
                <a:lnTo>
                  <a:pt x="122" y="440"/>
                </a:lnTo>
                <a:lnTo>
                  <a:pt x="107" y="468"/>
                </a:lnTo>
                <a:lnTo>
                  <a:pt x="107" y="468"/>
                </a:lnTo>
                <a:lnTo>
                  <a:pt x="103" y="474"/>
                </a:lnTo>
                <a:lnTo>
                  <a:pt x="101" y="479"/>
                </a:lnTo>
                <a:lnTo>
                  <a:pt x="101" y="484"/>
                </a:lnTo>
                <a:lnTo>
                  <a:pt x="100" y="490"/>
                </a:lnTo>
                <a:lnTo>
                  <a:pt x="100" y="490"/>
                </a:lnTo>
                <a:lnTo>
                  <a:pt x="100" y="495"/>
                </a:lnTo>
                <a:lnTo>
                  <a:pt x="98" y="497"/>
                </a:lnTo>
                <a:lnTo>
                  <a:pt x="96" y="499"/>
                </a:lnTo>
                <a:lnTo>
                  <a:pt x="94" y="502"/>
                </a:lnTo>
                <a:lnTo>
                  <a:pt x="94" y="502"/>
                </a:lnTo>
                <a:lnTo>
                  <a:pt x="93" y="507"/>
                </a:lnTo>
                <a:lnTo>
                  <a:pt x="93" y="514"/>
                </a:lnTo>
                <a:lnTo>
                  <a:pt x="94" y="520"/>
                </a:lnTo>
                <a:lnTo>
                  <a:pt x="94" y="522"/>
                </a:lnTo>
                <a:lnTo>
                  <a:pt x="94" y="522"/>
                </a:lnTo>
                <a:lnTo>
                  <a:pt x="88" y="523"/>
                </a:lnTo>
                <a:lnTo>
                  <a:pt x="74" y="523"/>
                </a:lnTo>
                <a:lnTo>
                  <a:pt x="74" y="523"/>
                </a:lnTo>
                <a:lnTo>
                  <a:pt x="67" y="524"/>
                </a:lnTo>
                <a:lnTo>
                  <a:pt x="59" y="527"/>
                </a:lnTo>
                <a:lnTo>
                  <a:pt x="52" y="529"/>
                </a:lnTo>
                <a:lnTo>
                  <a:pt x="52" y="529"/>
                </a:lnTo>
                <a:lnTo>
                  <a:pt x="54" y="524"/>
                </a:lnTo>
                <a:lnTo>
                  <a:pt x="57" y="516"/>
                </a:lnTo>
                <a:lnTo>
                  <a:pt x="57" y="516"/>
                </a:lnTo>
                <a:lnTo>
                  <a:pt x="64" y="495"/>
                </a:lnTo>
                <a:lnTo>
                  <a:pt x="77" y="458"/>
                </a:lnTo>
                <a:lnTo>
                  <a:pt x="77" y="458"/>
                </a:lnTo>
                <a:lnTo>
                  <a:pt x="90" y="418"/>
                </a:lnTo>
                <a:lnTo>
                  <a:pt x="98" y="390"/>
                </a:lnTo>
                <a:lnTo>
                  <a:pt x="98" y="390"/>
                </a:lnTo>
                <a:lnTo>
                  <a:pt x="102" y="381"/>
                </a:lnTo>
                <a:lnTo>
                  <a:pt x="102" y="380"/>
                </a:lnTo>
                <a:lnTo>
                  <a:pt x="102" y="380"/>
                </a:lnTo>
                <a:lnTo>
                  <a:pt x="104" y="378"/>
                </a:lnTo>
                <a:lnTo>
                  <a:pt x="110" y="374"/>
                </a:lnTo>
                <a:lnTo>
                  <a:pt x="117" y="368"/>
                </a:lnTo>
                <a:lnTo>
                  <a:pt x="117" y="368"/>
                </a:lnTo>
                <a:close/>
                <a:moveTo>
                  <a:pt x="231" y="653"/>
                </a:moveTo>
                <a:lnTo>
                  <a:pt x="238" y="643"/>
                </a:lnTo>
                <a:lnTo>
                  <a:pt x="238" y="643"/>
                </a:lnTo>
                <a:lnTo>
                  <a:pt x="238" y="645"/>
                </a:lnTo>
                <a:lnTo>
                  <a:pt x="238" y="653"/>
                </a:lnTo>
                <a:lnTo>
                  <a:pt x="238" y="653"/>
                </a:lnTo>
                <a:lnTo>
                  <a:pt x="239" y="675"/>
                </a:lnTo>
                <a:lnTo>
                  <a:pt x="240" y="701"/>
                </a:lnTo>
                <a:lnTo>
                  <a:pt x="240" y="701"/>
                </a:lnTo>
                <a:lnTo>
                  <a:pt x="241" y="705"/>
                </a:lnTo>
                <a:lnTo>
                  <a:pt x="242" y="708"/>
                </a:lnTo>
                <a:lnTo>
                  <a:pt x="246" y="715"/>
                </a:lnTo>
                <a:lnTo>
                  <a:pt x="250" y="720"/>
                </a:lnTo>
                <a:lnTo>
                  <a:pt x="251" y="725"/>
                </a:lnTo>
                <a:lnTo>
                  <a:pt x="251" y="725"/>
                </a:lnTo>
                <a:lnTo>
                  <a:pt x="252" y="739"/>
                </a:lnTo>
                <a:lnTo>
                  <a:pt x="251" y="750"/>
                </a:lnTo>
                <a:lnTo>
                  <a:pt x="250" y="763"/>
                </a:lnTo>
                <a:lnTo>
                  <a:pt x="250" y="763"/>
                </a:lnTo>
                <a:lnTo>
                  <a:pt x="248" y="773"/>
                </a:lnTo>
                <a:lnTo>
                  <a:pt x="246" y="779"/>
                </a:lnTo>
                <a:lnTo>
                  <a:pt x="246" y="782"/>
                </a:lnTo>
                <a:lnTo>
                  <a:pt x="245" y="785"/>
                </a:lnTo>
                <a:lnTo>
                  <a:pt x="245" y="785"/>
                </a:lnTo>
                <a:lnTo>
                  <a:pt x="246" y="816"/>
                </a:lnTo>
                <a:lnTo>
                  <a:pt x="246" y="816"/>
                </a:lnTo>
                <a:lnTo>
                  <a:pt x="245" y="821"/>
                </a:lnTo>
                <a:lnTo>
                  <a:pt x="240" y="829"/>
                </a:lnTo>
                <a:lnTo>
                  <a:pt x="234" y="838"/>
                </a:lnTo>
                <a:lnTo>
                  <a:pt x="234" y="838"/>
                </a:lnTo>
                <a:lnTo>
                  <a:pt x="226" y="894"/>
                </a:lnTo>
                <a:lnTo>
                  <a:pt x="226" y="894"/>
                </a:lnTo>
                <a:lnTo>
                  <a:pt x="225" y="902"/>
                </a:lnTo>
                <a:lnTo>
                  <a:pt x="222" y="908"/>
                </a:lnTo>
                <a:lnTo>
                  <a:pt x="221" y="913"/>
                </a:lnTo>
                <a:lnTo>
                  <a:pt x="219" y="915"/>
                </a:lnTo>
                <a:lnTo>
                  <a:pt x="216" y="916"/>
                </a:lnTo>
                <a:lnTo>
                  <a:pt x="215" y="916"/>
                </a:lnTo>
                <a:lnTo>
                  <a:pt x="213" y="917"/>
                </a:lnTo>
                <a:lnTo>
                  <a:pt x="213" y="917"/>
                </a:lnTo>
                <a:lnTo>
                  <a:pt x="191" y="931"/>
                </a:lnTo>
                <a:lnTo>
                  <a:pt x="191" y="931"/>
                </a:lnTo>
                <a:lnTo>
                  <a:pt x="187" y="924"/>
                </a:lnTo>
                <a:lnTo>
                  <a:pt x="183" y="915"/>
                </a:lnTo>
                <a:lnTo>
                  <a:pt x="183" y="915"/>
                </a:lnTo>
                <a:lnTo>
                  <a:pt x="183" y="913"/>
                </a:lnTo>
                <a:lnTo>
                  <a:pt x="185" y="910"/>
                </a:lnTo>
                <a:lnTo>
                  <a:pt x="187" y="907"/>
                </a:lnTo>
                <a:lnTo>
                  <a:pt x="189" y="898"/>
                </a:lnTo>
                <a:lnTo>
                  <a:pt x="189" y="898"/>
                </a:lnTo>
                <a:lnTo>
                  <a:pt x="193" y="889"/>
                </a:lnTo>
                <a:lnTo>
                  <a:pt x="193" y="885"/>
                </a:lnTo>
                <a:lnTo>
                  <a:pt x="193" y="885"/>
                </a:lnTo>
                <a:lnTo>
                  <a:pt x="194" y="881"/>
                </a:lnTo>
                <a:lnTo>
                  <a:pt x="194" y="875"/>
                </a:lnTo>
                <a:lnTo>
                  <a:pt x="194" y="869"/>
                </a:lnTo>
                <a:lnTo>
                  <a:pt x="195" y="863"/>
                </a:lnTo>
                <a:lnTo>
                  <a:pt x="195" y="863"/>
                </a:lnTo>
                <a:lnTo>
                  <a:pt x="198" y="855"/>
                </a:lnTo>
                <a:lnTo>
                  <a:pt x="198" y="848"/>
                </a:lnTo>
                <a:lnTo>
                  <a:pt x="198" y="848"/>
                </a:lnTo>
                <a:lnTo>
                  <a:pt x="201" y="828"/>
                </a:lnTo>
                <a:lnTo>
                  <a:pt x="204" y="805"/>
                </a:lnTo>
                <a:lnTo>
                  <a:pt x="204" y="805"/>
                </a:lnTo>
                <a:lnTo>
                  <a:pt x="209" y="774"/>
                </a:lnTo>
                <a:lnTo>
                  <a:pt x="213" y="756"/>
                </a:lnTo>
                <a:lnTo>
                  <a:pt x="218" y="740"/>
                </a:lnTo>
                <a:lnTo>
                  <a:pt x="218" y="740"/>
                </a:lnTo>
                <a:lnTo>
                  <a:pt x="221" y="721"/>
                </a:lnTo>
                <a:lnTo>
                  <a:pt x="226" y="691"/>
                </a:lnTo>
                <a:lnTo>
                  <a:pt x="231" y="653"/>
                </a:lnTo>
                <a:lnTo>
                  <a:pt x="231" y="6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>
            <a:extLst>
              <a:ext uri="{FF2B5EF4-FFF2-40B4-BE49-F238E27FC236}">
                <a16:creationId xmlns:a16="http://schemas.microsoft.com/office/drawing/2014/main" id="{3163D6E5-1CC8-4F30-9774-7670141B3B41}"/>
              </a:ext>
            </a:extLst>
          </p:cNvPr>
          <p:cNvSpPr>
            <a:spLocks/>
          </p:cNvSpPr>
          <p:nvPr/>
        </p:nvSpPr>
        <p:spPr bwMode="auto">
          <a:xfrm>
            <a:off x="4567339" y="832623"/>
            <a:ext cx="771322" cy="1609158"/>
          </a:xfrm>
          <a:custGeom>
            <a:avLst/>
            <a:gdLst>
              <a:gd name="T0" fmla="*/ 150 w 661"/>
              <a:gd name="T1" fmla="*/ 243 h 1379"/>
              <a:gd name="T2" fmla="*/ 78 w 661"/>
              <a:gd name="T3" fmla="*/ 320 h 1379"/>
              <a:gd name="T4" fmla="*/ 2 w 661"/>
              <a:gd name="T5" fmla="*/ 433 h 1379"/>
              <a:gd name="T6" fmla="*/ 30 w 661"/>
              <a:gd name="T7" fmla="*/ 490 h 1379"/>
              <a:gd name="T8" fmla="*/ 30 w 661"/>
              <a:gd name="T9" fmla="*/ 551 h 1379"/>
              <a:gd name="T10" fmla="*/ 78 w 661"/>
              <a:gd name="T11" fmla="*/ 626 h 1379"/>
              <a:gd name="T12" fmla="*/ 61 w 661"/>
              <a:gd name="T13" fmla="*/ 765 h 1379"/>
              <a:gd name="T14" fmla="*/ 81 w 661"/>
              <a:gd name="T15" fmla="*/ 987 h 1379"/>
              <a:gd name="T16" fmla="*/ 68 w 661"/>
              <a:gd name="T17" fmla="*/ 1040 h 1379"/>
              <a:gd name="T18" fmla="*/ 56 w 661"/>
              <a:gd name="T19" fmla="*/ 1222 h 1379"/>
              <a:gd name="T20" fmla="*/ 59 w 661"/>
              <a:gd name="T21" fmla="*/ 1270 h 1379"/>
              <a:gd name="T22" fmla="*/ 41 w 661"/>
              <a:gd name="T23" fmla="*/ 1333 h 1379"/>
              <a:gd name="T24" fmla="*/ 35 w 661"/>
              <a:gd name="T25" fmla="*/ 1368 h 1379"/>
              <a:gd name="T26" fmla="*/ 103 w 661"/>
              <a:gd name="T27" fmla="*/ 1378 h 1379"/>
              <a:gd name="T28" fmla="*/ 131 w 661"/>
              <a:gd name="T29" fmla="*/ 1349 h 1379"/>
              <a:gd name="T30" fmla="*/ 129 w 661"/>
              <a:gd name="T31" fmla="*/ 1310 h 1379"/>
              <a:gd name="T32" fmla="*/ 122 w 661"/>
              <a:gd name="T33" fmla="*/ 1260 h 1379"/>
              <a:gd name="T34" fmla="*/ 190 w 661"/>
              <a:gd name="T35" fmla="*/ 986 h 1379"/>
              <a:gd name="T36" fmla="*/ 205 w 661"/>
              <a:gd name="T37" fmla="*/ 823 h 1379"/>
              <a:gd name="T38" fmla="*/ 222 w 661"/>
              <a:gd name="T39" fmla="*/ 787 h 1379"/>
              <a:gd name="T40" fmla="*/ 343 w 661"/>
              <a:gd name="T41" fmla="*/ 965 h 1379"/>
              <a:gd name="T42" fmla="*/ 363 w 661"/>
              <a:gd name="T43" fmla="*/ 1052 h 1379"/>
              <a:gd name="T44" fmla="*/ 384 w 661"/>
              <a:gd name="T45" fmla="*/ 1199 h 1379"/>
              <a:gd name="T46" fmla="*/ 380 w 661"/>
              <a:gd name="T47" fmla="*/ 1237 h 1379"/>
              <a:gd name="T48" fmla="*/ 384 w 661"/>
              <a:gd name="T49" fmla="*/ 1297 h 1379"/>
              <a:gd name="T50" fmla="*/ 487 w 661"/>
              <a:gd name="T51" fmla="*/ 1327 h 1379"/>
              <a:gd name="T52" fmla="*/ 554 w 661"/>
              <a:gd name="T53" fmla="*/ 1316 h 1379"/>
              <a:gd name="T54" fmla="*/ 485 w 661"/>
              <a:gd name="T55" fmla="*/ 1270 h 1379"/>
              <a:gd name="T56" fmla="*/ 459 w 661"/>
              <a:gd name="T57" fmla="*/ 1216 h 1379"/>
              <a:gd name="T58" fmla="*/ 468 w 661"/>
              <a:gd name="T59" fmla="*/ 1087 h 1379"/>
              <a:gd name="T60" fmla="*/ 464 w 661"/>
              <a:gd name="T61" fmla="*/ 927 h 1379"/>
              <a:gd name="T62" fmla="*/ 380 w 661"/>
              <a:gd name="T63" fmla="*/ 700 h 1379"/>
              <a:gd name="T64" fmla="*/ 341 w 661"/>
              <a:gd name="T65" fmla="*/ 613 h 1379"/>
              <a:gd name="T66" fmla="*/ 334 w 661"/>
              <a:gd name="T67" fmla="*/ 568 h 1379"/>
              <a:gd name="T68" fmla="*/ 353 w 661"/>
              <a:gd name="T69" fmla="*/ 529 h 1379"/>
              <a:gd name="T70" fmla="*/ 421 w 661"/>
              <a:gd name="T71" fmla="*/ 453 h 1379"/>
              <a:gd name="T72" fmla="*/ 497 w 661"/>
              <a:gd name="T73" fmla="*/ 487 h 1379"/>
              <a:gd name="T74" fmla="*/ 524 w 661"/>
              <a:gd name="T75" fmla="*/ 455 h 1379"/>
              <a:gd name="T76" fmla="*/ 538 w 661"/>
              <a:gd name="T77" fmla="*/ 363 h 1379"/>
              <a:gd name="T78" fmla="*/ 630 w 661"/>
              <a:gd name="T79" fmla="*/ 347 h 1379"/>
              <a:gd name="T80" fmla="*/ 661 w 661"/>
              <a:gd name="T81" fmla="*/ 321 h 1379"/>
              <a:gd name="T82" fmla="*/ 629 w 661"/>
              <a:gd name="T83" fmla="*/ 289 h 1379"/>
              <a:gd name="T84" fmla="*/ 602 w 661"/>
              <a:gd name="T85" fmla="*/ 268 h 1379"/>
              <a:gd name="T86" fmla="*/ 544 w 661"/>
              <a:gd name="T87" fmla="*/ 249 h 1379"/>
              <a:gd name="T88" fmla="*/ 492 w 661"/>
              <a:gd name="T89" fmla="*/ 266 h 1379"/>
              <a:gd name="T90" fmla="*/ 474 w 661"/>
              <a:gd name="T91" fmla="*/ 312 h 1379"/>
              <a:gd name="T92" fmla="*/ 397 w 661"/>
              <a:gd name="T93" fmla="*/ 271 h 1379"/>
              <a:gd name="T94" fmla="*/ 340 w 661"/>
              <a:gd name="T95" fmla="*/ 242 h 1379"/>
              <a:gd name="T96" fmla="*/ 321 w 661"/>
              <a:gd name="T97" fmla="*/ 187 h 1379"/>
              <a:gd name="T98" fmla="*/ 332 w 661"/>
              <a:gd name="T99" fmla="*/ 124 h 1379"/>
              <a:gd name="T100" fmla="*/ 350 w 661"/>
              <a:gd name="T101" fmla="*/ 84 h 1379"/>
              <a:gd name="T102" fmla="*/ 361 w 661"/>
              <a:gd name="T103" fmla="*/ 44 h 1379"/>
              <a:gd name="T104" fmla="*/ 308 w 661"/>
              <a:gd name="T105" fmla="*/ 21 h 1379"/>
              <a:gd name="T106" fmla="*/ 247 w 661"/>
              <a:gd name="T107" fmla="*/ 4 h 1379"/>
              <a:gd name="T108" fmla="*/ 185 w 661"/>
              <a:gd name="T109" fmla="*/ 40 h 1379"/>
              <a:gd name="T110" fmla="*/ 177 w 661"/>
              <a:gd name="T111" fmla="*/ 116 h 1379"/>
              <a:gd name="T112" fmla="*/ 179 w 661"/>
              <a:gd name="T113" fmla="*/ 149 h 1379"/>
              <a:gd name="T114" fmla="*/ 193 w 661"/>
              <a:gd name="T115" fmla="*/ 162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1" h="1379">
                <a:moveTo>
                  <a:pt x="201" y="182"/>
                </a:moveTo>
                <a:lnTo>
                  <a:pt x="201" y="182"/>
                </a:lnTo>
                <a:lnTo>
                  <a:pt x="198" y="199"/>
                </a:lnTo>
                <a:lnTo>
                  <a:pt x="193" y="210"/>
                </a:lnTo>
                <a:lnTo>
                  <a:pt x="192" y="215"/>
                </a:lnTo>
                <a:lnTo>
                  <a:pt x="190" y="217"/>
                </a:lnTo>
                <a:lnTo>
                  <a:pt x="190" y="217"/>
                </a:lnTo>
                <a:lnTo>
                  <a:pt x="150" y="243"/>
                </a:lnTo>
                <a:lnTo>
                  <a:pt x="121" y="261"/>
                </a:lnTo>
                <a:lnTo>
                  <a:pt x="103" y="273"/>
                </a:lnTo>
                <a:lnTo>
                  <a:pt x="103" y="273"/>
                </a:lnTo>
                <a:lnTo>
                  <a:pt x="100" y="276"/>
                </a:lnTo>
                <a:lnTo>
                  <a:pt x="96" y="282"/>
                </a:lnTo>
                <a:lnTo>
                  <a:pt x="89" y="294"/>
                </a:lnTo>
                <a:lnTo>
                  <a:pt x="83" y="308"/>
                </a:lnTo>
                <a:lnTo>
                  <a:pt x="78" y="320"/>
                </a:lnTo>
                <a:lnTo>
                  <a:pt x="78" y="320"/>
                </a:lnTo>
                <a:lnTo>
                  <a:pt x="67" y="334"/>
                </a:lnTo>
                <a:lnTo>
                  <a:pt x="53" y="353"/>
                </a:lnTo>
                <a:lnTo>
                  <a:pt x="37" y="373"/>
                </a:lnTo>
                <a:lnTo>
                  <a:pt x="27" y="389"/>
                </a:lnTo>
                <a:lnTo>
                  <a:pt x="27" y="389"/>
                </a:lnTo>
                <a:lnTo>
                  <a:pt x="9" y="419"/>
                </a:lnTo>
                <a:lnTo>
                  <a:pt x="2" y="433"/>
                </a:lnTo>
                <a:lnTo>
                  <a:pt x="0" y="439"/>
                </a:lnTo>
                <a:lnTo>
                  <a:pt x="0" y="443"/>
                </a:lnTo>
                <a:lnTo>
                  <a:pt x="0" y="443"/>
                </a:lnTo>
                <a:lnTo>
                  <a:pt x="2" y="448"/>
                </a:lnTo>
                <a:lnTo>
                  <a:pt x="5" y="453"/>
                </a:lnTo>
                <a:lnTo>
                  <a:pt x="16" y="469"/>
                </a:lnTo>
                <a:lnTo>
                  <a:pt x="26" y="483"/>
                </a:lnTo>
                <a:lnTo>
                  <a:pt x="30" y="490"/>
                </a:lnTo>
                <a:lnTo>
                  <a:pt x="30" y="490"/>
                </a:lnTo>
                <a:lnTo>
                  <a:pt x="27" y="515"/>
                </a:lnTo>
                <a:lnTo>
                  <a:pt x="26" y="533"/>
                </a:lnTo>
                <a:lnTo>
                  <a:pt x="26" y="540"/>
                </a:lnTo>
                <a:lnTo>
                  <a:pt x="27" y="546"/>
                </a:lnTo>
                <a:lnTo>
                  <a:pt x="27" y="546"/>
                </a:lnTo>
                <a:lnTo>
                  <a:pt x="28" y="548"/>
                </a:lnTo>
                <a:lnTo>
                  <a:pt x="30" y="551"/>
                </a:lnTo>
                <a:lnTo>
                  <a:pt x="39" y="557"/>
                </a:lnTo>
                <a:lnTo>
                  <a:pt x="49" y="564"/>
                </a:lnTo>
                <a:lnTo>
                  <a:pt x="61" y="571"/>
                </a:lnTo>
                <a:lnTo>
                  <a:pt x="83" y="583"/>
                </a:lnTo>
                <a:lnTo>
                  <a:pt x="94" y="588"/>
                </a:lnTo>
                <a:lnTo>
                  <a:pt x="94" y="588"/>
                </a:lnTo>
                <a:lnTo>
                  <a:pt x="89" y="599"/>
                </a:lnTo>
                <a:lnTo>
                  <a:pt x="78" y="626"/>
                </a:lnTo>
                <a:lnTo>
                  <a:pt x="70" y="642"/>
                </a:lnTo>
                <a:lnTo>
                  <a:pt x="65" y="660"/>
                </a:lnTo>
                <a:lnTo>
                  <a:pt x="60" y="679"/>
                </a:lnTo>
                <a:lnTo>
                  <a:pt x="56" y="695"/>
                </a:lnTo>
                <a:lnTo>
                  <a:pt x="56" y="695"/>
                </a:lnTo>
                <a:lnTo>
                  <a:pt x="56" y="714"/>
                </a:lnTo>
                <a:lnTo>
                  <a:pt x="57" y="739"/>
                </a:lnTo>
                <a:lnTo>
                  <a:pt x="61" y="765"/>
                </a:lnTo>
                <a:lnTo>
                  <a:pt x="65" y="795"/>
                </a:lnTo>
                <a:lnTo>
                  <a:pt x="73" y="848"/>
                </a:lnTo>
                <a:lnTo>
                  <a:pt x="79" y="883"/>
                </a:lnTo>
                <a:lnTo>
                  <a:pt x="79" y="883"/>
                </a:lnTo>
                <a:lnTo>
                  <a:pt x="81" y="913"/>
                </a:lnTo>
                <a:lnTo>
                  <a:pt x="82" y="947"/>
                </a:lnTo>
                <a:lnTo>
                  <a:pt x="82" y="976"/>
                </a:lnTo>
                <a:lnTo>
                  <a:pt x="81" y="987"/>
                </a:lnTo>
                <a:lnTo>
                  <a:pt x="80" y="992"/>
                </a:lnTo>
                <a:lnTo>
                  <a:pt x="80" y="992"/>
                </a:lnTo>
                <a:lnTo>
                  <a:pt x="74" y="1002"/>
                </a:lnTo>
                <a:lnTo>
                  <a:pt x="73" y="1006"/>
                </a:lnTo>
                <a:lnTo>
                  <a:pt x="73" y="1011"/>
                </a:lnTo>
                <a:lnTo>
                  <a:pt x="73" y="1011"/>
                </a:lnTo>
                <a:lnTo>
                  <a:pt x="72" y="1020"/>
                </a:lnTo>
                <a:lnTo>
                  <a:pt x="68" y="1040"/>
                </a:lnTo>
                <a:lnTo>
                  <a:pt x="59" y="1084"/>
                </a:lnTo>
                <a:lnTo>
                  <a:pt x="59" y="1084"/>
                </a:lnTo>
                <a:lnTo>
                  <a:pt x="57" y="1096"/>
                </a:lnTo>
                <a:lnTo>
                  <a:pt x="56" y="1112"/>
                </a:lnTo>
                <a:lnTo>
                  <a:pt x="55" y="1152"/>
                </a:lnTo>
                <a:lnTo>
                  <a:pt x="56" y="1192"/>
                </a:lnTo>
                <a:lnTo>
                  <a:pt x="56" y="1222"/>
                </a:lnTo>
                <a:lnTo>
                  <a:pt x="56" y="1222"/>
                </a:lnTo>
                <a:lnTo>
                  <a:pt x="57" y="1237"/>
                </a:lnTo>
                <a:lnTo>
                  <a:pt x="60" y="1249"/>
                </a:lnTo>
                <a:lnTo>
                  <a:pt x="61" y="1256"/>
                </a:lnTo>
                <a:lnTo>
                  <a:pt x="61" y="1260"/>
                </a:lnTo>
                <a:lnTo>
                  <a:pt x="60" y="1262"/>
                </a:lnTo>
                <a:lnTo>
                  <a:pt x="60" y="1262"/>
                </a:lnTo>
                <a:lnTo>
                  <a:pt x="59" y="1267"/>
                </a:lnTo>
                <a:lnTo>
                  <a:pt x="59" y="1270"/>
                </a:lnTo>
                <a:lnTo>
                  <a:pt x="57" y="1274"/>
                </a:lnTo>
                <a:lnTo>
                  <a:pt x="57" y="1274"/>
                </a:lnTo>
                <a:lnTo>
                  <a:pt x="49" y="1299"/>
                </a:lnTo>
                <a:lnTo>
                  <a:pt x="43" y="1316"/>
                </a:lnTo>
                <a:lnTo>
                  <a:pt x="41" y="1323"/>
                </a:lnTo>
                <a:lnTo>
                  <a:pt x="41" y="1329"/>
                </a:lnTo>
                <a:lnTo>
                  <a:pt x="41" y="1329"/>
                </a:lnTo>
                <a:lnTo>
                  <a:pt x="41" y="1333"/>
                </a:lnTo>
                <a:lnTo>
                  <a:pt x="40" y="1336"/>
                </a:lnTo>
                <a:lnTo>
                  <a:pt x="35" y="1346"/>
                </a:lnTo>
                <a:lnTo>
                  <a:pt x="34" y="1351"/>
                </a:lnTo>
                <a:lnTo>
                  <a:pt x="33" y="1355"/>
                </a:lnTo>
                <a:lnTo>
                  <a:pt x="33" y="1361"/>
                </a:lnTo>
                <a:lnTo>
                  <a:pt x="34" y="1366"/>
                </a:lnTo>
                <a:lnTo>
                  <a:pt x="34" y="1366"/>
                </a:lnTo>
                <a:lnTo>
                  <a:pt x="35" y="1368"/>
                </a:lnTo>
                <a:lnTo>
                  <a:pt x="37" y="1371"/>
                </a:lnTo>
                <a:lnTo>
                  <a:pt x="46" y="1374"/>
                </a:lnTo>
                <a:lnTo>
                  <a:pt x="55" y="1376"/>
                </a:lnTo>
                <a:lnTo>
                  <a:pt x="66" y="1378"/>
                </a:lnTo>
                <a:lnTo>
                  <a:pt x="78" y="1379"/>
                </a:lnTo>
                <a:lnTo>
                  <a:pt x="88" y="1379"/>
                </a:lnTo>
                <a:lnTo>
                  <a:pt x="98" y="1378"/>
                </a:lnTo>
                <a:lnTo>
                  <a:pt x="103" y="1378"/>
                </a:lnTo>
                <a:lnTo>
                  <a:pt x="103" y="1378"/>
                </a:lnTo>
                <a:lnTo>
                  <a:pt x="108" y="1375"/>
                </a:lnTo>
                <a:lnTo>
                  <a:pt x="113" y="1373"/>
                </a:lnTo>
                <a:lnTo>
                  <a:pt x="121" y="1365"/>
                </a:lnTo>
                <a:lnTo>
                  <a:pt x="128" y="1356"/>
                </a:lnTo>
                <a:lnTo>
                  <a:pt x="129" y="1353"/>
                </a:lnTo>
                <a:lnTo>
                  <a:pt x="131" y="1349"/>
                </a:lnTo>
                <a:lnTo>
                  <a:pt x="131" y="1349"/>
                </a:lnTo>
                <a:lnTo>
                  <a:pt x="128" y="1343"/>
                </a:lnTo>
                <a:lnTo>
                  <a:pt x="126" y="1338"/>
                </a:lnTo>
                <a:lnTo>
                  <a:pt x="122" y="1330"/>
                </a:lnTo>
                <a:lnTo>
                  <a:pt x="122" y="1330"/>
                </a:lnTo>
                <a:lnTo>
                  <a:pt x="122" y="1329"/>
                </a:lnTo>
                <a:lnTo>
                  <a:pt x="125" y="1327"/>
                </a:lnTo>
                <a:lnTo>
                  <a:pt x="127" y="1321"/>
                </a:lnTo>
                <a:lnTo>
                  <a:pt x="129" y="1310"/>
                </a:lnTo>
                <a:lnTo>
                  <a:pt x="129" y="1310"/>
                </a:lnTo>
                <a:lnTo>
                  <a:pt x="129" y="1304"/>
                </a:lnTo>
                <a:lnTo>
                  <a:pt x="129" y="1299"/>
                </a:lnTo>
                <a:lnTo>
                  <a:pt x="127" y="1288"/>
                </a:lnTo>
                <a:lnTo>
                  <a:pt x="124" y="1275"/>
                </a:lnTo>
                <a:lnTo>
                  <a:pt x="124" y="1275"/>
                </a:lnTo>
                <a:lnTo>
                  <a:pt x="122" y="1260"/>
                </a:lnTo>
                <a:lnTo>
                  <a:pt x="122" y="1260"/>
                </a:lnTo>
                <a:lnTo>
                  <a:pt x="142" y="1164"/>
                </a:lnTo>
                <a:lnTo>
                  <a:pt x="159" y="1094"/>
                </a:lnTo>
                <a:lnTo>
                  <a:pt x="166" y="1066"/>
                </a:lnTo>
                <a:lnTo>
                  <a:pt x="172" y="1048"/>
                </a:lnTo>
                <a:lnTo>
                  <a:pt x="172" y="1048"/>
                </a:lnTo>
                <a:lnTo>
                  <a:pt x="187" y="1005"/>
                </a:lnTo>
                <a:lnTo>
                  <a:pt x="187" y="1005"/>
                </a:lnTo>
                <a:lnTo>
                  <a:pt x="190" y="986"/>
                </a:lnTo>
                <a:lnTo>
                  <a:pt x="192" y="946"/>
                </a:lnTo>
                <a:lnTo>
                  <a:pt x="197" y="904"/>
                </a:lnTo>
                <a:lnTo>
                  <a:pt x="198" y="888"/>
                </a:lnTo>
                <a:lnTo>
                  <a:pt x="200" y="877"/>
                </a:lnTo>
                <a:lnTo>
                  <a:pt x="200" y="877"/>
                </a:lnTo>
                <a:lnTo>
                  <a:pt x="203" y="868"/>
                </a:lnTo>
                <a:lnTo>
                  <a:pt x="204" y="855"/>
                </a:lnTo>
                <a:lnTo>
                  <a:pt x="205" y="823"/>
                </a:lnTo>
                <a:lnTo>
                  <a:pt x="206" y="806"/>
                </a:lnTo>
                <a:lnTo>
                  <a:pt x="209" y="793"/>
                </a:lnTo>
                <a:lnTo>
                  <a:pt x="211" y="785"/>
                </a:lnTo>
                <a:lnTo>
                  <a:pt x="213" y="783"/>
                </a:lnTo>
                <a:lnTo>
                  <a:pt x="214" y="783"/>
                </a:lnTo>
                <a:lnTo>
                  <a:pt x="214" y="783"/>
                </a:lnTo>
                <a:lnTo>
                  <a:pt x="218" y="784"/>
                </a:lnTo>
                <a:lnTo>
                  <a:pt x="222" y="787"/>
                </a:lnTo>
                <a:lnTo>
                  <a:pt x="232" y="799"/>
                </a:lnTo>
                <a:lnTo>
                  <a:pt x="245" y="816"/>
                </a:lnTo>
                <a:lnTo>
                  <a:pt x="259" y="836"/>
                </a:lnTo>
                <a:lnTo>
                  <a:pt x="288" y="878"/>
                </a:lnTo>
                <a:lnTo>
                  <a:pt x="307" y="909"/>
                </a:lnTo>
                <a:lnTo>
                  <a:pt x="307" y="909"/>
                </a:lnTo>
                <a:lnTo>
                  <a:pt x="323" y="934"/>
                </a:lnTo>
                <a:lnTo>
                  <a:pt x="343" y="965"/>
                </a:lnTo>
                <a:lnTo>
                  <a:pt x="362" y="991"/>
                </a:lnTo>
                <a:lnTo>
                  <a:pt x="368" y="1000"/>
                </a:lnTo>
                <a:lnTo>
                  <a:pt x="370" y="1006"/>
                </a:lnTo>
                <a:lnTo>
                  <a:pt x="370" y="1006"/>
                </a:lnTo>
                <a:lnTo>
                  <a:pt x="369" y="1009"/>
                </a:lnTo>
                <a:lnTo>
                  <a:pt x="369" y="1018"/>
                </a:lnTo>
                <a:lnTo>
                  <a:pt x="366" y="1039"/>
                </a:lnTo>
                <a:lnTo>
                  <a:pt x="363" y="1052"/>
                </a:lnTo>
                <a:lnTo>
                  <a:pt x="363" y="1066"/>
                </a:lnTo>
                <a:lnTo>
                  <a:pt x="363" y="1080"/>
                </a:lnTo>
                <a:lnTo>
                  <a:pt x="364" y="1094"/>
                </a:lnTo>
                <a:lnTo>
                  <a:pt x="364" y="1094"/>
                </a:lnTo>
                <a:lnTo>
                  <a:pt x="377" y="1156"/>
                </a:lnTo>
                <a:lnTo>
                  <a:pt x="382" y="1183"/>
                </a:lnTo>
                <a:lnTo>
                  <a:pt x="384" y="1199"/>
                </a:lnTo>
                <a:lnTo>
                  <a:pt x="384" y="1199"/>
                </a:lnTo>
                <a:lnTo>
                  <a:pt x="386" y="1216"/>
                </a:lnTo>
                <a:lnTo>
                  <a:pt x="386" y="1222"/>
                </a:lnTo>
                <a:lnTo>
                  <a:pt x="384" y="1227"/>
                </a:lnTo>
                <a:lnTo>
                  <a:pt x="384" y="1227"/>
                </a:lnTo>
                <a:lnTo>
                  <a:pt x="383" y="1228"/>
                </a:lnTo>
                <a:lnTo>
                  <a:pt x="383" y="1228"/>
                </a:lnTo>
                <a:lnTo>
                  <a:pt x="380" y="1237"/>
                </a:lnTo>
                <a:lnTo>
                  <a:pt x="380" y="1237"/>
                </a:lnTo>
                <a:lnTo>
                  <a:pt x="376" y="1251"/>
                </a:lnTo>
                <a:lnTo>
                  <a:pt x="376" y="1260"/>
                </a:lnTo>
                <a:lnTo>
                  <a:pt x="375" y="1268"/>
                </a:lnTo>
                <a:lnTo>
                  <a:pt x="376" y="1277"/>
                </a:lnTo>
                <a:lnTo>
                  <a:pt x="377" y="1284"/>
                </a:lnTo>
                <a:lnTo>
                  <a:pt x="381" y="1291"/>
                </a:lnTo>
                <a:lnTo>
                  <a:pt x="384" y="1297"/>
                </a:lnTo>
                <a:lnTo>
                  <a:pt x="384" y="1297"/>
                </a:lnTo>
                <a:lnTo>
                  <a:pt x="392" y="1302"/>
                </a:lnTo>
                <a:lnTo>
                  <a:pt x="402" y="1307"/>
                </a:lnTo>
                <a:lnTo>
                  <a:pt x="415" y="1312"/>
                </a:lnTo>
                <a:lnTo>
                  <a:pt x="429" y="1316"/>
                </a:lnTo>
                <a:lnTo>
                  <a:pt x="456" y="1322"/>
                </a:lnTo>
                <a:lnTo>
                  <a:pt x="474" y="1326"/>
                </a:lnTo>
                <a:lnTo>
                  <a:pt x="474" y="1326"/>
                </a:lnTo>
                <a:lnTo>
                  <a:pt x="487" y="1327"/>
                </a:lnTo>
                <a:lnTo>
                  <a:pt x="506" y="1330"/>
                </a:lnTo>
                <a:lnTo>
                  <a:pt x="517" y="1330"/>
                </a:lnTo>
                <a:lnTo>
                  <a:pt x="526" y="1330"/>
                </a:lnTo>
                <a:lnTo>
                  <a:pt x="536" y="1328"/>
                </a:lnTo>
                <a:lnTo>
                  <a:pt x="543" y="1326"/>
                </a:lnTo>
                <a:lnTo>
                  <a:pt x="543" y="1326"/>
                </a:lnTo>
                <a:lnTo>
                  <a:pt x="552" y="1319"/>
                </a:lnTo>
                <a:lnTo>
                  <a:pt x="554" y="1316"/>
                </a:lnTo>
                <a:lnTo>
                  <a:pt x="556" y="1314"/>
                </a:lnTo>
                <a:lnTo>
                  <a:pt x="556" y="1312"/>
                </a:lnTo>
                <a:lnTo>
                  <a:pt x="552" y="1309"/>
                </a:lnTo>
                <a:lnTo>
                  <a:pt x="541" y="1302"/>
                </a:lnTo>
                <a:lnTo>
                  <a:pt x="541" y="1302"/>
                </a:lnTo>
                <a:lnTo>
                  <a:pt x="491" y="1274"/>
                </a:lnTo>
                <a:lnTo>
                  <a:pt x="491" y="1274"/>
                </a:lnTo>
                <a:lnTo>
                  <a:pt x="485" y="1270"/>
                </a:lnTo>
                <a:lnTo>
                  <a:pt x="479" y="1267"/>
                </a:lnTo>
                <a:lnTo>
                  <a:pt x="473" y="1260"/>
                </a:lnTo>
                <a:lnTo>
                  <a:pt x="467" y="1248"/>
                </a:lnTo>
                <a:lnTo>
                  <a:pt x="467" y="1248"/>
                </a:lnTo>
                <a:lnTo>
                  <a:pt x="464" y="1241"/>
                </a:lnTo>
                <a:lnTo>
                  <a:pt x="462" y="1235"/>
                </a:lnTo>
                <a:lnTo>
                  <a:pt x="460" y="1223"/>
                </a:lnTo>
                <a:lnTo>
                  <a:pt x="459" y="1216"/>
                </a:lnTo>
                <a:lnTo>
                  <a:pt x="458" y="1214"/>
                </a:lnTo>
                <a:lnTo>
                  <a:pt x="456" y="1211"/>
                </a:lnTo>
                <a:lnTo>
                  <a:pt x="456" y="1211"/>
                </a:lnTo>
                <a:lnTo>
                  <a:pt x="451" y="1210"/>
                </a:lnTo>
                <a:lnTo>
                  <a:pt x="447" y="1209"/>
                </a:lnTo>
                <a:lnTo>
                  <a:pt x="447" y="1209"/>
                </a:lnTo>
                <a:lnTo>
                  <a:pt x="460" y="1143"/>
                </a:lnTo>
                <a:lnTo>
                  <a:pt x="468" y="1087"/>
                </a:lnTo>
                <a:lnTo>
                  <a:pt x="472" y="1064"/>
                </a:lnTo>
                <a:lnTo>
                  <a:pt x="474" y="1044"/>
                </a:lnTo>
                <a:lnTo>
                  <a:pt x="474" y="1044"/>
                </a:lnTo>
                <a:lnTo>
                  <a:pt x="476" y="1006"/>
                </a:lnTo>
                <a:lnTo>
                  <a:pt x="476" y="996"/>
                </a:lnTo>
                <a:lnTo>
                  <a:pt x="475" y="987"/>
                </a:lnTo>
                <a:lnTo>
                  <a:pt x="475" y="987"/>
                </a:lnTo>
                <a:lnTo>
                  <a:pt x="464" y="927"/>
                </a:lnTo>
                <a:lnTo>
                  <a:pt x="455" y="889"/>
                </a:lnTo>
                <a:lnTo>
                  <a:pt x="451" y="874"/>
                </a:lnTo>
                <a:lnTo>
                  <a:pt x="447" y="863"/>
                </a:lnTo>
                <a:lnTo>
                  <a:pt x="447" y="863"/>
                </a:lnTo>
                <a:lnTo>
                  <a:pt x="412" y="783"/>
                </a:lnTo>
                <a:lnTo>
                  <a:pt x="390" y="733"/>
                </a:lnTo>
                <a:lnTo>
                  <a:pt x="383" y="713"/>
                </a:lnTo>
                <a:lnTo>
                  <a:pt x="380" y="700"/>
                </a:lnTo>
                <a:lnTo>
                  <a:pt x="380" y="700"/>
                </a:lnTo>
                <a:lnTo>
                  <a:pt x="377" y="690"/>
                </a:lnTo>
                <a:lnTo>
                  <a:pt x="373" y="678"/>
                </a:lnTo>
                <a:lnTo>
                  <a:pt x="360" y="653"/>
                </a:lnTo>
                <a:lnTo>
                  <a:pt x="348" y="631"/>
                </a:lnTo>
                <a:lnTo>
                  <a:pt x="342" y="621"/>
                </a:lnTo>
                <a:lnTo>
                  <a:pt x="342" y="621"/>
                </a:lnTo>
                <a:lnTo>
                  <a:pt x="341" y="613"/>
                </a:lnTo>
                <a:lnTo>
                  <a:pt x="338" y="606"/>
                </a:lnTo>
                <a:lnTo>
                  <a:pt x="338" y="606"/>
                </a:lnTo>
                <a:lnTo>
                  <a:pt x="338" y="588"/>
                </a:lnTo>
                <a:lnTo>
                  <a:pt x="338" y="575"/>
                </a:lnTo>
                <a:lnTo>
                  <a:pt x="337" y="570"/>
                </a:lnTo>
                <a:lnTo>
                  <a:pt x="336" y="569"/>
                </a:lnTo>
                <a:lnTo>
                  <a:pt x="336" y="569"/>
                </a:lnTo>
                <a:lnTo>
                  <a:pt x="334" y="568"/>
                </a:lnTo>
                <a:lnTo>
                  <a:pt x="332" y="569"/>
                </a:lnTo>
                <a:lnTo>
                  <a:pt x="331" y="568"/>
                </a:lnTo>
                <a:lnTo>
                  <a:pt x="331" y="567"/>
                </a:lnTo>
                <a:lnTo>
                  <a:pt x="331" y="567"/>
                </a:lnTo>
                <a:lnTo>
                  <a:pt x="332" y="561"/>
                </a:lnTo>
                <a:lnTo>
                  <a:pt x="337" y="553"/>
                </a:lnTo>
                <a:lnTo>
                  <a:pt x="353" y="529"/>
                </a:lnTo>
                <a:lnTo>
                  <a:pt x="353" y="529"/>
                </a:lnTo>
                <a:lnTo>
                  <a:pt x="357" y="518"/>
                </a:lnTo>
                <a:lnTo>
                  <a:pt x="362" y="503"/>
                </a:lnTo>
                <a:lnTo>
                  <a:pt x="370" y="466"/>
                </a:lnTo>
                <a:lnTo>
                  <a:pt x="377" y="432"/>
                </a:lnTo>
                <a:lnTo>
                  <a:pt x="380" y="418"/>
                </a:lnTo>
                <a:lnTo>
                  <a:pt x="380" y="418"/>
                </a:lnTo>
                <a:lnTo>
                  <a:pt x="392" y="429"/>
                </a:lnTo>
                <a:lnTo>
                  <a:pt x="421" y="453"/>
                </a:lnTo>
                <a:lnTo>
                  <a:pt x="438" y="466"/>
                </a:lnTo>
                <a:lnTo>
                  <a:pt x="454" y="478"/>
                </a:lnTo>
                <a:lnTo>
                  <a:pt x="462" y="482"/>
                </a:lnTo>
                <a:lnTo>
                  <a:pt x="469" y="485"/>
                </a:lnTo>
                <a:lnTo>
                  <a:pt x="475" y="488"/>
                </a:lnTo>
                <a:lnTo>
                  <a:pt x="481" y="488"/>
                </a:lnTo>
                <a:lnTo>
                  <a:pt x="481" y="488"/>
                </a:lnTo>
                <a:lnTo>
                  <a:pt x="497" y="487"/>
                </a:lnTo>
                <a:lnTo>
                  <a:pt x="501" y="485"/>
                </a:lnTo>
                <a:lnTo>
                  <a:pt x="506" y="483"/>
                </a:lnTo>
                <a:lnTo>
                  <a:pt x="510" y="481"/>
                </a:lnTo>
                <a:lnTo>
                  <a:pt x="512" y="477"/>
                </a:lnTo>
                <a:lnTo>
                  <a:pt x="520" y="465"/>
                </a:lnTo>
                <a:lnTo>
                  <a:pt x="520" y="465"/>
                </a:lnTo>
                <a:lnTo>
                  <a:pt x="521" y="461"/>
                </a:lnTo>
                <a:lnTo>
                  <a:pt x="524" y="455"/>
                </a:lnTo>
                <a:lnTo>
                  <a:pt x="526" y="442"/>
                </a:lnTo>
                <a:lnTo>
                  <a:pt x="527" y="426"/>
                </a:lnTo>
                <a:lnTo>
                  <a:pt x="527" y="411"/>
                </a:lnTo>
                <a:lnTo>
                  <a:pt x="527" y="384"/>
                </a:lnTo>
                <a:lnTo>
                  <a:pt x="527" y="372"/>
                </a:lnTo>
                <a:lnTo>
                  <a:pt x="527" y="372"/>
                </a:lnTo>
                <a:lnTo>
                  <a:pt x="530" y="368"/>
                </a:lnTo>
                <a:lnTo>
                  <a:pt x="538" y="363"/>
                </a:lnTo>
                <a:lnTo>
                  <a:pt x="544" y="358"/>
                </a:lnTo>
                <a:lnTo>
                  <a:pt x="551" y="355"/>
                </a:lnTo>
                <a:lnTo>
                  <a:pt x="560" y="353"/>
                </a:lnTo>
                <a:lnTo>
                  <a:pt x="571" y="352"/>
                </a:lnTo>
                <a:lnTo>
                  <a:pt x="571" y="352"/>
                </a:lnTo>
                <a:lnTo>
                  <a:pt x="595" y="351"/>
                </a:lnTo>
                <a:lnTo>
                  <a:pt x="619" y="350"/>
                </a:lnTo>
                <a:lnTo>
                  <a:pt x="630" y="347"/>
                </a:lnTo>
                <a:lnTo>
                  <a:pt x="639" y="345"/>
                </a:lnTo>
                <a:lnTo>
                  <a:pt x="646" y="343"/>
                </a:lnTo>
                <a:lnTo>
                  <a:pt x="649" y="340"/>
                </a:lnTo>
                <a:lnTo>
                  <a:pt x="650" y="338"/>
                </a:lnTo>
                <a:lnTo>
                  <a:pt x="650" y="338"/>
                </a:lnTo>
                <a:lnTo>
                  <a:pt x="656" y="331"/>
                </a:lnTo>
                <a:lnTo>
                  <a:pt x="659" y="325"/>
                </a:lnTo>
                <a:lnTo>
                  <a:pt x="661" y="321"/>
                </a:lnTo>
                <a:lnTo>
                  <a:pt x="661" y="319"/>
                </a:lnTo>
                <a:lnTo>
                  <a:pt x="659" y="317"/>
                </a:lnTo>
                <a:lnTo>
                  <a:pt x="657" y="314"/>
                </a:lnTo>
                <a:lnTo>
                  <a:pt x="657" y="314"/>
                </a:lnTo>
                <a:lnTo>
                  <a:pt x="648" y="305"/>
                </a:lnTo>
                <a:lnTo>
                  <a:pt x="636" y="295"/>
                </a:lnTo>
                <a:lnTo>
                  <a:pt x="636" y="295"/>
                </a:lnTo>
                <a:lnTo>
                  <a:pt x="629" y="289"/>
                </a:lnTo>
                <a:lnTo>
                  <a:pt x="622" y="286"/>
                </a:lnTo>
                <a:lnTo>
                  <a:pt x="615" y="282"/>
                </a:lnTo>
                <a:lnTo>
                  <a:pt x="615" y="282"/>
                </a:lnTo>
                <a:lnTo>
                  <a:pt x="615" y="281"/>
                </a:lnTo>
                <a:lnTo>
                  <a:pt x="613" y="279"/>
                </a:lnTo>
                <a:lnTo>
                  <a:pt x="610" y="274"/>
                </a:lnTo>
                <a:lnTo>
                  <a:pt x="602" y="268"/>
                </a:lnTo>
                <a:lnTo>
                  <a:pt x="602" y="268"/>
                </a:lnTo>
                <a:lnTo>
                  <a:pt x="591" y="262"/>
                </a:lnTo>
                <a:lnTo>
                  <a:pt x="582" y="259"/>
                </a:lnTo>
                <a:lnTo>
                  <a:pt x="565" y="254"/>
                </a:lnTo>
                <a:lnTo>
                  <a:pt x="565" y="254"/>
                </a:lnTo>
                <a:lnTo>
                  <a:pt x="559" y="252"/>
                </a:lnTo>
                <a:lnTo>
                  <a:pt x="556" y="250"/>
                </a:lnTo>
                <a:lnTo>
                  <a:pt x="552" y="249"/>
                </a:lnTo>
                <a:lnTo>
                  <a:pt x="544" y="249"/>
                </a:lnTo>
                <a:lnTo>
                  <a:pt x="544" y="249"/>
                </a:lnTo>
                <a:lnTo>
                  <a:pt x="533" y="249"/>
                </a:lnTo>
                <a:lnTo>
                  <a:pt x="524" y="250"/>
                </a:lnTo>
                <a:lnTo>
                  <a:pt x="515" y="254"/>
                </a:lnTo>
                <a:lnTo>
                  <a:pt x="506" y="258"/>
                </a:lnTo>
                <a:lnTo>
                  <a:pt x="506" y="258"/>
                </a:lnTo>
                <a:lnTo>
                  <a:pt x="499" y="262"/>
                </a:lnTo>
                <a:lnTo>
                  <a:pt x="492" y="266"/>
                </a:lnTo>
                <a:lnTo>
                  <a:pt x="484" y="273"/>
                </a:lnTo>
                <a:lnTo>
                  <a:pt x="484" y="273"/>
                </a:lnTo>
                <a:lnTo>
                  <a:pt x="481" y="276"/>
                </a:lnTo>
                <a:lnTo>
                  <a:pt x="480" y="282"/>
                </a:lnTo>
                <a:lnTo>
                  <a:pt x="479" y="296"/>
                </a:lnTo>
                <a:lnTo>
                  <a:pt x="479" y="296"/>
                </a:lnTo>
                <a:lnTo>
                  <a:pt x="476" y="304"/>
                </a:lnTo>
                <a:lnTo>
                  <a:pt x="474" y="312"/>
                </a:lnTo>
                <a:lnTo>
                  <a:pt x="472" y="320"/>
                </a:lnTo>
                <a:lnTo>
                  <a:pt x="472" y="320"/>
                </a:lnTo>
                <a:lnTo>
                  <a:pt x="426" y="292"/>
                </a:lnTo>
                <a:lnTo>
                  <a:pt x="426" y="292"/>
                </a:lnTo>
                <a:lnTo>
                  <a:pt x="410" y="282"/>
                </a:lnTo>
                <a:lnTo>
                  <a:pt x="397" y="273"/>
                </a:lnTo>
                <a:lnTo>
                  <a:pt x="397" y="273"/>
                </a:lnTo>
                <a:lnTo>
                  <a:pt x="397" y="271"/>
                </a:lnTo>
                <a:lnTo>
                  <a:pt x="397" y="268"/>
                </a:lnTo>
                <a:lnTo>
                  <a:pt x="396" y="266"/>
                </a:lnTo>
                <a:lnTo>
                  <a:pt x="394" y="263"/>
                </a:lnTo>
                <a:lnTo>
                  <a:pt x="387" y="259"/>
                </a:lnTo>
                <a:lnTo>
                  <a:pt x="387" y="259"/>
                </a:lnTo>
                <a:lnTo>
                  <a:pt x="373" y="253"/>
                </a:lnTo>
                <a:lnTo>
                  <a:pt x="357" y="247"/>
                </a:lnTo>
                <a:lnTo>
                  <a:pt x="340" y="242"/>
                </a:lnTo>
                <a:lnTo>
                  <a:pt x="291" y="227"/>
                </a:lnTo>
                <a:lnTo>
                  <a:pt x="294" y="214"/>
                </a:lnTo>
                <a:lnTo>
                  <a:pt x="294" y="214"/>
                </a:lnTo>
                <a:lnTo>
                  <a:pt x="311" y="207"/>
                </a:lnTo>
                <a:lnTo>
                  <a:pt x="311" y="207"/>
                </a:lnTo>
                <a:lnTo>
                  <a:pt x="315" y="204"/>
                </a:lnTo>
                <a:lnTo>
                  <a:pt x="316" y="200"/>
                </a:lnTo>
                <a:lnTo>
                  <a:pt x="321" y="187"/>
                </a:lnTo>
                <a:lnTo>
                  <a:pt x="324" y="173"/>
                </a:lnTo>
                <a:lnTo>
                  <a:pt x="327" y="165"/>
                </a:lnTo>
                <a:lnTo>
                  <a:pt x="327" y="165"/>
                </a:lnTo>
                <a:lnTo>
                  <a:pt x="331" y="157"/>
                </a:lnTo>
                <a:lnTo>
                  <a:pt x="335" y="148"/>
                </a:lnTo>
                <a:lnTo>
                  <a:pt x="335" y="148"/>
                </a:lnTo>
                <a:lnTo>
                  <a:pt x="335" y="138"/>
                </a:lnTo>
                <a:lnTo>
                  <a:pt x="332" y="124"/>
                </a:lnTo>
                <a:lnTo>
                  <a:pt x="330" y="102"/>
                </a:lnTo>
                <a:lnTo>
                  <a:pt x="330" y="102"/>
                </a:lnTo>
                <a:lnTo>
                  <a:pt x="330" y="98"/>
                </a:lnTo>
                <a:lnTo>
                  <a:pt x="331" y="97"/>
                </a:lnTo>
                <a:lnTo>
                  <a:pt x="332" y="95"/>
                </a:lnTo>
                <a:lnTo>
                  <a:pt x="332" y="95"/>
                </a:lnTo>
                <a:lnTo>
                  <a:pt x="337" y="91"/>
                </a:lnTo>
                <a:lnTo>
                  <a:pt x="350" y="84"/>
                </a:lnTo>
                <a:lnTo>
                  <a:pt x="362" y="75"/>
                </a:lnTo>
                <a:lnTo>
                  <a:pt x="366" y="70"/>
                </a:lnTo>
                <a:lnTo>
                  <a:pt x="368" y="65"/>
                </a:lnTo>
                <a:lnTo>
                  <a:pt x="368" y="65"/>
                </a:lnTo>
                <a:lnTo>
                  <a:pt x="367" y="58"/>
                </a:lnTo>
                <a:lnTo>
                  <a:pt x="366" y="50"/>
                </a:lnTo>
                <a:lnTo>
                  <a:pt x="363" y="46"/>
                </a:lnTo>
                <a:lnTo>
                  <a:pt x="361" y="44"/>
                </a:lnTo>
                <a:lnTo>
                  <a:pt x="357" y="40"/>
                </a:lnTo>
                <a:lnTo>
                  <a:pt x="353" y="38"/>
                </a:lnTo>
                <a:lnTo>
                  <a:pt x="353" y="38"/>
                </a:lnTo>
                <a:lnTo>
                  <a:pt x="342" y="33"/>
                </a:lnTo>
                <a:lnTo>
                  <a:pt x="331" y="31"/>
                </a:lnTo>
                <a:lnTo>
                  <a:pt x="321" y="30"/>
                </a:lnTo>
                <a:lnTo>
                  <a:pt x="321" y="30"/>
                </a:lnTo>
                <a:lnTo>
                  <a:pt x="308" y="21"/>
                </a:lnTo>
                <a:lnTo>
                  <a:pt x="295" y="12"/>
                </a:lnTo>
                <a:lnTo>
                  <a:pt x="295" y="12"/>
                </a:lnTo>
                <a:lnTo>
                  <a:pt x="290" y="10"/>
                </a:lnTo>
                <a:lnTo>
                  <a:pt x="281" y="6"/>
                </a:lnTo>
                <a:lnTo>
                  <a:pt x="265" y="0"/>
                </a:lnTo>
                <a:lnTo>
                  <a:pt x="265" y="0"/>
                </a:lnTo>
                <a:lnTo>
                  <a:pt x="259" y="1"/>
                </a:lnTo>
                <a:lnTo>
                  <a:pt x="247" y="4"/>
                </a:lnTo>
                <a:lnTo>
                  <a:pt x="233" y="8"/>
                </a:lnTo>
                <a:lnTo>
                  <a:pt x="224" y="12"/>
                </a:lnTo>
                <a:lnTo>
                  <a:pt x="224" y="12"/>
                </a:lnTo>
                <a:lnTo>
                  <a:pt x="211" y="18"/>
                </a:lnTo>
                <a:lnTo>
                  <a:pt x="204" y="23"/>
                </a:lnTo>
                <a:lnTo>
                  <a:pt x="196" y="30"/>
                </a:lnTo>
                <a:lnTo>
                  <a:pt x="196" y="30"/>
                </a:lnTo>
                <a:lnTo>
                  <a:pt x="185" y="40"/>
                </a:lnTo>
                <a:lnTo>
                  <a:pt x="174" y="53"/>
                </a:lnTo>
                <a:lnTo>
                  <a:pt x="167" y="66"/>
                </a:lnTo>
                <a:lnTo>
                  <a:pt x="165" y="71"/>
                </a:lnTo>
                <a:lnTo>
                  <a:pt x="164" y="75"/>
                </a:lnTo>
                <a:lnTo>
                  <a:pt x="164" y="75"/>
                </a:lnTo>
                <a:lnTo>
                  <a:pt x="166" y="84"/>
                </a:lnTo>
                <a:lnTo>
                  <a:pt x="170" y="95"/>
                </a:lnTo>
                <a:lnTo>
                  <a:pt x="177" y="116"/>
                </a:lnTo>
                <a:lnTo>
                  <a:pt x="177" y="116"/>
                </a:lnTo>
                <a:lnTo>
                  <a:pt x="178" y="124"/>
                </a:lnTo>
                <a:lnTo>
                  <a:pt x="179" y="132"/>
                </a:lnTo>
                <a:lnTo>
                  <a:pt x="180" y="141"/>
                </a:lnTo>
                <a:lnTo>
                  <a:pt x="180" y="141"/>
                </a:lnTo>
                <a:lnTo>
                  <a:pt x="178" y="144"/>
                </a:lnTo>
                <a:lnTo>
                  <a:pt x="178" y="147"/>
                </a:lnTo>
                <a:lnTo>
                  <a:pt x="179" y="149"/>
                </a:lnTo>
                <a:lnTo>
                  <a:pt x="180" y="150"/>
                </a:lnTo>
                <a:lnTo>
                  <a:pt x="180" y="150"/>
                </a:lnTo>
                <a:lnTo>
                  <a:pt x="184" y="152"/>
                </a:lnTo>
                <a:lnTo>
                  <a:pt x="187" y="154"/>
                </a:lnTo>
                <a:lnTo>
                  <a:pt x="190" y="155"/>
                </a:lnTo>
                <a:lnTo>
                  <a:pt x="191" y="156"/>
                </a:lnTo>
                <a:lnTo>
                  <a:pt x="191" y="156"/>
                </a:lnTo>
                <a:lnTo>
                  <a:pt x="193" y="162"/>
                </a:lnTo>
                <a:lnTo>
                  <a:pt x="194" y="167"/>
                </a:lnTo>
                <a:lnTo>
                  <a:pt x="197" y="169"/>
                </a:lnTo>
                <a:lnTo>
                  <a:pt x="197" y="169"/>
                </a:lnTo>
                <a:lnTo>
                  <a:pt x="201" y="173"/>
                </a:lnTo>
                <a:lnTo>
                  <a:pt x="204" y="174"/>
                </a:lnTo>
                <a:lnTo>
                  <a:pt x="201" y="1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90E80857-7EB3-442D-9EC1-71E4C4C68F5C}"/>
              </a:ext>
            </a:extLst>
          </p:cNvPr>
          <p:cNvSpPr>
            <a:spLocks noEditPoints="1"/>
          </p:cNvSpPr>
          <p:nvPr/>
        </p:nvSpPr>
        <p:spPr bwMode="auto">
          <a:xfrm>
            <a:off x="722530" y="2655091"/>
            <a:ext cx="867685" cy="1734128"/>
          </a:xfrm>
          <a:custGeom>
            <a:avLst/>
            <a:gdLst>
              <a:gd name="T0" fmla="*/ 329 w 699"/>
              <a:gd name="T1" fmla="*/ 242 h 1397"/>
              <a:gd name="T2" fmla="*/ 253 w 699"/>
              <a:gd name="T3" fmla="*/ 302 h 1397"/>
              <a:gd name="T4" fmla="*/ 192 w 699"/>
              <a:gd name="T5" fmla="*/ 300 h 1397"/>
              <a:gd name="T6" fmla="*/ 58 w 699"/>
              <a:gd name="T7" fmla="*/ 216 h 1397"/>
              <a:gd name="T8" fmla="*/ 9 w 699"/>
              <a:gd name="T9" fmla="*/ 224 h 1397"/>
              <a:gd name="T10" fmla="*/ 3 w 699"/>
              <a:gd name="T11" fmla="*/ 250 h 1397"/>
              <a:gd name="T12" fmla="*/ 10 w 699"/>
              <a:gd name="T13" fmla="*/ 273 h 1397"/>
              <a:gd name="T14" fmla="*/ 45 w 699"/>
              <a:gd name="T15" fmla="*/ 287 h 1397"/>
              <a:gd name="T16" fmla="*/ 55 w 699"/>
              <a:gd name="T17" fmla="*/ 296 h 1397"/>
              <a:gd name="T18" fmla="*/ 81 w 699"/>
              <a:gd name="T19" fmla="*/ 286 h 1397"/>
              <a:gd name="T20" fmla="*/ 113 w 699"/>
              <a:gd name="T21" fmla="*/ 307 h 1397"/>
              <a:gd name="T22" fmla="*/ 179 w 699"/>
              <a:gd name="T23" fmla="*/ 388 h 1397"/>
              <a:gd name="T24" fmla="*/ 159 w 699"/>
              <a:gd name="T25" fmla="*/ 411 h 1397"/>
              <a:gd name="T26" fmla="*/ 176 w 699"/>
              <a:gd name="T27" fmla="*/ 432 h 1397"/>
              <a:gd name="T28" fmla="*/ 199 w 699"/>
              <a:gd name="T29" fmla="*/ 456 h 1397"/>
              <a:gd name="T30" fmla="*/ 227 w 699"/>
              <a:gd name="T31" fmla="*/ 478 h 1397"/>
              <a:gd name="T32" fmla="*/ 247 w 699"/>
              <a:gd name="T33" fmla="*/ 490 h 1397"/>
              <a:gd name="T34" fmla="*/ 393 w 699"/>
              <a:gd name="T35" fmla="*/ 510 h 1397"/>
              <a:gd name="T36" fmla="*/ 443 w 699"/>
              <a:gd name="T37" fmla="*/ 603 h 1397"/>
              <a:gd name="T38" fmla="*/ 450 w 699"/>
              <a:gd name="T39" fmla="*/ 642 h 1397"/>
              <a:gd name="T40" fmla="*/ 395 w 699"/>
              <a:gd name="T41" fmla="*/ 744 h 1397"/>
              <a:gd name="T42" fmla="*/ 323 w 699"/>
              <a:gd name="T43" fmla="*/ 893 h 1397"/>
              <a:gd name="T44" fmla="*/ 305 w 699"/>
              <a:gd name="T45" fmla="*/ 987 h 1397"/>
              <a:gd name="T46" fmla="*/ 301 w 699"/>
              <a:gd name="T47" fmla="*/ 1016 h 1397"/>
              <a:gd name="T48" fmla="*/ 317 w 699"/>
              <a:gd name="T49" fmla="*/ 1102 h 1397"/>
              <a:gd name="T50" fmla="*/ 357 w 699"/>
              <a:gd name="T51" fmla="*/ 1217 h 1397"/>
              <a:gd name="T52" fmla="*/ 346 w 699"/>
              <a:gd name="T53" fmla="*/ 1291 h 1397"/>
              <a:gd name="T54" fmla="*/ 316 w 699"/>
              <a:gd name="T55" fmla="*/ 1350 h 1397"/>
              <a:gd name="T56" fmla="*/ 304 w 699"/>
              <a:gd name="T57" fmla="*/ 1383 h 1397"/>
              <a:gd name="T58" fmla="*/ 342 w 699"/>
              <a:gd name="T59" fmla="*/ 1384 h 1397"/>
              <a:gd name="T60" fmla="*/ 376 w 699"/>
              <a:gd name="T61" fmla="*/ 1396 h 1397"/>
              <a:gd name="T62" fmla="*/ 467 w 699"/>
              <a:gd name="T63" fmla="*/ 1357 h 1397"/>
              <a:gd name="T64" fmla="*/ 536 w 699"/>
              <a:gd name="T65" fmla="*/ 1318 h 1397"/>
              <a:gd name="T66" fmla="*/ 527 w 699"/>
              <a:gd name="T67" fmla="*/ 1245 h 1397"/>
              <a:gd name="T68" fmla="*/ 520 w 699"/>
              <a:gd name="T69" fmla="*/ 1141 h 1397"/>
              <a:gd name="T70" fmla="*/ 516 w 699"/>
              <a:gd name="T71" fmla="*/ 1061 h 1397"/>
              <a:gd name="T72" fmla="*/ 490 w 699"/>
              <a:gd name="T73" fmla="*/ 983 h 1397"/>
              <a:gd name="T74" fmla="*/ 478 w 699"/>
              <a:gd name="T75" fmla="*/ 960 h 1397"/>
              <a:gd name="T76" fmla="*/ 483 w 699"/>
              <a:gd name="T77" fmla="*/ 917 h 1397"/>
              <a:gd name="T78" fmla="*/ 656 w 699"/>
              <a:gd name="T79" fmla="*/ 778 h 1397"/>
              <a:gd name="T80" fmla="*/ 699 w 699"/>
              <a:gd name="T81" fmla="*/ 679 h 1397"/>
              <a:gd name="T82" fmla="*/ 665 w 699"/>
              <a:gd name="T83" fmla="*/ 557 h 1397"/>
              <a:gd name="T84" fmla="*/ 632 w 699"/>
              <a:gd name="T85" fmla="*/ 425 h 1397"/>
              <a:gd name="T86" fmla="*/ 617 w 699"/>
              <a:gd name="T87" fmla="*/ 347 h 1397"/>
              <a:gd name="T88" fmla="*/ 609 w 699"/>
              <a:gd name="T89" fmla="*/ 341 h 1397"/>
              <a:gd name="T90" fmla="*/ 586 w 699"/>
              <a:gd name="T91" fmla="*/ 253 h 1397"/>
              <a:gd name="T92" fmla="*/ 549 w 699"/>
              <a:gd name="T93" fmla="*/ 232 h 1397"/>
              <a:gd name="T94" fmla="*/ 463 w 699"/>
              <a:gd name="T95" fmla="*/ 185 h 1397"/>
              <a:gd name="T96" fmla="*/ 469 w 699"/>
              <a:gd name="T97" fmla="*/ 104 h 1397"/>
              <a:gd name="T98" fmla="*/ 487 w 699"/>
              <a:gd name="T99" fmla="*/ 99 h 1397"/>
              <a:gd name="T100" fmla="*/ 462 w 699"/>
              <a:gd name="T101" fmla="*/ 37 h 1397"/>
              <a:gd name="T102" fmla="*/ 429 w 699"/>
              <a:gd name="T103" fmla="*/ 8 h 1397"/>
              <a:gd name="T104" fmla="*/ 403 w 699"/>
              <a:gd name="T105" fmla="*/ 0 h 1397"/>
              <a:gd name="T106" fmla="*/ 357 w 699"/>
              <a:gd name="T107" fmla="*/ 24 h 1397"/>
              <a:gd name="T108" fmla="*/ 327 w 699"/>
              <a:gd name="T109" fmla="*/ 86 h 1397"/>
              <a:gd name="T110" fmla="*/ 325 w 699"/>
              <a:gd name="T111" fmla="*/ 119 h 1397"/>
              <a:gd name="T112" fmla="*/ 333 w 699"/>
              <a:gd name="T113" fmla="*/ 163 h 1397"/>
              <a:gd name="T114" fmla="*/ 362 w 699"/>
              <a:gd name="T115" fmla="*/ 196 h 1397"/>
              <a:gd name="T116" fmla="*/ 416 w 699"/>
              <a:gd name="T117" fmla="*/ 1070 h 1397"/>
              <a:gd name="T118" fmla="*/ 452 w 699"/>
              <a:gd name="T119" fmla="*/ 1214 h 1397"/>
              <a:gd name="T120" fmla="*/ 449 w 699"/>
              <a:gd name="T121" fmla="*/ 1256 h 1397"/>
              <a:gd name="T122" fmla="*/ 414 w 699"/>
              <a:gd name="T123" fmla="*/ 1178 h 1397"/>
              <a:gd name="T124" fmla="*/ 416 w 699"/>
              <a:gd name="T125" fmla="*/ 1070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9" h="1397">
                <a:moveTo>
                  <a:pt x="364" y="225"/>
                </a:moveTo>
                <a:lnTo>
                  <a:pt x="364" y="225"/>
                </a:lnTo>
                <a:lnTo>
                  <a:pt x="362" y="225"/>
                </a:lnTo>
                <a:lnTo>
                  <a:pt x="353" y="228"/>
                </a:lnTo>
                <a:lnTo>
                  <a:pt x="342" y="232"/>
                </a:lnTo>
                <a:lnTo>
                  <a:pt x="336" y="237"/>
                </a:lnTo>
                <a:lnTo>
                  <a:pt x="329" y="242"/>
                </a:lnTo>
                <a:lnTo>
                  <a:pt x="329" y="242"/>
                </a:lnTo>
                <a:lnTo>
                  <a:pt x="297" y="269"/>
                </a:lnTo>
                <a:lnTo>
                  <a:pt x="283" y="280"/>
                </a:lnTo>
                <a:lnTo>
                  <a:pt x="274" y="287"/>
                </a:lnTo>
                <a:lnTo>
                  <a:pt x="274" y="287"/>
                </a:lnTo>
                <a:lnTo>
                  <a:pt x="265" y="293"/>
                </a:lnTo>
                <a:lnTo>
                  <a:pt x="253" y="302"/>
                </a:lnTo>
                <a:lnTo>
                  <a:pt x="238" y="315"/>
                </a:lnTo>
                <a:lnTo>
                  <a:pt x="236" y="325"/>
                </a:lnTo>
                <a:lnTo>
                  <a:pt x="236" y="325"/>
                </a:lnTo>
                <a:lnTo>
                  <a:pt x="219" y="316"/>
                </a:lnTo>
                <a:lnTo>
                  <a:pt x="203" y="308"/>
                </a:lnTo>
                <a:lnTo>
                  <a:pt x="192" y="300"/>
                </a:lnTo>
                <a:lnTo>
                  <a:pt x="192" y="300"/>
                </a:lnTo>
                <a:lnTo>
                  <a:pt x="157" y="273"/>
                </a:lnTo>
                <a:lnTo>
                  <a:pt x="131" y="253"/>
                </a:lnTo>
                <a:lnTo>
                  <a:pt x="131" y="253"/>
                </a:lnTo>
                <a:lnTo>
                  <a:pt x="107" y="240"/>
                </a:lnTo>
                <a:lnTo>
                  <a:pt x="69" y="221"/>
                </a:lnTo>
                <a:lnTo>
                  <a:pt x="69" y="221"/>
                </a:lnTo>
                <a:lnTo>
                  <a:pt x="58" y="216"/>
                </a:lnTo>
                <a:lnTo>
                  <a:pt x="49" y="212"/>
                </a:lnTo>
                <a:lnTo>
                  <a:pt x="42" y="211"/>
                </a:lnTo>
                <a:lnTo>
                  <a:pt x="33" y="212"/>
                </a:lnTo>
                <a:lnTo>
                  <a:pt x="33" y="212"/>
                </a:lnTo>
                <a:lnTo>
                  <a:pt x="20" y="217"/>
                </a:lnTo>
                <a:lnTo>
                  <a:pt x="15" y="219"/>
                </a:lnTo>
                <a:lnTo>
                  <a:pt x="9" y="224"/>
                </a:lnTo>
                <a:lnTo>
                  <a:pt x="9" y="224"/>
                </a:lnTo>
                <a:lnTo>
                  <a:pt x="4" y="230"/>
                </a:lnTo>
                <a:lnTo>
                  <a:pt x="2" y="236"/>
                </a:lnTo>
                <a:lnTo>
                  <a:pt x="0" y="241"/>
                </a:lnTo>
                <a:lnTo>
                  <a:pt x="2" y="247"/>
                </a:lnTo>
                <a:lnTo>
                  <a:pt x="2" y="247"/>
                </a:lnTo>
                <a:lnTo>
                  <a:pt x="3" y="250"/>
                </a:lnTo>
                <a:lnTo>
                  <a:pt x="5" y="253"/>
                </a:lnTo>
                <a:lnTo>
                  <a:pt x="7" y="254"/>
                </a:lnTo>
                <a:lnTo>
                  <a:pt x="7" y="254"/>
                </a:lnTo>
                <a:lnTo>
                  <a:pt x="6" y="257"/>
                </a:lnTo>
                <a:lnTo>
                  <a:pt x="7" y="264"/>
                </a:lnTo>
                <a:lnTo>
                  <a:pt x="9" y="268"/>
                </a:lnTo>
                <a:lnTo>
                  <a:pt x="10" y="273"/>
                </a:lnTo>
                <a:lnTo>
                  <a:pt x="13" y="277"/>
                </a:lnTo>
                <a:lnTo>
                  <a:pt x="17" y="281"/>
                </a:lnTo>
                <a:lnTo>
                  <a:pt x="17" y="281"/>
                </a:lnTo>
                <a:lnTo>
                  <a:pt x="26" y="286"/>
                </a:lnTo>
                <a:lnTo>
                  <a:pt x="33" y="287"/>
                </a:lnTo>
                <a:lnTo>
                  <a:pt x="41" y="288"/>
                </a:lnTo>
                <a:lnTo>
                  <a:pt x="45" y="287"/>
                </a:lnTo>
                <a:lnTo>
                  <a:pt x="45" y="287"/>
                </a:lnTo>
                <a:lnTo>
                  <a:pt x="55" y="283"/>
                </a:lnTo>
                <a:lnTo>
                  <a:pt x="58" y="281"/>
                </a:lnTo>
                <a:lnTo>
                  <a:pt x="58" y="281"/>
                </a:lnTo>
                <a:lnTo>
                  <a:pt x="56" y="288"/>
                </a:lnTo>
                <a:lnTo>
                  <a:pt x="55" y="294"/>
                </a:lnTo>
                <a:lnTo>
                  <a:pt x="55" y="296"/>
                </a:lnTo>
                <a:lnTo>
                  <a:pt x="56" y="299"/>
                </a:lnTo>
                <a:lnTo>
                  <a:pt x="56" y="299"/>
                </a:lnTo>
                <a:lnTo>
                  <a:pt x="58" y="299"/>
                </a:lnTo>
                <a:lnTo>
                  <a:pt x="61" y="297"/>
                </a:lnTo>
                <a:lnTo>
                  <a:pt x="68" y="294"/>
                </a:lnTo>
                <a:lnTo>
                  <a:pt x="76" y="288"/>
                </a:lnTo>
                <a:lnTo>
                  <a:pt x="81" y="286"/>
                </a:lnTo>
                <a:lnTo>
                  <a:pt x="84" y="284"/>
                </a:lnTo>
                <a:lnTo>
                  <a:pt x="84" y="284"/>
                </a:lnTo>
                <a:lnTo>
                  <a:pt x="97" y="283"/>
                </a:lnTo>
                <a:lnTo>
                  <a:pt x="102" y="283"/>
                </a:lnTo>
                <a:lnTo>
                  <a:pt x="102" y="283"/>
                </a:lnTo>
                <a:lnTo>
                  <a:pt x="104" y="290"/>
                </a:lnTo>
                <a:lnTo>
                  <a:pt x="113" y="307"/>
                </a:lnTo>
                <a:lnTo>
                  <a:pt x="123" y="328"/>
                </a:lnTo>
                <a:lnTo>
                  <a:pt x="135" y="346"/>
                </a:lnTo>
                <a:lnTo>
                  <a:pt x="135" y="346"/>
                </a:lnTo>
                <a:lnTo>
                  <a:pt x="140" y="353"/>
                </a:lnTo>
                <a:lnTo>
                  <a:pt x="147" y="361"/>
                </a:lnTo>
                <a:lnTo>
                  <a:pt x="162" y="375"/>
                </a:lnTo>
                <a:lnTo>
                  <a:pt x="179" y="388"/>
                </a:lnTo>
                <a:lnTo>
                  <a:pt x="179" y="388"/>
                </a:lnTo>
                <a:lnTo>
                  <a:pt x="175" y="391"/>
                </a:lnTo>
                <a:lnTo>
                  <a:pt x="166" y="397"/>
                </a:lnTo>
                <a:lnTo>
                  <a:pt x="162" y="400"/>
                </a:lnTo>
                <a:lnTo>
                  <a:pt x="160" y="404"/>
                </a:lnTo>
                <a:lnTo>
                  <a:pt x="159" y="408"/>
                </a:lnTo>
                <a:lnTo>
                  <a:pt x="159" y="411"/>
                </a:lnTo>
                <a:lnTo>
                  <a:pt x="160" y="413"/>
                </a:lnTo>
                <a:lnTo>
                  <a:pt x="160" y="413"/>
                </a:lnTo>
                <a:lnTo>
                  <a:pt x="166" y="420"/>
                </a:lnTo>
                <a:lnTo>
                  <a:pt x="170" y="426"/>
                </a:lnTo>
                <a:lnTo>
                  <a:pt x="176" y="431"/>
                </a:lnTo>
                <a:lnTo>
                  <a:pt x="176" y="431"/>
                </a:lnTo>
                <a:lnTo>
                  <a:pt x="176" y="432"/>
                </a:lnTo>
                <a:lnTo>
                  <a:pt x="185" y="443"/>
                </a:lnTo>
                <a:lnTo>
                  <a:pt x="185" y="443"/>
                </a:lnTo>
                <a:lnTo>
                  <a:pt x="190" y="448"/>
                </a:lnTo>
                <a:lnTo>
                  <a:pt x="195" y="452"/>
                </a:lnTo>
                <a:lnTo>
                  <a:pt x="198" y="453"/>
                </a:lnTo>
                <a:lnTo>
                  <a:pt x="199" y="456"/>
                </a:lnTo>
                <a:lnTo>
                  <a:pt x="199" y="456"/>
                </a:lnTo>
                <a:lnTo>
                  <a:pt x="199" y="458"/>
                </a:lnTo>
                <a:lnTo>
                  <a:pt x="200" y="461"/>
                </a:lnTo>
                <a:lnTo>
                  <a:pt x="205" y="466"/>
                </a:lnTo>
                <a:lnTo>
                  <a:pt x="213" y="472"/>
                </a:lnTo>
                <a:lnTo>
                  <a:pt x="213" y="472"/>
                </a:lnTo>
                <a:lnTo>
                  <a:pt x="222" y="477"/>
                </a:lnTo>
                <a:lnTo>
                  <a:pt x="227" y="478"/>
                </a:lnTo>
                <a:lnTo>
                  <a:pt x="231" y="478"/>
                </a:lnTo>
                <a:lnTo>
                  <a:pt x="231" y="478"/>
                </a:lnTo>
                <a:lnTo>
                  <a:pt x="231" y="478"/>
                </a:lnTo>
                <a:lnTo>
                  <a:pt x="236" y="484"/>
                </a:lnTo>
                <a:lnTo>
                  <a:pt x="241" y="487"/>
                </a:lnTo>
                <a:lnTo>
                  <a:pt x="247" y="490"/>
                </a:lnTo>
                <a:lnTo>
                  <a:pt x="247" y="490"/>
                </a:lnTo>
                <a:lnTo>
                  <a:pt x="254" y="487"/>
                </a:lnTo>
                <a:lnTo>
                  <a:pt x="268" y="481"/>
                </a:lnTo>
                <a:lnTo>
                  <a:pt x="307" y="464"/>
                </a:lnTo>
                <a:lnTo>
                  <a:pt x="363" y="438"/>
                </a:lnTo>
                <a:lnTo>
                  <a:pt x="363" y="438"/>
                </a:lnTo>
                <a:lnTo>
                  <a:pt x="379" y="478"/>
                </a:lnTo>
                <a:lnTo>
                  <a:pt x="393" y="510"/>
                </a:lnTo>
                <a:lnTo>
                  <a:pt x="405" y="536"/>
                </a:lnTo>
                <a:lnTo>
                  <a:pt x="405" y="536"/>
                </a:lnTo>
                <a:lnTo>
                  <a:pt x="428" y="577"/>
                </a:lnTo>
                <a:lnTo>
                  <a:pt x="440" y="601"/>
                </a:lnTo>
                <a:lnTo>
                  <a:pt x="440" y="601"/>
                </a:lnTo>
                <a:lnTo>
                  <a:pt x="441" y="602"/>
                </a:lnTo>
                <a:lnTo>
                  <a:pt x="443" y="603"/>
                </a:lnTo>
                <a:lnTo>
                  <a:pt x="444" y="604"/>
                </a:lnTo>
                <a:lnTo>
                  <a:pt x="444" y="609"/>
                </a:lnTo>
                <a:lnTo>
                  <a:pt x="444" y="609"/>
                </a:lnTo>
                <a:lnTo>
                  <a:pt x="445" y="617"/>
                </a:lnTo>
                <a:lnTo>
                  <a:pt x="448" y="628"/>
                </a:lnTo>
                <a:lnTo>
                  <a:pt x="450" y="637"/>
                </a:lnTo>
                <a:lnTo>
                  <a:pt x="450" y="642"/>
                </a:lnTo>
                <a:lnTo>
                  <a:pt x="449" y="644"/>
                </a:lnTo>
                <a:lnTo>
                  <a:pt x="449" y="644"/>
                </a:lnTo>
                <a:lnTo>
                  <a:pt x="445" y="649"/>
                </a:lnTo>
                <a:lnTo>
                  <a:pt x="440" y="660"/>
                </a:lnTo>
                <a:lnTo>
                  <a:pt x="423" y="692"/>
                </a:lnTo>
                <a:lnTo>
                  <a:pt x="404" y="728"/>
                </a:lnTo>
                <a:lnTo>
                  <a:pt x="395" y="744"/>
                </a:lnTo>
                <a:lnTo>
                  <a:pt x="386" y="757"/>
                </a:lnTo>
                <a:lnTo>
                  <a:pt x="386" y="757"/>
                </a:lnTo>
                <a:lnTo>
                  <a:pt x="378" y="769"/>
                </a:lnTo>
                <a:lnTo>
                  <a:pt x="370" y="785"/>
                </a:lnTo>
                <a:lnTo>
                  <a:pt x="353" y="820"/>
                </a:lnTo>
                <a:lnTo>
                  <a:pt x="337" y="859"/>
                </a:lnTo>
                <a:lnTo>
                  <a:pt x="323" y="893"/>
                </a:lnTo>
                <a:lnTo>
                  <a:pt x="323" y="893"/>
                </a:lnTo>
                <a:lnTo>
                  <a:pt x="306" y="932"/>
                </a:lnTo>
                <a:lnTo>
                  <a:pt x="304" y="941"/>
                </a:lnTo>
                <a:lnTo>
                  <a:pt x="304" y="949"/>
                </a:lnTo>
                <a:lnTo>
                  <a:pt x="304" y="949"/>
                </a:lnTo>
                <a:lnTo>
                  <a:pt x="305" y="969"/>
                </a:lnTo>
                <a:lnTo>
                  <a:pt x="305" y="987"/>
                </a:lnTo>
                <a:lnTo>
                  <a:pt x="305" y="987"/>
                </a:lnTo>
                <a:lnTo>
                  <a:pt x="304" y="993"/>
                </a:lnTo>
                <a:lnTo>
                  <a:pt x="301" y="1000"/>
                </a:lnTo>
                <a:lnTo>
                  <a:pt x="300" y="1008"/>
                </a:lnTo>
                <a:lnTo>
                  <a:pt x="300" y="1013"/>
                </a:lnTo>
                <a:lnTo>
                  <a:pt x="301" y="1016"/>
                </a:lnTo>
                <a:lnTo>
                  <a:pt x="301" y="1016"/>
                </a:lnTo>
                <a:lnTo>
                  <a:pt x="305" y="1024"/>
                </a:lnTo>
                <a:lnTo>
                  <a:pt x="308" y="1029"/>
                </a:lnTo>
                <a:lnTo>
                  <a:pt x="311" y="1033"/>
                </a:lnTo>
                <a:lnTo>
                  <a:pt x="311" y="1033"/>
                </a:lnTo>
                <a:lnTo>
                  <a:pt x="312" y="1063"/>
                </a:lnTo>
                <a:lnTo>
                  <a:pt x="314" y="1091"/>
                </a:lnTo>
                <a:lnTo>
                  <a:pt x="317" y="1102"/>
                </a:lnTo>
                <a:lnTo>
                  <a:pt x="319" y="1113"/>
                </a:lnTo>
                <a:lnTo>
                  <a:pt x="319" y="1113"/>
                </a:lnTo>
                <a:lnTo>
                  <a:pt x="329" y="1137"/>
                </a:lnTo>
                <a:lnTo>
                  <a:pt x="340" y="1166"/>
                </a:lnTo>
                <a:lnTo>
                  <a:pt x="351" y="1196"/>
                </a:lnTo>
                <a:lnTo>
                  <a:pt x="355" y="1207"/>
                </a:lnTo>
                <a:lnTo>
                  <a:pt x="357" y="1217"/>
                </a:lnTo>
                <a:lnTo>
                  <a:pt x="357" y="1217"/>
                </a:lnTo>
                <a:lnTo>
                  <a:pt x="360" y="1244"/>
                </a:lnTo>
                <a:lnTo>
                  <a:pt x="362" y="1256"/>
                </a:lnTo>
                <a:lnTo>
                  <a:pt x="362" y="1256"/>
                </a:lnTo>
                <a:lnTo>
                  <a:pt x="356" y="1270"/>
                </a:lnTo>
                <a:lnTo>
                  <a:pt x="351" y="1282"/>
                </a:lnTo>
                <a:lnTo>
                  <a:pt x="346" y="1291"/>
                </a:lnTo>
                <a:lnTo>
                  <a:pt x="346" y="1291"/>
                </a:lnTo>
                <a:lnTo>
                  <a:pt x="339" y="1305"/>
                </a:lnTo>
                <a:lnTo>
                  <a:pt x="332" y="1324"/>
                </a:lnTo>
                <a:lnTo>
                  <a:pt x="332" y="1324"/>
                </a:lnTo>
                <a:lnTo>
                  <a:pt x="327" y="1334"/>
                </a:lnTo>
                <a:lnTo>
                  <a:pt x="324" y="1340"/>
                </a:lnTo>
                <a:lnTo>
                  <a:pt x="316" y="1350"/>
                </a:lnTo>
                <a:lnTo>
                  <a:pt x="316" y="1350"/>
                </a:lnTo>
                <a:lnTo>
                  <a:pt x="308" y="1358"/>
                </a:lnTo>
                <a:lnTo>
                  <a:pt x="304" y="1368"/>
                </a:lnTo>
                <a:lnTo>
                  <a:pt x="301" y="1371"/>
                </a:lnTo>
                <a:lnTo>
                  <a:pt x="300" y="1376"/>
                </a:lnTo>
                <a:lnTo>
                  <a:pt x="301" y="1380"/>
                </a:lnTo>
                <a:lnTo>
                  <a:pt x="304" y="1383"/>
                </a:lnTo>
                <a:lnTo>
                  <a:pt x="304" y="1383"/>
                </a:lnTo>
                <a:lnTo>
                  <a:pt x="307" y="1386"/>
                </a:lnTo>
                <a:lnTo>
                  <a:pt x="312" y="1387"/>
                </a:lnTo>
                <a:lnTo>
                  <a:pt x="325" y="1386"/>
                </a:lnTo>
                <a:lnTo>
                  <a:pt x="336" y="1384"/>
                </a:lnTo>
                <a:lnTo>
                  <a:pt x="339" y="1384"/>
                </a:lnTo>
                <a:lnTo>
                  <a:pt x="342" y="1384"/>
                </a:lnTo>
                <a:lnTo>
                  <a:pt x="342" y="1384"/>
                </a:lnTo>
                <a:lnTo>
                  <a:pt x="344" y="1389"/>
                </a:lnTo>
                <a:lnTo>
                  <a:pt x="346" y="1393"/>
                </a:lnTo>
                <a:lnTo>
                  <a:pt x="350" y="1395"/>
                </a:lnTo>
                <a:lnTo>
                  <a:pt x="356" y="1396"/>
                </a:lnTo>
                <a:lnTo>
                  <a:pt x="364" y="1397"/>
                </a:lnTo>
                <a:lnTo>
                  <a:pt x="376" y="1396"/>
                </a:lnTo>
                <a:lnTo>
                  <a:pt x="392" y="1393"/>
                </a:lnTo>
                <a:lnTo>
                  <a:pt x="392" y="1393"/>
                </a:lnTo>
                <a:lnTo>
                  <a:pt x="409" y="1387"/>
                </a:lnTo>
                <a:lnTo>
                  <a:pt x="423" y="1381"/>
                </a:lnTo>
                <a:lnTo>
                  <a:pt x="436" y="1375"/>
                </a:lnTo>
                <a:lnTo>
                  <a:pt x="447" y="1369"/>
                </a:lnTo>
                <a:lnTo>
                  <a:pt x="467" y="1357"/>
                </a:lnTo>
                <a:lnTo>
                  <a:pt x="487" y="1343"/>
                </a:lnTo>
                <a:lnTo>
                  <a:pt x="487" y="1343"/>
                </a:lnTo>
                <a:lnTo>
                  <a:pt x="507" y="1333"/>
                </a:lnTo>
                <a:lnTo>
                  <a:pt x="522" y="1325"/>
                </a:lnTo>
                <a:lnTo>
                  <a:pt x="530" y="1322"/>
                </a:lnTo>
                <a:lnTo>
                  <a:pt x="536" y="1318"/>
                </a:lnTo>
                <a:lnTo>
                  <a:pt x="536" y="1318"/>
                </a:lnTo>
                <a:lnTo>
                  <a:pt x="541" y="1312"/>
                </a:lnTo>
                <a:lnTo>
                  <a:pt x="542" y="1309"/>
                </a:lnTo>
                <a:lnTo>
                  <a:pt x="542" y="1303"/>
                </a:lnTo>
                <a:lnTo>
                  <a:pt x="542" y="1303"/>
                </a:lnTo>
                <a:lnTo>
                  <a:pt x="536" y="1275"/>
                </a:lnTo>
                <a:lnTo>
                  <a:pt x="532" y="1258"/>
                </a:lnTo>
                <a:lnTo>
                  <a:pt x="527" y="1245"/>
                </a:lnTo>
                <a:lnTo>
                  <a:pt x="527" y="1245"/>
                </a:lnTo>
                <a:lnTo>
                  <a:pt x="520" y="1230"/>
                </a:lnTo>
                <a:lnTo>
                  <a:pt x="520" y="1230"/>
                </a:lnTo>
                <a:lnTo>
                  <a:pt x="517" y="1200"/>
                </a:lnTo>
                <a:lnTo>
                  <a:pt x="517" y="1171"/>
                </a:lnTo>
                <a:lnTo>
                  <a:pt x="519" y="1155"/>
                </a:lnTo>
                <a:lnTo>
                  <a:pt x="520" y="1141"/>
                </a:lnTo>
                <a:lnTo>
                  <a:pt x="520" y="1141"/>
                </a:lnTo>
                <a:lnTo>
                  <a:pt x="523" y="1117"/>
                </a:lnTo>
                <a:lnTo>
                  <a:pt x="523" y="1106"/>
                </a:lnTo>
                <a:lnTo>
                  <a:pt x="523" y="1096"/>
                </a:lnTo>
                <a:lnTo>
                  <a:pt x="522" y="1086"/>
                </a:lnTo>
                <a:lnTo>
                  <a:pt x="520" y="1074"/>
                </a:lnTo>
                <a:lnTo>
                  <a:pt x="516" y="1061"/>
                </a:lnTo>
                <a:lnTo>
                  <a:pt x="510" y="1045"/>
                </a:lnTo>
                <a:lnTo>
                  <a:pt x="510" y="1045"/>
                </a:lnTo>
                <a:lnTo>
                  <a:pt x="494" y="1001"/>
                </a:lnTo>
                <a:lnTo>
                  <a:pt x="490" y="991"/>
                </a:lnTo>
                <a:lnTo>
                  <a:pt x="489" y="982"/>
                </a:lnTo>
                <a:lnTo>
                  <a:pt x="489" y="982"/>
                </a:lnTo>
                <a:lnTo>
                  <a:pt x="490" y="983"/>
                </a:lnTo>
                <a:lnTo>
                  <a:pt x="490" y="982"/>
                </a:lnTo>
                <a:lnTo>
                  <a:pt x="489" y="978"/>
                </a:lnTo>
                <a:lnTo>
                  <a:pt x="489" y="978"/>
                </a:lnTo>
                <a:lnTo>
                  <a:pt x="483" y="969"/>
                </a:lnTo>
                <a:lnTo>
                  <a:pt x="481" y="964"/>
                </a:lnTo>
                <a:lnTo>
                  <a:pt x="481" y="964"/>
                </a:lnTo>
                <a:lnTo>
                  <a:pt x="478" y="960"/>
                </a:lnTo>
                <a:lnTo>
                  <a:pt x="476" y="954"/>
                </a:lnTo>
                <a:lnTo>
                  <a:pt x="474" y="948"/>
                </a:lnTo>
                <a:lnTo>
                  <a:pt x="473" y="941"/>
                </a:lnTo>
                <a:lnTo>
                  <a:pt x="474" y="934"/>
                </a:lnTo>
                <a:lnTo>
                  <a:pt x="476" y="925"/>
                </a:lnTo>
                <a:lnTo>
                  <a:pt x="480" y="921"/>
                </a:lnTo>
                <a:lnTo>
                  <a:pt x="483" y="917"/>
                </a:lnTo>
                <a:lnTo>
                  <a:pt x="483" y="917"/>
                </a:lnTo>
                <a:lnTo>
                  <a:pt x="503" y="899"/>
                </a:lnTo>
                <a:lnTo>
                  <a:pt x="533" y="876"/>
                </a:lnTo>
                <a:lnTo>
                  <a:pt x="617" y="813"/>
                </a:lnTo>
                <a:lnTo>
                  <a:pt x="617" y="813"/>
                </a:lnTo>
                <a:lnTo>
                  <a:pt x="638" y="795"/>
                </a:lnTo>
                <a:lnTo>
                  <a:pt x="656" y="778"/>
                </a:lnTo>
                <a:lnTo>
                  <a:pt x="670" y="759"/>
                </a:lnTo>
                <a:lnTo>
                  <a:pt x="681" y="742"/>
                </a:lnTo>
                <a:lnTo>
                  <a:pt x="689" y="725"/>
                </a:lnTo>
                <a:lnTo>
                  <a:pt x="694" y="708"/>
                </a:lnTo>
                <a:lnTo>
                  <a:pt x="698" y="693"/>
                </a:lnTo>
                <a:lnTo>
                  <a:pt x="699" y="679"/>
                </a:lnTo>
                <a:lnTo>
                  <a:pt x="699" y="679"/>
                </a:lnTo>
                <a:lnTo>
                  <a:pt x="699" y="670"/>
                </a:lnTo>
                <a:lnTo>
                  <a:pt x="698" y="662"/>
                </a:lnTo>
                <a:lnTo>
                  <a:pt x="694" y="643"/>
                </a:lnTo>
                <a:lnTo>
                  <a:pt x="690" y="623"/>
                </a:lnTo>
                <a:lnTo>
                  <a:pt x="683" y="603"/>
                </a:lnTo>
                <a:lnTo>
                  <a:pt x="671" y="570"/>
                </a:lnTo>
                <a:lnTo>
                  <a:pt x="665" y="557"/>
                </a:lnTo>
                <a:lnTo>
                  <a:pt x="650" y="549"/>
                </a:lnTo>
                <a:lnTo>
                  <a:pt x="620" y="461"/>
                </a:lnTo>
                <a:lnTo>
                  <a:pt x="620" y="461"/>
                </a:lnTo>
                <a:lnTo>
                  <a:pt x="626" y="446"/>
                </a:lnTo>
                <a:lnTo>
                  <a:pt x="631" y="434"/>
                </a:lnTo>
                <a:lnTo>
                  <a:pt x="632" y="425"/>
                </a:lnTo>
                <a:lnTo>
                  <a:pt x="632" y="425"/>
                </a:lnTo>
                <a:lnTo>
                  <a:pt x="632" y="419"/>
                </a:lnTo>
                <a:lnTo>
                  <a:pt x="631" y="411"/>
                </a:lnTo>
                <a:lnTo>
                  <a:pt x="625" y="389"/>
                </a:lnTo>
                <a:lnTo>
                  <a:pt x="617" y="361"/>
                </a:lnTo>
                <a:lnTo>
                  <a:pt x="617" y="361"/>
                </a:lnTo>
                <a:lnTo>
                  <a:pt x="617" y="353"/>
                </a:lnTo>
                <a:lnTo>
                  <a:pt x="617" y="347"/>
                </a:lnTo>
                <a:lnTo>
                  <a:pt x="617" y="342"/>
                </a:lnTo>
                <a:lnTo>
                  <a:pt x="617" y="342"/>
                </a:lnTo>
                <a:lnTo>
                  <a:pt x="615" y="342"/>
                </a:lnTo>
                <a:lnTo>
                  <a:pt x="614" y="343"/>
                </a:lnTo>
                <a:lnTo>
                  <a:pt x="612" y="345"/>
                </a:lnTo>
                <a:lnTo>
                  <a:pt x="611" y="343"/>
                </a:lnTo>
                <a:lnTo>
                  <a:pt x="609" y="341"/>
                </a:lnTo>
                <a:lnTo>
                  <a:pt x="607" y="336"/>
                </a:lnTo>
                <a:lnTo>
                  <a:pt x="606" y="329"/>
                </a:lnTo>
                <a:lnTo>
                  <a:pt x="606" y="329"/>
                </a:lnTo>
                <a:lnTo>
                  <a:pt x="597" y="284"/>
                </a:lnTo>
                <a:lnTo>
                  <a:pt x="591" y="263"/>
                </a:lnTo>
                <a:lnTo>
                  <a:pt x="588" y="256"/>
                </a:lnTo>
                <a:lnTo>
                  <a:pt x="586" y="253"/>
                </a:lnTo>
                <a:lnTo>
                  <a:pt x="586" y="253"/>
                </a:lnTo>
                <a:lnTo>
                  <a:pt x="584" y="248"/>
                </a:lnTo>
                <a:lnTo>
                  <a:pt x="581" y="244"/>
                </a:lnTo>
                <a:lnTo>
                  <a:pt x="575" y="241"/>
                </a:lnTo>
                <a:lnTo>
                  <a:pt x="565" y="236"/>
                </a:lnTo>
                <a:lnTo>
                  <a:pt x="565" y="236"/>
                </a:lnTo>
                <a:lnTo>
                  <a:pt x="549" y="232"/>
                </a:lnTo>
                <a:lnTo>
                  <a:pt x="536" y="229"/>
                </a:lnTo>
                <a:lnTo>
                  <a:pt x="524" y="225"/>
                </a:lnTo>
                <a:lnTo>
                  <a:pt x="514" y="221"/>
                </a:lnTo>
                <a:lnTo>
                  <a:pt x="514" y="221"/>
                </a:lnTo>
                <a:lnTo>
                  <a:pt x="486" y="204"/>
                </a:lnTo>
                <a:lnTo>
                  <a:pt x="467" y="191"/>
                </a:lnTo>
                <a:lnTo>
                  <a:pt x="463" y="185"/>
                </a:lnTo>
                <a:lnTo>
                  <a:pt x="463" y="185"/>
                </a:lnTo>
                <a:lnTo>
                  <a:pt x="467" y="177"/>
                </a:lnTo>
                <a:lnTo>
                  <a:pt x="468" y="170"/>
                </a:lnTo>
                <a:lnTo>
                  <a:pt x="469" y="162"/>
                </a:lnTo>
                <a:lnTo>
                  <a:pt x="469" y="162"/>
                </a:lnTo>
                <a:lnTo>
                  <a:pt x="470" y="129"/>
                </a:lnTo>
                <a:lnTo>
                  <a:pt x="469" y="104"/>
                </a:lnTo>
                <a:lnTo>
                  <a:pt x="469" y="104"/>
                </a:lnTo>
                <a:lnTo>
                  <a:pt x="480" y="105"/>
                </a:lnTo>
                <a:lnTo>
                  <a:pt x="487" y="106"/>
                </a:lnTo>
                <a:lnTo>
                  <a:pt x="489" y="105"/>
                </a:lnTo>
                <a:lnTo>
                  <a:pt x="490" y="104"/>
                </a:lnTo>
                <a:lnTo>
                  <a:pt x="490" y="104"/>
                </a:lnTo>
                <a:lnTo>
                  <a:pt x="487" y="99"/>
                </a:lnTo>
                <a:lnTo>
                  <a:pt x="481" y="92"/>
                </a:lnTo>
                <a:lnTo>
                  <a:pt x="473" y="83"/>
                </a:lnTo>
                <a:lnTo>
                  <a:pt x="473" y="83"/>
                </a:lnTo>
                <a:lnTo>
                  <a:pt x="469" y="64"/>
                </a:lnTo>
                <a:lnTo>
                  <a:pt x="465" y="48"/>
                </a:lnTo>
                <a:lnTo>
                  <a:pt x="462" y="37"/>
                </a:lnTo>
                <a:lnTo>
                  <a:pt x="462" y="37"/>
                </a:lnTo>
                <a:lnTo>
                  <a:pt x="458" y="29"/>
                </a:lnTo>
                <a:lnTo>
                  <a:pt x="454" y="24"/>
                </a:lnTo>
                <a:lnTo>
                  <a:pt x="448" y="18"/>
                </a:lnTo>
                <a:lnTo>
                  <a:pt x="440" y="12"/>
                </a:lnTo>
                <a:lnTo>
                  <a:pt x="440" y="12"/>
                </a:lnTo>
                <a:lnTo>
                  <a:pt x="435" y="9"/>
                </a:lnTo>
                <a:lnTo>
                  <a:pt x="429" y="8"/>
                </a:lnTo>
                <a:lnTo>
                  <a:pt x="419" y="6"/>
                </a:lnTo>
                <a:lnTo>
                  <a:pt x="410" y="6"/>
                </a:lnTo>
                <a:lnTo>
                  <a:pt x="410" y="6"/>
                </a:lnTo>
                <a:lnTo>
                  <a:pt x="409" y="3"/>
                </a:lnTo>
                <a:lnTo>
                  <a:pt x="406" y="1"/>
                </a:lnTo>
                <a:lnTo>
                  <a:pt x="403" y="0"/>
                </a:lnTo>
                <a:lnTo>
                  <a:pt x="403" y="0"/>
                </a:lnTo>
                <a:lnTo>
                  <a:pt x="399" y="1"/>
                </a:lnTo>
                <a:lnTo>
                  <a:pt x="398" y="3"/>
                </a:lnTo>
                <a:lnTo>
                  <a:pt x="397" y="7"/>
                </a:lnTo>
                <a:lnTo>
                  <a:pt x="397" y="7"/>
                </a:lnTo>
                <a:lnTo>
                  <a:pt x="378" y="14"/>
                </a:lnTo>
                <a:lnTo>
                  <a:pt x="363" y="20"/>
                </a:lnTo>
                <a:lnTo>
                  <a:pt x="357" y="24"/>
                </a:lnTo>
                <a:lnTo>
                  <a:pt x="352" y="28"/>
                </a:lnTo>
                <a:lnTo>
                  <a:pt x="352" y="28"/>
                </a:lnTo>
                <a:lnTo>
                  <a:pt x="349" y="34"/>
                </a:lnTo>
                <a:lnTo>
                  <a:pt x="344" y="41"/>
                </a:lnTo>
                <a:lnTo>
                  <a:pt x="337" y="60"/>
                </a:lnTo>
                <a:lnTo>
                  <a:pt x="327" y="86"/>
                </a:lnTo>
                <a:lnTo>
                  <a:pt x="327" y="86"/>
                </a:lnTo>
                <a:lnTo>
                  <a:pt x="327" y="92"/>
                </a:lnTo>
                <a:lnTo>
                  <a:pt x="329" y="99"/>
                </a:lnTo>
                <a:lnTo>
                  <a:pt x="329" y="99"/>
                </a:lnTo>
                <a:lnTo>
                  <a:pt x="327" y="120"/>
                </a:lnTo>
                <a:lnTo>
                  <a:pt x="327" y="120"/>
                </a:lnTo>
                <a:lnTo>
                  <a:pt x="326" y="119"/>
                </a:lnTo>
                <a:lnTo>
                  <a:pt x="325" y="119"/>
                </a:lnTo>
                <a:lnTo>
                  <a:pt x="324" y="120"/>
                </a:lnTo>
                <a:lnTo>
                  <a:pt x="323" y="127"/>
                </a:lnTo>
                <a:lnTo>
                  <a:pt x="323" y="127"/>
                </a:lnTo>
                <a:lnTo>
                  <a:pt x="323" y="133"/>
                </a:lnTo>
                <a:lnTo>
                  <a:pt x="324" y="139"/>
                </a:lnTo>
                <a:lnTo>
                  <a:pt x="329" y="152"/>
                </a:lnTo>
                <a:lnTo>
                  <a:pt x="333" y="163"/>
                </a:lnTo>
                <a:lnTo>
                  <a:pt x="337" y="168"/>
                </a:lnTo>
                <a:lnTo>
                  <a:pt x="339" y="169"/>
                </a:lnTo>
                <a:lnTo>
                  <a:pt x="339" y="169"/>
                </a:lnTo>
                <a:lnTo>
                  <a:pt x="351" y="173"/>
                </a:lnTo>
                <a:lnTo>
                  <a:pt x="351" y="173"/>
                </a:lnTo>
                <a:lnTo>
                  <a:pt x="357" y="186"/>
                </a:lnTo>
                <a:lnTo>
                  <a:pt x="362" y="196"/>
                </a:lnTo>
                <a:lnTo>
                  <a:pt x="363" y="202"/>
                </a:lnTo>
                <a:lnTo>
                  <a:pt x="363" y="202"/>
                </a:lnTo>
                <a:lnTo>
                  <a:pt x="363" y="215"/>
                </a:lnTo>
                <a:lnTo>
                  <a:pt x="364" y="225"/>
                </a:lnTo>
                <a:lnTo>
                  <a:pt x="364" y="225"/>
                </a:lnTo>
                <a:close/>
                <a:moveTo>
                  <a:pt x="416" y="1070"/>
                </a:moveTo>
                <a:lnTo>
                  <a:pt x="416" y="1070"/>
                </a:lnTo>
                <a:lnTo>
                  <a:pt x="428" y="1104"/>
                </a:lnTo>
                <a:lnTo>
                  <a:pt x="436" y="1132"/>
                </a:lnTo>
                <a:lnTo>
                  <a:pt x="443" y="1154"/>
                </a:lnTo>
                <a:lnTo>
                  <a:pt x="443" y="1154"/>
                </a:lnTo>
                <a:lnTo>
                  <a:pt x="449" y="1187"/>
                </a:lnTo>
                <a:lnTo>
                  <a:pt x="452" y="1214"/>
                </a:lnTo>
                <a:lnTo>
                  <a:pt x="452" y="1214"/>
                </a:lnTo>
                <a:lnTo>
                  <a:pt x="455" y="1226"/>
                </a:lnTo>
                <a:lnTo>
                  <a:pt x="455" y="1237"/>
                </a:lnTo>
                <a:lnTo>
                  <a:pt x="455" y="1245"/>
                </a:lnTo>
                <a:lnTo>
                  <a:pt x="454" y="1249"/>
                </a:lnTo>
                <a:lnTo>
                  <a:pt x="452" y="1251"/>
                </a:lnTo>
                <a:lnTo>
                  <a:pt x="452" y="1251"/>
                </a:lnTo>
                <a:lnTo>
                  <a:pt x="449" y="1256"/>
                </a:lnTo>
                <a:lnTo>
                  <a:pt x="442" y="1259"/>
                </a:lnTo>
                <a:lnTo>
                  <a:pt x="434" y="1263"/>
                </a:lnTo>
                <a:lnTo>
                  <a:pt x="425" y="1249"/>
                </a:lnTo>
                <a:lnTo>
                  <a:pt x="425" y="1249"/>
                </a:lnTo>
                <a:lnTo>
                  <a:pt x="423" y="1237"/>
                </a:lnTo>
                <a:lnTo>
                  <a:pt x="418" y="1210"/>
                </a:lnTo>
                <a:lnTo>
                  <a:pt x="414" y="1178"/>
                </a:lnTo>
                <a:lnTo>
                  <a:pt x="412" y="1164"/>
                </a:lnTo>
                <a:lnTo>
                  <a:pt x="414" y="1152"/>
                </a:lnTo>
                <a:lnTo>
                  <a:pt x="414" y="1152"/>
                </a:lnTo>
                <a:lnTo>
                  <a:pt x="415" y="1127"/>
                </a:lnTo>
                <a:lnTo>
                  <a:pt x="416" y="1101"/>
                </a:lnTo>
                <a:lnTo>
                  <a:pt x="416" y="1070"/>
                </a:lnTo>
                <a:lnTo>
                  <a:pt x="416" y="10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8543E384-D08E-4EA4-9BF5-1A9C5E91512D}"/>
              </a:ext>
            </a:extLst>
          </p:cNvPr>
          <p:cNvSpPr>
            <a:spLocks noEditPoints="1"/>
          </p:cNvSpPr>
          <p:nvPr/>
        </p:nvSpPr>
        <p:spPr bwMode="auto">
          <a:xfrm>
            <a:off x="6493086" y="2744379"/>
            <a:ext cx="729170" cy="1642704"/>
          </a:xfrm>
          <a:custGeom>
            <a:avLst/>
            <a:gdLst>
              <a:gd name="T0" fmla="*/ 284 w 704"/>
              <a:gd name="T1" fmla="*/ 184 h 1586"/>
              <a:gd name="T2" fmla="*/ 237 w 704"/>
              <a:gd name="T3" fmla="*/ 189 h 1586"/>
              <a:gd name="T4" fmla="*/ 192 w 704"/>
              <a:gd name="T5" fmla="*/ 237 h 1586"/>
              <a:gd name="T6" fmla="*/ 196 w 704"/>
              <a:gd name="T7" fmla="*/ 305 h 1586"/>
              <a:gd name="T8" fmla="*/ 214 w 704"/>
              <a:gd name="T9" fmla="*/ 349 h 1586"/>
              <a:gd name="T10" fmla="*/ 161 w 704"/>
              <a:gd name="T11" fmla="*/ 399 h 1586"/>
              <a:gd name="T12" fmla="*/ 77 w 704"/>
              <a:gd name="T13" fmla="*/ 480 h 1586"/>
              <a:gd name="T14" fmla="*/ 36 w 704"/>
              <a:gd name="T15" fmla="*/ 559 h 1586"/>
              <a:gd name="T16" fmla="*/ 2 w 704"/>
              <a:gd name="T17" fmla="*/ 637 h 1586"/>
              <a:gd name="T18" fmla="*/ 62 w 704"/>
              <a:gd name="T19" fmla="*/ 730 h 1586"/>
              <a:gd name="T20" fmla="*/ 87 w 704"/>
              <a:gd name="T21" fmla="*/ 803 h 1586"/>
              <a:gd name="T22" fmla="*/ 122 w 704"/>
              <a:gd name="T23" fmla="*/ 861 h 1586"/>
              <a:gd name="T24" fmla="*/ 130 w 704"/>
              <a:gd name="T25" fmla="*/ 992 h 1586"/>
              <a:gd name="T26" fmla="*/ 139 w 704"/>
              <a:gd name="T27" fmla="*/ 1178 h 1586"/>
              <a:gd name="T28" fmla="*/ 133 w 704"/>
              <a:gd name="T29" fmla="*/ 1218 h 1586"/>
              <a:gd name="T30" fmla="*/ 123 w 704"/>
              <a:gd name="T31" fmla="*/ 1391 h 1586"/>
              <a:gd name="T32" fmla="*/ 130 w 704"/>
              <a:gd name="T33" fmla="*/ 1529 h 1586"/>
              <a:gd name="T34" fmla="*/ 176 w 704"/>
              <a:gd name="T35" fmla="*/ 1575 h 1586"/>
              <a:gd name="T36" fmla="*/ 268 w 704"/>
              <a:gd name="T37" fmla="*/ 1580 h 1586"/>
              <a:gd name="T38" fmla="*/ 239 w 704"/>
              <a:gd name="T39" fmla="*/ 1546 h 1586"/>
              <a:gd name="T40" fmla="*/ 193 w 704"/>
              <a:gd name="T41" fmla="*/ 1440 h 1586"/>
              <a:gd name="T42" fmla="*/ 211 w 704"/>
              <a:gd name="T43" fmla="*/ 1277 h 1586"/>
              <a:gd name="T44" fmla="*/ 228 w 704"/>
              <a:gd name="T45" fmla="*/ 1237 h 1586"/>
              <a:gd name="T46" fmla="*/ 320 w 704"/>
              <a:gd name="T47" fmla="*/ 1036 h 1586"/>
              <a:gd name="T48" fmla="*/ 402 w 704"/>
              <a:gd name="T49" fmla="*/ 1194 h 1586"/>
              <a:gd name="T50" fmla="*/ 391 w 704"/>
              <a:gd name="T51" fmla="*/ 1349 h 1586"/>
              <a:gd name="T52" fmla="*/ 387 w 704"/>
              <a:gd name="T53" fmla="*/ 1468 h 1586"/>
              <a:gd name="T54" fmla="*/ 379 w 704"/>
              <a:gd name="T55" fmla="*/ 1538 h 1586"/>
              <a:gd name="T56" fmla="*/ 405 w 704"/>
              <a:gd name="T57" fmla="*/ 1551 h 1586"/>
              <a:gd name="T58" fmla="*/ 453 w 704"/>
              <a:gd name="T59" fmla="*/ 1555 h 1586"/>
              <a:gd name="T60" fmla="*/ 479 w 704"/>
              <a:gd name="T61" fmla="*/ 1567 h 1586"/>
              <a:gd name="T62" fmla="*/ 575 w 704"/>
              <a:gd name="T63" fmla="*/ 1552 h 1586"/>
              <a:gd name="T64" fmla="*/ 529 w 704"/>
              <a:gd name="T65" fmla="*/ 1523 h 1586"/>
              <a:gd name="T66" fmla="*/ 467 w 704"/>
              <a:gd name="T67" fmla="*/ 1470 h 1586"/>
              <a:gd name="T68" fmla="*/ 487 w 704"/>
              <a:gd name="T69" fmla="*/ 1326 h 1586"/>
              <a:gd name="T70" fmla="*/ 497 w 704"/>
              <a:gd name="T71" fmla="*/ 1202 h 1586"/>
              <a:gd name="T72" fmla="*/ 493 w 704"/>
              <a:gd name="T73" fmla="*/ 1057 h 1586"/>
              <a:gd name="T74" fmla="*/ 398 w 704"/>
              <a:gd name="T75" fmla="*/ 827 h 1586"/>
              <a:gd name="T76" fmla="*/ 392 w 704"/>
              <a:gd name="T77" fmla="*/ 765 h 1586"/>
              <a:gd name="T78" fmla="*/ 391 w 704"/>
              <a:gd name="T79" fmla="*/ 695 h 1586"/>
              <a:gd name="T80" fmla="*/ 411 w 704"/>
              <a:gd name="T81" fmla="*/ 510 h 1586"/>
              <a:gd name="T82" fmla="*/ 466 w 704"/>
              <a:gd name="T83" fmla="*/ 459 h 1586"/>
              <a:gd name="T84" fmla="*/ 510 w 704"/>
              <a:gd name="T85" fmla="*/ 440 h 1586"/>
              <a:gd name="T86" fmla="*/ 604 w 704"/>
              <a:gd name="T87" fmla="*/ 369 h 1586"/>
              <a:gd name="T88" fmla="*/ 633 w 704"/>
              <a:gd name="T89" fmla="*/ 218 h 1586"/>
              <a:gd name="T90" fmla="*/ 701 w 704"/>
              <a:gd name="T91" fmla="*/ 63 h 1586"/>
              <a:gd name="T92" fmla="*/ 680 w 704"/>
              <a:gd name="T93" fmla="*/ 13 h 1586"/>
              <a:gd name="T94" fmla="*/ 652 w 704"/>
              <a:gd name="T95" fmla="*/ 2 h 1586"/>
              <a:gd name="T96" fmla="*/ 618 w 704"/>
              <a:gd name="T97" fmla="*/ 6 h 1586"/>
              <a:gd name="T98" fmla="*/ 565 w 704"/>
              <a:gd name="T99" fmla="*/ 14 h 1586"/>
              <a:gd name="T100" fmla="*/ 519 w 704"/>
              <a:gd name="T101" fmla="*/ 79 h 1586"/>
              <a:gd name="T102" fmla="*/ 558 w 704"/>
              <a:gd name="T103" fmla="*/ 164 h 1586"/>
              <a:gd name="T104" fmla="*/ 582 w 704"/>
              <a:gd name="T105" fmla="*/ 242 h 1586"/>
              <a:gd name="T106" fmla="*/ 508 w 704"/>
              <a:gd name="T107" fmla="*/ 338 h 1586"/>
              <a:gd name="T108" fmla="*/ 339 w 704"/>
              <a:gd name="T109" fmla="*/ 335 h 1586"/>
              <a:gd name="T110" fmla="*/ 333 w 704"/>
              <a:gd name="T111" fmla="*/ 261 h 1586"/>
              <a:gd name="T112" fmla="*/ 365 w 704"/>
              <a:gd name="T113" fmla="*/ 255 h 1586"/>
              <a:gd name="T114" fmla="*/ 149 w 704"/>
              <a:gd name="T115" fmla="*/ 617 h 1586"/>
              <a:gd name="T116" fmla="*/ 166 w 704"/>
              <a:gd name="T117" fmla="*/ 706 h 1586"/>
              <a:gd name="T118" fmla="*/ 142 w 704"/>
              <a:gd name="T119" fmla="*/ 743 h 1586"/>
              <a:gd name="T120" fmla="*/ 88 w 704"/>
              <a:gd name="T121" fmla="*/ 617 h 1586"/>
              <a:gd name="T122" fmla="*/ 142 w 704"/>
              <a:gd name="T123" fmla="*/ 582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4" h="1586">
                <a:moveTo>
                  <a:pt x="337" y="238"/>
                </a:moveTo>
                <a:lnTo>
                  <a:pt x="332" y="225"/>
                </a:lnTo>
                <a:lnTo>
                  <a:pt x="332" y="225"/>
                </a:lnTo>
                <a:lnTo>
                  <a:pt x="318" y="197"/>
                </a:lnTo>
                <a:lnTo>
                  <a:pt x="318" y="197"/>
                </a:lnTo>
                <a:lnTo>
                  <a:pt x="315" y="193"/>
                </a:lnTo>
                <a:lnTo>
                  <a:pt x="310" y="191"/>
                </a:lnTo>
                <a:lnTo>
                  <a:pt x="294" y="186"/>
                </a:lnTo>
                <a:lnTo>
                  <a:pt x="294" y="186"/>
                </a:lnTo>
                <a:lnTo>
                  <a:pt x="284" y="184"/>
                </a:lnTo>
                <a:lnTo>
                  <a:pt x="271" y="183"/>
                </a:lnTo>
                <a:lnTo>
                  <a:pt x="255" y="181"/>
                </a:lnTo>
                <a:lnTo>
                  <a:pt x="255" y="181"/>
                </a:lnTo>
                <a:lnTo>
                  <a:pt x="251" y="180"/>
                </a:lnTo>
                <a:lnTo>
                  <a:pt x="246" y="181"/>
                </a:lnTo>
                <a:lnTo>
                  <a:pt x="241" y="183"/>
                </a:lnTo>
                <a:lnTo>
                  <a:pt x="241" y="183"/>
                </a:lnTo>
                <a:lnTo>
                  <a:pt x="239" y="185"/>
                </a:lnTo>
                <a:lnTo>
                  <a:pt x="238" y="187"/>
                </a:lnTo>
                <a:lnTo>
                  <a:pt x="237" y="189"/>
                </a:lnTo>
                <a:lnTo>
                  <a:pt x="234" y="190"/>
                </a:lnTo>
                <a:lnTo>
                  <a:pt x="234" y="190"/>
                </a:lnTo>
                <a:lnTo>
                  <a:pt x="228" y="193"/>
                </a:lnTo>
                <a:lnTo>
                  <a:pt x="218" y="200"/>
                </a:lnTo>
                <a:lnTo>
                  <a:pt x="207" y="209"/>
                </a:lnTo>
                <a:lnTo>
                  <a:pt x="202" y="213"/>
                </a:lnTo>
                <a:lnTo>
                  <a:pt x="199" y="218"/>
                </a:lnTo>
                <a:lnTo>
                  <a:pt x="199" y="218"/>
                </a:lnTo>
                <a:lnTo>
                  <a:pt x="194" y="227"/>
                </a:lnTo>
                <a:lnTo>
                  <a:pt x="192" y="237"/>
                </a:lnTo>
                <a:lnTo>
                  <a:pt x="191" y="245"/>
                </a:lnTo>
                <a:lnTo>
                  <a:pt x="192" y="253"/>
                </a:lnTo>
                <a:lnTo>
                  <a:pt x="192" y="253"/>
                </a:lnTo>
                <a:lnTo>
                  <a:pt x="194" y="265"/>
                </a:lnTo>
                <a:lnTo>
                  <a:pt x="198" y="281"/>
                </a:lnTo>
                <a:lnTo>
                  <a:pt x="204" y="299"/>
                </a:lnTo>
                <a:lnTo>
                  <a:pt x="204" y="299"/>
                </a:lnTo>
                <a:lnTo>
                  <a:pt x="202" y="301"/>
                </a:lnTo>
                <a:lnTo>
                  <a:pt x="200" y="302"/>
                </a:lnTo>
                <a:lnTo>
                  <a:pt x="196" y="305"/>
                </a:lnTo>
                <a:lnTo>
                  <a:pt x="193" y="312"/>
                </a:lnTo>
                <a:lnTo>
                  <a:pt x="193" y="312"/>
                </a:lnTo>
                <a:lnTo>
                  <a:pt x="193" y="317"/>
                </a:lnTo>
                <a:lnTo>
                  <a:pt x="194" y="322"/>
                </a:lnTo>
                <a:lnTo>
                  <a:pt x="196" y="327"/>
                </a:lnTo>
                <a:lnTo>
                  <a:pt x="199" y="331"/>
                </a:lnTo>
                <a:lnTo>
                  <a:pt x="206" y="340"/>
                </a:lnTo>
                <a:lnTo>
                  <a:pt x="211" y="346"/>
                </a:lnTo>
                <a:lnTo>
                  <a:pt x="211" y="346"/>
                </a:lnTo>
                <a:lnTo>
                  <a:pt x="214" y="349"/>
                </a:lnTo>
                <a:lnTo>
                  <a:pt x="218" y="350"/>
                </a:lnTo>
                <a:lnTo>
                  <a:pt x="221" y="351"/>
                </a:lnTo>
                <a:lnTo>
                  <a:pt x="232" y="374"/>
                </a:lnTo>
                <a:lnTo>
                  <a:pt x="232" y="374"/>
                </a:lnTo>
                <a:lnTo>
                  <a:pt x="221" y="377"/>
                </a:lnTo>
                <a:lnTo>
                  <a:pt x="209" y="381"/>
                </a:lnTo>
                <a:lnTo>
                  <a:pt x="209" y="381"/>
                </a:lnTo>
                <a:lnTo>
                  <a:pt x="189" y="389"/>
                </a:lnTo>
                <a:lnTo>
                  <a:pt x="161" y="399"/>
                </a:lnTo>
                <a:lnTo>
                  <a:pt x="161" y="399"/>
                </a:lnTo>
                <a:lnTo>
                  <a:pt x="156" y="401"/>
                </a:lnTo>
                <a:lnTo>
                  <a:pt x="153" y="403"/>
                </a:lnTo>
                <a:lnTo>
                  <a:pt x="145" y="410"/>
                </a:lnTo>
                <a:lnTo>
                  <a:pt x="136" y="420"/>
                </a:lnTo>
                <a:lnTo>
                  <a:pt x="126" y="431"/>
                </a:lnTo>
                <a:lnTo>
                  <a:pt x="126" y="431"/>
                </a:lnTo>
                <a:lnTo>
                  <a:pt x="98" y="458"/>
                </a:lnTo>
                <a:lnTo>
                  <a:pt x="87" y="471"/>
                </a:lnTo>
                <a:lnTo>
                  <a:pt x="77" y="480"/>
                </a:lnTo>
                <a:lnTo>
                  <a:pt x="77" y="480"/>
                </a:lnTo>
                <a:lnTo>
                  <a:pt x="63" y="500"/>
                </a:lnTo>
                <a:lnTo>
                  <a:pt x="55" y="510"/>
                </a:lnTo>
                <a:lnTo>
                  <a:pt x="48" y="518"/>
                </a:lnTo>
                <a:lnTo>
                  <a:pt x="48" y="518"/>
                </a:lnTo>
                <a:lnTo>
                  <a:pt x="41" y="526"/>
                </a:lnTo>
                <a:lnTo>
                  <a:pt x="36" y="534"/>
                </a:lnTo>
                <a:lnTo>
                  <a:pt x="34" y="541"/>
                </a:lnTo>
                <a:lnTo>
                  <a:pt x="34" y="546"/>
                </a:lnTo>
                <a:lnTo>
                  <a:pt x="34" y="546"/>
                </a:lnTo>
                <a:lnTo>
                  <a:pt x="36" y="559"/>
                </a:lnTo>
                <a:lnTo>
                  <a:pt x="38" y="570"/>
                </a:lnTo>
                <a:lnTo>
                  <a:pt x="38" y="570"/>
                </a:lnTo>
                <a:lnTo>
                  <a:pt x="30" y="582"/>
                </a:lnTo>
                <a:lnTo>
                  <a:pt x="23" y="593"/>
                </a:lnTo>
                <a:lnTo>
                  <a:pt x="17" y="605"/>
                </a:lnTo>
                <a:lnTo>
                  <a:pt x="17" y="605"/>
                </a:lnTo>
                <a:lnTo>
                  <a:pt x="12" y="615"/>
                </a:lnTo>
                <a:lnTo>
                  <a:pt x="5" y="625"/>
                </a:lnTo>
                <a:lnTo>
                  <a:pt x="3" y="631"/>
                </a:lnTo>
                <a:lnTo>
                  <a:pt x="2" y="637"/>
                </a:lnTo>
                <a:lnTo>
                  <a:pt x="0" y="644"/>
                </a:lnTo>
                <a:lnTo>
                  <a:pt x="0" y="651"/>
                </a:lnTo>
                <a:lnTo>
                  <a:pt x="0" y="651"/>
                </a:lnTo>
                <a:lnTo>
                  <a:pt x="4" y="659"/>
                </a:lnTo>
                <a:lnTo>
                  <a:pt x="11" y="671"/>
                </a:lnTo>
                <a:lnTo>
                  <a:pt x="21" y="683"/>
                </a:lnTo>
                <a:lnTo>
                  <a:pt x="30" y="696"/>
                </a:lnTo>
                <a:lnTo>
                  <a:pt x="50" y="719"/>
                </a:lnTo>
                <a:lnTo>
                  <a:pt x="62" y="730"/>
                </a:lnTo>
                <a:lnTo>
                  <a:pt x="62" y="730"/>
                </a:lnTo>
                <a:lnTo>
                  <a:pt x="65" y="735"/>
                </a:lnTo>
                <a:lnTo>
                  <a:pt x="69" y="739"/>
                </a:lnTo>
                <a:lnTo>
                  <a:pt x="73" y="747"/>
                </a:lnTo>
                <a:lnTo>
                  <a:pt x="73" y="747"/>
                </a:lnTo>
                <a:lnTo>
                  <a:pt x="76" y="753"/>
                </a:lnTo>
                <a:lnTo>
                  <a:pt x="80" y="757"/>
                </a:lnTo>
                <a:lnTo>
                  <a:pt x="80" y="757"/>
                </a:lnTo>
                <a:lnTo>
                  <a:pt x="82" y="778"/>
                </a:lnTo>
                <a:lnTo>
                  <a:pt x="84" y="793"/>
                </a:lnTo>
                <a:lnTo>
                  <a:pt x="87" y="803"/>
                </a:lnTo>
                <a:lnTo>
                  <a:pt x="87" y="803"/>
                </a:lnTo>
                <a:lnTo>
                  <a:pt x="90" y="811"/>
                </a:lnTo>
                <a:lnTo>
                  <a:pt x="96" y="820"/>
                </a:lnTo>
                <a:lnTo>
                  <a:pt x="103" y="828"/>
                </a:lnTo>
                <a:lnTo>
                  <a:pt x="109" y="833"/>
                </a:lnTo>
                <a:lnTo>
                  <a:pt x="109" y="833"/>
                </a:lnTo>
                <a:lnTo>
                  <a:pt x="121" y="840"/>
                </a:lnTo>
                <a:lnTo>
                  <a:pt x="126" y="844"/>
                </a:lnTo>
                <a:lnTo>
                  <a:pt x="126" y="844"/>
                </a:lnTo>
                <a:lnTo>
                  <a:pt x="122" y="861"/>
                </a:lnTo>
                <a:lnTo>
                  <a:pt x="119" y="880"/>
                </a:lnTo>
                <a:lnTo>
                  <a:pt x="116" y="900"/>
                </a:lnTo>
                <a:lnTo>
                  <a:pt x="116" y="900"/>
                </a:lnTo>
                <a:lnTo>
                  <a:pt x="116" y="912"/>
                </a:lnTo>
                <a:lnTo>
                  <a:pt x="117" y="923"/>
                </a:lnTo>
                <a:lnTo>
                  <a:pt x="122" y="943"/>
                </a:lnTo>
                <a:lnTo>
                  <a:pt x="129" y="969"/>
                </a:lnTo>
                <a:lnTo>
                  <a:pt x="129" y="969"/>
                </a:lnTo>
                <a:lnTo>
                  <a:pt x="130" y="977"/>
                </a:lnTo>
                <a:lnTo>
                  <a:pt x="130" y="992"/>
                </a:lnTo>
                <a:lnTo>
                  <a:pt x="129" y="1025"/>
                </a:lnTo>
                <a:lnTo>
                  <a:pt x="129" y="1025"/>
                </a:lnTo>
                <a:lnTo>
                  <a:pt x="130" y="1036"/>
                </a:lnTo>
                <a:lnTo>
                  <a:pt x="132" y="1053"/>
                </a:lnTo>
                <a:lnTo>
                  <a:pt x="137" y="1099"/>
                </a:lnTo>
                <a:lnTo>
                  <a:pt x="142" y="1143"/>
                </a:lnTo>
                <a:lnTo>
                  <a:pt x="142" y="1160"/>
                </a:lnTo>
                <a:lnTo>
                  <a:pt x="142" y="1168"/>
                </a:lnTo>
                <a:lnTo>
                  <a:pt x="142" y="1168"/>
                </a:lnTo>
                <a:lnTo>
                  <a:pt x="139" y="1178"/>
                </a:lnTo>
                <a:lnTo>
                  <a:pt x="136" y="1186"/>
                </a:lnTo>
                <a:lnTo>
                  <a:pt x="134" y="1194"/>
                </a:lnTo>
                <a:lnTo>
                  <a:pt x="132" y="1202"/>
                </a:lnTo>
                <a:lnTo>
                  <a:pt x="132" y="1202"/>
                </a:lnTo>
                <a:lnTo>
                  <a:pt x="129" y="1206"/>
                </a:lnTo>
                <a:lnTo>
                  <a:pt x="129" y="1208"/>
                </a:lnTo>
                <a:lnTo>
                  <a:pt x="130" y="1214"/>
                </a:lnTo>
                <a:lnTo>
                  <a:pt x="132" y="1217"/>
                </a:lnTo>
                <a:lnTo>
                  <a:pt x="133" y="1218"/>
                </a:lnTo>
                <a:lnTo>
                  <a:pt x="133" y="1218"/>
                </a:lnTo>
                <a:lnTo>
                  <a:pt x="111" y="1274"/>
                </a:lnTo>
                <a:lnTo>
                  <a:pt x="111" y="1274"/>
                </a:lnTo>
                <a:lnTo>
                  <a:pt x="109" y="1284"/>
                </a:lnTo>
                <a:lnTo>
                  <a:pt x="107" y="1293"/>
                </a:lnTo>
                <a:lnTo>
                  <a:pt x="107" y="1304"/>
                </a:lnTo>
                <a:lnTo>
                  <a:pt x="107" y="1313"/>
                </a:lnTo>
                <a:lnTo>
                  <a:pt x="109" y="1335"/>
                </a:lnTo>
                <a:lnTo>
                  <a:pt x="113" y="1356"/>
                </a:lnTo>
                <a:lnTo>
                  <a:pt x="117" y="1376"/>
                </a:lnTo>
                <a:lnTo>
                  <a:pt x="123" y="1391"/>
                </a:lnTo>
                <a:lnTo>
                  <a:pt x="129" y="1411"/>
                </a:lnTo>
                <a:lnTo>
                  <a:pt x="129" y="1411"/>
                </a:lnTo>
                <a:lnTo>
                  <a:pt x="134" y="1434"/>
                </a:lnTo>
                <a:lnTo>
                  <a:pt x="136" y="1449"/>
                </a:lnTo>
                <a:lnTo>
                  <a:pt x="139" y="1464"/>
                </a:lnTo>
                <a:lnTo>
                  <a:pt x="139" y="1464"/>
                </a:lnTo>
                <a:lnTo>
                  <a:pt x="137" y="1474"/>
                </a:lnTo>
                <a:lnTo>
                  <a:pt x="136" y="1485"/>
                </a:lnTo>
                <a:lnTo>
                  <a:pt x="134" y="1508"/>
                </a:lnTo>
                <a:lnTo>
                  <a:pt x="130" y="1529"/>
                </a:lnTo>
                <a:lnTo>
                  <a:pt x="130" y="1538"/>
                </a:lnTo>
                <a:lnTo>
                  <a:pt x="132" y="1542"/>
                </a:lnTo>
                <a:lnTo>
                  <a:pt x="132" y="1542"/>
                </a:lnTo>
                <a:lnTo>
                  <a:pt x="133" y="1546"/>
                </a:lnTo>
                <a:lnTo>
                  <a:pt x="136" y="1549"/>
                </a:lnTo>
                <a:lnTo>
                  <a:pt x="145" y="1555"/>
                </a:lnTo>
                <a:lnTo>
                  <a:pt x="160" y="1566"/>
                </a:lnTo>
                <a:lnTo>
                  <a:pt x="160" y="1566"/>
                </a:lnTo>
                <a:lnTo>
                  <a:pt x="167" y="1571"/>
                </a:lnTo>
                <a:lnTo>
                  <a:pt x="176" y="1575"/>
                </a:lnTo>
                <a:lnTo>
                  <a:pt x="192" y="1581"/>
                </a:lnTo>
                <a:lnTo>
                  <a:pt x="192" y="1581"/>
                </a:lnTo>
                <a:lnTo>
                  <a:pt x="220" y="1585"/>
                </a:lnTo>
                <a:lnTo>
                  <a:pt x="241" y="1586"/>
                </a:lnTo>
                <a:lnTo>
                  <a:pt x="251" y="1586"/>
                </a:lnTo>
                <a:lnTo>
                  <a:pt x="258" y="1585"/>
                </a:lnTo>
                <a:lnTo>
                  <a:pt x="258" y="1585"/>
                </a:lnTo>
                <a:lnTo>
                  <a:pt x="263" y="1584"/>
                </a:lnTo>
                <a:lnTo>
                  <a:pt x="266" y="1583"/>
                </a:lnTo>
                <a:lnTo>
                  <a:pt x="268" y="1580"/>
                </a:lnTo>
                <a:lnTo>
                  <a:pt x="270" y="1578"/>
                </a:lnTo>
                <a:lnTo>
                  <a:pt x="271" y="1573"/>
                </a:lnTo>
                <a:lnTo>
                  <a:pt x="270" y="1567"/>
                </a:lnTo>
                <a:lnTo>
                  <a:pt x="270" y="1567"/>
                </a:lnTo>
                <a:lnTo>
                  <a:pt x="268" y="1565"/>
                </a:lnTo>
                <a:lnTo>
                  <a:pt x="265" y="1561"/>
                </a:lnTo>
                <a:lnTo>
                  <a:pt x="255" y="1555"/>
                </a:lnTo>
                <a:lnTo>
                  <a:pt x="245" y="1549"/>
                </a:lnTo>
                <a:lnTo>
                  <a:pt x="239" y="1546"/>
                </a:lnTo>
                <a:lnTo>
                  <a:pt x="239" y="1546"/>
                </a:lnTo>
                <a:lnTo>
                  <a:pt x="224" y="1523"/>
                </a:lnTo>
                <a:lnTo>
                  <a:pt x="224" y="1523"/>
                </a:lnTo>
                <a:lnTo>
                  <a:pt x="209" y="1501"/>
                </a:lnTo>
                <a:lnTo>
                  <a:pt x="202" y="1488"/>
                </a:lnTo>
                <a:lnTo>
                  <a:pt x="200" y="1482"/>
                </a:lnTo>
                <a:lnTo>
                  <a:pt x="199" y="1477"/>
                </a:lnTo>
                <a:lnTo>
                  <a:pt x="199" y="1477"/>
                </a:lnTo>
                <a:lnTo>
                  <a:pt x="195" y="1460"/>
                </a:lnTo>
                <a:lnTo>
                  <a:pt x="194" y="1450"/>
                </a:lnTo>
                <a:lnTo>
                  <a:pt x="193" y="1440"/>
                </a:lnTo>
                <a:lnTo>
                  <a:pt x="193" y="1440"/>
                </a:lnTo>
                <a:lnTo>
                  <a:pt x="194" y="1428"/>
                </a:lnTo>
                <a:lnTo>
                  <a:pt x="195" y="1415"/>
                </a:lnTo>
                <a:lnTo>
                  <a:pt x="199" y="1398"/>
                </a:lnTo>
                <a:lnTo>
                  <a:pt x="204" y="1379"/>
                </a:lnTo>
                <a:lnTo>
                  <a:pt x="204" y="1379"/>
                </a:lnTo>
                <a:lnTo>
                  <a:pt x="207" y="1367"/>
                </a:lnTo>
                <a:lnTo>
                  <a:pt x="208" y="1349"/>
                </a:lnTo>
                <a:lnTo>
                  <a:pt x="211" y="1310"/>
                </a:lnTo>
                <a:lnTo>
                  <a:pt x="211" y="1277"/>
                </a:lnTo>
                <a:lnTo>
                  <a:pt x="211" y="1263"/>
                </a:lnTo>
                <a:lnTo>
                  <a:pt x="211" y="1263"/>
                </a:lnTo>
                <a:lnTo>
                  <a:pt x="213" y="1260"/>
                </a:lnTo>
                <a:lnTo>
                  <a:pt x="215" y="1258"/>
                </a:lnTo>
                <a:lnTo>
                  <a:pt x="220" y="1256"/>
                </a:lnTo>
                <a:lnTo>
                  <a:pt x="220" y="1256"/>
                </a:lnTo>
                <a:lnTo>
                  <a:pt x="222" y="1253"/>
                </a:lnTo>
                <a:lnTo>
                  <a:pt x="225" y="1251"/>
                </a:lnTo>
                <a:lnTo>
                  <a:pt x="227" y="1244"/>
                </a:lnTo>
                <a:lnTo>
                  <a:pt x="228" y="1237"/>
                </a:lnTo>
                <a:lnTo>
                  <a:pt x="231" y="1231"/>
                </a:lnTo>
                <a:lnTo>
                  <a:pt x="231" y="1231"/>
                </a:lnTo>
                <a:lnTo>
                  <a:pt x="248" y="1187"/>
                </a:lnTo>
                <a:lnTo>
                  <a:pt x="270" y="1129"/>
                </a:lnTo>
                <a:lnTo>
                  <a:pt x="270" y="1129"/>
                </a:lnTo>
                <a:lnTo>
                  <a:pt x="279" y="1100"/>
                </a:lnTo>
                <a:lnTo>
                  <a:pt x="290" y="1060"/>
                </a:lnTo>
                <a:lnTo>
                  <a:pt x="304" y="1009"/>
                </a:lnTo>
                <a:lnTo>
                  <a:pt x="304" y="1009"/>
                </a:lnTo>
                <a:lnTo>
                  <a:pt x="320" y="1036"/>
                </a:lnTo>
                <a:lnTo>
                  <a:pt x="336" y="1062"/>
                </a:lnTo>
                <a:lnTo>
                  <a:pt x="350" y="1090"/>
                </a:lnTo>
                <a:lnTo>
                  <a:pt x="350" y="1090"/>
                </a:lnTo>
                <a:lnTo>
                  <a:pt x="363" y="1116"/>
                </a:lnTo>
                <a:lnTo>
                  <a:pt x="375" y="1139"/>
                </a:lnTo>
                <a:lnTo>
                  <a:pt x="395" y="1175"/>
                </a:lnTo>
                <a:lnTo>
                  <a:pt x="395" y="1175"/>
                </a:lnTo>
                <a:lnTo>
                  <a:pt x="401" y="1188"/>
                </a:lnTo>
                <a:lnTo>
                  <a:pt x="402" y="1193"/>
                </a:lnTo>
                <a:lnTo>
                  <a:pt x="402" y="1194"/>
                </a:lnTo>
                <a:lnTo>
                  <a:pt x="402" y="1193"/>
                </a:lnTo>
                <a:lnTo>
                  <a:pt x="402" y="1193"/>
                </a:lnTo>
                <a:lnTo>
                  <a:pt x="392" y="1241"/>
                </a:lnTo>
                <a:lnTo>
                  <a:pt x="387" y="1277"/>
                </a:lnTo>
                <a:lnTo>
                  <a:pt x="384" y="1299"/>
                </a:lnTo>
                <a:lnTo>
                  <a:pt x="384" y="1299"/>
                </a:lnTo>
                <a:lnTo>
                  <a:pt x="384" y="1311"/>
                </a:lnTo>
                <a:lnTo>
                  <a:pt x="387" y="1322"/>
                </a:lnTo>
                <a:lnTo>
                  <a:pt x="389" y="1335"/>
                </a:lnTo>
                <a:lnTo>
                  <a:pt x="391" y="1349"/>
                </a:lnTo>
                <a:lnTo>
                  <a:pt x="391" y="1349"/>
                </a:lnTo>
                <a:lnTo>
                  <a:pt x="391" y="1376"/>
                </a:lnTo>
                <a:lnTo>
                  <a:pt x="392" y="1413"/>
                </a:lnTo>
                <a:lnTo>
                  <a:pt x="391" y="1446"/>
                </a:lnTo>
                <a:lnTo>
                  <a:pt x="391" y="1463"/>
                </a:lnTo>
                <a:lnTo>
                  <a:pt x="391" y="1463"/>
                </a:lnTo>
                <a:lnTo>
                  <a:pt x="389" y="1466"/>
                </a:lnTo>
                <a:lnTo>
                  <a:pt x="388" y="1467"/>
                </a:lnTo>
                <a:lnTo>
                  <a:pt x="388" y="1467"/>
                </a:lnTo>
                <a:lnTo>
                  <a:pt x="387" y="1468"/>
                </a:lnTo>
                <a:lnTo>
                  <a:pt x="387" y="1470"/>
                </a:lnTo>
                <a:lnTo>
                  <a:pt x="385" y="1479"/>
                </a:lnTo>
                <a:lnTo>
                  <a:pt x="385" y="1499"/>
                </a:lnTo>
                <a:lnTo>
                  <a:pt x="385" y="1499"/>
                </a:lnTo>
                <a:lnTo>
                  <a:pt x="384" y="1506"/>
                </a:lnTo>
                <a:lnTo>
                  <a:pt x="382" y="1515"/>
                </a:lnTo>
                <a:lnTo>
                  <a:pt x="379" y="1525"/>
                </a:lnTo>
                <a:lnTo>
                  <a:pt x="378" y="1534"/>
                </a:lnTo>
                <a:lnTo>
                  <a:pt x="378" y="1534"/>
                </a:lnTo>
                <a:lnTo>
                  <a:pt x="379" y="1538"/>
                </a:lnTo>
                <a:lnTo>
                  <a:pt x="381" y="1541"/>
                </a:lnTo>
                <a:lnTo>
                  <a:pt x="383" y="1542"/>
                </a:lnTo>
                <a:lnTo>
                  <a:pt x="385" y="1544"/>
                </a:lnTo>
                <a:lnTo>
                  <a:pt x="391" y="1545"/>
                </a:lnTo>
                <a:lnTo>
                  <a:pt x="396" y="1545"/>
                </a:lnTo>
                <a:lnTo>
                  <a:pt x="396" y="1545"/>
                </a:lnTo>
                <a:lnTo>
                  <a:pt x="401" y="1545"/>
                </a:lnTo>
                <a:lnTo>
                  <a:pt x="403" y="1546"/>
                </a:lnTo>
                <a:lnTo>
                  <a:pt x="403" y="1546"/>
                </a:lnTo>
                <a:lnTo>
                  <a:pt x="405" y="1551"/>
                </a:lnTo>
                <a:lnTo>
                  <a:pt x="409" y="1555"/>
                </a:lnTo>
                <a:lnTo>
                  <a:pt x="409" y="1555"/>
                </a:lnTo>
                <a:lnTo>
                  <a:pt x="411" y="1555"/>
                </a:lnTo>
                <a:lnTo>
                  <a:pt x="417" y="1554"/>
                </a:lnTo>
                <a:lnTo>
                  <a:pt x="424" y="1553"/>
                </a:lnTo>
                <a:lnTo>
                  <a:pt x="424" y="1553"/>
                </a:lnTo>
                <a:lnTo>
                  <a:pt x="434" y="1553"/>
                </a:lnTo>
                <a:lnTo>
                  <a:pt x="443" y="1553"/>
                </a:lnTo>
                <a:lnTo>
                  <a:pt x="453" y="1555"/>
                </a:lnTo>
                <a:lnTo>
                  <a:pt x="453" y="1555"/>
                </a:lnTo>
                <a:lnTo>
                  <a:pt x="460" y="1558"/>
                </a:lnTo>
                <a:lnTo>
                  <a:pt x="462" y="1559"/>
                </a:lnTo>
                <a:lnTo>
                  <a:pt x="461" y="1560"/>
                </a:lnTo>
                <a:lnTo>
                  <a:pt x="460" y="1560"/>
                </a:lnTo>
                <a:lnTo>
                  <a:pt x="460" y="1560"/>
                </a:lnTo>
                <a:lnTo>
                  <a:pt x="464" y="1564"/>
                </a:lnTo>
                <a:lnTo>
                  <a:pt x="473" y="1567"/>
                </a:lnTo>
                <a:lnTo>
                  <a:pt x="473" y="1567"/>
                </a:lnTo>
                <a:lnTo>
                  <a:pt x="476" y="1568"/>
                </a:lnTo>
                <a:lnTo>
                  <a:pt x="479" y="1567"/>
                </a:lnTo>
                <a:lnTo>
                  <a:pt x="481" y="1566"/>
                </a:lnTo>
                <a:lnTo>
                  <a:pt x="481" y="1566"/>
                </a:lnTo>
                <a:lnTo>
                  <a:pt x="495" y="1565"/>
                </a:lnTo>
                <a:lnTo>
                  <a:pt x="515" y="1566"/>
                </a:lnTo>
                <a:lnTo>
                  <a:pt x="515" y="1566"/>
                </a:lnTo>
                <a:lnTo>
                  <a:pt x="521" y="1566"/>
                </a:lnTo>
                <a:lnTo>
                  <a:pt x="529" y="1565"/>
                </a:lnTo>
                <a:lnTo>
                  <a:pt x="549" y="1560"/>
                </a:lnTo>
                <a:lnTo>
                  <a:pt x="568" y="1554"/>
                </a:lnTo>
                <a:lnTo>
                  <a:pt x="575" y="1552"/>
                </a:lnTo>
                <a:lnTo>
                  <a:pt x="578" y="1549"/>
                </a:lnTo>
                <a:lnTo>
                  <a:pt x="578" y="1549"/>
                </a:lnTo>
                <a:lnTo>
                  <a:pt x="578" y="1546"/>
                </a:lnTo>
                <a:lnTo>
                  <a:pt x="577" y="1544"/>
                </a:lnTo>
                <a:lnTo>
                  <a:pt x="568" y="1535"/>
                </a:lnTo>
                <a:lnTo>
                  <a:pt x="568" y="1535"/>
                </a:lnTo>
                <a:lnTo>
                  <a:pt x="565" y="1533"/>
                </a:lnTo>
                <a:lnTo>
                  <a:pt x="559" y="1531"/>
                </a:lnTo>
                <a:lnTo>
                  <a:pt x="545" y="1526"/>
                </a:lnTo>
                <a:lnTo>
                  <a:pt x="529" y="1523"/>
                </a:lnTo>
                <a:lnTo>
                  <a:pt x="521" y="1521"/>
                </a:lnTo>
                <a:lnTo>
                  <a:pt x="521" y="1521"/>
                </a:lnTo>
                <a:lnTo>
                  <a:pt x="515" y="1518"/>
                </a:lnTo>
                <a:lnTo>
                  <a:pt x="509" y="1511"/>
                </a:lnTo>
                <a:lnTo>
                  <a:pt x="497" y="1495"/>
                </a:lnTo>
                <a:lnTo>
                  <a:pt x="497" y="1495"/>
                </a:lnTo>
                <a:lnTo>
                  <a:pt x="489" y="1487"/>
                </a:lnTo>
                <a:lnTo>
                  <a:pt x="480" y="1479"/>
                </a:lnTo>
                <a:lnTo>
                  <a:pt x="467" y="1470"/>
                </a:lnTo>
                <a:lnTo>
                  <a:pt x="467" y="1470"/>
                </a:lnTo>
                <a:lnTo>
                  <a:pt x="468" y="1451"/>
                </a:lnTo>
                <a:lnTo>
                  <a:pt x="469" y="1436"/>
                </a:lnTo>
                <a:lnTo>
                  <a:pt x="469" y="1424"/>
                </a:lnTo>
                <a:lnTo>
                  <a:pt x="469" y="1424"/>
                </a:lnTo>
                <a:lnTo>
                  <a:pt x="469" y="1418"/>
                </a:lnTo>
                <a:lnTo>
                  <a:pt x="470" y="1410"/>
                </a:lnTo>
                <a:lnTo>
                  <a:pt x="474" y="1388"/>
                </a:lnTo>
                <a:lnTo>
                  <a:pt x="484" y="1338"/>
                </a:lnTo>
                <a:lnTo>
                  <a:pt x="484" y="1338"/>
                </a:lnTo>
                <a:lnTo>
                  <a:pt x="487" y="1326"/>
                </a:lnTo>
                <a:lnTo>
                  <a:pt x="489" y="1311"/>
                </a:lnTo>
                <a:lnTo>
                  <a:pt x="490" y="1282"/>
                </a:lnTo>
                <a:lnTo>
                  <a:pt x="492" y="1245"/>
                </a:lnTo>
                <a:lnTo>
                  <a:pt x="492" y="1245"/>
                </a:lnTo>
                <a:lnTo>
                  <a:pt x="492" y="1227"/>
                </a:lnTo>
                <a:lnTo>
                  <a:pt x="492" y="1227"/>
                </a:lnTo>
                <a:lnTo>
                  <a:pt x="494" y="1215"/>
                </a:lnTo>
                <a:lnTo>
                  <a:pt x="496" y="1207"/>
                </a:lnTo>
                <a:lnTo>
                  <a:pt x="497" y="1202"/>
                </a:lnTo>
                <a:lnTo>
                  <a:pt x="497" y="1202"/>
                </a:lnTo>
                <a:lnTo>
                  <a:pt x="501" y="1193"/>
                </a:lnTo>
                <a:lnTo>
                  <a:pt x="505" y="1179"/>
                </a:lnTo>
                <a:lnTo>
                  <a:pt x="505" y="1179"/>
                </a:lnTo>
                <a:lnTo>
                  <a:pt x="508" y="1166"/>
                </a:lnTo>
                <a:lnTo>
                  <a:pt x="509" y="1159"/>
                </a:lnTo>
                <a:lnTo>
                  <a:pt x="510" y="1147"/>
                </a:lnTo>
                <a:lnTo>
                  <a:pt x="510" y="1147"/>
                </a:lnTo>
                <a:lnTo>
                  <a:pt x="508" y="1135"/>
                </a:lnTo>
                <a:lnTo>
                  <a:pt x="505" y="1114"/>
                </a:lnTo>
                <a:lnTo>
                  <a:pt x="493" y="1057"/>
                </a:lnTo>
                <a:lnTo>
                  <a:pt x="479" y="999"/>
                </a:lnTo>
                <a:lnTo>
                  <a:pt x="472" y="978"/>
                </a:lnTo>
                <a:lnTo>
                  <a:pt x="467" y="965"/>
                </a:lnTo>
                <a:lnTo>
                  <a:pt x="467" y="965"/>
                </a:lnTo>
                <a:lnTo>
                  <a:pt x="441" y="913"/>
                </a:lnTo>
                <a:lnTo>
                  <a:pt x="423" y="881"/>
                </a:lnTo>
                <a:lnTo>
                  <a:pt x="409" y="851"/>
                </a:lnTo>
                <a:lnTo>
                  <a:pt x="409" y="851"/>
                </a:lnTo>
                <a:lnTo>
                  <a:pt x="403" y="839"/>
                </a:lnTo>
                <a:lnTo>
                  <a:pt x="398" y="827"/>
                </a:lnTo>
                <a:lnTo>
                  <a:pt x="394" y="811"/>
                </a:lnTo>
                <a:lnTo>
                  <a:pt x="392" y="800"/>
                </a:lnTo>
                <a:lnTo>
                  <a:pt x="392" y="796"/>
                </a:lnTo>
                <a:lnTo>
                  <a:pt x="392" y="796"/>
                </a:lnTo>
                <a:lnTo>
                  <a:pt x="390" y="782"/>
                </a:lnTo>
                <a:lnTo>
                  <a:pt x="389" y="769"/>
                </a:lnTo>
                <a:lnTo>
                  <a:pt x="389" y="769"/>
                </a:lnTo>
                <a:lnTo>
                  <a:pt x="390" y="768"/>
                </a:lnTo>
                <a:lnTo>
                  <a:pt x="392" y="765"/>
                </a:lnTo>
                <a:lnTo>
                  <a:pt x="392" y="765"/>
                </a:lnTo>
                <a:lnTo>
                  <a:pt x="394" y="762"/>
                </a:lnTo>
                <a:lnTo>
                  <a:pt x="394" y="760"/>
                </a:lnTo>
                <a:lnTo>
                  <a:pt x="392" y="754"/>
                </a:lnTo>
                <a:lnTo>
                  <a:pt x="391" y="748"/>
                </a:lnTo>
                <a:lnTo>
                  <a:pt x="391" y="741"/>
                </a:lnTo>
                <a:lnTo>
                  <a:pt x="391" y="741"/>
                </a:lnTo>
                <a:lnTo>
                  <a:pt x="390" y="717"/>
                </a:lnTo>
                <a:lnTo>
                  <a:pt x="390" y="704"/>
                </a:lnTo>
                <a:lnTo>
                  <a:pt x="391" y="695"/>
                </a:lnTo>
                <a:lnTo>
                  <a:pt x="391" y="695"/>
                </a:lnTo>
                <a:lnTo>
                  <a:pt x="394" y="685"/>
                </a:lnTo>
                <a:lnTo>
                  <a:pt x="398" y="671"/>
                </a:lnTo>
                <a:lnTo>
                  <a:pt x="403" y="656"/>
                </a:lnTo>
                <a:lnTo>
                  <a:pt x="407" y="644"/>
                </a:lnTo>
                <a:lnTo>
                  <a:pt x="407" y="644"/>
                </a:lnTo>
                <a:lnTo>
                  <a:pt x="408" y="635"/>
                </a:lnTo>
                <a:lnTo>
                  <a:pt x="408" y="617"/>
                </a:lnTo>
                <a:lnTo>
                  <a:pt x="409" y="570"/>
                </a:lnTo>
                <a:lnTo>
                  <a:pt x="410" y="525"/>
                </a:lnTo>
                <a:lnTo>
                  <a:pt x="411" y="510"/>
                </a:lnTo>
                <a:lnTo>
                  <a:pt x="412" y="504"/>
                </a:lnTo>
                <a:lnTo>
                  <a:pt x="412" y="504"/>
                </a:lnTo>
                <a:lnTo>
                  <a:pt x="416" y="500"/>
                </a:lnTo>
                <a:lnTo>
                  <a:pt x="420" y="494"/>
                </a:lnTo>
                <a:lnTo>
                  <a:pt x="427" y="484"/>
                </a:lnTo>
                <a:lnTo>
                  <a:pt x="427" y="484"/>
                </a:lnTo>
                <a:lnTo>
                  <a:pt x="431" y="479"/>
                </a:lnTo>
                <a:lnTo>
                  <a:pt x="443" y="472"/>
                </a:lnTo>
                <a:lnTo>
                  <a:pt x="455" y="465"/>
                </a:lnTo>
                <a:lnTo>
                  <a:pt x="466" y="459"/>
                </a:lnTo>
                <a:lnTo>
                  <a:pt x="466" y="459"/>
                </a:lnTo>
                <a:lnTo>
                  <a:pt x="483" y="453"/>
                </a:lnTo>
                <a:lnTo>
                  <a:pt x="493" y="451"/>
                </a:lnTo>
                <a:lnTo>
                  <a:pt x="503" y="448"/>
                </a:lnTo>
                <a:lnTo>
                  <a:pt x="503" y="448"/>
                </a:lnTo>
                <a:lnTo>
                  <a:pt x="509" y="447"/>
                </a:lnTo>
                <a:lnTo>
                  <a:pt x="510" y="446"/>
                </a:lnTo>
                <a:lnTo>
                  <a:pt x="512" y="445"/>
                </a:lnTo>
                <a:lnTo>
                  <a:pt x="510" y="442"/>
                </a:lnTo>
                <a:lnTo>
                  <a:pt x="510" y="440"/>
                </a:lnTo>
                <a:lnTo>
                  <a:pt x="512" y="438"/>
                </a:lnTo>
                <a:lnTo>
                  <a:pt x="512" y="438"/>
                </a:lnTo>
                <a:lnTo>
                  <a:pt x="514" y="433"/>
                </a:lnTo>
                <a:lnTo>
                  <a:pt x="516" y="426"/>
                </a:lnTo>
                <a:lnTo>
                  <a:pt x="519" y="416"/>
                </a:lnTo>
                <a:lnTo>
                  <a:pt x="519" y="416"/>
                </a:lnTo>
                <a:lnTo>
                  <a:pt x="559" y="395"/>
                </a:lnTo>
                <a:lnTo>
                  <a:pt x="588" y="379"/>
                </a:lnTo>
                <a:lnTo>
                  <a:pt x="599" y="373"/>
                </a:lnTo>
                <a:lnTo>
                  <a:pt x="604" y="369"/>
                </a:lnTo>
                <a:lnTo>
                  <a:pt x="604" y="369"/>
                </a:lnTo>
                <a:lnTo>
                  <a:pt x="607" y="364"/>
                </a:lnTo>
                <a:lnTo>
                  <a:pt x="610" y="360"/>
                </a:lnTo>
                <a:lnTo>
                  <a:pt x="617" y="335"/>
                </a:lnTo>
                <a:lnTo>
                  <a:pt x="617" y="335"/>
                </a:lnTo>
                <a:lnTo>
                  <a:pt x="620" y="323"/>
                </a:lnTo>
                <a:lnTo>
                  <a:pt x="623" y="307"/>
                </a:lnTo>
                <a:lnTo>
                  <a:pt x="630" y="270"/>
                </a:lnTo>
                <a:lnTo>
                  <a:pt x="637" y="224"/>
                </a:lnTo>
                <a:lnTo>
                  <a:pt x="633" y="218"/>
                </a:lnTo>
                <a:lnTo>
                  <a:pt x="637" y="181"/>
                </a:lnTo>
                <a:lnTo>
                  <a:pt x="652" y="172"/>
                </a:lnTo>
                <a:lnTo>
                  <a:pt x="652" y="172"/>
                </a:lnTo>
                <a:lnTo>
                  <a:pt x="659" y="158"/>
                </a:lnTo>
                <a:lnTo>
                  <a:pt x="676" y="130"/>
                </a:lnTo>
                <a:lnTo>
                  <a:pt x="676" y="130"/>
                </a:lnTo>
                <a:lnTo>
                  <a:pt x="679" y="121"/>
                </a:lnTo>
                <a:lnTo>
                  <a:pt x="684" y="111"/>
                </a:lnTo>
                <a:lnTo>
                  <a:pt x="693" y="87"/>
                </a:lnTo>
                <a:lnTo>
                  <a:pt x="701" y="63"/>
                </a:lnTo>
                <a:lnTo>
                  <a:pt x="704" y="47"/>
                </a:lnTo>
                <a:lnTo>
                  <a:pt x="704" y="47"/>
                </a:lnTo>
                <a:lnTo>
                  <a:pt x="704" y="40"/>
                </a:lnTo>
                <a:lnTo>
                  <a:pt x="703" y="35"/>
                </a:lnTo>
                <a:lnTo>
                  <a:pt x="701" y="30"/>
                </a:lnTo>
                <a:lnTo>
                  <a:pt x="698" y="27"/>
                </a:lnTo>
                <a:lnTo>
                  <a:pt x="692" y="20"/>
                </a:lnTo>
                <a:lnTo>
                  <a:pt x="684" y="14"/>
                </a:lnTo>
                <a:lnTo>
                  <a:pt x="684" y="14"/>
                </a:lnTo>
                <a:lnTo>
                  <a:pt x="680" y="13"/>
                </a:lnTo>
                <a:lnTo>
                  <a:pt x="678" y="13"/>
                </a:lnTo>
                <a:lnTo>
                  <a:pt x="675" y="14"/>
                </a:lnTo>
                <a:lnTo>
                  <a:pt x="672" y="15"/>
                </a:lnTo>
                <a:lnTo>
                  <a:pt x="670" y="19"/>
                </a:lnTo>
                <a:lnTo>
                  <a:pt x="669" y="20"/>
                </a:lnTo>
                <a:lnTo>
                  <a:pt x="669" y="20"/>
                </a:lnTo>
                <a:lnTo>
                  <a:pt x="665" y="14"/>
                </a:lnTo>
                <a:lnTo>
                  <a:pt x="660" y="8"/>
                </a:lnTo>
                <a:lnTo>
                  <a:pt x="652" y="2"/>
                </a:lnTo>
                <a:lnTo>
                  <a:pt x="652" y="2"/>
                </a:lnTo>
                <a:lnTo>
                  <a:pt x="647" y="0"/>
                </a:lnTo>
                <a:lnTo>
                  <a:pt x="643" y="0"/>
                </a:lnTo>
                <a:lnTo>
                  <a:pt x="637" y="1"/>
                </a:lnTo>
                <a:lnTo>
                  <a:pt x="632" y="3"/>
                </a:lnTo>
                <a:lnTo>
                  <a:pt x="625" y="8"/>
                </a:lnTo>
                <a:lnTo>
                  <a:pt x="623" y="10"/>
                </a:lnTo>
                <a:lnTo>
                  <a:pt x="623" y="10"/>
                </a:lnTo>
                <a:lnTo>
                  <a:pt x="621" y="9"/>
                </a:lnTo>
                <a:lnTo>
                  <a:pt x="618" y="6"/>
                </a:lnTo>
                <a:lnTo>
                  <a:pt x="618" y="6"/>
                </a:lnTo>
                <a:lnTo>
                  <a:pt x="614" y="3"/>
                </a:lnTo>
                <a:lnTo>
                  <a:pt x="608" y="2"/>
                </a:lnTo>
                <a:lnTo>
                  <a:pt x="601" y="2"/>
                </a:lnTo>
                <a:lnTo>
                  <a:pt x="595" y="3"/>
                </a:lnTo>
                <a:lnTo>
                  <a:pt x="595" y="3"/>
                </a:lnTo>
                <a:lnTo>
                  <a:pt x="586" y="8"/>
                </a:lnTo>
                <a:lnTo>
                  <a:pt x="579" y="10"/>
                </a:lnTo>
                <a:lnTo>
                  <a:pt x="579" y="10"/>
                </a:lnTo>
                <a:lnTo>
                  <a:pt x="574" y="11"/>
                </a:lnTo>
                <a:lnTo>
                  <a:pt x="565" y="14"/>
                </a:lnTo>
                <a:lnTo>
                  <a:pt x="553" y="19"/>
                </a:lnTo>
                <a:lnTo>
                  <a:pt x="547" y="22"/>
                </a:lnTo>
                <a:lnTo>
                  <a:pt x="542" y="27"/>
                </a:lnTo>
                <a:lnTo>
                  <a:pt x="542" y="27"/>
                </a:lnTo>
                <a:lnTo>
                  <a:pt x="536" y="33"/>
                </a:lnTo>
                <a:lnTo>
                  <a:pt x="533" y="39"/>
                </a:lnTo>
                <a:lnTo>
                  <a:pt x="529" y="45"/>
                </a:lnTo>
                <a:lnTo>
                  <a:pt x="526" y="52"/>
                </a:lnTo>
                <a:lnTo>
                  <a:pt x="521" y="66"/>
                </a:lnTo>
                <a:lnTo>
                  <a:pt x="519" y="79"/>
                </a:lnTo>
                <a:lnTo>
                  <a:pt x="519" y="79"/>
                </a:lnTo>
                <a:lnTo>
                  <a:pt x="519" y="83"/>
                </a:lnTo>
                <a:lnTo>
                  <a:pt x="520" y="91"/>
                </a:lnTo>
                <a:lnTo>
                  <a:pt x="523" y="104"/>
                </a:lnTo>
                <a:lnTo>
                  <a:pt x="528" y="118"/>
                </a:lnTo>
                <a:lnTo>
                  <a:pt x="535" y="130"/>
                </a:lnTo>
                <a:lnTo>
                  <a:pt x="535" y="130"/>
                </a:lnTo>
                <a:lnTo>
                  <a:pt x="547" y="150"/>
                </a:lnTo>
                <a:lnTo>
                  <a:pt x="558" y="164"/>
                </a:lnTo>
                <a:lnTo>
                  <a:pt x="558" y="164"/>
                </a:lnTo>
                <a:lnTo>
                  <a:pt x="572" y="181"/>
                </a:lnTo>
                <a:lnTo>
                  <a:pt x="580" y="191"/>
                </a:lnTo>
                <a:lnTo>
                  <a:pt x="585" y="196"/>
                </a:lnTo>
                <a:lnTo>
                  <a:pt x="585" y="196"/>
                </a:lnTo>
                <a:lnTo>
                  <a:pt x="587" y="196"/>
                </a:lnTo>
                <a:lnTo>
                  <a:pt x="588" y="196"/>
                </a:lnTo>
                <a:lnTo>
                  <a:pt x="588" y="196"/>
                </a:lnTo>
                <a:lnTo>
                  <a:pt x="586" y="216"/>
                </a:lnTo>
                <a:lnTo>
                  <a:pt x="585" y="230"/>
                </a:lnTo>
                <a:lnTo>
                  <a:pt x="582" y="242"/>
                </a:lnTo>
                <a:lnTo>
                  <a:pt x="582" y="242"/>
                </a:lnTo>
                <a:lnTo>
                  <a:pt x="575" y="259"/>
                </a:lnTo>
                <a:lnTo>
                  <a:pt x="561" y="290"/>
                </a:lnTo>
                <a:lnTo>
                  <a:pt x="547" y="320"/>
                </a:lnTo>
                <a:lnTo>
                  <a:pt x="539" y="334"/>
                </a:lnTo>
                <a:lnTo>
                  <a:pt x="539" y="334"/>
                </a:lnTo>
                <a:lnTo>
                  <a:pt x="533" y="336"/>
                </a:lnTo>
                <a:lnTo>
                  <a:pt x="525" y="340"/>
                </a:lnTo>
                <a:lnTo>
                  <a:pt x="514" y="342"/>
                </a:lnTo>
                <a:lnTo>
                  <a:pt x="508" y="338"/>
                </a:lnTo>
                <a:lnTo>
                  <a:pt x="508" y="338"/>
                </a:lnTo>
                <a:lnTo>
                  <a:pt x="442" y="355"/>
                </a:lnTo>
                <a:lnTo>
                  <a:pt x="442" y="355"/>
                </a:lnTo>
                <a:lnTo>
                  <a:pt x="415" y="360"/>
                </a:lnTo>
                <a:lnTo>
                  <a:pt x="378" y="366"/>
                </a:lnTo>
                <a:lnTo>
                  <a:pt x="332" y="373"/>
                </a:lnTo>
                <a:lnTo>
                  <a:pt x="332" y="373"/>
                </a:lnTo>
                <a:lnTo>
                  <a:pt x="337" y="349"/>
                </a:lnTo>
                <a:lnTo>
                  <a:pt x="337" y="349"/>
                </a:lnTo>
                <a:lnTo>
                  <a:pt x="339" y="335"/>
                </a:lnTo>
                <a:lnTo>
                  <a:pt x="340" y="322"/>
                </a:lnTo>
                <a:lnTo>
                  <a:pt x="343" y="307"/>
                </a:lnTo>
                <a:lnTo>
                  <a:pt x="343" y="307"/>
                </a:lnTo>
                <a:lnTo>
                  <a:pt x="344" y="299"/>
                </a:lnTo>
                <a:lnTo>
                  <a:pt x="343" y="291"/>
                </a:lnTo>
                <a:lnTo>
                  <a:pt x="342" y="283"/>
                </a:lnTo>
                <a:lnTo>
                  <a:pt x="339" y="276"/>
                </a:lnTo>
                <a:lnTo>
                  <a:pt x="336" y="265"/>
                </a:lnTo>
                <a:lnTo>
                  <a:pt x="333" y="261"/>
                </a:lnTo>
                <a:lnTo>
                  <a:pt x="333" y="261"/>
                </a:lnTo>
                <a:lnTo>
                  <a:pt x="339" y="262"/>
                </a:lnTo>
                <a:lnTo>
                  <a:pt x="348" y="264"/>
                </a:lnTo>
                <a:lnTo>
                  <a:pt x="348" y="264"/>
                </a:lnTo>
                <a:lnTo>
                  <a:pt x="352" y="265"/>
                </a:lnTo>
                <a:lnTo>
                  <a:pt x="358" y="264"/>
                </a:lnTo>
                <a:lnTo>
                  <a:pt x="363" y="262"/>
                </a:lnTo>
                <a:lnTo>
                  <a:pt x="364" y="259"/>
                </a:lnTo>
                <a:lnTo>
                  <a:pt x="365" y="257"/>
                </a:lnTo>
                <a:lnTo>
                  <a:pt x="365" y="257"/>
                </a:lnTo>
                <a:lnTo>
                  <a:pt x="365" y="255"/>
                </a:lnTo>
                <a:lnTo>
                  <a:pt x="363" y="251"/>
                </a:lnTo>
                <a:lnTo>
                  <a:pt x="352" y="245"/>
                </a:lnTo>
                <a:lnTo>
                  <a:pt x="342" y="239"/>
                </a:lnTo>
                <a:lnTo>
                  <a:pt x="337" y="238"/>
                </a:lnTo>
                <a:lnTo>
                  <a:pt x="337" y="238"/>
                </a:lnTo>
                <a:close/>
                <a:moveTo>
                  <a:pt x="142" y="582"/>
                </a:moveTo>
                <a:lnTo>
                  <a:pt x="142" y="582"/>
                </a:lnTo>
                <a:lnTo>
                  <a:pt x="143" y="586"/>
                </a:lnTo>
                <a:lnTo>
                  <a:pt x="146" y="597"/>
                </a:lnTo>
                <a:lnTo>
                  <a:pt x="149" y="617"/>
                </a:lnTo>
                <a:lnTo>
                  <a:pt x="149" y="617"/>
                </a:lnTo>
                <a:lnTo>
                  <a:pt x="149" y="630"/>
                </a:lnTo>
                <a:lnTo>
                  <a:pt x="150" y="648"/>
                </a:lnTo>
                <a:lnTo>
                  <a:pt x="150" y="648"/>
                </a:lnTo>
                <a:lnTo>
                  <a:pt x="152" y="656"/>
                </a:lnTo>
                <a:lnTo>
                  <a:pt x="155" y="665"/>
                </a:lnTo>
                <a:lnTo>
                  <a:pt x="161" y="684"/>
                </a:lnTo>
                <a:lnTo>
                  <a:pt x="161" y="684"/>
                </a:lnTo>
                <a:lnTo>
                  <a:pt x="163" y="695"/>
                </a:lnTo>
                <a:lnTo>
                  <a:pt x="166" y="706"/>
                </a:lnTo>
                <a:lnTo>
                  <a:pt x="167" y="726"/>
                </a:lnTo>
                <a:lnTo>
                  <a:pt x="167" y="726"/>
                </a:lnTo>
                <a:lnTo>
                  <a:pt x="166" y="733"/>
                </a:lnTo>
                <a:lnTo>
                  <a:pt x="165" y="739"/>
                </a:lnTo>
                <a:lnTo>
                  <a:pt x="163" y="744"/>
                </a:lnTo>
                <a:lnTo>
                  <a:pt x="163" y="744"/>
                </a:lnTo>
                <a:lnTo>
                  <a:pt x="162" y="755"/>
                </a:lnTo>
                <a:lnTo>
                  <a:pt x="161" y="765"/>
                </a:lnTo>
                <a:lnTo>
                  <a:pt x="161" y="765"/>
                </a:lnTo>
                <a:lnTo>
                  <a:pt x="142" y="743"/>
                </a:lnTo>
                <a:lnTo>
                  <a:pt x="142" y="743"/>
                </a:lnTo>
                <a:lnTo>
                  <a:pt x="137" y="740"/>
                </a:lnTo>
                <a:lnTo>
                  <a:pt x="133" y="736"/>
                </a:lnTo>
                <a:lnTo>
                  <a:pt x="122" y="729"/>
                </a:lnTo>
                <a:lnTo>
                  <a:pt x="122" y="729"/>
                </a:lnTo>
                <a:lnTo>
                  <a:pt x="101" y="711"/>
                </a:lnTo>
                <a:lnTo>
                  <a:pt x="74" y="634"/>
                </a:lnTo>
                <a:lnTo>
                  <a:pt x="74" y="634"/>
                </a:lnTo>
                <a:lnTo>
                  <a:pt x="88" y="617"/>
                </a:lnTo>
                <a:lnTo>
                  <a:pt x="88" y="617"/>
                </a:lnTo>
                <a:lnTo>
                  <a:pt x="104" y="602"/>
                </a:lnTo>
                <a:lnTo>
                  <a:pt x="115" y="593"/>
                </a:lnTo>
                <a:lnTo>
                  <a:pt x="120" y="589"/>
                </a:lnTo>
                <a:lnTo>
                  <a:pt x="120" y="589"/>
                </a:lnTo>
                <a:lnTo>
                  <a:pt x="122" y="589"/>
                </a:lnTo>
                <a:lnTo>
                  <a:pt x="124" y="590"/>
                </a:lnTo>
                <a:lnTo>
                  <a:pt x="127" y="592"/>
                </a:lnTo>
                <a:lnTo>
                  <a:pt x="127" y="592"/>
                </a:lnTo>
                <a:lnTo>
                  <a:pt x="142" y="582"/>
                </a:lnTo>
                <a:lnTo>
                  <a:pt x="142" y="5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5">
            <a:extLst>
              <a:ext uri="{FF2B5EF4-FFF2-40B4-BE49-F238E27FC236}">
                <a16:creationId xmlns:a16="http://schemas.microsoft.com/office/drawing/2014/main" id="{3E5A6D06-C9A6-4327-A269-6F968BC58465}"/>
              </a:ext>
            </a:extLst>
          </p:cNvPr>
          <p:cNvSpPr>
            <a:spLocks/>
          </p:cNvSpPr>
          <p:nvPr/>
        </p:nvSpPr>
        <p:spPr bwMode="auto">
          <a:xfrm>
            <a:off x="2691447" y="2744379"/>
            <a:ext cx="844099" cy="1645993"/>
          </a:xfrm>
          <a:custGeom>
            <a:avLst/>
            <a:gdLst>
              <a:gd name="T0" fmla="*/ 405 w 680"/>
              <a:gd name="T1" fmla="*/ 268 h 1326"/>
              <a:gd name="T2" fmla="*/ 245 w 680"/>
              <a:gd name="T3" fmla="*/ 537 h 1326"/>
              <a:gd name="T4" fmla="*/ 213 w 680"/>
              <a:gd name="T5" fmla="*/ 589 h 1326"/>
              <a:gd name="T6" fmla="*/ 164 w 680"/>
              <a:gd name="T7" fmla="*/ 695 h 1326"/>
              <a:gd name="T8" fmla="*/ 216 w 680"/>
              <a:gd name="T9" fmla="*/ 859 h 1326"/>
              <a:gd name="T10" fmla="*/ 225 w 680"/>
              <a:gd name="T11" fmla="*/ 930 h 1326"/>
              <a:gd name="T12" fmla="*/ 147 w 680"/>
              <a:gd name="T13" fmla="*/ 978 h 1326"/>
              <a:gd name="T14" fmla="*/ 65 w 680"/>
              <a:gd name="T15" fmla="*/ 1055 h 1326"/>
              <a:gd name="T16" fmla="*/ 19 w 680"/>
              <a:gd name="T17" fmla="*/ 1060 h 1326"/>
              <a:gd name="T18" fmla="*/ 3 w 680"/>
              <a:gd name="T19" fmla="*/ 1097 h 1326"/>
              <a:gd name="T20" fmla="*/ 25 w 680"/>
              <a:gd name="T21" fmla="*/ 1198 h 1326"/>
              <a:gd name="T22" fmla="*/ 35 w 680"/>
              <a:gd name="T23" fmla="*/ 1211 h 1326"/>
              <a:gd name="T24" fmla="*/ 67 w 680"/>
              <a:gd name="T25" fmla="*/ 1247 h 1326"/>
              <a:gd name="T26" fmla="*/ 68 w 680"/>
              <a:gd name="T27" fmla="*/ 1194 h 1326"/>
              <a:gd name="T28" fmla="*/ 101 w 680"/>
              <a:gd name="T29" fmla="*/ 1115 h 1326"/>
              <a:gd name="T30" fmla="*/ 168 w 680"/>
              <a:gd name="T31" fmla="*/ 1061 h 1326"/>
              <a:gd name="T32" fmla="*/ 272 w 680"/>
              <a:gd name="T33" fmla="*/ 1025 h 1326"/>
              <a:gd name="T34" fmla="*/ 287 w 680"/>
              <a:gd name="T35" fmla="*/ 1123 h 1326"/>
              <a:gd name="T36" fmla="*/ 309 w 680"/>
              <a:gd name="T37" fmla="*/ 1199 h 1326"/>
              <a:gd name="T38" fmla="*/ 297 w 680"/>
              <a:gd name="T39" fmla="*/ 1273 h 1326"/>
              <a:gd name="T40" fmla="*/ 345 w 680"/>
              <a:gd name="T41" fmla="*/ 1322 h 1326"/>
              <a:gd name="T42" fmla="*/ 396 w 680"/>
              <a:gd name="T43" fmla="*/ 1318 h 1326"/>
              <a:gd name="T44" fmla="*/ 384 w 680"/>
              <a:gd name="T45" fmla="*/ 1286 h 1326"/>
              <a:gd name="T46" fmla="*/ 351 w 680"/>
              <a:gd name="T47" fmla="*/ 1226 h 1326"/>
              <a:gd name="T48" fmla="*/ 363 w 680"/>
              <a:gd name="T49" fmla="*/ 1082 h 1326"/>
              <a:gd name="T50" fmla="*/ 360 w 680"/>
              <a:gd name="T51" fmla="*/ 922 h 1326"/>
              <a:gd name="T52" fmla="*/ 370 w 680"/>
              <a:gd name="T53" fmla="*/ 815 h 1326"/>
              <a:gd name="T54" fmla="*/ 358 w 680"/>
              <a:gd name="T55" fmla="*/ 713 h 1326"/>
              <a:gd name="T56" fmla="*/ 390 w 680"/>
              <a:gd name="T57" fmla="*/ 668 h 1326"/>
              <a:gd name="T58" fmla="*/ 481 w 680"/>
              <a:gd name="T59" fmla="*/ 611 h 1326"/>
              <a:gd name="T60" fmla="*/ 567 w 680"/>
              <a:gd name="T61" fmla="*/ 621 h 1326"/>
              <a:gd name="T62" fmla="*/ 555 w 680"/>
              <a:gd name="T63" fmla="*/ 644 h 1326"/>
              <a:gd name="T64" fmla="*/ 593 w 680"/>
              <a:gd name="T65" fmla="*/ 650 h 1326"/>
              <a:gd name="T66" fmla="*/ 652 w 680"/>
              <a:gd name="T67" fmla="*/ 604 h 1326"/>
              <a:gd name="T68" fmla="*/ 680 w 680"/>
              <a:gd name="T69" fmla="*/ 560 h 1326"/>
              <a:gd name="T70" fmla="*/ 656 w 680"/>
              <a:gd name="T71" fmla="*/ 534 h 1326"/>
              <a:gd name="T72" fmla="*/ 597 w 680"/>
              <a:gd name="T73" fmla="*/ 515 h 1326"/>
              <a:gd name="T74" fmla="*/ 542 w 680"/>
              <a:gd name="T75" fmla="*/ 507 h 1326"/>
              <a:gd name="T76" fmla="*/ 579 w 680"/>
              <a:gd name="T77" fmla="*/ 566 h 1326"/>
              <a:gd name="T78" fmla="*/ 535 w 680"/>
              <a:gd name="T79" fmla="*/ 557 h 1326"/>
              <a:gd name="T80" fmla="*/ 502 w 680"/>
              <a:gd name="T81" fmla="*/ 526 h 1326"/>
              <a:gd name="T82" fmla="*/ 523 w 680"/>
              <a:gd name="T83" fmla="*/ 419 h 1326"/>
              <a:gd name="T84" fmla="*/ 506 w 680"/>
              <a:gd name="T85" fmla="*/ 380 h 1326"/>
              <a:gd name="T86" fmla="*/ 555 w 680"/>
              <a:gd name="T87" fmla="*/ 347 h 1326"/>
              <a:gd name="T88" fmla="*/ 575 w 680"/>
              <a:gd name="T89" fmla="*/ 282 h 1326"/>
              <a:gd name="T90" fmla="*/ 602 w 680"/>
              <a:gd name="T91" fmla="*/ 261 h 1326"/>
              <a:gd name="T92" fmla="*/ 610 w 680"/>
              <a:gd name="T93" fmla="*/ 249 h 1326"/>
              <a:gd name="T94" fmla="*/ 572 w 680"/>
              <a:gd name="T95" fmla="*/ 193 h 1326"/>
              <a:gd name="T96" fmla="*/ 565 w 680"/>
              <a:gd name="T97" fmla="*/ 111 h 1326"/>
              <a:gd name="T98" fmla="*/ 589 w 680"/>
              <a:gd name="T99" fmla="*/ 60 h 1326"/>
              <a:gd name="T100" fmla="*/ 594 w 680"/>
              <a:gd name="T101" fmla="*/ 20 h 1326"/>
              <a:gd name="T102" fmla="*/ 579 w 680"/>
              <a:gd name="T103" fmla="*/ 1 h 1326"/>
              <a:gd name="T104" fmla="*/ 547 w 680"/>
              <a:gd name="T105" fmla="*/ 8 h 1326"/>
              <a:gd name="T106" fmla="*/ 541 w 680"/>
              <a:gd name="T107" fmla="*/ 48 h 1326"/>
              <a:gd name="T108" fmla="*/ 539 w 680"/>
              <a:gd name="T109" fmla="*/ 88 h 1326"/>
              <a:gd name="T110" fmla="*/ 443 w 680"/>
              <a:gd name="T111" fmla="*/ 21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0" h="1326">
                <a:moveTo>
                  <a:pt x="423" y="251"/>
                </a:moveTo>
                <a:lnTo>
                  <a:pt x="423" y="251"/>
                </a:lnTo>
                <a:lnTo>
                  <a:pt x="421" y="252"/>
                </a:lnTo>
                <a:lnTo>
                  <a:pt x="416" y="255"/>
                </a:lnTo>
                <a:lnTo>
                  <a:pt x="410" y="259"/>
                </a:lnTo>
                <a:lnTo>
                  <a:pt x="408" y="263"/>
                </a:lnTo>
                <a:lnTo>
                  <a:pt x="405" y="268"/>
                </a:lnTo>
                <a:lnTo>
                  <a:pt x="405" y="268"/>
                </a:lnTo>
                <a:lnTo>
                  <a:pt x="391" y="295"/>
                </a:lnTo>
                <a:lnTo>
                  <a:pt x="363" y="346"/>
                </a:lnTo>
                <a:lnTo>
                  <a:pt x="310" y="440"/>
                </a:lnTo>
                <a:lnTo>
                  <a:pt x="310" y="440"/>
                </a:lnTo>
                <a:lnTo>
                  <a:pt x="301" y="454"/>
                </a:lnTo>
                <a:lnTo>
                  <a:pt x="291" y="471"/>
                </a:lnTo>
                <a:lnTo>
                  <a:pt x="266" y="506"/>
                </a:lnTo>
                <a:lnTo>
                  <a:pt x="245" y="537"/>
                </a:lnTo>
                <a:lnTo>
                  <a:pt x="239" y="549"/>
                </a:lnTo>
                <a:lnTo>
                  <a:pt x="235" y="554"/>
                </a:lnTo>
                <a:lnTo>
                  <a:pt x="235" y="575"/>
                </a:lnTo>
                <a:lnTo>
                  <a:pt x="235" y="575"/>
                </a:lnTo>
                <a:lnTo>
                  <a:pt x="232" y="576"/>
                </a:lnTo>
                <a:lnTo>
                  <a:pt x="227" y="578"/>
                </a:lnTo>
                <a:lnTo>
                  <a:pt x="220" y="583"/>
                </a:lnTo>
                <a:lnTo>
                  <a:pt x="213" y="589"/>
                </a:lnTo>
                <a:lnTo>
                  <a:pt x="205" y="599"/>
                </a:lnTo>
                <a:lnTo>
                  <a:pt x="195" y="613"/>
                </a:lnTo>
                <a:lnTo>
                  <a:pt x="186" y="632"/>
                </a:lnTo>
                <a:lnTo>
                  <a:pt x="186" y="632"/>
                </a:lnTo>
                <a:lnTo>
                  <a:pt x="176" y="652"/>
                </a:lnTo>
                <a:lnTo>
                  <a:pt x="170" y="669"/>
                </a:lnTo>
                <a:lnTo>
                  <a:pt x="167" y="682"/>
                </a:lnTo>
                <a:lnTo>
                  <a:pt x="164" y="695"/>
                </a:lnTo>
                <a:lnTo>
                  <a:pt x="163" y="706"/>
                </a:lnTo>
                <a:lnTo>
                  <a:pt x="164" y="716"/>
                </a:lnTo>
                <a:lnTo>
                  <a:pt x="168" y="739"/>
                </a:lnTo>
                <a:lnTo>
                  <a:pt x="168" y="739"/>
                </a:lnTo>
                <a:lnTo>
                  <a:pt x="173" y="753"/>
                </a:lnTo>
                <a:lnTo>
                  <a:pt x="180" y="772"/>
                </a:lnTo>
                <a:lnTo>
                  <a:pt x="198" y="815"/>
                </a:lnTo>
                <a:lnTo>
                  <a:pt x="216" y="859"/>
                </a:lnTo>
                <a:lnTo>
                  <a:pt x="222" y="875"/>
                </a:lnTo>
                <a:lnTo>
                  <a:pt x="227" y="888"/>
                </a:lnTo>
                <a:lnTo>
                  <a:pt x="227" y="888"/>
                </a:lnTo>
                <a:lnTo>
                  <a:pt x="229" y="905"/>
                </a:lnTo>
                <a:lnTo>
                  <a:pt x="229" y="918"/>
                </a:lnTo>
                <a:lnTo>
                  <a:pt x="229" y="929"/>
                </a:lnTo>
                <a:lnTo>
                  <a:pt x="229" y="929"/>
                </a:lnTo>
                <a:lnTo>
                  <a:pt x="225" y="930"/>
                </a:lnTo>
                <a:lnTo>
                  <a:pt x="211" y="933"/>
                </a:lnTo>
                <a:lnTo>
                  <a:pt x="202" y="937"/>
                </a:lnTo>
                <a:lnTo>
                  <a:pt x="192" y="942"/>
                </a:lnTo>
                <a:lnTo>
                  <a:pt x="181" y="947"/>
                </a:lnTo>
                <a:lnTo>
                  <a:pt x="169" y="956"/>
                </a:lnTo>
                <a:lnTo>
                  <a:pt x="169" y="956"/>
                </a:lnTo>
                <a:lnTo>
                  <a:pt x="159" y="965"/>
                </a:lnTo>
                <a:lnTo>
                  <a:pt x="147" y="978"/>
                </a:lnTo>
                <a:lnTo>
                  <a:pt x="124" y="1005"/>
                </a:lnTo>
                <a:lnTo>
                  <a:pt x="105" y="1030"/>
                </a:lnTo>
                <a:lnTo>
                  <a:pt x="97" y="1038"/>
                </a:lnTo>
                <a:lnTo>
                  <a:pt x="94" y="1042"/>
                </a:lnTo>
                <a:lnTo>
                  <a:pt x="90" y="1044"/>
                </a:lnTo>
                <a:lnTo>
                  <a:pt x="90" y="1044"/>
                </a:lnTo>
                <a:lnTo>
                  <a:pt x="74" y="1051"/>
                </a:lnTo>
                <a:lnTo>
                  <a:pt x="65" y="1055"/>
                </a:lnTo>
                <a:lnTo>
                  <a:pt x="65" y="1055"/>
                </a:lnTo>
                <a:lnTo>
                  <a:pt x="44" y="1060"/>
                </a:lnTo>
                <a:lnTo>
                  <a:pt x="44" y="1060"/>
                </a:lnTo>
                <a:lnTo>
                  <a:pt x="33" y="1058"/>
                </a:lnTo>
                <a:lnTo>
                  <a:pt x="25" y="1058"/>
                </a:lnTo>
                <a:lnTo>
                  <a:pt x="22" y="1058"/>
                </a:lnTo>
                <a:lnTo>
                  <a:pt x="19" y="1060"/>
                </a:lnTo>
                <a:lnTo>
                  <a:pt x="19" y="1060"/>
                </a:lnTo>
                <a:lnTo>
                  <a:pt x="9" y="1068"/>
                </a:lnTo>
                <a:lnTo>
                  <a:pt x="4" y="1073"/>
                </a:lnTo>
                <a:lnTo>
                  <a:pt x="2" y="1077"/>
                </a:lnTo>
                <a:lnTo>
                  <a:pt x="2" y="1077"/>
                </a:lnTo>
                <a:lnTo>
                  <a:pt x="0" y="1081"/>
                </a:lnTo>
                <a:lnTo>
                  <a:pt x="0" y="1086"/>
                </a:lnTo>
                <a:lnTo>
                  <a:pt x="3" y="1097"/>
                </a:lnTo>
                <a:lnTo>
                  <a:pt x="3" y="1097"/>
                </a:lnTo>
                <a:lnTo>
                  <a:pt x="7" y="1115"/>
                </a:lnTo>
                <a:lnTo>
                  <a:pt x="17" y="1143"/>
                </a:lnTo>
                <a:lnTo>
                  <a:pt x="25" y="1172"/>
                </a:lnTo>
                <a:lnTo>
                  <a:pt x="28" y="1182"/>
                </a:lnTo>
                <a:lnTo>
                  <a:pt x="28" y="1187"/>
                </a:lnTo>
                <a:lnTo>
                  <a:pt x="28" y="1187"/>
                </a:lnTo>
                <a:lnTo>
                  <a:pt x="25" y="1194"/>
                </a:lnTo>
                <a:lnTo>
                  <a:pt x="25" y="1198"/>
                </a:lnTo>
                <a:lnTo>
                  <a:pt x="25" y="1198"/>
                </a:lnTo>
                <a:lnTo>
                  <a:pt x="25" y="1199"/>
                </a:lnTo>
                <a:lnTo>
                  <a:pt x="26" y="1200"/>
                </a:lnTo>
                <a:lnTo>
                  <a:pt x="30" y="1202"/>
                </a:lnTo>
                <a:lnTo>
                  <a:pt x="32" y="1205"/>
                </a:lnTo>
                <a:lnTo>
                  <a:pt x="35" y="1207"/>
                </a:lnTo>
                <a:lnTo>
                  <a:pt x="35" y="1207"/>
                </a:lnTo>
                <a:lnTo>
                  <a:pt x="35" y="1211"/>
                </a:lnTo>
                <a:lnTo>
                  <a:pt x="37" y="1215"/>
                </a:lnTo>
                <a:lnTo>
                  <a:pt x="42" y="1228"/>
                </a:lnTo>
                <a:lnTo>
                  <a:pt x="42" y="1228"/>
                </a:lnTo>
                <a:lnTo>
                  <a:pt x="46" y="1235"/>
                </a:lnTo>
                <a:lnTo>
                  <a:pt x="54" y="1243"/>
                </a:lnTo>
                <a:lnTo>
                  <a:pt x="61" y="1247"/>
                </a:lnTo>
                <a:lnTo>
                  <a:pt x="64" y="1247"/>
                </a:lnTo>
                <a:lnTo>
                  <a:pt x="67" y="1247"/>
                </a:lnTo>
                <a:lnTo>
                  <a:pt x="67" y="1247"/>
                </a:lnTo>
                <a:lnTo>
                  <a:pt x="68" y="1244"/>
                </a:lnTo>
                <a:lnTo>
                  <a:pt x="68" y="1239"/>
                </a:lnTo>
                <a:lnTo>
                  <a:pt x="69" y="1225"/>
                </a:lnTo>
                <a:lnTo>
                  <a:pt x="69" y="1211"/>
                </a:lnTo>
                <a:lnTo>
                  <a:pt x="68" y="1199"/>
                </a:lnTo>
                <a:lnTo>
                  <a:pt x="68" y="1199"/>
                </a:lnTo>
                <a:lnTo>
                  <a:pt x="68" y="1194"/>
                </a:lnTo>
                <a:lnTo>
                  <a:pt x="70" y="1186"/>
                </a:lnTo>
                <a:lnTo>
                  <a:pt x="78" y="1167"/>
                </a:lnTo>
                <a:lnTo>
                  <a:pt x="87" y="1149"/>
                </a:lnTo>
                <a:lnTo>
                  <a:pt x="90" y="1140"/>
                </a:lnTo>
                <a:lnTo>
                  <a:pt x="90" y="1140"/>
                </a:lnTo>
                <a:lnTo>
                  <a:pt x="92" y="1130"/>
                </a:lnTo>
                <a:lnTo>
                  <a:pt x="96" y="1123"/>
                </a:lnTo>
                <a:lnTo>
                  <a:pt x="101" y="1115"/>
                </a:lnTo>
                <a:lnTo>
                  <a:pt x="101" y="1115"/>
                </a:lnTo>
                <a:lnTo>
                  <a:pt x="105" y="1107"/>
                </a:lnTo>
                <a:lnTo>
                  <a:pt x="110" y="1100"/>
                </a:lnTo>
                <a:lnTo>
                  <a:pt x="114" y="1095"/>
                </a:lnTo>
                <a:lnTo>
                  <a:pt x="118" y="1091"/>
                </a:lnTo>
                <a:lnTo>
                  <a:pt x="135" y="1081"/>
                </a:lnTo>
                <a:lnTo>
                  <a:pt x="135" y="1081"/>
                </a:lnTo>
                <a:lnTo>
                  <a:pt x="168" y="1061"/>
                </a:lnTo>
                <a:lnTo>
                  <a:pt x="213" y="1034"/>
                </a:lnTo>
                <a:lnTo>
                  <a:pt x="271" y="998"/>
                </a:lnTo>
                <a:lnTo>
                  <a:pt x="271" y="998"/>
                </a:lnTo>
                <a:lnTo>
                  <a:pt x="268" y="1017"/>
                </a:lnTo>
                <a:lnTo>
                  <a:pt x="268" y="1017"/>
                </a:lnTo>
                <a:lnTo>
                  <a:pt x="271" y="1023"/>
                </a:lnTo>
                <a:lnTo>
                  <a:pt x="272" y="1025"/>
                </a:lnTo>
                <a:lnTo>
                  <a:pt x="272" y="1025"/>
                </a:lnTo>
                <a:lnTo>
                  <a:pt x="270" y="1044"/>
                </a:lnTo>
                <a:lnTo>
                  <a:pt x="270" y="1061"/>
                </a:lnTo>
                <a:lnTo>
                  <a:pt x="271" y="1077"/>
                </a:lnTo>
                <a:lnTo>
                  <a:pt x="271" y="1077"/>
                </a:lnTo>
                <a:lnTo>
                  <a:pt x="272" y="1084"/>
                </a:lnTo>
                <a:lnTo>
                  <a:pt x="274" y="1091"/>
                </a:lnTo>
                <a:lnTo>
                  <a:pt x="281" y="1107"/>
                </a:lnTo>
                <a:lnTo>
                  <a:pt x="287" y="1123"/>
                </a:lnTo>
                <a:lnTo>
                  <a:pt x="293" y="1138"/>
                </a:lnTo>
                <a:lnTo>
                  <a:pt x="293" y="1138"/>
                </a:lnTo>
                <a:lnTo>
                  <a:pt x="298" y="1153"/>
                </a:lnTo>
                <a:lnTo>
                  <a:pt x="303" y="1168"/>
                </a:lnTo>
                <a:lnTo>
                  <a:pt x="307" y="1185"/>
                </a:lnTo>
                <a:lnTo>
                  <a:pt x="309" y="1192"/>
                </a:lnTo>
                <a:lnTo>
                  <a:pt x="309" y="1199"/>
                </a:lnTo>
                <a:lnTo>
                  <a:pt x="309" y="1199"/>
                </a:lnTo>
                <a:lnTo>
                  <a:pt x="307" y="1213"/>
                </a:lnTo>
                <a:lnTo>
                  <a:pt x="305" y="1226"/>
                </a:lnTo>
                <a:lnTo>
                  <a:pt x="303" y="1235"/>
                </a:lnTo>
                <a:lnTo>
                  <a:pt x="300" y="1241"/>
                </a:lnTo>
                <a:lnTo>
                  <a:pt x="300" y="1241"/>
                </a:lnTo>
                <a:lnTo>
                  <a:pt x="299" y="1248"/>
                </a:lnTo>
                <a:lnTo>
                  <a:pt x="298" y="1258"/>
                </a:lnTo>
                <a:lnTo>
                  <a:pt x="297" y="1273"/>
                </a:lnTo>
                <a:lnTo>
                  <a:pt x="297" y="1273"/>
                </a:lnTo>
                <a:lnTo>
                  <a:pt x="298" y="1279"/>
                </a:lnTo>
                <a:lnTo>
                  <a:pt x="303" y="1289"/>
                </a:lnTo>
                <a:lnTo>
                  <a:pt x="309" y="1297"/>
                </a:lnTo>
                <a:lnTo>
                  <a:pt x="313" y="1303"/>
                </a:lnTo>
                <a:lnTo>
                  <a:pt x="313" y="1303"/>
                </a:lnTo>
                <a:lnTo>
                  <a:pt x="331" y="1313"/>
                </a:lnTo>
                <a:lnTo>
                  <a:pt x="345" y="1322"/>
                </a:lnTo>
                <a:lnTo>
                  <a:pt x="353" y="1324"/>
                </a:lnTo>
                <a:lnTo>
                  <a:pt x="360" y="1326"/>
                </a:lnTo>
                <a:lnTo>
                  <a:pt x="360" y="1326"/>
                </a:lnTo>
                <a:lnTo>
                  <a:pt x="368" y="1326"/>
                </a:lnTo>
                <a:lnTo>
                  <a:pt x="376" y="1325"/>
                </a:lnTo>
                <a:lnTo>
                  <a:pt x="383" y="1324"/>
                </a:lnTo>
                <a:lnTo>
                  <a:pt x="390" y="1322"/>
                </a:lnTo>
                <a:lnTo>
                  <a:pt x="396" y="1318"/>
                </a:lnTo>
                <a:lnTo>
                  <a:pt x="401" y="1315"/>
                </a:lnTo>
                <a:lnTo>
                  <a:pt x="403" y="1311"/>
                </a:lnTo>
                <a:lnTo>
                  <a:pt x="403" y="1307"/>
                </a:lnTo>
                <a:lnTo>
                  <a:pt x="403" y="1307"/>
                </a:lnTo>
                <a:lnTo>
                  <a:pt x="402" y="1304"/>
                </a:lnTo>
                <a:lnTo>
                  <a:pt x="399" y="1300"/>
                </a:lnTo>
                <a:lnTo>
                  <a:pt x="392" y="1293"/>
                </a:lnTo>
                <a:lnTo>
                  <a:pt x="384" y="1286"/>
                </a:lnTo>
                <a:lnTo>
                  <a:pt x="376" y="1277"/>
                </a:lnTo>
                <a:lnTo>
                  <a:pt x="376" y="1277"/>
                </a:lnTo>
                <a:lnTo>
                  <a:pt x="363" y="1258"/>
                </a:lnTo>
                <a:lnTo>
                  <a:pt x="358" y="1250"/>
                </a:lnTo>
                <a:lnTo>
                  <a:pt x="356" y="1243"/>
                </a:lnTo>
                <a:lnTo>
                  <a:pt x="356" y="1243"/>
                </a:lnTo>
                <a:lnTo>
                  <a:pt x="352" y="1233"/>
                </a:lnTo>
                <a:lnTo>
                  <a:pt x="351" y="1226"/>
                </a:lnTo>
                <a:lnTo>
                  <a:pt x="351" y="1226"/>
                </a:lnTo>
                <a:lnTo>
                  <a:pt x="351" y="1218"/>
                </a:lnTo>
                <a:lnTo>
                  <a:pt x="350" y="1211"/>
                </a:lnTo>
                <a:lnTo>
                  <a:pt x="350" y="1211"/>
                </a:lnTo>
                <a:lnTo>
                  <a:pt x="356" y="1153"/>
                </a:lnTo>
                <a:lnTo>
                  <a:pt x="360" y="1110"/>
                </a:lnTo>
                <a:lnTo>
                  <a:pt x="363" y="1082"/>
                </a:lnTo>
                <a:lnTo>
                  <a:pt x="363" y="1082"/>
                </a:lnTo>
                <a:lnTo>
                  <a:pt x="363" y="1062"/>
                </a:lnTo>
                <a:lnTo>
                  <a:pt x="360" y="1036"/>
                </a:lnTo>
                <a:lnTo>
                  <a:pt x="358" y="1004"/>
                </a:lnTo>
                <a:lnTo>
                  <a:pt x="358" y="996"/>
                </a:lnTo>
                <a:lnTo>
                  <a:pt x="358" y="996"/>
                </a:lnTo>
                <a:lnTo>
                  <a:pt x="358" y="962"/>
                </a:lnTo>
                <a:lnTo>
                  <a:pt x="359" y="933"/>
                </a:lnTo>
                <a:lnTo>
                  <a:pt x="360" y="922"/>
                </a:lnTo>
                <a:lnTo>
                  <a:pt x="363" y="911"/>
                </a:lnTo>
                <a:lnTo>
                  <a:pt x="363" y="911"/>
                </a:lnTo>
                <a:lnTo>
                  <a:pt x="365" y="900"/>
                </a:lnTo>
                <a:lnTo>
                  <a:pt x="368" y="886"/>
                </a:lnTo>
                <a:lnTo>
                  <a:pt x="369" y="857"/>
                </a:lnTo>
                <a:lnTo>
                  <a:pt x="370" y="829"/>
                </a:lnTo>
                <a:lnTo>
                  <a:pt x="370" y="815"/>
                </a:lnTo>
                <a:lnTo>
                  <a:pt x="370" y="815"/>
                </a:lnTo>
                <a:lnTo>
                  <a:pt x="366" y="801"/>
                </a:lnTo>
                <a:lnTo>
                  <a:pt x="360" y="772"/>
                </a:lnTo>
                <a:lnTo>
                  <a:pt x="358" y="755"/>
                </a:lnTo>
                <a:lnTo>
                  <a:pt x="356" y="739"/>
                </a:lnTo>
                <a:lnTo>
                  <a:pt x="356" y="724"/>
                </a:lnTo>
                <a:lnTo>
                  <a:pt x="357" y="719"/>
                </a:lnTo>
                <a:lnTo>
                  <a:pt x="358" y="713"/>
                </a:lnTo>
                <a:lnTo>
                  <a:pt x="358" y="713"/>
                </a:lnTo>
                <a:lnTo>
                  <a:pt x="362" y="704"/>
                </a:lnTo>
                <a:lnTo>
                  <a:pt x="365" y="696"/>
                </a:lnTo>
                <a:lnTo>
                  <a:pt x="371" y="690"/>
                </a:lnTo>
                <a:lnTo>
                  <a:pt x="376" y="684"/>
                </a:lnTo>
                <a:lnTo>
                  <a:pt x="384" y="675"/>
                </a:lnTo>
                <a:lnTo>
                  <a:pt x="388" y="671"/>
                </a:lnTo>
                <a:lnTo>
                  <a:pt x="390" y="668"/>
                </a:lnTo>
                <a:lnTo>
                  <a:pt x="390" y="668"/>
                </a:lnTo>
                <a:lnTo>
                  <a:pt x="393" y="657"/>
                </a:lnTo>
                <a:lnTo>
                  <a:pt x="397" y="647"/>
                </a:lnTo>
                <a:lnTo>
                  <a:pt x="397" y="647"/>
                </a:lnTo>
                <a:lnTo>
                  <a:pt x="442" y="589"/>
                </a:lnTo>
                <a:lnTo>
                  <a:pt x="442" y="589"/>
                </a:lnTo>
                <a:lnTo>
                  <a:pt x="453" y="597"/>
                </a:lnTo>
                <a:lnTo>
                  <a:pt x="466" y="604"/>
                </a:lnTo>
                <a:lnTo>
                  <a:pt x="481" y="611"/>
                </a:lnTo>
                <a:lnTo>
                  <a:pt x="481" y="611"/>
                </a:lnTo>
                <a:lnTo>
                  <a:pt x="491" y="615"/>
                </a:lnTo>
                <a:lnTo>
                  <a:pt x="504" y="616"/>
                </a:lnTo>
                <a:lnTo>
                  <a:pt x="534" y="617"/>
                </a:lnTo>
                <a:lnTo>
                  <a:pt x="560" y="617"/>
                </a:lnTo>
                <a:lnTo>
                  <a:pt x="572" y="617"/>
                </a:lnTo>
                <a:lnTo>
                  <a:pt x="572" y="617"/>
                </a:lnTo>
                <a:lnTo>
                  <a:pt x="567" y="621"/>
                </a:lnTo>
                <a:lnTo>
                  <a:pt x="559" y="628"/>
                </a:lnTo>
                <a:lnTo>
                  <a:pt x="554" y="632"/>
                </a:lnTo>
                <a:lnTo>
                  <a:pt x="552" y="637"/>
                </a:lnTo>
                <a:lnTo>
                  <a:pt x="551" y="641"/>
                </a:lnTo>
                <a:lnTo>
                  <a:pt x="551" y="642"/>
                </a:lnTo>
                <a:lnTo>
                  <a:pt x="552" y="643"/>
                </a:lnTo>
                <a:lnTo>
                  <a:pt x="552" y="643"/>
                </a:lnTo>
                <a:lnTo>
                  <a:pt x="555" y="644"/>
                </a:lnTo>
                <a:lnTo>
                  <a:pt x="559" y="645"/>
                </a:lnTo>
                <a:lnTo>
                  <a:pt x="569" y="647"/>
                </a:lnTo>
                <a:lnTo>
                  <a:pt x="580" y="645"/>
                </a:lnTo>
                <a:lnTo>
                  <a:pt x="580" y="645"/>
                </a:lnTo>
                <a:lnTo>
                  <a:pt x="582" y="648"/>
                </a:lnTo>
                <a:lnTo>
                  <a:pt x="586" y="649"/>
                </a:lnTo>
                <a:lnTo>
                  <a:pt x="593" y="650"/>
                </a:lnTo>
                <a:lnTo>
                  <a:pt x="593" y="650"/>
                </a:lnTo>
                <a:lnTo>
                  <a:pt x="597" y="649"/>
                </a:lnTo>
                <a:lnTo>
                  <a:pt x="601" y="648"/>
                </a:lnTo>
                <a:lnTo>
                  <a:pt x="612" y="644"/>
                </a:lnTo>
                <a:lnTo>
                  <a:pt x="619" y="639"/>
                </a:lnTo>
                <a:lnTo>
                  <a:pt x="623" y="636"/>
                </a:lnTo>
                <a:lnTo>
                  <a:pt x="623" y="636"/>
                </a:lnTo>
                <a:lnTo>
                  <a:pt x="639" y="619"/>
                </a:lnTo>
                <a:lnTo>
                  <a:pt x="652" y="604"/>
                </a:lnTo>
                <a:lnTo>
                  <a:pt x="657" y="597"/>
                </a:lnTo>
                <a:lnTo>
                  <a:pt x="661" y="589"/>
                </a:lnTo>
                <a:lnTo>
                  <a:pt x="661" y="589"/>
                </a:lnTo>
                <a:lnTo>
                  <a:pt x="665" y="583"/>
                </a:lnTo>
                <a:lnTo>
                  <a:pt x="669" y="577"/>
                </a:lnTo>
                <a:lnTo>
                  <a:pt x="677" y="567"/>
                </a:lnTo>
                <a:lnTo>
                  <a:pt x="679" y="564"/>
                </a:lnTo>
                <a:lnTo>
                  <a:pt x="680" y="560"/>
                </a:lnTo>
                <a:lnTo>
                  <a:pt x="680" y="557"/>
                </a:lnTo>
                <a:lnTo>
                  <a:pt x="677" y="552"/>
                </a:lnTo>
                <a:lnTo>
                  <a:pt x="677" y="552"/>
                </a:lnTo>
                <a:lnTo>
                  <a:pt x="672" y="545"/>
                </a:lnTo>
                <a:lnTo>
                  <a:pt x="671" y="541"/>
                </a:lnTo>
                <a:lnTo>
                  <a:pt x="669" y="539"/>
                </a:lnTo>
                <a:lnTo>
                  <a:pt x="666" y="538"/>
                </a:lnTo>
                <a:lnTo>
                  <a:pt x="656" y="534"/>
                </a:lnTo>
                <a:lnTo>
                  <a:pt x="656" y="534"/>
                </a:lnTo>
                <a:lnTo>
                  <a:pt x="641" y="532"/>
                </a:lnTo>
                <a:lnTo>
                  <a:pt x="628" y="530"/>
                </a:lnTo>
                <a:lnTo>
                  <a:pt x="618" y="526"/>
                </a:lnTo>
                <a:lnTo>
                  <a:pt x="612" y="525"/>
                </a:lnTo>
                <a:lnTo>
                  <a:pt x="607" y="521"/>
                </a:lnTo>
                <a:lnTo>
                  <a:pt x="607" y="521"/>
                </a:lnTo>
                <a:lnTo>
                  <a:pt x="597" y="515"/>
                </a:lnTo>
                <a:lnTo>
                  <a:pt x="584" y="510"/>
                </a:lnTo>
                <a:lnTo>
                  <a:pt x="571" y="505"/>
                </a:lnTo>
                <a:lnTo>
                  <a:pt x="565" y="504"/>
                </a:lnTo>
                <a:lnTo>
                  <a:pt x="559" y="504"/>
                </a:lnTo>
                <a:lnTo>
                  <a:pt x="559" y="504"/>
                </a:lnTo>
                <a:lnTo>
                  <a:pt x="549" y="505"/>
                </a:lnTo>
                <a:lnTo>
                  <a:pt x="545" y="506"/>
                </a:lnTo>
                <a:lnTo>
                  <a:pt x="542" y="507"/>
                </a:lnTo>
                <a:lnTo>
                  <a:pt x="540" y="510"/>
                </a:lnTo>
                <a:lnTo>
                  <a:pt x="539" y="513"/>
                </a:lnTo>
                <a:lnTo>
                  <a:pt x="540" y="518"/>
                </a:lnTo>
                <a:lnTo>
                  <a:pt x="542" y="523"/>
                </a:lnTo>
                <a:lnTo>
                  <a:pt x="542" y="523"/>
                </a:lnTo>
                <a:lnTo>
                  <a:pt x="552" y="537"/>
                </a:lnTo>
                <a:lnTo>
                  <a:pt x="563" y="550"/>
                </a:lnTo>
                <a:lnTo>
                  <a:pt x="579" y="566"/>
                </a:lnTo>
                <a:lnTo>
                  <a:pt x="579" y="566"/>
                </a:lnTo>
                <a:lnTo>
                  <a:pt x="586" y="576"/>
                </a:lnTo>
                <a:lnTo>
                  <a:pt x="588" y="579"/>
                </a:lnTo>
                <a:lnTo>
                  <a:pt x="588" y="580"/>
                </a:lnTo>
                <a:lnTo>
                  <a:pt x="588" y="582"/>
                </a:lnTo>
                <a:lnTo>
                  <a:pt x="588" y="582"/>
                </a:lnTo>
                <a:lnTo>
                  <a:pt x="558" y="567"/>
                </a:lnTo>
                <a:lnTo>
                  <a:pt x="535" y="557"/>
                </a:lnTo>
                <a:lnTo>
                  <a:pt x="522" y="551"/>
                </a:lnTo>
                <a:lnTo>
                  <a:pt x="522" y="551"/>
                </a:lnTo>
                <a:lnTo>
                  <a:pt x="508" y="540"/>
                </a:lnTo>
                <a:lnTo>
                  <a:pt x="501" y="536"/>
                </a:lnTo>
                <a:lnTo>
                  <a:pt x="499" y="532"/>
                </a:lnTo>
                <a:lnTo>
                  <a:pt x="499" y="532"/>
                </a:lnTo>
                <a:lnTo>
                  <a:pt x="500" y="530"/>
                </a:lnTo>
                <a:lnTo>
                  <a:pt x="502" y="526"/>
                </a:lnTo>
                <a:lnTo>
                  <a:pt x="510" y="517"/>
                </a:lnTo>
                <a:lnTo>
                  <a:pt x="510" y="517"/>
                </a:lnTo>
                <a:lnTo>
                  <a:pt x="512" y="511"/>
                </a:lnTo>
                <a:lnTo>
                  <a:pt x="514" y="500"/>
                </a:lnTo>
                <a:lnTo>
                  <a:pt x="519" y="469"/>
                </a:lnTo>
                <a:lnTo>
                  <a:pt x="522" y="438"/>
                </a:lnTo>
                <a:lnTo>
                  <a:pt x="523" y="419"/>
                </a:lnTo>
                <a:lnTo>
                  <a:pt x="523" y="419"/>
                </a:lnTo>
                <a:lnTo>
                  <a:pt x="523" y="415"/>
                </a:lnTo>
                <a:lnTo>
                  <a:pt x="521" y="410"/>
                </a:lnTo>
                <a:lnTo>
                  <a:pt x="515" y="402"/>
                </a:lnTo>
                <a:lnTo>
                  <a:pt x="508" y="395"/>
                </a:lnTo>
                <a:lnTo>
                  <a:pt x="504" y="392"/>
                </a:lnTo>
                <a:lnTo>
                  <a:pt x="504" y="392"/>
                </a:lnTo>
                <a:lnTo>
                  <a:pt x="506" y="387"/>
                </a:lnTo>
                <a:lnTo>
                  <a:pt x="506" y="380"/>
                </a:lnTo>
                <a:lnTo>
                  <a:pt x="508" y="374"/>
                </a:lnTo>
                <a:lnTo>
                  <a:pt x="510" y="369"/>
                </a:lnTo>
                <a:lnTo>
                  <a:pt x="523" y="353"/>
                </a:lnTo>
                <a:lnTo>
                  <a:pt x="523" y="353"/>
                </a:lnTo>
                <a:lnTo>
                  <a:pt x="538" y="351"/>
                </a:lnTo>
                <a:lnTo>
                  <a:pt x="548" y="350"/>
                </a:lnTo>
                <a:lnTo>
                  <a:pt x="553" y="348"/>
                </a:lnTo>
                <a:lnTo>
                  <a:pt x="555" y="347"/>
                </a:lnTo>
                <a:lnTo>
                  <a:pt x="555" y="347"/>
                </a:lnTo>
                <a:lnTo>
                  <a:pt x="558" y="343"/>
                </a:lnTo>
                <a:lnTo>
                  <a:pt x="560" y="338"/>
                </a:lnTo>
                <a:lnTo>
                  <a:pt x="565" y="325"/>
                </a:lnTo>
                <a:lnTo>
                  <a:pt x="569" y="311"/>
                </a:lnTo>
                <a:lnTo>
                  <a:pt x="573" y="299"/>
                </a:lnTo>
                <a:lnTo>
                  <a:pt x="573" y="299"/>
                </a:lnTo>
                <a:lnTo>
                  <a:pt x="575" y="282"/>
                </a:lnTo>
                <a:lnTo>
                  <a:pt x="576" y="270"/>
                </a:lnTo>
                <a:lnTo>
                  <a:pt x="576" y="270"/>
                </a:lnTo>
                <a:lnTo>
                  <a:pt x="576" y="266"/>
                </a:lnTo>
                <a:lnTo>
                  <a:pt x="578" y="262"/>
                </a:lnTo>
                <a:lnTo>
                  <a:pt x="579" y="256"/>
                </a:lnTo>
                <a:lnTo>
                  <a:pt x="579" y="256"/>
                </a:lnTo>
                <a:lnTo>
                  <a:pt x="593" y="258"/>
                </a:lnTo>
                <a:lnTo>
                  <a:pt x="602" y="261"/>
                </a:lnTo>
                <a:lnTo>
                  <a:pt x="608" y="261"/>
                </a:lnTo>
                <a:lnTo>
                  <a:pt x="608" y="261"/>
                </a:lnTo>
                <a:lnTo>
                  <a:pt x="611" y="259"/>
                </a:lnTo>
                <a:lnTo>
                  <a:pt x="612" y="258"/>
                </a:lnTo>
                <a:lnTo>
                  <a:pt x="613" y="255"/>
                </a:lnTo>
                <a:lnTo>
                  <a:pt x="612" y="251"/>
                </a:lnTo>
                <a:lnTo>
                  <a:pt x="612" y="251"/>
                </a:lnTo>
                <a:lnTo>
                  <a:pt x="610" y="249"/>
                </a:lnTo>
                <a:lnTo>
                  <a:pt x="605" y="246"/>
                </a:lnTo>
                <a:lnTo>
                  <a:pt x="593" y="238"/>
                </a:lnTo>
                <a:lnTo>
                  <a:pt x="575" y="229"/>
                </a:lnTo>
                <a:lnTo>
                  <a:pt x="575" y="229"/>
                </a:lnTo>
                <a:lnTo>
                  <a:pt x="575" y="215"/>
                </a:lnTo>
                <a:lnTo>
                  <a:pt x="574" y="203"/>
                </a:lnTo>
                <a:lnTo>
                  <a:pt x="573" y="198"/>
                </a:lnTo>
                <a:lnTo>
                  <a:pt x="572" y="193"/>
                </a:lnTo>
                <a:lnTo>
                  <a:pt x="572" y="193"/>
                </a:lnTo>
                <a:lnTo>
                  <a:pt x="568" y="187"/>
                </a:lnTo>
                <a:lnTo>
                  <a:pt x="565" y="184"/>
                </a:lnTo>
                <a:lnTo>
                  <a:pt x="555" y="177"/>
                </a:lnTo>
                <a:lnTo>
                  <a:pt x="555" y="177"/>
                </a:lnTo>
                <a:lnTo>
                  <a:pt x="542" y="168"/>
                </a:lnTo>
                <a:lnTo>
                  <a:pt x="535" y="165"/>
                </a:lnTo>
                <a:lnTo>
                  <a:pt x="565" y="111"/>
                </a:lnTo>
                <a:lnTo>
                  <a:pt x="565" y="111"/>
                </a:lnTo>
                <a:lnTo>
                  <a:pt x="568" y="98"/>
                </a:lnTo>
                <a:lnTo>
                  <a:pt x="571" y="88"/>
                </a:lnTo>
                <a:lnTo>
                  <a:pt x="573" y="83"/>
                </a:lnTo>
                <a:lnTo>
                  <a:pt x="573" y="83"/>
                </a:lnTo>
                <a:lnTo>
                  <a:pt x="581" y="75"/>
                </a:lnTo>
                <a:lnTo>
                  <a:pt x="586" y="67"/>
                </a:lnTo>
                <a:lnTo>
                  <a:pt x="589" y="60"/>
                </a:lnTo>
                <a:lnTo>
                  <a:pt x="589" y="60"/>
                </a:lnTo>
                <a:lnTo>
                  <a:pt x="592" y="54"/>
                </a:lnTo>
                <a:lnTo>
                  <a:pt x="592" y="46"/>
                </a:lnTo>
                <a:lnTo>
                  <a:pt x="591" y="36"/>
                </a:lnTo>
                <a:lnTo>
                  <a:pt x="591" y="36"/>
                </a:lnTo>
                <a:lnTo>
                  <a:pt x="593" y="30"/>
                </a:lnTo>
                <a:lnTo>
                  <a:pt x="593" y="24"/>
                </a:lnTo>
                <a:lnTo>
                  <a:pt x="594" y="20"/>
                </a:lnTo>
                <a:lnTo>
                  <a:pt x="594" y="20"/>
                </a:lnTo>
                <a:lnTo>
                  <a:pt x="594" y="16"/>
                </a:lnTo>
                <a:lnTo>
                  <a:pt x="595" y="14"/>
                </a:lnTo>
                <a:lnTo>
                  <a:pt x="594" y="11"/>
                </a:lnTo>
                <a:lnTo>
                  <a:pt x="589" y="8"/>
                </a:lnTo>
                <a:lnTo>
                  <a:pt x="589" y="8"/>
                </a:lnTo>
                <a:lnTo>
                  <a:pt x="584" y="3"/>
                </a:lnTo>
                <a:lnTo>
                  <a:pt x="579" y="1"/>
                </a:lnTo>
                <a:lnTo>
                  <a:pt x="574" y="0"/>
                </a:lnTo>
                <a:lnTo>
                  <a:pt x="572" y="0"/>
                </a:lnTo>
                <a:lnTo>
                  <a:pt x="572" y="0"/>
                </a:lnTo>
                <a:lnTo>
                  <a:pt x="561" y="1"/>
                </a:lnTo>
                <a:lnTo>
                  <a:pt x="556" y="2"/>
                </a:lnTo>
                <a:lnTo>
                  <a:pt x="553" y="3"/>
                </a:lnTo>
                <a:lnTo>
                  <a:pt x="553" y="3"/>
                </a:lnTo>
                <a:lnTo>
                  <a:pt x="547" y="8"/>
                </a:lnTo>
                <a:lnTo>
                  <a:pt x="543" y="11"/>
                </a:lnTo>
                <a:lnTo>
                  <a:pt x="541" y="14"/>
                </a:lnTo>
                <a:lnTo>
                  <a:pt x="541" y="14"/>
                </a:lnTo>
                <a:lnTo>
                  <a:pt x="539" y="17"/>
                </a:lnTo>
                <a:lnTo>
                  <a:pt x="539" y="24"/>
                </a:lnTo>
                <a:lnTo>
                  <a:pt x="539" y="24"/>
                </a:lnTo>
                <a:lnTo>
                  <a:pt x="539" y="34"/>
                </a:lnTo>
                <a:lnTo>
                  <a:pt x="541" y="48"/>
                </a:lnTo>
                <a:lnTo>
                  <a:pt x="542" y="61"/>
                </a:lnTo>
                <a:lnTo>
                  <a:pt x="542" y="67"/>
                </a:lnTo>
                <a:lnTo>
                  <a:pt x="542" y="72"/>
                </a:lnTo>
                <a:lnTo>
                  <a:pt x="542" y="72"/>
                </a:lnTo>
                <a:lnTo>
                  <a:pt x="541" y="79"/>
                </a:lnTo>
                <a:lnTo>
                  <a:pt x="541" y="83"/>
                </a:lnTo>
                <a:lnTo>
                  <a:pt x="540" y="86"/>
                </a:lnTo>
                <a:lnTo>
                  <a:pt x="539" y="88"/>
                </a:lnTo>
                <a:lnTo>
                  <a:pt x="539" y="88"/>
                </a:lnTo>
                <a:lnTo>
                  <a:pt x="534" y="92"/>
                </a:lnTo>
                <a:lnTo>
                  <a:pt x="530" y="98"/>
                </a:lnTo>
                <a:lnTo>
                  <a:pt x="530" y="98"/>
                </a:lnTo>
                <a:lnTo>
                  <a:pt x="470" y="170"/>
                </a:lnTo>
                <a:lnTo>
                  <a:pt x="470" y="170"/>
                </a:lnTo>
                <a:lnTo>
                  <a:pt x="460" y="186"/>
                </a:lnTo>
                <a:lnTo>
                  <a:pt x="443" y="215"/>
                </a:lnTo>
                <a:lnTo>
                  <a:pt x="423" y="251"/>
                </a:lnTo>
                <a:lnTo>
                  <a:pt x="423" y="2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6">
            <a:extLst>
              <a:ext uri="{FF2B5EF4-FFF2-40B4-BE49-F238E27FC236}">
                <a16:creationId xmlns:a16="http://schemas.microsoft.com/office/drawing/2014/main" id="{BAC2FD2E-5E11-498A-8164-72BA418FA043}"/>
              </a:ext>
            </a:extLst>
          </p:cNvPr>
          <p:cNvSpPr>
            <a:spLocks/>
          </p:cNvSpPr>
          <p:nvPr/>
        </p:nvSpPr>
        <p:spPr bwMode="auto">
          <a:xfrm>
            <a:off x="4277925" y="2662822"/>
            <a:ext cx="1459795" cy="1757712"/>
          </a:xfrm>
          <a:custGeom>
            <a:avLst/>
            <a:gdLst>
              <a:gd name="T0" fmla="*/ 526 w 1176"/>
              <a:gd name="T1" fmla="*/ 242 h 1416"/>
              <a:gd name="T2" fmla="*/ 476 w 1176"/>
              <a:gd name="T3" fmla="*/ 308 h 1416"/>
              <a:gd name="T4" fmla="*/ 414 w 1176"/>
              <a:gd name="T5" fmla="*/ 545 h 1416"/>
              <a:gd name="T6" fmla="*/ 405 w 1176"/>
              <a:gd name="T7" fmla="*/ 603 h 1416"/>
              <a:gd name="T8" fmla="*/ 343 w 1176"/>
              <a:gd name="T9" fmla="*/ 661 h 1416"/>
              <a:gd name="T10" fmla="*/ 327 w 1176"/>
              <a:gd name="T11" fmla="*/ 807 h 1416"/>
              <a:gd name="T12" fmla="*/ 273 w 1176"/>
              <a:gd name="T13" fmla="*/ 955 h 1416"/>
              <a:gd name="T14" fmla="*/ 158 w 1176"/>
              <a:gd name="T15" fmla="*/ 1076 h 1416"/>
              <a:gd name="T16" fmla="*/ 62 w 1176"/>
              <a:gd name="T17" fmla="*/ 1242 h 1416"/>
              <a:gd name="T18" fmla="*/ 1 w 1176"/>
              <a:gd name="T19" fmla="*/ 1306 h 1416"/>
              <a:gd name="T20" fmla="*/ 24 w 1176"/>
              <a:gd name="T21" fmla="*/ 1366 h 1416"/>
              <a:gd name="T22" fmla="*/ 83 w 1176"/>
              <a:gd name="T23" fmla="*/ 1416 h 1416"/>
              <a:gd name="T24" fmla="*/ 140 w 1176"/>
              <a:gd name="T25" fmla="*/ 1394 h 1416"/>
              <a:gd name="T26" fmla="*/ 116 w 1176"/>
              <a:gd name="T27" fmla="*/ 1344 h 1416"/>
              <a:gd name="T28" fmla="*/ 199 w 1176"/>
              <a:gd name="T29" fmla="*/ 1187 h 1416"/>
              <a:gd name="T30" fmla="*/ 388 w 1176"/>
              <a:gd name="T31" fmla="*/ 1028 h 1416"/>
              <a:gd name="T32" fmla="*/ 524 w 1176"/>
              <a:gd name="T33" fmla="*/ 850 h 1416"/>
              <a:gd name="T34" fmla="*/ 702 w 1176"/>
              <a:gd name="T35" fmla="*/ 983 h 1416"/>
              <a:gd name="T36" fmla="*/ 702 w 1176"/>
              <a:gd name="T37" fmla="*/ 1055 h 1416"/>
              <a:gd name="T38" fmla="*/ 709 w 1176"/>
              <a:gd name="T39" fmla="*/ 1151 h 1416"/>
              <a:gd name="T40" fmla="*/ 695 w 1176"/>
              <a:gd name="T41" fmla="*/ 1277 h 1416"/>
              <a:gd name="T42" fmla="*/ 692 w 1176"/>
              <a:gd name="T43" fmla="*/ 1342 h 1416"/>
              <a:gd name="T44" fmla="*/ 825 w 1176"/>
              <a:gd name="T45" fmla="*/ 1371 h 1416"/>
              <a:gd name="T46" fmla="*/ 916 w 1176"/>
              <a:gd name="T47" fmla="*/ 1357 h 1416"/>
              <a:gd name="T48" fmla="*/ 858 w 1176"/>
              <a:gd name="T49" fmla="*/ 1306 h 1416"/>
              <a:gd name="T50" fmla="*/ 839 w 1176"/>
              <a:gd name="T51" fmla="*/ 1299 h 1416"/>
              <a:gd name="T52" fmla="*/ 788 w 1176"/>
              <a:gd name="T53" fmla="*/ 1264 h 1416"/>
              <a:gd name="T54" fmla="*/ 813 w 1176"/>
              <a:gd name="T55" fmla="*/ 1103 h 1416"/>
              <a:gd name="T56" fmla="*/ 824 w 1176"/>
              <a:gd name="T57" fmla="*/ 944 h 1416"/>
              <a:gd name="T58" fmla="*/ 732 w 1176"/>
              <a:gd name="T59" fmla="*/ 807 h 1416"/>
              <a:gd name="T60" fmla="*/ 653 w 1176"/>
              <a:gd name="T61" fmla="*/ 696 h 1416"/>
              <a:gd name="T62" fmla="*/ 654 w 1176"/>
              <a:gd name="T63" fmla="*/ 616 h 1416"/>
              <a:gd name="T64" fmla="*/ 716 w 1176"/>
              <a:gd name="T65" fmla="*/ 431 h 1416"/>
              <a:gd name="T66" fmla="*/ 813 w 1176"/>
              <a:gd name="T67" fmla="*/ 487 h 1416"/>
              <a:gd name="T68" fmla="*/ 991 w 1176"/>
              <a:gd name="T69" fmla="*/ 427 h 1416"/>
              <a:gd name="T70" fmla="*/ 1029 w 1176"/>
              <a:gd name="T71" fmla="*/ 434 h 1416"/>
              <a:gd name="T72" fmla="*/ 1159 w 1176"/>
              <a:gd name="T73" fmla="*/ 460 h 1416"/>
              <a:gd name="T74" fmla="*/ 1174 w 1176"/>
              <a:gd name="T75" fmla="*/ 417 h 1416"/>
              <a:gd name="T76" fmla="*/ 1164 w 1176"/>
              <a:gd name="T77" fmla="*/ 360 h 1416"/>
              <a:gd name="T78" fmla="*/ 1093 w 1176"/>
              <a:gd name="T79" fmla="*/ 315 h 1416"/>
              <a:gd name="T80" fmla="*/ 1059 w 1176"/>
              <a:gd name="T81" fmla="*/ 314 h 1416"/>
              <a:gd name="T82" fmla="*/ 989 w 1176"/>
              <a:gd name="T83" fmla="*/ 359 h 1416"/>
              <a:gd name="T84" fmla="*/ 865 w 1176"/>
              <a:gd name="T85" fmla="*/ 402 h 1416"/>
              <a:gd name="T86" fmla="*/ 784 w 1176"/>
              <a:gd name="T87" fmla="*/ 352 h 1416"/>
              <a:gd name="T88" fmla="*/ 791 w 1176"/>
              <a:gd name="T89" fmla="*/ 336 h 1416"/>
              <a:gd name="T90" fmla="*/ 814 w 1176"/>
              <a:gd name="T91" fmla="*/ 291 h 1416"/>
              <a:gd name="T92" fmla="*/ 832 w 1176"/>
              <a:gd name="T93" fmla="*/ 269 h 1416"/>
              <a:gd name="T94" fmla="*/ 779 w 1176"/>
              <a:gd name="T95" fmla="*/ 257 h 1416"/>
              <a:gd name="T96" fmla="*/ 722 w 1176"/>
              <a:gd name="T97" fmla="*/ 245 h 1416"/>
              <a:gd name="T98" fmla="*/ 734 w 1176"/>
              <a:gd name="T99" fmla="*/ 206 h 1416"/>
              <a:gd name="T100" fmla="*/ 740 w 1176"/>
              <a:gd name="T101" fmla="*/ 173 h 1416"/>
              <a:gd name="T102" fmla="*/ 747 w 1176"/>
              <a:gd name="T103" fmla="*/ 145 h 1416"/>
              <a:gd name="T104" fmla="*/ 747 w 1176"/>
              <a:gd name="T105" fmla="*/ 101 h 1416"/>
              <a:gd name="T106" fmla="*/ 787 w 1176"/>
              <a:gd name="T107" fmla="*/ 77 h 1416"/>
              <a:gd name="T108" fmla="*/ 781 w 1176"/>
              <a:gd name="T109" fmla="*/ 44 h 1416"/>
              <a:gd name="T110" fmla="*/ 722 w 1176"/>
              <a:gd name="T111" fmla="*/ 42 h 1416"/>
              <a:gd name="T112" fmla="*/ 661 w 1176"/>
              <a:gd name="T113" fmla="*/ 1 h 1416"/>
              <a:gd name="T114" fmla="*/ 581 w 1176"/>
              <a:gd name="T115" fmla="*/ 32 h 1416"/>
              <a:gd name="T116" fmla="*/ 576 w 1176"/>
              <a:gd name="T117" fmla="*/ 132 h 1416"/>
              <a:gd name="T118" fmla="*/ 594 w 1176"/>
              <a:gd name="T119" fmla="*/ 153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6" h="1416">
                <a:moveTo>
                  <a:pt x="594" y="153"/>
                </a:moveTo>
                <a:lnTo>
                  <a:pt x="594" y="153"/>
                </a:lnTo>
                <a:lnTo>
                  <a:pt x="595" y="162"/>
                </a:lnTo>
                <a:lnTo>
                  <a:pt x="595" y="177"/>
                </a:lnTo>
                <a:lnTo>
                  <a:pt x="595" y="201"/>
                </a:lnTo>
                <a:lnTo>
                  <a:pt x="595" y="201"/>
                </a:lnTo>
                <a:lnTo>
                  <a:pt x="594" y="203"/>
                </a:lnTo>
                <a:lnTo>
                  <a:pt x="589" y="206"/>
                </a:lnTo>
                <a:lnTo>
                  <a:pt x="572" y="216"/>
                </a:lnTo>
                <a:lnTo>
                  <a:pt x="526" y="242"/>
                </a:lnTo>
                <a:lnTo>
                  <a:pt x="526" y="242"/>
                </a:lnTo>
                <a:lnTo>
                  <a:pt x="516" y="249"/>
                </a:lnTo>
                <a:lnTo>
                  <a:pt x="506" y="256"/>
                </a:lnTo>
                <a:lnTo>
                  <a:pt x="498" y="264"/>
                </a:lnTo>
                <a:lnTo>
                  <a:pt x="492" y="271"/>
                </a:lnTo>
                <a:lnTo>
                  <a:pt x="486" y="281"/>
                </a:lnTo>
                <a:lnTo>
                  <a:pt x="482" y="289"/>
                </a:lnTo>
                <a:lnTo>
                  <a:pt x="478" y="298"/>
                </a:lnTo>
                <a:lnTo>
                  <a:pt x="476" y="308"/>
                </a:lnTo>
                <a:lnTo>
                  <a:pt x="476" y="308"/>
                </a:lnTo>
                <a:lnTo>
                  <a:pt x="453" y="404"/>
                </a:lnTo>
                <a:lnTo>
                  <a:pt x="440" y="463"/>
                </a:lnTo>
                <a:lnTo>
                  <a:pt x="434" y="485"/>
                </a:lnTo>
                <a:lnTo>
                  <a:pt x="431" y="498"/>
                </a:lnTo>
                <a:lnTo>
                  <a:pt x="431" y="498"/>
                </a:lnTo>
                <a:lnTo>
                  <a:pt x="425" y="512"/>
                </a:lnTo>
                <a:lnTo>
                  <a:pt x="420" y="524"/>
                </a:lnTo>
                <a:lnTo>
                  <a:pt x="415" y="535"/>
                </a:lnTo>
                <a:lnTo>
                  <a:pt x="414" y="545"/>
                </a:lnTo>
                <a:lnTo>
                  <a:pt x="414" y="545"/>
                </a:lnTo>
                <a:lnTo>
                  <a:pt x="413" y="559"/>
                </a:lnTo>
                <a:lnTo>
                  <a:pt x="413" y="569"/>
                </a:lnTo>
                <a:lnTo>
                  <a:pt x="413" y="569"/>
                </a:lnTo>
                <a:lnTo>
                  <a:pt x="413" y="577"/>
                </a:lnTo>
                <a:lnTo>
                  <a:pt x="413" y="586"/>
                </a:lnTo>
                <a:lnTo>
                  <a:pt x="412" y="591"/>
                </a:lnTo>
                <a:lnTo>
                  <a:pt x="411" y="596"/>
                </a:lnTo>
                <a:lnTo>
                  <a:pt x="408" y="599"/>
                </a:lnTo>
                <a:lnTo>
                  <a:pt x="405" y="603"/>
                </a:lnTo>
                <a:lnTo>
                  <a:pt x="405" y="603"/>
                </a:lnTo>
                <a:lnTo>
                  <a:pt x="399" y="605"/>
                </a:lnTo>
                <a:lnTo>
                  <a:pt x="393" y="608"/>
                </a:lnTo>
                <a:lnTo>
                  <a:pt x="386" y="610"/>
                </a:lnTo>
                <a:lnTo>
                  <a:pt x="379" y="614"/>
                </a:lnTo>
                <a:lnTo>
                  <a:pt x="371" y="618"/>
                </a:lnTo>
                <a:lnTo>
                  <a:pt x="362" y="627"/>
                </a:lnTo>
                <a:lnTo>
                  <a:pt x="354" y="637"/>
                </a:lnTo>
                <a:lnTo>
                  <a:pt x="347" y="653"/>
                </a:lnTo>
                <a:lnTo>
                  <a:pt x="347" y="653"/>
                </a:lnTo>
                <a:lnTo>
                  <a:pt x="343" y="661"/>
                </a:lnTo>
                <a:lnTo>
                  <a:pt x="341" y="671"/>
                </a:lnTo>
                <a:lnTo>
                  <a:pt x="338" y="692"/>
                </a:lnTo>
                <a:lnTo>
                  <a:pt x="336" y="714"/>
                </a:lnTo>
                <a:lnTo>
                  <a:pt x="336" y="736"/>
                </a:lnTo>
                <a:lnTo>
                  <a:pt x="336" y="758"/>
                </a:lnTo>
                <a:lnTo>
                  <a:pt x="335" y="778"/>
                </a:lnTo>
                <a:lnTo>
                  <a:pt x="334" y="786"/>
                </a:lnTo>
                <a:lnTo>
                  <a:pt x="333" y="794"/>
                </a:lnTo>
                <a:lnTo>
                  <a:pt x="330" y="801"/>
                </a:lnTo>
                <a:lnTo>
                  <a:pt x="327" y="807"/>
                </a:lnTo>
                <a:lnTo>
                  <a:pt x="327" y="807"/>
                </a:lnTo>
                <a:lnTo>
                  <a:pt x="320" y="818"/>
                </a:lnTo>
                <a:lnTo>
                  <a:pt x="313" y="832"/>
                </a:lnTo>
                <a:lnTo>
                  <a:pt x="300" y="860"/>
                </a:lnTo>
                <a:lnTo>
                  <a:pt x="289" y="890"/>
                </a:lnTo>
                <a:lnTo>
                  <a:pt x="284" y="903"/>
                </a:lnTo>
                <a:lnTo>
                  <a:pt x="283" y="913"/>
                </a:lnTo>
                <a:lnTo>
                  <a:pt x="283" y="913"/>
                </a:lnTo>
                <a:lnTo>
                  <a:pt x="278" y="934"/>
                </a:lnTo>
                <a:lnTo>
                  <a:pt x="273" y="955"/>
                </a:lnTo>
                <a:lnTo>
                  <a:pt x="267" y="972"/>
                </a:lnTo>
                <a:lnTo>
                  <a:pt x="260" y="984"/>
                </a:lnTo>
                <a:lnTo>
                  <a:pt x="260" y="984"/>
                </a:lnTo>
                <a:lnTo>
                  <a:pt x="254" y="990"/>
                </a:lnTo>
                <a:lnTo>
                  <a:pt x="243" y="1000"/>
                </a:lnTo>
                <a:lnTo>
                  <a:pt x="214" y="1023"/>
                </a:lnTo>
                <a:lnTo>
                  <a:pt x="197" y="1037"/>
                </a:lnTo>
                <a:lnTo>
                  <a:pt x="181" y="1052"/>
                </a:lnTo>
                <a:lnTo>
                  <a:pt x="168" y="1065"/>
                </a:lnTo>
                <a:lnTo>
                  <a:pt x="158" y="1076"/>
                </a:lnTo>
                <a:lnTo>
                  <a:pt x="158" y="1076"/>
                </a:lnTo>
                <a:lnTo>
                  <a:pt x="143" y="1100"/>
                </a:lnTo>
                <a:lnTo>
                  <a:pt x="127" y="1126"/>
                </a:lnTo>
                <a:lnTo>
                  <a:pt x="105" y="1168"/>
                </a:lnTo>
                <a:lnTo>
                  <a:pt x="105" y="1168"/>
                </a:lnTo>
                <a:lnTo>
                  <a:pt x="96" y="1186"/>
                </a:lnTo>
                <a:lnTo>
                  <a:pt x="81" y="1209"/>
                </a:lnTo>
                <a:lnTo>
                  <a:pt x="70" y="1230"/>
                </a:lnTo>
                <a:lnTo>
                  <a:pt x="62" y="1242"/>
                </a:lnTo>
                <a:lnTo>
                  <a:pt x="62" y="1242"/>
                </a:lnTo>
                <a:lnTo>
                  <a:pt x="58" y="1250"/>
                </a:lnTo>
                <a:lnTo>
                  <a:pt x="49" y="1259"/>
                </a:lnTo>
                <a:lnTo>
                  <a:pt x="39" y="1270"/>
                </a:lnTo>
                <a:lnTo>
                  <a:pt x="39" y="1270"/>
                </a:lnTo>
                <a:lnTo>
                  <a:pt x="35" y="1272"/>
                </a:lnTo>
                <a:lnTo>
                  <a:pt x="29" y="1277"/>
                </a:lnTo>
                <a:lnTo>
                  <a:pt x="29" y="1277"/>
                </a:lnTo>
                <a:lnTo>
                  <a:pt x="14" y="1290"/>
                </a:lnTo>
                <a:lnTo>
                  <a:pt x="5" y="1301"/>
                </a:lnTo>
                <a:lnTo>
                  <a:pt x="1" y="1306"/>
                </a:lnTo>
                <a:lnTo>
                  <a:pt x="0" y="1311"/>
                </a:lnTo>
                <a:lnTo>
                  <a:pt x="0" y="1311"/>
                </a:lnTo>
                <a:lnTo>
                  <a:pt x="0" y="1316"/>
                </a:lnTo>
                <a:lnTo>
                  <a:pt x="1" y="1319"/>
                </a:lnTo>
                <a:lnTo>
                  <a:pt x="5" y="1328"/>
                </a:lnTo>
                <a:lnTo>
                  <a:pt x="9" y="1337"/>
                </a:lnTo>
                <a:lnTo>
                  <a:pt x="9" y="1337"/>
                </a:lnTo>
                <a:lnTo>
                  <a:pt x="16" y="1351"/>
                </a:lnTo>
                <a:lnTo>
                  <a:pt x="16" y="1351"/>
                </a:lnTo>
                <a:lnTo>
                  <a:pt x="24" y="1366"/>
                </a:lnTo>
                <a:lnTo>
                  <a:pt x="29" y="1374"/>
                </a:lnTo>
                <a:lnTo>
                  <a:pt x="36" y="1382"/>
                </a:lnTo>
                <a:lnTo>
                  <a:pt x="36" y="1382"/>
                </a:lnTo>
                <a:lnTo>
                  <a:pt x="45" y="1390"/>
                </a:lnTo>
                <a:lnTo>
                  <a:pt x="57" y="1401"/>
                </a:lnTo>
                <a:lnTo>
                  <a:pt x="62" y="1407"/>
                </a:lnTo>
                <a:lnTo>
                  <a:pt x="68" y="1412"/>
                </a:lnTo>
                <a:lnTo>
                  <a:pt x="75" y="1414"/>
                </a:lnTo>
                <a:lnTo>
                  <a:pt x="83" y="1416"/>
                </a:lnTo>
                <a:lnTo>
                  <a:pt x="83" y="1416"/>
                </a:lnTo>
                <a:lnTo>
                  <a:pt x="99" y="1416"/>
                </a:lnTo>
                <a:lnTo>
                  <a:pt x="118" y="1414"/>
                </a:lnTo>
                <a:lnTo>
                  <a:pt x="127" y="1412"/>
                </a:lnTo>
                <a:lnTo>
                  <a:pt x="134" y="1409"/>
                </a:lnTo>
                <a:lnTo>
                  <a:pt x="140" y="1407"/>
                </a:lnTo>
                <a:lnTo>
                  <a:pt x="143" y="1404"/>
                </a:lnTo>
                <a:lnTo>
                  <a:pt x="143" y="1404"/>
                </a:lnTo>
                <a:lnTo>
                  <a:pt x="144" y="1402"/>
                </a:lnTo>
                <a:lnTo>
                  <a:pt x="143" y="1399"/>
                </a:lnTo>
                <a:lnTo>
                  <a:pt x="140" y="1394"/>
                </a:lnTo>
                <a:lnTo>
                  <a:pt x="134" y="1389"/>
                </a:lnTo>
                <a:lnTo>
                  <a:pt x="130" y="1384"/>
                </a:lnTo>
                <a:lnTo>
                  <a:pt x="130" y="1384"/>
                </a:lnTo>
                <a:lnTo>
                  <a:pt x="120" y="1377"/>
                </a:lnTo>
                <a:lnTo>
                  <a:pt x="116" y="1374"/>
                </a:lnTo>
                <a:lnTo>
                  <a:pt x="116" y="1371"/>
                </a:lnTo>
                <a:lnTo>
                  <a:pt x="116" y="1371"/>
                </a:lnTo>
                <a:lnTo>
                  <a:pt x="116" y="1361"/>
                </a:lnTo>
                <a:lnTo>
                  <a:pt x="116" y="1344"/>
                </a:lnTo>
                <a:lnTo>
                  <a:pt x="116" y="1344"/>
                </a:lnTo>
                <a:lnTo>
                  <a:pt x="117" y="1312"/>
                </a:lnTo>
                <a:lnTo>
                  <a:pt x="117" y="1312"/>
                </a:lnTo>
                <a:lnTo>
                  <a:pt x="119" y="1304"/>
                </a:lnTo>
                <a:lnTo>
                  <a:pt x="126" y="1289"/>
                </a:lnTo>
                <a:lnTo>
                  <a:pt x="134" y="1271"/>
                </a:lnTo>
                <a:lnTo>
                  <a:pt x="143" y="1257"/>
                </a:lnTo>
                <a:lnTo>
                  <a:pt x="143" y="1257"/>
                </a:lnTo>
                <a:lnTo>
                  <a:pt x="158" y="1236"/>
                </a:lnTo>
                <a:lnTo>
                  <a:pt x="184" y="1204"/>
                </a:lnTo>
                <a:lnTo>
                  <a:pt x="199" y="1187"/>
                </a:lnTo>
                <a:lnTo>
                  <a:pt x="214" y="1172"/>
                </a:lnTo>
                <a:lnTo>
                  <a:pt x="228" y="1159"/>
                </a:lnTo>
                <a:lnTo>
                  <a:pt x="240" y="1150"/>
                </a:lnTo>
                <a:lnTo>
                  <a:pt x="240" y="1150"/>
                </a:lnTo>
                <a:lnTo>
                  <a:pt x="254" y="1140"/>
                </a:lnTo>
                <a:lnTo>
                  <a:pt x="273" y="1127"/>
                </a:lnTo>
                <a:lnTo>
                  <a:pt x="315" y="1092"/>
                </a:lnTo>
                <a:lnTo>
                  <a:pt x="381" y="1036"/>
                </a:lnTo>
                <a:lnTo>
                  <a:pt x="381" y="1036"/>
                </a:lnTo>
                <a:lnTo>
                  <a:pt x="388" y="1028"/>
                </a:lnTo>
                <a:lnTo>
                  <a:pt x="397" y="1015"/>
                </a:lnTo>
                <a:lnTo>
                  <a:pt x="415" y="980"/>
                </a:lnTo>
                <a:lnTo>
                  <a:pt x="432" y="944"/>
                </a:lnTo>
                <a:lnTo>
                  <a:pt x="443" y="923"/>
                </a:lnTo>
                <a:lnTo>
                  <a:pt x="443" y="923"/>
                </a:lnTo>
                <a:lnTo>
                  <a:pt x="447" y="917"/>
                </a:lnTo>
                <a:lnTo>
                  <a:pt x="458" y="906"/>
                </a:lnTo>
                <a:lnTo>
                  <a:pt x="486" y="882"/>
                </a:lnTo>
                <a:lnTo>
                  <a:pt x="524" y="850"/>
                </a:lnTo>
                <a:lnTo>
                  <a:pt x="524" y="850"/>
                </a:lnTo>
                <a:lnTo>
                  <a:pt x="529" y="856"/>
                </a:lnTo>
                <a:lnTo>
                  <a:pt x="543" y="871"/>
                </a:lnTo>
                <a:lnTo>
                  <a:pt x="554" y="883"/>
                </a:lnTo>
                <a:lnTo>
                  <a:pt x="568" y="895"/>
                </a:lnTo>
                <a:lnTo>
                  <a:pt x="585" y="909"/>
                </a:lnTo>
                <a:lnTo>
                  <a:pt x="607" y="923"/>
                </a:lnTo>
                <a:lnTo>
                  <a:pt x="607" y="923"/>
                </a:lnTo>
                <a:lnTo>
                  <a:pt x="648" y="950"/>
                </a:lnTo>
                <a:lnTo>
                  <a:pt x="681" y="970"/>
                </a:lnTo>
                <a:lnTo>
                  <a:pt x="702" y="983"/>
                </a:lnTo>
                <a:lnTo>
                  <a:pt x="708" y="989"/>
                </a:lnTo>
                <a:lnTo>
                  <a:pt x="711" y="993"/>
                </a:lnTo>
                <a:lnTo>
                  <a:pt x="711" y="993"/>
                </a:lnTo>
                <a:lnTo>
                  <a:pt x="711" y="1002"/>
                </a:lnTo>
                <a:lnTo>
                  <a:pt x="711" y="1017"/>
                </a:lnTo>
                <a:lnTo>
                  <a:pt x="709" y="1033"/>
                </a:lnTo>
                <a:lnTo>
                  <a:pt x="707" y="1047"/>
                </a:lnTo>
                <a:lnTo>
                  <a:pt x="707" y="1047"/>
                </a:lnTo>
                <a:lnTo>
                  <a:pt x="705" y="1052"/>
                </a:lnTo>
                <a:lnTo>
                  <a:pt x="702" y="1055"/>
                </a:lnTo>
                <a:lnTo>
                  <a:pt x="700" y="1060"/>
                </a:lnTo>
                <a:lnTo>
                  <a:pt x="699" y="1063"/>
                </a:lnTo>
                <a:lnTo>
                  <a:pt x="698" y="1069"/>
                </a:lnTo>
                <a:lnTo>
                  <a:pt x="698" y="1078"/>
                </a:lnTo>
                <a:lnTo>
                  <a:pt x="699" y="1087"/>
                </a:lnTo>
                <a:lnTo>
                  <a:pt x="702" y="1101"/>
                </a:lnTo>
                <a:lnTo>
                  <a:pt x="702" y="1101"/>
                </a:lnTo>
                <a:lnTo>
                  <a:pt x="706" y="1116"/>
                </a:lnTo>
                <a:lnTo>
                  <a:pt x="708" y="1133"/>
                </a:lnTo>
                <a:lnTo>
                  <a:pt x="709" y="1151"/>
                </a:lnTo>
                <a:lnTo>
                  <a:pt x="709" y="1167"/>
                </a:lnTo>
                <a:lnTo>
                  <a:pt x="709" y="1184"/>
                </a:lnTo>
                <a:lnTo>
                  <a:pt x="708" y="1200"/>
                </a:lnTo>
                <a:lnTo>
                  <a:pt x="706" y="1216"/>
                </a:lnTo>
                <a:lnTo>
                  <a:pt x="703" y="1229"/>
                </a:lnTo>
                <a:lnTo>
                  <a:pt x="703" y="1229"/>
                </a:lnTo>
                <a:lnTo>
                  <a:pt x="700" y="1251"/>
                </a:lnTo>
                <a:lnTo>
                  <a:pt x="698" y="1265"/>
                </a:lnTo>
                <a:lnTo>
                  <a:pt x="695" y="1277"/>
                </a:lnTo>
                <a:lnTo>
                  <a:pt x="695" y="1277"/>
                </a:lnTo>
                <a:lnTo>
                  <a:pt x="690" y="1281"/>
                </a:lnTo>
                <a:lnTo>
                  <a:pt x="687" y="1285"/>
                </a:lnTo>
                <a:lnTo>
                  <a:pt x="683" y="1291"/>
                </a:lnTo>
                <a:lnTo>
                  <a:pt x="683" y="1291"/>
                </a:lnTo>
                <a:lnTo>
                  <a:pt x="683" y="1296"/>
                </a:lnTo>
                <a:lnTo>
                  <a:pt x="683" y="1303"/>
                </a:lnTo>
                <a:lnTo>
                  <a:pt x="686" y="1318"/>
                </a:lnTo>
                <a:lnTo>
                  <a:pt x="688" y="1332"/>
                </a:lnTo>
                <a:lnTo>
                  <a:pt x="690" y="1338"/>
                </a:lnTo>
                <a:lnTo>
                  <a:pt x="692" y="1342"/>
                </a:lnTo>
                <a:lnTo>
                  <a:pt x="692" y="1342"/>
                </a:lnTo>
                <a:lnTo>
                  <a:pt x="698" y="1344"/>
                </a:lnTo>
                <a:lnTo>
                  <a:pt x="707" y="1347"/>
                </a:lnTo>
                <a:lnTo>
                  <a:pt x="738" y="1351"/>
                </a:lnTo>
                <a:lnTo>
                  <a:pt x="773" y="1358"/>
                </a:lnTo>
                <a:lnTo>
                  <a:pt x="787" y="1361"/>
                </a:lnTo>
                <a:lnTo>
                  <a:pt x="799" y="1366"/>
                </a:lnTo>
                <a:lnTo>
                  <a:pt x="799" y="1366"/>
                </a:lnTo>
                <a:lnTo>
                  <a:pt x="811" y="1369"/>
                </a:lnTo>
                <a:lnTo>
                  <a:pt x="825" y="1371"/>
                </a:lnTo>
                <a:lnTo>
                  <a:pt x="843" y="1374"/>
                </a:lnTo>
                <a:lnTo>
                  <a:pt x="860" y="1375"/>
                </a:lnTo>
                <a:lnTo>
                  <a:pt x="877" y="1375"/>
                </a:lnTo>
                <a:lnTo>
                  <a:pt x="892" y="1373"/>
                </a:lnTo>
                <a:lnTo>
                  <a:pt x="899" y="1371"/>
                </a:lnTo>
                <a:lnTo>
                  <a:pt x="905" y="1369"/>
                </a:lnTo>
                <a:lnTo>
                  <a:pt x="909" y="1367"/>
                </a:lnTo>
                <a:lnTo>
                  <a:pt x="912" y="1363"/>
                </a:lnTo>
                <a:lnTo>
                  <a:pt x="912" y="1363"/>
                </a:lnTo>
                <a:lnTo>
                  <a:pt x="916" y="1357"/>
                </a:lnTo>
                <a:lnTo>
                  <a:pt x="917" y="1350"/>
                </a:lnTo>
                <a:lnTo>
                  <a:pt x="917" y="1344"/>
                </a:lnTo>
                <a:lnTo>
                  <a:pt x="915" y="1340"/>
                </a:lnTo>
                <a:lnTo>
                  <a:pt x="910" y="1334"/>
                </a:lnTo>
                <a:lnTo>
                  <a:pt x="903" y="1329"/>
                </a:lnTo>
                <a:lnTo>
                  <a:pt x="896" y="1325"/>
                </a:lnTo>
                <a:lnTo>
                  <a:pt x="886" y="1321"/>
                </a:lnTo>
                <a:lnTo>
                  <a:pt x="886" y="1321"/>
                </a:lnTo>
                <a:lnTo>
                  <a:pt x="869" y="1314"/>
                </a:lnTo>
                <a:lnTo>
                  <a:pt x="858" y="1306"/>
                </a:lnTo>
                <a:lnTo>
                  <a:pt x="852" y="1303"/>
                </a:lnTo>
                <a:lnTo>
                  <a:pt x="850" y="1301"/>
                </a:lnTo>
                <a:lnTo>
                  <a:pt x="850" y="1301"/>
                </a:lnTo>
                <a:lnTo>
                  <a:pt x="847" y="1297"/>
                </a:lnTo>
                <a:lnTo>
                  <a:pt x="845" y="1296"/>
                </a:lnTo>
                <a:lnTo>
                  <a:pt x="844" y="1296"/>
                </a:lnTo>
                <a:lnTo>
                  <a:pt x="842" y="1296"/>
                </a:lnTo>
                <a:lnTo>
                  <a:pt x="842" y="1296"/>
                </a:lnTo>
                <a:lnTo>
                  <a:pt x="840" y="1297"/>
                </a:lnTo>
                <a:lnTo>
                  <a:pt x="839" y="1299"/>
                </a:lnTo>
                <a:lnTo>
                  <a:pt x="839" y="1303"/>
                </a:lnTo>
                <a:lnTo>
                  <a:pt x="839" y="1304"/>
                </a:lnTo>
                <a:lnTo>
                  <a:pt x="838" y="1304"/>
                </a:lnTo>
                <a:lnTo>
                  <a:pt x="833" y="1301"/>
                </a:lnTo>
                <a:lnTo>
                  <a:pt x="833" y="1301"/>
                </a:lnTo>
                <a:lnTo>
                  <a:pt x="812" y="1285"/>
                </a:lnTo>
                <a:lnTo>
                  <a:pt x="794" y="1271"/>
                </a:lnTo>
                <a:lnTo>
                  <a:pt x="794" y="1271"/>
                </a:lnTo>
                <a:lnTo>
                  <a:pt x="791" y="1268"/>
                </a:lnTo>
                <a:lnTo>
                  <a:pt x="788" y="1264"/>
                </a:lnTo>
                <a:lnTo>
                  <a:pt x="783" y="1252"/>
                </a:lnTo>
                <a:lnTo>
                  <a:pt x="783" y="1252"/>
                </a:lnTo>
                <a:lnTo>
                  <a:pt x="780" y="1245"/>
                </a:lnTo>
                <a:lnTo>
                  <a:pt x="779" y="1242"/>
                </a:lnTo>
                <a:lnTo>
                  <a:pt x="778" y="1237"/>
                </a:lnTo>
                <a:lnTo>
                  <a:pt x="779" y="1232"/>
                </a:lnTo>
                <a:lnTo>
                  <a:pt x="779" y="1232"/>
                </a:lnTo>
                <a:lnTo>
                  <a:pt x="794" y="1172"/>
                </a:lnTo>
                <a:lnTo>
                  <a:pt x="805" y="1131"/>
                </a:lnTo>
                <a:lnTo>
                  <a:pt x="813" y="1103"/>
                </a:lnTo>
                <a:lnTo>
                  <a:pt x="813" y="1103"/>
                </a:lnTo>
                <a:lnTo>
                  <a:pt x="817" y="1094"/>
                </a:lnTo>
                <a:lnTo>
                  <a:pt x="819" y="1079"/>
                </a:lnTo>
                <a:lnTo>
                  <a:pt x="825" y="1039"/>
                </a:lnTo>
                <a:lnTo>
                  <a:pt x="829" y="998"/>
                </a:lnTo>
                <a:lnTo>
                  <a:pt x="830" y="975"/>
                </a:lnTo>
                <a:lnTo>
                  <a:pt x="830" y="975"/>
                </a:lnTo>
                <a:lnTo>
                  <a:pt x="829" y="963"/>
                </a:lnTo>
                <a:lnTo>
                  <a:pt x="826" y="952"/>
                </a:lnTo>
                <a:lnTo>
                  <a:pt x="824" y="944"/>
                </a:lnTo>
                <a:lnTo>
                  <a:pt x="821" y="939"/>
                </a:lnTo>
                <a:lnTo>
                  <a:pt x="821" y="939"/>
                </a:lnTo>
                <a:lnTo>
                  <a:pt x="793" y="898"/>
                </a:lnTo>
                <a:lnTo>
                  <a:pt x="773" y="869"/>
                </a:lnTo>
                <a:lnTo>
                  <a:pt x="766" y="858"/>
                </a:lnTo>
                <a:lnTo>
                  <a:pt x="762" y="851"/>
                </a:lnTo>
                <a:lnTo>
                  <a:pt x="762" y="851"/>
                </a:lnTo>
                <a:lnTo>
                  <a:pt x="759" y="845"/>
                </a:lnTo>
                <a:lnTo>
                  <a:pt x="752" y="834"/>
                </a:lnTo>
                <a:lnTo>
                  <a:pt x="732" y="807"/>
                </a:lnTo>
                <a:lnTo>
                  <a:pt x="712" y="781"/>
                </a:lnTo>
                <a:lnTo>
                  <a:pt x="705" y="773"/>
                </a:lnTo>
                <a:lnTo>
                  <a:pt x="702" y="767"/>
                </a:lnTo>
                <a:lnTo>
                  <a:pt x="702" y="767"/>
                </a:lnTo>
                <a:lnTo>
                  <a:pt x="694" y="755"/>
                </a:lnTo>
                <a:lnTo>
                  <a:pt x="677" y="734"/>
                </a:lnTo>
                <a:lnTo>
                  <a:pt x="661" y="712"/>
                </a:lnTo>
                <a:lnTo>
                  <a:pt x="655" y="702"/>
                </a:lnTo>
                <a:lnTo>
                  <a:pt x="653" y="696"/>
                </a:lnTo>
                <a:lnTo>
                  <a:pt x="653" y="696"/>
                </a:lnTo>
                <a:lnTo>
                  <a:pt x="652" y="689"/>
                </a:lnTo>
                <a:lnTo>
                  <a:pt x="653" y="682"/>
                </a:lnTo>
                <a:lnTo>
                  <a:pt x="654" y="674"/>
                </a:lnTo>
                <a:lnTo>
                  <a:pt x="654" y="662"/>
                </a:lnTo>
                <a:lnTo>
                  <a:pt x="654" y="662"/>
                </a:lnTo>
                <a:lnTo>
                  <a:pt x="654" y="650"/>
                </a:lnTo>
                <a:lnTo>
                  <a:pt x="654" y="641"/>
                </a:lnTo>
                <a:lnTo>
                  <a:pt x="653" y="630"/>
                </a:lnTo>
                <a:lnTo>
                  <a:pt x="654" y="616"/>
                </a:lnTo>
                <a:lnTo>
                  <a:pt x="654" y="616"/>
                </a:lnTo>
                <a:lnTo>
                  <a:pt x="659" y="594"/>
                </a:lnTo>
                <a:lnTo>
                  <a:pt x="666" y="565"/>
                </a:lnTo>
                <a:lnTo>
                  <a:pt x="674" y="537"/>
                </a:lnTo>
                <a:lnTo>
                  <a:pt x="677" y="526"/>
                </a:lnTo>
                <a:lnTo>
                  <a:pt x="681" y="519"/>
                </a:lnTo>
                <a:lnTo>
                  <a:pt x="681" y="519"/>
                </a:lnTo>
                <a:lnTo>
                  <a:pt x="689" y="500"/>
                </a:lnTo>
                <a:lnTo>
                  <a:pt x="701" y="470"/>
                </a:lnTo>
                <a:lnTo>
                  <a:pt x="716" y="431"/>
                </a:lnTo>
                <a:lnTo>
                  <a:pt x="716" y="431"/>
                </a:lnTo>
                <a:lnTo>
                  <a:pt x="724" y="439"/>
                </a:lnTo>
                <a:lnTo>
                  <a:pt x="740" y="457"/>
                </a:lnTo>
                <a:lnTo>
                  <a:pt x="749" y="466"/>
                </a:lnTo>
                <a:lnTo>
                  <a:pt x="759" y="476"/>
                </a:lnTo>
                <a:lnTo>
                  <a:pt x="768" y="483"/>
                </a:lnTo>
                <a:lnTo>
                  <a:pt x="775" y="486"/>
                </a:lnTo>
                <a:lnTo>
                  <a:pt x="775" y="486"/>
                </a:lnTo>
                <a:lnTo>
                  <a:pt x="785" y="489"/>
                </a:lnTo>
                <a:lnTo>
                  <a:pt x="798" y="489"/>
                </a:lnTo>
                <a:lnTo>
                  <a:pt x="813" y="487"/>
                </a:lnTo>
                <a:lnTo>
                  <a:pt x="831" y="485"/>
                </a:lnTo>
                <a:lnTo>
                  <a:pt x="851" y="481"/>
                </a:lnTo>
                <a:lnTo>
                  <a:pt x="871" y="477"/>
                </a:lnTo>
                <a:lnTo>
                  <a:pt x="890" y="472"/>
                </a:lnTo>
                <a:lnTo>
                  <a:pt x="909" y="465"/>
                </a:lnTo>
                <a:lnTo>
                  <a:pt x="909" y="465"/>
                </a:lnTo>
                <a:lnTo>
                  <a:pt x="927" y="458"/>
                </a:lnTo>
                <a:lnTo>
                  <a:pt x="943" y="451"/>
                </a:lnTo>
                <a:lnTo>
                  <a:pt x="971" y="438"/>
                </a:lnTo>
                <a:lnTo>
                  <a:pt x="991" y="427"/>
                </a:lnTo>
                <a:lnTo>
                  <a:pt x="997" y="425"/>
                </a:lnTo>
                <a:lnTo>
                  <a:pt x="1001" y="424"/>
                </a:lnTo>
                <a:lnTo>
                  <a:pt x="1001" y="424"/>
                </a:lnTo>
                <a:lnTo>
                  <a:pt x="1014" y="426"/>
                </a:lnTo>
                <a:lnTo>
                  <a:pt x="1020" y="428"/>
                </a:lnTo>
                <a:lnTo>
                  <a:pt x="1022" y="430"/>
                </a:lnTo>
                <a:lnTo>
                  <a:pt x="1025" y="431"/>
                </a:lnTo>
                <a:lnTo>
                  <a:pt x="1025" y="431"/>
                </a:lnTo>
                <a:lnTo>
                  <a:pt x="1026" y="433"/>
                </a:lnTo>
                <a:lnTo>
                  <a:pt x="1029" y="434"/>
                </a:lnTo>
                <a:lnTo>
                  <a:pt x="1042" y="439"/>
                </a:lnTo>
                <a:lnTo>
                  <a:pt x="1095" y="455"/>
                </a:lnTo>
                <a:lnTo>
                  <a:pt x="1095" y="455"/>
                </a:lnTo>
                <a:lnTo>
                  <a:pt x="1124" y="465"/>
                </a:lnTo>
                <a:lnTo>
                  <a:pt x="1133" y="468"/>
                </a:lnTo>
                <a:lnTo>
                  <a:pt x="1140" y="470"/>
                </a:lnTo>
                <a:lnTo>
                  <a:pt x="1146" y="470"/>
                </a:lnTo>
                <a:lnTo>
                  <a:pt x="1151" y="468"/>
                </a:lnTo>
                <a:lnTo>
                  <a:pt x="1154" y="465"/>
                </a:lnTo>
                <a:lnTo>
                  <a:pt x="1159" y="460"/>
                </a:lnTo>
                <a:lnTo>
                  <a:pt x="1159" y="460"/>
                </a:lnTo>
                <a:lnTo>
                  <a:pt x="1163" y="454"/>
                </a:lnTo>
                <a:lnTo>
                  <a:pt x="1165" y="450"/>
                </a:lnTo>
                <a:lnTo>
                  <a:pt x="1166" y="445"/>
                </a:lnTo>
                <a:lnTo>
                  <a:pt x="1166" y="441"/>
                </a:lnTo>
                <a:lnTo>
                  <a:pt x="1165" y="435"/>
                </a:lnTo>
                <a:lnTo>
                  <a:pt x="1164" y="434"/>
                </a:lnTo>
                <a:lnTo>
                  <a:pt x="1164" y="434"/>
                </a:lnTo>
                <a:lnTo>
                  <a:pt x="1171" y="425"/>
                </a:lnTo>
                <a:lnTo>
                  <a:pt x="1174" y="417"/>
                </a:lnTo>
                <a:lnTo>
                  <a:pt x="1176" y="414"/>
                </a:lnTo>
                <a:lnTo>
                  <a:pt x="1176" y="411"/>
                </a:lnTo>
                <a:lnTo>
                  <a:pt x="1171" y="394"/>
                </a:lnTo>
                <a:lnTo>
                  <a:pt x="1171" y="394"/>
                </a:lnTo>
                <a:lnTo>
                  <a:pt x="1172" y="388"/>
                </a:lnTo>
                <a:lnTo>
                  <a:pt x="1173" y="382"/>
                </a:lnTo>
                <a:lnTo>
                  <a:pt x="1172" y="376"/>
                </a:lnTo>
                <a:lnTo>
                  <a:pt x="1172" y="376"/>
                </a:lnTo>
                <a:lnTo>
                  <a:pt x="1170" y="369"/>
                </a:lnTo>
                <a:lnTo>
                  <a:pt x="1164" y="360"/>
                </a:lnTo>
                <a:lnTo>
                  <a:pt x="1161" y="355"/>
                </a:lnTo>
                <a:lnTo>
                  <a:pt x="1157" y="349"/>
                </a:lnTo>
                <a:lnTo>
                  <a:pt x="1152" y="345"/>
                </a:lnTo>
                <a:lnTo>
                  <a:pt x="1146" y="341"/>
                </a:lnTo>
                <a:lnTo>
                  <a:pt x="1146" y="341"/>
                </a:lnTo>
                <a:lnTo>
                  <a:pt x="1121" y="326"/>
                </a:lnTo>
                <a:lnTo>
                  <a:pt x="1110" y="320"/>
                </a:lnTo>
                <a:lnTo>
                  <a:pt x="1098" y="316"/>
                </a:lnTo>
                <a:lnTo>
                  <a:pt x="1098" y="316"/>
                </a:lnTo>
                <a:lnTo>
                  <a:pt x="1093" y="315"/>
                </a:lnTo>
                <a:lnTo>
                  <a:pt x="1087" y="315"/>
                </a:lnTo>
                <a:lnTo>
                  <a:pt x="1079" y="315"/>
                </a:lnTo>
                <a:lnTo>
                  <a:pt x="1073" y="316"/>
                </a:lnTo>
                <a:lnTo>
                  <a:pt x="1071" y="317"/>
                </a:lnTo>
                <a:lnTo>
                  <a:pt x="1071" y="317"/>
                </a:lnTo>
                <a:lnTo>
                  <a:pt x="1069" y="316"/>
                </a:lnTo>
                <a:lnTo>
                  <a:pt x="1068" y="315"/>
                </a:lnTo>
                <a:lnTo>
                  <a:pt x="1066" y="314"/>
                </a:lnTo>
                <a:lnTo>
                  <a:pt x="1062" y="314"/>
                </a:lnTo>
                <a:lnTo>
                  <a:pt x="1059" y="314"/>
                </a:lnTo>
                <a:lnTo>
                  <a:pt x="1054" y="316"/>
                </a:lnTo>
                <a:lnTo>
                  <a:pt x="1054" y="316"/>
                </a:lnTo>
                <a:lnTo>
                  <a:pt x="1029" y="323"/>
                </a:lnTo>
                <a:lnTo>
                  <a:pt x="1019" y="328"/>
                </a:lnTo>
                <a:lnTo>
                  <a:pt x="1014" y="330"/>
                </a:lnTo>
                <a:lnTo>
                  <a:pt x="1012" y="334"/>
                </a:lnTo>
                <a:lnTo>
                  <a:pt x="1012" y="334"/>
                </a:lnTo>
                <a:lnTo>
                  <a:pt x="1002" y="347"/>
                </a:lnTo>
                <a:lnTo>
                  <a:pt x="996" y="353"/>
                </a:lnTo>
                <a:lnTo>
                  <a:pt x="989" y="359"/>
                </a:lnTo>
                <a:lnTo>
                  <a:pt x="989" y="359"/>
                </a:lnTo>
                <a:lnTo>
                  <a:pt x="983" y="365"/>
                </a:lnTo>
                <a:lnTo>
                  <a:pt x="977" y="372"/>
                </a:lnTo>
                <a:lnTo>
                  <a:pt x="971" y="380"/>
                </a:lnTo>
                <a:lnTo>
                  <a:pt x="971" y="380"/>
                </a:lnTo>
                <a:lnTo>
                  <a:pt x="957" y="383"/>
                </a:lnTo>
                <a:lnTo>
                  <a:pt x="923" y="393"/>
                </a:lnTo>
                <a:lnTo>
                  <a:pt x="902" y="396"/>
                </a:lnTo>
                <a:lnTo>
                  <a:pt x="883" y="400"/>
                </a:lnTo>
                <a:lnTo>
                  <a:pt x="865" y="402"/>
                </a:lnTo>
                <a:lnTo>
                  <a:pt x="851" y="402"/>
                </a:lnTo>
                <a:lnTo>
                  <a:pt x="851" y="402"/>
                </a:lnTo>
                <a:lnTo>
                  <a:pt x="832" y="400"/>
                </a:lnTo>
                <a:lnTo>
                  <a:pt x="817" y="398"/>
                </a:lnTo>
                <a:lnTo>
                  <a:pt x="807" y="395"/>
                </a:lnTo>
                <a:lnTo>
                  <a:pt x="804" y="393"/>
                </a:lnTo>
                <a:lnTo>
                  <a:pt x="804" y="381"/>
                </a:lnTo>
                <a:lnTo>
                  <a:pt x="774" y="343"/>
                </a:lnTo>
                <a:lnTo>
                  <a:pt x="774" y="343"/>
                </a:lnTo>
                <a:lnTo>
                  <a:pt x="784" y="352"/>
                </a:lnTo>
                <a:lnTo>
                  <a:pt x="791" y="358"/>
                </a:lnTo>
                <a:lnTo>
                  <a:pt x="793" y="359"/>
                </a:lnTo>
                <a:lnTo>
                  <a:pt x="796" y="359"/>
                </a:lnTo>
                <a:lnTo>
                  <a:pt x="796" y="359"/>
                </a:lnTo>
                <a:lnTo>
                  <a:pt x="797" y="356"/>
                </a:lnTo>
                <a:lnTo>
                  <a:pt x="797" y="354"/>
                </a:lnTo>
                <a:lnTo>
                  <a:pt x="794" y="347"/>
                </a:lnTo>
                <a:lnTo>
                  <a:pt x="790" y="337"/>
                </a:lnTo>
                <a:lnTo>
                  <a:pt x="790" y="337"/>
                </a:lnTo>
                <a:lnTo>
                  <a:pt x="791" y="336"/>
                </a:lnTo>
                <a:lnTo>
                  <a:pt x="797" y="334"/>
                </a:lnTo>
                <a:lnTo>
                  <a:pt x="805" y="329"/>
                </a:lnTo>
                <a:lnTo>
                  <a:pt x="809" y="324"/>
                </a:lnTo>
                <a:lnTo>
                  <a:pt x="812" y="319"/>
                </a:lnTo>
                <a:lnTo>
                  <a:pt x="812" y="319"/>
                </a:lnTo>
                <a:lnTo>
                  <a:pt x="814" y="313"/>
                </a:lnTo>
                <a:lnTo>
                  <a:pt x="817" y="308"/>
                </a:lnTo>
                <a:lnTo>
                  <a:pt x="817" y="303"/>
                </a:lnTo>
                <a:lnTo>
                  <a:pt x="817" y="298"/>
                </a:lnTo>
                <a:lnTo>
                  <a:pt x="814" y="291"/>
                </a:lnTo>
                <a:lnTo>
                  <a:pt x="812" y="287"/>
                </a:lnTo>
                <a:lnTo>
                  <a:pt x="812" y="287"/>
                </a:lnTo>
                <a:lnTo>
                  <a:pt x="805" y="278"/>
                </a:lnTo>
                <a:lnTo>
                  <a:pt x="805" y="278"/>
                </a:lnTo>
                <a:lnTo>
                  <a:pt x="825" y="275"/>
                </a:lnTo>
                <a:lnTo>
                  <a:pt x="825" y="275"/>
                </a:lnTo>
                <a:lnTo>
                  <a:pt x="827" y="274"/>
                </a:lnTo>
                <a:lnTo>
                  <a:pt x="831" y="273"/>
                </a:lnTo>
                <a:lnTo>
                  <a:pt x="832" y="270"/>
                </a:lnTo>
                <a:lnTo>
                  <a:pt x="832" y="269"/>
                </a:lnTo>
                <a:lnTo>
                  <a:pt x="830" y="267"/>
                </a:lnTo>
                <a:lnTo>
                  <a:pt x="830" y="267"/>
                </a:lnTo>
                <a:lnTo>
                  <a:pt x="827" y="265"/>
                </a:lnTo>
                <a:lnTo>
                  <a:pt x="824" y="264"/>
                </a:lnTo>
                <a:lnTo>
                  <a:pt x="814" y="263"/>
                </a:lnTo>
                <a:lnTo>
                  <a:pt x="804" y="263"/>
                </a:lnTo>
                <a:lnTo>
                  <a:pt x="794" y="262"/>
                </a:lnTo>
                <a:lnTo>
                  <a:pt x="794" y="262"/>
                </a:lnTo>
                <a:lnTo>
                  <a:pt x="779" y="257"/>
                </a:lnTo>
                <a:lnTo>
                  <a:pt x="779" y="257"/>
                </a:lnTo>
                <a:lnTo>
                  <a:pt x="771" y="258"/>
                </a:lnTo>
                <a:lnTo>
                  <a:pt x="759" y="262"/>
                </a:lnTo>
                <a:lnTo>
                  <a:pt x="759" y="262"/>
                </a:lnTo>
                <a:lnTo>
                  <a:pt x="744" y="270"/>
                </a:lnTo>
                <a:lnTo>
                  <a:pt x="744" y="270"/>
                </a:lnTo>
                <a:lnTo>
                  <a:pt x="738" y="262"/>
                </a:lnTo>
                <a:lnTo>
                  <a:pt x="727" y="250"/>
                </a:lnTo>
                <a:lnTo>
                  <a:pt x="727" y="250"/>
                </a:lnTo>
                <a:lnTo>
                  <a:pt x="724" y="247"/>
                </a:lnTo>
                <a:lnTo>
                  <a:pt x="722" y="245"/>
                </a:lnTo>
                <a:lnTo>
                  <a:pt x="720" y="243"/>
                </a:lnTo>
                <a:lnTo>
                  <a:pt x="713" y="242"/>
                </a:lnTo>
                <a:lnTo>
                  <a:pt x="713" y="242"/>
                </a:lnTo>
                <a:lnTo>
                  <a:pt x="695" y="238"/>
                </a:lnTo>
                <a:lnTo>
                  <a:pt x="699" y="222"/>
                </a:lnTo>
                <a:lnTo>
                  <a:pt x="699" y="222"/>
                </a:lnTo>
                <a:lnTo>
                  <a:pt x="712" y="217"/>
                </a:lnTo>
                <a:lnTo>
                  <a:pt x="732" y="209"/>
                </a:lnTo>
                <a:lnTo>
                  <a:pt x="732" y="209"/>
                </a:lnTo>
                <a:lnTo>
                  <a:pt x="734" y="206"/>
                </a:lnTo>
                <a:lnTo>
                  <a:pt x="737" y="204"/>
                </a:lnTo>
                <a:lnTo>
                  <a:pt x="739" y="196"/>
                </a:lnTo>
                <a:lnTo>
                  <a:pt x="740" y="189"/>
                </a:lnTo>
                <a:lnTo>
                  <a:pt x="740" y="184"/>
                </a:lnTo>
                <a:lnTo>
                  <a:pt x="740" y="184"/>
                </a:lnTo>
                <a:lnTo>
                  <a:pt x="738" y="179"/>
                </a:lnTo>
                <a:lnTo>
                  <a:pt x="738" y="176"/>
                </a:lnTo>
                <a:lnTo>
                  <a:pt x="739" y="175"/>
                </a:lnTo>
                <a:lnTo>
                  <a:pt x="740" y="173"/>
                </a:lnTo>
                <a:lnTo>
                  <a:pt x="740" y="173"/>
                </a:lnTo>
                <a:lnTo>
                  <a:pt x="742" y="172"/>
                </a:lnTo>
                <a:lnTo>
                  <a:pt x="744" y="172"/>
                </a:lnTo>
                <a:lnTo>
                  <a:pt x="744" y="171"/>
                </a:lnTo>
                <a:lnTo>
                  <a:pt x="745" y="167"/>
                </a:lnTo>
                <a:lnTo>
                  <a:pt x="745" y="167"/>
                </a:lnTo>
                <a:lnTo>
                  <a:pt x="745" y="163"/>
                </a:lnTo>
                <a:lnTo>
                  <a:pt x="745" y="158"/>
                </a:lnTo>
                <a:lnTo>
                  <a:pt x="744" y="152"/>
                </a:lnTo>
                <a:lnTo>
                  <a:pt x="744" y="152"/>
                </a:lnTo>
                <a:lnTo>
                  <a:pt x="747" y="145"/>
                </a:lnTo>
                <a:lnTo>
                  <a:pt x="751" y="139"/>
                </a:lnTo>
                <a:lnTo>
                  <a:pt x="752" y="136"/>
                </a:lnTo>
                <a:lnTo>
                  <a:pt x="752" y="136"/>
                </a:lnTo>
                <a:lnTo>
                  <a:pt x="751" y="133"/>
                </a:lnTo>
                <a:lnTo>
                  <a:pt x="748" y="132"/>
                </a:lnTo>
                <a:lnTo>
                  <a:pt x="747" y="129"/>
                </a:lnTo>
                <a:lnTo>
                  <a:pt x="746" y="119"/>
                </a:lnTo>
                <a:lnTo>
                  <a:pt x="746" y="119"/>
                </a:lnTo>
                <a:lnTo>
                  <a:pt x="747" y="108"/>
                </a:lnTo>
                <a:lnTo>
                  <a:pt x="747" y="101"/>
                </a:lnTo>
                <a:lnTo>
                  <a:pt x="748" y="99"/>
                </a:lnTo>
                <a:lnTo>
                  <a:pt x="748" y="95"/>
                </a:lnTo>
                <a:lnTo>
                  <a:pt x="748" y="95"/>
                </a:lnTo>
                <a:lnTo>
                  <a:pt x="745" y="86"/>
                </a:lnTo>
                <a:lnTo>
                  <a:pt x="745" y="86"/>
                </a:lnTo>
                <a:lnTo>
                  <a:pt x="764" y="82"/>
                </a:lnTo>
                <a:lnTo>
                  <a:pt x="779" y="79"/>
                </a:lnTo>
                <a:lnTo>
                  <a:pt x="784" y="78"/>
                </a:lnTo>
                <a:lnTo>
                  <a:pt x="787" y="77"/>
                </a:lnTo>
                <a:lnTo>
                  <a:pt x="787" y="77"/>
                </a:lnTo>
                <a:lnTo>
                  <a:pt x="792" y="73"/>
                </a:lnTo>
                <a:lnTo>
                  <a:pt x="797" y="70"/>
                </a:lnTo>
                <a:lnTo>
                  <a:pt x="798" y="67"/>
                </a:lnTo>
                <a:lnTo>
                  <a:pt x="798" y="65"/>
                </a:lnTo>
                <a:lnTo>
                  <a:pt x="798" y="62"/>
                </a:lnTo>
                <a:lnTo>
                  <a:pt x="796" y="58"/>
                </a:lnTo>
                <a:lnTo>
                  <a:pt x="796" y="58"/>
                </a:lnTo>
                <a:lnTo>
                  <a:pt x="790" y="47"/>
                </a:lnTo>
                <a:lnTo>
                  <a:pt x="786" y="45"/>
                </a:lnTo>
                <a:lnTo>
                  <a:pt x="781" y="44"/>
                </a:lnTo>
                <a:lnTo>
                  <a:pt x="781" y="44"/>
                </a:lnTo>
                <a:lnTo>
                  <a:pt x="775" y="42"/>
                </a:lnTo>
                <a:lnTo>
                  <a:pt x="770" y="44"/>
                </a:lnTo>
                <a:lnTo>
                  <a:pt x="753" y="46"/>
                </a:lnTo>
                <a:lnTo>
                  <a:pt x="732" y="49"/>
                </a:lnTo>
                <a:lnTo>
                  <a:pt x="732" y="49"/>
                </a:lnTo>
                <a:lnTo>
                  <a:pt x="727" y="47"/>
                </a:lnTo>
                <a:lnTo>
                  <a:pt x="724" y="45"/>
                </a:lnTo>
                <a:lnTo>
                  <a:pt x="724" y="45"/>
                </a:lnTo>
                <a:lnTo>
                  <a:pt x="722" y="42"/>
                </a:lnTo>
                <a:lnTo>
                  <a:pt x="719" y="34"/>
                </a:lnTo>
                <a:lnTo>
                  <a:pt x="713" y="26"/>
                </a:lnTo>
                <a:lnTo>
                  <a:pt x="708" y="21"/>
                </a:lnTo>
                <a:lnTo>
                  <a:pt x="703" y="16"/>
                </a:lnTo>
                <a:lnTo>
                  <a:pt x="703" y="16"/>
                </a:lnTo>
                <a:lnTo>
                  <a:pt x="694" y="10"/>
                </a:lnTo>
                <a:lnTo>
                  <a:pt x="686" y="6"/>
                </a:lnTo>
                <a:lnTo>
                  <a:pt x="675" y="3"/>
                </a:lnTo>
                <a:lnTo>
                  <a:pt x="661" y="1"/>
                </a:lnTo>
                <a:lnTo>
                  <a:pt x="661" y="1"/>
                </a:lnTo>
                <a:lnTo>
                  <a:pt x="653" y="0"/>
                </a:lnTo>
                <a:lnTo>
                  <a:pt x="644" y="0"/>
                </a:lnTo>
                <a:lnTo>
                  <a:pt x="628" y="2"/>
                </a:lnTo>
                <a:lnTo>
                  <a:pt x="615" y="5"/>
                </a:lnTo>
                <a:lnTo>
                  <a:pt x="610" y="7"/>
                </a:lnTo>
                <a:lnTo>
                  <a:pt x="608" y="9"/>
                </a:lnTo>
                <a:lnTo>
                  <a:pt x="608" y="9"/>
                </a:lnTo>
                <a:lnTo>
                  <a:pt x="602" y="14"/>
                </a:lnTo>
                <a:lnTo>
                  <a:pt x="591" y="22"/>
                </a:lnTo>
                <a:lnTo>
                  <a:pt x="581" y="32"/>
                </a:lnTo>
                <a:lnTo>
                  <a:pt x="577" y="35"/>
                </a:lnTo>
                <a:lnTo>
                  <a:pt x="574" y="40"/>
                </a:lnTo>
                <a:lnTo>
                  <a:pt x="574" y="40"/>
                </a:lnTo>
                <a:lnTo>
                  <a:pt x="572" y="46"/>
                </a:lnTo>
                <a:lnTo>
                  <a:pt x="570" y="58"/>
                </a:lnTo>
                <a:lnTo>
                  <a:pt x="569" y="85"/>
                </a:lnTo>
                <a:lnTo>
                  <a:pt x="569" y="111"/>
                </a:lnTo>
                <a:lnTo>
                  <a:pt x="569" y="124"/>
                </a:lnTo>
                <a:lnTo>
                  <a:pt x="569" y="124"/>
                </a:lnTo>
                <a:lnTo>
                  <a:pt x="576" y="132"/>
                </a:lnTo>
                <a:lnTo>
                  <a:pt x="582" y="140"/>
                </a:lnTo>
                <a:lnTo>
                  <a:pt x="583" y="157"/>
                </a:lnTo>
                <a:lnTo>
                  <a:pt x="587" y="154"/>
                </a:lnTo>
                <a:lnTo>
                  <a:pt x="587" y="158"/>
                </a:lnTo>
                <a:lnTo>
                  <a:pt x="587" y="158"/>
                </a:lnTo>
                <a:lnTo>
                  <a:pt x="589" y="154"/>
                </a:lnTo>
                <a:lnTo>
                  <a:pt x="591" y="153"/>
                </a:lnTo>
                <a:lnTo>
                  <a:pt x="592" y="152"/>
                </a:lnTo>
                <a:lnTo>
                  <a:pt x="594" y="153"/>
                </a:lnTo>
                <a:lnTo>
                  <a:pt x="594" y="1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75E5F571-8E5B-4251-8461-1F685DF45796}"/>
              </a:ext>
            </a:extLst>
          </p:cNvPr>
          <p:cNvSpPr>
            <a:spLocks/>
          </p:cNvSpPr>
          <p:nvPr/>
        </p:nvSpPr>
        <p:spPr bwMode="auto">
          <a:xfrm>
            <a:off x="8267016" y="2744379"/>
            <a:ext cx="711482" cy="1676155"/>
          </a:xfrm>
          <a:custGeom>
            <a:avLst/>
            <a:gdLst>
              <a:gd name="T0" fmla="*/ 168 w 503"/>
              <a:gd name="T1" fmla="*/ 187 h 1185"/>
              <a:gd name="T2" fmla="*/ 151 w 503"/>
              <a:gd name="T3" fmla="*/ 204 h 1185"/>
              <a:gd name="T4" fmla="*/ 98 w 503"/>
              <a:gd name="T5" fmla="*/ 268 h 1185"/>
              <a:gd name="T6" fmla="*/ 28 w 503"/>
              <a:gd name="T7" fmla="*/ 376 h 1185"/>
              <a:gd name="T8" fmla="*/ 6 w 503"/>
              <a:gd name="T9" fmla="*/ 422 h 1185"/>
              <a:gd name="T10" fmla="*/ 1 w 503"/>
              <a:gd name="T11" fmla="*/ 479 h 1185"/>
              <a:gd name="T12" fmla="*/ 37 w 503"/>
              <a:gd name="T13" fmla="*/ 582 h 1185"/>
              <a:gd name="T14" fmla="*/ 114 w 503"/>
              <a:gd name="T15" fmla="*/ 726 h 1185"/>
              <a:gd name="T16" fmla="*/ 132 w 503"/>
              <a:gd name="T17" fmla="*/ 758 h 1185"/>
              <a:gd name="T18" fmla="*/ 126 w 503"/>
              <a:gd name="T19" fmla="*/ 818 h 1185"/>
              <a:gd name="T20" fmla="*/ 113 w 503"/>
              <a:gd name="T21" fmla="*/ 852 h 1185"/>
              <a:gd name="T22" fmla="*/ 108 w 503"/>
              <a:gd name="T23" fmla="*/ 907 h 1185"/>
              <a:gd name="T24" fmla="*/ 120 w 503"/>
              <a:gd name="T25" fmla="*/ 1022 h 1185"/>
              <a:gd name="T26" fmla="*/ 107 w 503"/>
              <a:gd name="T27" fmla="*/ 1048 h 1185"/>
              <a:gd name="T28" fmla="*/ 101 w 503"/>
              <a:gd name="T29" fmla="*/ 1054 h 1185"/>
              <a:gd name="T30" fmla="*/ 98 w 503"/>
              <a:gd name="T31" fmla="*/ 1110 h 1185"/>
              <a:gd name="T32" fmla="*/ 113 w 503"/>
              <a:gd name="T33" fmla="*/ 1128 h 1185"/>
              <a:gd name="T34" fmla="*/ 124 w 503"/>
              <a:gd name="T35" fmla="*/ 1136 h 1185"/>
              <a:gd name="T36" fmla="*/ 165 w 503"/>
              <a:gd name="T37" fmla="*/ 1175 h 1185"/>
              <a:gd name="T38" fmla="*/ 210 w 503"/>
              <a:gd name="T39" fmla="*/ 1185 h 1185"/>
              <a:gd name="T40" fmla="*/ 238 w 503"/>
              <a:gd name="T41" fmla="*/ 1180 h 1185"/>
              <a:gd name="T42" fmla="*/ 259 w 503"/>
              <a:gd name="T43" fmla="*/ 1157 h 1185"/>
              <a:gd name="T44" fmla="*/ 271 w 503"/>
              <a:gd name="T45" fmla="*/ 1148 h 1185"/>
              <a:gd name="T46" fmla="*/ 248 w 503"/>
              <a:gd name="T47" fmla="*/ 1128 h 1185"/>
              <a:gd name="T48" fmla="*/ 216 w 503"/>
              <a:gd name="T49" fmla="*/ 1110 h 1185"/>
              <a:gd name="T50" fmla="*/ 189 w 503"/>
              <a:gd name="T51" fmla="*/ 1040 h 1185"/>
              <a:gd name="T52" fmla="*/ 257 w 503"/>
              <a:gd name="T53" fmla="*/ 886 h 1185"/>
              <a:gd name="T54" fmla="*/ 291 w 503"/>
              <a:gd name="T55" fmla="*/ 798 h 1185"/>
              <a:gd name="T56" fmla="*/ 300 w 503"/>
              <a:gd name="T57" fmla="*/ 748 h 1185"/>
              <a:gd name="T58" fmla="*/ 297 w 503"/>
              <a:gd name="T59" fmla="*/ 556 h 1185"/>
              <a:gd name="T60" fmla="*/ 265 w 503"/>
              <a:gd name="T61" fmla="*/ 437 h 1185"/>
              <a:gd name="T62" fmla="*/ 349 w 503"/>
              <a:gd name="T63" fmla="*/ 484 h 1185"/>
              <a:gd name="T64" fmla="*/ 369 w 503"/>
              <a:gd name="T65" fmla="*/ 503 h 1185"/>
              <a:gd name="T66" fmla="*/ 396 w 503"/>
              <a:gd name="T67" fmla="*/ 488 h 1185"/>
              <a:gd name="T68" fmla="*/ 427 w 503"/>
              <a:gd name="T69" fmla="*/ 453 h 1185"/>
              <a:gd name="T70" fmla="*/ 440 w 503"/>
              <a:gd name="T71" fmla="*/ 420 h 1185"/>
              <a:gd name="T72" fmla="*/ 451 w 503"/>
              <a:gd name="T73" fmla="*/ 383 h 1185"/>
              <a:gd name="T74" fmla="*/ 440 w 503"/>
              <a:gd name="T75" fmla="*/ 342 h 1185"/>
              <a:gd name="T76" fmla="*/ 419 w 503"/>
              <a:gd name="T77" fmla="*/ 317 h 1185"/>
              <a:gd name="T78" fmla="*/ 429 w 503"/>
              <a:gd name="T79" fmla="*/ 316 h 1185"/>
              <a:gd name="T80" fmla="*/ 454 w 503"/>
              <a:gd name="T81" fmla="*/ 291 h 1185"/>
              <a:gd name="T82" fmla="*/ 464 w 503"/>
              <a:gd name="T83" fmla="*/ 261 h 1185"/>
              <a:gd name="T84" fmla="*/ 472 w 503"/>
              <a:gd name="T85" fmla="*/ 141 h 1185"/>
              <a:gd name="T86" fmla="*/ 467 w 503"/>
              <a:gd name="T87" fmla="*/ 101 h 1185"/>
              <a:gd name="T88" fmla="*/ 492 w 503"/>
              <a:gd name="T89" fmla="*/ 101 h 1185"/>
              <a:gd name="T90" fmla="*/ 501 w 503"/>
              <a:gd name="T91" fmla="*/ 89 h 1185"/>
              <a:gd name="T92" fmla="*/ 459 w 503"/>
              <a:gd name="T93" fmla="*/ 52 h 1185"/>
              <a:gd name="T94" fmla="*/ 440 w 503"/>
              <a:gd name="T95" fmla="*/ 21 h 1185"/>
              <a:gd name="T96" fmla="*/ 389 w 503"/>
              <a:gd name="T97" fmla="*/ 3 h 1185"/>
              <a:gd name="T98" fmla="*/ 375 w 503"/>
              <a:gd name="T99" fmla="*/ 1 h 1185"/>
              <a:gd name="T100" fmla="*/ 364 w 503"/>
              <a:gd name="T101" fmla="*/ 7 h 1185"/>
              <a:gd name="T102" fmla="*/ 321 w 503"/>
              <a:gd name="T103" fmla="*/ 48 h 1185"/>
              <a:gd name="T104" fmla="*/ 314 w 503"/>
              <a:gd name="T105" fmla="*/ 89 h 1185"/>
              <a:gd name="T106" fmla="*/ 318 w 503"/>
              <a:gd name="T107" fmla="*/ 138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3" h="1185">
                <a:moveTo>
                  <a:pt x="318" y="143"/>
                </a:moveTo>
                <a:lnTo>
                  <a:pt x="318" y="143"/>
                </a:lnTo>
                <a:lnTo>
                  <a:pt x="250" y="163"/>
                </a:lnTo>
                <a:lnTo>
                  <a:pt x="199" y="177"/>
                </a:lnTo>
                <a:lnTo>
                  <a:pt x="168" y="187"/>
                </a:lnTo>
                <a:lnTo>
                  <a:pt x="168" y="187"/>
                </a:lnTo>
                <a:lnTo>
                  <a:pt x="163" y="191"/>
                </a:lnTo>
                <a:lnTo>
                  <a:pt x="158" y="195"/>
                </a:lnTo>
                <a:lnTo>
                  <a:pt x="154" y="198"/>
                </a:lnTo>
                <a:lnTo>
                  <a:pt x="151" y="204"/>
                </a:lnTo>
                <a:lnTo>
                  <a:pt x="139" y="221"/>
                </a:lnTo>
                <a:lnTo>
                  <a:pt x="128" y="232"/>
                </a:lnTo>
                <a:lnTo>
                  <a:pt x="114" y="249"/>
                </a:lnTo>
                <a:lnTo>
                  <a:pt x="114" y="249"/>
                </a:lnTo>
                <a:lnTo>
                  <a:pt x="98" y="268"/>
                </a:lnTo>
                <a:lnTo>
                  <a:pt x="82" y="287"/>
                </a:lnTo>
                <a:lnTo>
                  <a:pt x="68" y="308"/>
                </a:lnTo>
                <a:lnTo>
                  <a:pt x="55" y="327"/>
                </a:lnTo>
                <a:lnTo>
                  <a:pt x="36" y="360"/>
                </a:lnTo>
                <a:lnTo>
                  <a:pt x="28" y="376"/>
                </a:lnTo>
                <a:lnTo>
                  <a:pt x="28" y="376"/>
                </a:lnTo>
                <a:lnTo>
                  <a:pt x="21" y="388"/>
                </a:lnTo>
                <a:lnTo>
                  <a:pt x="16" y="398"/>
                </a:lnTo>
                <a:lnTo>
                  <a:pt x="10" y="409"/>
                </a:lnTo>
                <a:lnTo>
                  <a:pt x="6" y="422"/>
                </a:lnTo>
                <a:lnTo>
                  <a:pt x="2" y="439"/>
                </a:lnTo>
                <a:lnTo>
                  <a:pt x="0" y="458"/>
                </a:lnTo>
                <a:lnTo>
                  <a:pt x="0" y="468"/>
                </a:lnTo>
                <a:lnTo>
                  <a:pt x="1" y="479"/>
                </a:lnTo>
                <a:lnTo>
                  <a:pt x="1" y="479"/>
                </a:lnTo>
                <a:lnTo>
                  <a:pt x="3" y="492"/>
                </a:lnTo>
                <a:lnTo>
                  <a:pt x="7" y="506"/>
                </a:lnTo>
                <a:lnTo>
                  <a:pt x="13" y="524"/>
                </a:lnTo>
                <a:lnTo>
                  <a:pt x="20" y="542"/>
                </a:lnTo>
                <a:lnTo>
                  <a:pt x="37" y="582"/>
                </a:lnTo>
                <a:lnTo>
                  <a:pt x="58" y="622"/>
                </a:lnTo>
                <a:lnTo>
                  <a:pt x="76" y="660"/>
                </a:lnTo>
                <a:lnTo>
                  <a:pt x="94" y="691"/>
                </a:lnTo>
                <a:lnTo>
                  <a:pt x="114" y="726"/>
                </a:lnTo>
                <a:lnTo>
                  <a:pt x="114" y="726"/>
                </a:lnTo>
                <a:lnTo>
                  <a:pt x="125" y="741"/>
                </a:lnTo>
                <a:lnTo>
                  <a:pt x="130" y="749"/>
                </a:lnTo>
                <a:lnTo>
                  <a:pt x="131" y="754"/>
                </a:lnTo>
                <a:lnTo>
                  <a:pt x="132" y="758"/>
                </a:lnTo>
                <a:lnTo>
                  <a:pt x="132" y="758"/>
                </a:lnTo>
                <a:lnTo>
                  <a:pt x="130" y="785"/>
                </a:lnTo>
                <a:lnTo>
                  <a:pt x="126" y="809"/>
                </a:lnTo>
                <a:lnTo>
                  <a:pt x="126" y="809"/>
                </a:lnTo>
                <a:lnTo>
                  <a:pt x="126" y="814"/>
                </a:lnTo>
                <a:lnTo>
                  <a:pt x="126" y="818"/>
                </a:lnTo>
                <a:lnTo>
                  <a:pt x="126" y="820"/>
                </a:lnTo>
                <a:lnTo>
                  <a:pt x="126" y="820"/>
                </a:lnTo>
                <a:lnTo>
                  <a:pt x="124" y="826"/>
                </a:lnTo>
                <a:lnTo>
                  <a:pt x="117" y="841"/>
                </a:lnTo>
                <a:lnTo>
                  <a:pt x="113" y="852"/>
                </a:lnTo>
                <a:lnTo>
                  <a:pt x="109" y="864"/>
                </a:lnTo>
                <a:lnTo>
                  <a:pt x="108" y="877"/>
                </a:lnTo>
                <a:lnTo>
                  <a:pt x="107" y="891"/>
                </a:lnTo>
                <a:lnTo>
                  <a:pt x="107" y="891"/>
                </a:lnTo>
                <a:lnTo>
                  <a:pt x="108" y="907"/>
                </a:lnTo>
                <a:lnTo>
                  <a:pt x="109" y="926"/>
                </a:lnTo>
                <a:lnTo>
                  <a:pt x="115" y="966"/>
                </a:lnTo>
                <a:lnTo>
                  <a:pt x="119" y="1003"/>
                </a:lnTo>
                <a:lnTo>
                  <a:pt x="120" y="1015"/>
                </a:lnTo>
                <a:lnTo>
                  <a:pt x="120" y="1022"/>
                </a:lnTo>
                <a:lnTo>
                  <a:pt x="120" y="1022"/>
                </a:lnTo>
                <a:lnTo>
                  <a:pt x="118" y="1030"/>
                </a:lnTo>
                <a:lnTo>
                  <a:pt x="113" y="1038"/>
                </a:lnTo>
                <a:lnTo>
                  <a:pt x="109" y="1044"/>
                </a:lnTo>
                <a:lnTo>
                  <a:pt x="107" y="1048"/>
                </a:lnTo>
                <a:lnTo>
                  <a:pt x="107" y="1048"/>
                </a:lnTo>
                <a:lnTo>
                  <a:pt x="106" y="1048"/>
                </a:lnTo>
                <a:lnTo>
                  <a:pt x="105" y="1048"/>
                </a:lnTo>
                <a:lnTo>
                  <a:pt x="104" y="1048"/>
                </a:lnTo>
                <a:lnTo>
                  <a:pt x="101" y="1054"/>
                </a:lnTo>
                <a:lnTo>
                  <a:pt x="99" y="1068"/>
                </a:lnTo>
                <a:lnTo>
                  <a:pt x="99" y="1068"/>
                </a:lnTo>
                <a:lnTo>
                  <a:pt x="96" y="1087"/>
                </a:lnTo>
                <a:lnTo>
                  <a:pt x="96" y="1103"/>
                </a:lnTo>
                <a:lnTo>
                  <a:pt x="98" y="1110"/>
                </a:lnTo>
                <a:lnTo>
                  <a:pt x="99" y="1116"/>
                </a:lnTo>
                <a:lnTo>
                  <a:pt x="101" y="1121"/>
                </a:lnTo>
                <a:lnTo>
                  <a:pt x="106" y="1125"/>
                </a:lnTo>
                <a:lnTo>
                  <a:pt x="106" y="1125"/>
                </a:lnTo>
                <a:lnTo>
                  <a:pt x="113" y="1128"/>
                </a:lnTo>
                <a:lnTo>
                  <a:pt x="118" y="1129"/>
                </a:lnTo>
                <a:lnTo>
                  <a:pt x="120" y="1131"/>
                </a:lnTo>
                <a:lnTo>
                  <a:pt x="120" y="1131"/>
                </a:lnTo>
                <a:lnTo>
                  <a:pt x="120" y="1131"/>
                </a:lnTo>
                <a:lnTo>
                  <a:pt x="124" y="1136"/>
                </a:lnTo>
                <a:lnTo>
                  <a:pt x="132" y="1148"/>
                </a:lnTo>
                <a:lnTo>
                  <a:pt x="138" y="1155"/>
                </a:lnTo>
                <a:lnTo>
                  <a:pt x="146" y="1162"/>
                </a:lnTo>
                <a:lnTo>
                  <a:pt x="156" y="1169"/>
                </a:lnTo>
                <a:lnTo>
                  <a:pt x="165" y="1175"/>
                </a:lnTo>
                <a:lnTo>
                  <a:pt x="165" y="1175"/>
                </a:lnTo>
                <a:lnTo>
                  <a:pt x="177" y="1180"/>
                </a:lnTo>
                <a:lnTo>
                  <a:pt x="187" y="1184"/>
                </a:lnTo>
                <a:lnTo>
                  <a:pt x="199" y="1185"/>
                </a:lnTo>
                <a:lnTo>
                  <a:pt x="210" y="1185"/>
                </a:lnTo>
                <a:lnTo>
                  <a:pt x="219" y="1185"/>
                </a:lnTo>
                <a:lnTo>
                  <a:pt x="228" y="1184"/>
                </a:lnTo>
                <a:lnTo>
                  <a:pt x="233" y="1182"/>
                </a:lnTo>
                <a:lnTo>
                  <a:pt x="238" y="1180"/>
                </a:lnTo>
                <a:lnTo>
                  <a:pt x="238" y="1180"/>
                </a:lnTo>
                <a:lnTo>
                  <a:pt x="242" y="1178"/>
                </a:lnTo>
                <a:lnTo>
                  <a:pt x="245" y="1175"/>
                </a:lnTo>
                <a:lnTo>
                  <a:pt x="251" y="1167"/>
                </a:lnTo>
                <a:lnTo>
                  <a:pt x="259" y="1157"/>
                </a:lnTo>
                <a:lnTo>
                  <a:pt x="259" y="1157"/>
                </a:lnTo>
                <a:lnTo>
                  <a:pt x="261" y="1157"/>
                </a:lnTo>
                <a:lnTo>
                  <a:pt x="265" y="1154"/>
                </a:lnTo>
                <a:lnTo>
                  <a:pt x="268" y="1153"/>
                </a:lnTo>
                <a:lnTo>
                  <a:pt x="270" y="1151"/>
                </a:lnTo>
                <a:lnTo>
                  <a:pt x="271" y="1148"/>
                </a:lnTo>
                <a:lnTo>
                  <a:pt x="270" y="1145"/>
                </a:lnTo>
                <a:lnTo>
                  <a:pt x="270" y="1145"/>
                </a:lnTo>
                <a:lnTo>
                  <a:pt x="268" y="1141"/>
                </a:lnTo>
                <a:lnTo>
                  <a:pt x="262" y="1138"/>
                </a:lnTo>
                <a:lnTo>
                  <a:pt x="248" y="1128"/>
                </a:lnTo>
                <a:lnTo>
                  <a:pt x="225" y="1118"/>
                </a:lnTo>
                <a:lnTo>
                  <a:pt x="225" y="1118"/>
                </a:lnTo>
                <a:lnTo>
                  <a:pt x="223" y="1116"/>
                </a:lnTo>
                <a:lnTo>
                  <a:pt x="219" y="1114"/>
                </a:lnTo>
                <a:lnTo>
                  <a:pt x="216" y="1110"/>
                </a:lnTo>
                <a:lnTo>
                  <a:pt x="211" y="1102"/>
                </a:lnTo>
                <a:lnTo>
                  <a:pt x="211" y="1102"/>
                </a:lnTo>
                <a:lnTo>
                  <a:pt x="204" y="1086"/>
                </a:lnTo>
                <a:lnTo>
                  <a:pt x="196" y="1062"/>
                </a:lnTo>
                <a:lnTo>
                  <a:pt x="189" y="1040"/>
                </a:lnTo>
                <a:lnTo>
                  <a:pt x="187" y="1031"/>
                </a:lnTo>
                <a:lnTo>
                  <a:pt x="187" y="1027"/>
                </a:lnTo>
                <a:lnTo>
                  <a:pt x="187" y="1027"/>
                </a:lnTo>
                <a:lnTo>
                  <a:pt x="218" y="965"/>
                </a:lnTo>
                <a:lnTo>
                  <a:pt x="257" y="886"/>
                </a:lnTo>
                <a:lnTo>
                  <a:pt x="257" y="886"/>
                </a:lnTo>
                <a:lnTo>
                  <a:pt x="269" y="861"/>
                </a:lnTo>
                <a:lnTo>
                  <a:pt x="279" y="835"/>
                </a:lnTo>
                <a:lnTo>
                  <a:pt x="287" y="813"/>
                </a:lnTo>
                <a:lnTo>
                  <a:pt x="291" y="798"/>
                </a:lnTo>
                <a:lnTo>
                  <a:pt x="291" y="798"/>
                </a:lnTo>
                <a:lnTo>
                  <a:pt x="297" y="774"/>
                </a:lnTo>
                <a:lnTo>
                  <a:pt x="300" y="761"/>
                </a:lnTo>
                <a:lnTo>
                  <a:pt x="300" y="748"/>
                </a:lnTo>
                <a:lnTo>
                  <a:pt x="300" y="748"/>
                </a:lnTo>
                <a:lnTo>
                  <a:pt x="298" y="715"/>
                </a:lnTo>
                <a:lnTo>
                  <a:pt x="298" y="657"/>
                </a:lnTo>
                <a:lnTo>
                  <a:pt x="298" y="597"/>
                </a:lnTo>
                <a:lnTo>
                  <a:pt x="297" y="556"/>
                </a:lnTo>
                <a:lnTo>
                  <a:pt x="297" y="556"/>
                </a:lnTo>
                <a:lnTo>
                  <a:pt x="296" y="542"/>
                </a:lnTo>
                <a:lnTo>
                  <a:pt x="292" y="524"/>
                </a:lnTo>
                <a:lnTo>
                  <a:pt x="281" y="484"/>
                </a:lnTo>
                <a:lnTo>
                  <a:pt x="270" y="451"/>
                </a:lnTo>
                <a:lnTo>
                  <a:pt x="265" y="437"/>
                </a:lnTo>
                <a:lnTo>
                  <a:pt x="315" y="428"/>
                </a:lnTo>
                <a:lnTo>
                  <a:pt x="315" y="428"/>
                </a:lnTo>
                <a:lnTo>
                  <a:pt x="327" y="449"/>
                </a:lnTo>
                <a:lnTo>
                  <a:pt x="338" y="467"/>
                </a:lnTo>
                <a:lnTo>
                  <a:pt x="349" y="484"/>
                </a:lnTo>
                <a:lnTo>
                  <a:pt x="349" y="484"/>
                </a:lnTo>
                <a:lnTo>
                  <a:pt x="359" y="496"/>
                </a:lnTo>
                <a:lnTo>
                  <a:pt x="362" y="499"/>
                </a:lnTo>
                <a:lnTo>
                  <a:pt x="366" y="501"/>
                </a:lnTo>
                <a:lnTo>
                  <a:pt x="369" y="503"/>
                </a:lnTo>
                <a:lnTo>
                  <a:pt x="373" y="501"/>
                </a:lnTo>
                <a:lnTo>
                  <a:pt x="377" y="500"/>
                </a:lnTo>
                <a:lnTo>
                  <a:pt x="383" y="497"/>
                </a:lnTo>
                <a:lnTo>
                  <a:pt x="383" y="497"/>
                </a:lnTo>
                <a:lnTo>
                  <a:pt x="396" y="488"/>
                </a:lnTo>
                <a:lnTo>
                  <a:pt x="408" y="478"/>
                </a:lnTo>
                <a:lnTo>
                  <a:pt x="414" y="473"/>
                </a:lnTo>
                <a:lnTo>
                  <a:pt x="420" y="467"/>
                </a:lnTo>
                <a:lnTo>
                  <a:pt x="423" y="460"/>
                </a:lnTo>
                <a:lnTo>
                  <a:pt x="427" y="453"/>
                </a:lnTo>
                <a:lnTo>
                  <a:pt x="427" y="453"/>
                </a:lnTo>
                <a:lnTo>
                  <a:pt x="431" y="444"/>
                </a:lnTo>
                <a:lnTo>
                  <a:pt x="433" y="439"/>
                </a:lnTo>
                <a:lnTo>
                  <a:pt x="436" y="433"/>
                </a:lnTo>
                <a:lnTo>
                  <a:pt x="440" y="420"/>
                </a:lnTo>
                <a:lnTo>
                  <a:pt x="440" y="420"/>
                </a:lnTo>
                <a:lnTo>
                  <a:pt x="445" y="405"/>
                </a:lnTo>
                <a:lnTo>
                  <a:pt x="448" y="394"/>
                </a:lnTo>
                <a:lnTo>
                  <a:pt x="451" y="389"/>
                </a:lnTo>
                <a:lnTo>
                  <a:pt x="451" y="383"/>
                </a:lnTo>
                <a:lnTo>
                  <a:pt x="451" y="379"/>
                </a:lnTo>
                <a:lnTo>
                  <a:pt x="449" y="372"/>
                </a:lnTo>
                <a:lnTo>
                  <a:pt x="449" y="372"/>
                </a:lnTo>
                <a:lnTo>
                  <a:pt x="444" y="350"/>
                </a:lnTo>
                <a:lnTo>
                  <a:pt x="440" y="342"/>
                </a:lnTo>
                <a:lnTo>
                  <a:pt x="435" y="335"/>
                </a:lnTo>
                <a:lnTo>
                  <a:pt x="435" y="335"/>
                </a:lnTo>
                <a:lnTo>
                  <a:pt x="429" y="328"/>
                </a:lnTo>
                <a:lnTo>
                  <a:pt x="425" y="322"/>
                </a:lnTo>
                <a:lnTo>
                  <a:pt x="419" y="317"/>
                </a:lnTo>
                <a:lnTo>
                  <a:pt x="419" y="317"/>
                </a:lnTo>
                <a:lnTo>
                  <a:pt x="420" y="318"/>
                </a:lnTo>
                <a:lnTo>
                  <a:pt x="422" y="318"/>
                </a:lnTo>
                <a:lnTo>
                  <a:pt x="425" y="318"/>
                </a:lnTo>
                <a:lnTo>
                  <a:pt x="429" y="316"/>
                </a:lnTo>
                <a:lnTo>
                  <a:pt x="434" y="314"/>
                </a:lnTo>
                <a:lnTo>
                  <a:pt x="440" y="308"/>
                </a:lnTo>
                <a:lnTo>
                  <a:pt x="448" y="300"/>
                </a:lnTo>
                <a:lnTo>
                  <a:pt x="448" y="300"/>
                </a:lnTo>
                <a:lnTo>
                  <a:pt x="454" y="291"/>
                </a:lnTo>
                <a:lnTo>
                  <a:pt x="459" y="283"/>
                </a:lnTo>
                <a:lnTo>
                  <a:pt x="462" y="276"/>
                </a:lnTo>
                <a:lnTo>
                  <a:pt x="464" y="270"/>
                </a:lnTo>
                <a:lnTo>
                  <a:pt x="464" y="265"/>
                </a:lnTo>
                <a:lnTo>
                  <a:pt x="464" y="261"/>
                </a:lnTo>
                <a:lnTo>
                  <a:pt x="462" y="255"/>
                </a:lnTo>
                <a:lnTo>
                  <a:pt x="462" y="255"/>
                </a:lnTo>
                <a:lnTo>
                  <a:pt x="459" y="192"/>
                </a:lnTo>
                <a:lnTo>
                  <a:pt x="459" y="192"/>
                </a:lnTo>
                <a:lnTo>
                  <a:pt x="472" y="141"/>
                </a:lnTo>
                <a:lnTo>
                  <a:pt x="472" y="141"/>
                </a:lnTo>
                <a:lnTo>
                  <a:pt x="473" y="136"/>
                </a:lnTo>
                <a:lnTo>
                  <a:pt x="473" y="130"/>
                </a:lnTo>
                <a:lnTo>
                  <a:pt x="471" y="117"/>
                </a:lnTo>
                <a:lnTo>
                  <a:pt x="467" y="101"/>
                </a:lnTo>
                <a:lnTo>
                  <a:pt x="467" y="101"/>
                </a:lnTo>
                <a:lnTo>
                  <a:pt x="475" y="101"/>
                </a:lnTo>
                <a:lnTo>
                  <a:pt x="484" y="102"/>
                </a:lnTo>
                <a:lnTo>
                  <a:pt x="492" y="101"/>
                </a:lnTo>
                <a:lnTo>
                  <a:pt x="492" y="101"/>
                </a:lnTo>
                <a:lnTo>
                  <a:pt x="498" y="99"/>
                </a:lnTo>
                <a:lnTo>
                  <a:pt x="503" y="95"/>
                </a:lnTo>
                <a:lnTo>
                  <a:pt x="503" y="93"/>
                </a:lnTo>
                <a:lnTo>
                  <a:pt x="503" y="91"/>
                </a:lnTo>
                <a:lnTo>
                  <a:pt x="501" y="89"/>
                </a:lnTo>
                <a:lnTo>
                  <a:pt x="501" y="89"/>
                </a:lnTo>
                <a:lnTo>
                  <a:pt x="462" y="73"/>
                </a:lnTo>
                <a:lnTo>
                  <a:pt x="462" y="73"/>
                </a:lnTo>
                <a:lnTo>
                  <a:pt x="461" y="66"/>
                </a:lnTo>
                <a:lnTo>
                  <a:pt x="459" y="52"/>
                </a:lnTo>
                <a:lnTo>
                  <a:pt x="455" y="43"/>
                </a:lnTo>
                <a:lnTo>
                  <a:pt x="452" y="35"/>
                </a:lnTo>
                <a:lnTo>
                  <a:pt x="447" y="27"/>
                </a:lnTo>
                <a:lnTo>
                  <a:pt x="440" y="21"/>
                </a:lnTo>
                <a:lnTo>
                  <a:pt x="440" y="21"/>
                </a:lnTo>
                <a:lnTo>
                  <a:pt x="432" y="16"/>
                </a:lnTo>
                <a:lnTo>
                  <a:pt x="423" y="13"/>
                </a:lnTo>
                <a:lnTo>
                  <a:pt x="407" y="8"/>
                </a:lnTo>
                <a:lnTo>
                  <a:pt x="395" y="5"/>
                </a:lnTo>
                <a:lnTo>
                  <a:pt x="389" y="3"/>
                </a:lnTo>
                <a:lnTo>
                  <a:pt x="389" y="3"/>
                </a:lnTo>
                <a:lnTo>
                  <a:pt x="389" y="3"/>
                </a:lnTo>
                <a:lnTo>
                  <a:pt x="387" y="1"/>
                </a:lnTo>
                <a:lnTo>
                  <a:pt x="382" y="0"/>
                </a:lnTo>
                <a:lnTo>
                  <a:pt x="375" y="1"/>
                </a:lnTo>
                <a:lnTo>
                  <a:pt x="375" y="1"/>
                </a:lnTo>
                <a:lnTo>
                  <a:pt x="369" y="2"/>
                </a:lnTo>
                <a:lnTo>
                  <a:pt x="366" y="5"/>
                </a:lnTo>
                <a:lnTo>
                  <a:pt x="364" y="6"/>
                </a:lnTo>
                <a:lnTo>
                  <a:pt x="364" y="7"/>
                </a:lnTo>
                <a:lnTo>
                  <a:pt x="334" y="29"/>
                </a:lnTo>
                <a:lnTo>
                  <a:pt x="334" y="29"/>
                </a:lnTo>
                <a:lnTo>
                  <a:pt x="328" y="34"/>
                </a:lnTo>
                <a:lnTo>
                  <a:pt x="324" y="41"/>
                </a:lnTo>
                <a:lnTo>
                  <a:pt x="321" y="48"/>
                </a:lnTo>
                <a:lnTo>
                  <a:pt x="318" y="55"/>
                </a:lnTo>
                <a:lnTo>
                  <a:pt x="315" y="69"/>
                </a:lnTo>
                <a:lnTo>
                  <a:pt x="314" y="80"/>
                </a:lnTo>
                <a:lnTo>
                  <a:pt x="314" y="80"/>
                </a:lnTo>
                <a:lnTo>
                  <a:pt x="314" y="89"/>
                </a:lnTo>
                <a:lnTo>
                  <a:pt x="315" y="100"/>
                </a:lnTo>
                <a:lnTo>
                  <a:pt x="315" y="112"/>
                </a:lnTo>
                <a:lnTo>
                  <a:pt x="315" y="112"/>
                </a:lnTo>
                <a:lnTo>
                  <a:pt x="317" y="127"/>
                </a:lnTo>
                <a:lnTo>
                  <a:pt x="318" y="138"/>
                </a:lnTo>
                <a:lnTo>
                  <a:pt x="318" y="143"/>
                </a:lnTo>
                <a:lnTo>
                  <a:pt x="318" y="1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B9E70C0B-B302-42E0-8CC7-E7D2E4C0DE72}"/>
              </a:ext>
            </a:extLst>
          </p:cNvPr>
          <p:cNvSpPr>
            <a:spLocks noEditPoints="1"/>
          </p:cNvSpPr>
          <p:nvPr/>
        </p:nvSpPr>
        <p:spPr bwMode="auto">
          <a:xfrm>
            <a:off x="2623752" y="4959170"/>
            <a:ext cx="979488" cy="1335088"/>
          </a:xfrm>
          <a:custGeom>
            <a:avLst/>
            <a:gdLst>
              <a:gd name="T0" fmla="*/ 31 w 617"/>
              <a:gd name="T1" fmla="*/ 107 h 841"/>
              <a:gd name="T2" fmla="*/ 60 w 617"/>
              <a:gd name="T3" fmla="*/ 127 h 841"/>
              <a:gd name="T4" fmla="*/ 80 w 617"/>
              <a:gd name="T5" fmla="*/ 147 h 841"/>
              <a:gd name="T6" fmla="*/ 77 w 617"/>
              <a:gd name="T7" fmla="*/ 163 h 841"/>
              <a:gd name="T8" fmla="*/ 86 w 617"/>
              <a:gd name="T9" fmla="*/ 180 h 841"/>
              <a:gd name="T10" fmla="*/ 98 w 617"/>
              <a:gd name="T11" fmla="*/ 194 h 841"/>
              <a:gd name="T12" fmla="*/ 102 w 617"/>
              <a:gd name="T13" fmla="*/ 205 h 841"/>
              <a:gd name="T14" fmla="*/ 118 w 617"/>
              <a:gd name="T15" fmla="*/ 223 h 841"/>
              <a:gd name="T16" fmla="*/ 147 w 617"/>
              <a:gd name="T17" fmla="*/ 221 h 841"/>
              <a:gd name="T18" fmla="*/ 164 w 617"/>
              <a:gd name="T19" fmla="*/ 290 h 841"/>
              <a:gd name="T20" fmla="*/ 184 w 617"/>
              <a:gd name="T21" fmla="*/ 373 h 841"/>
              <a:gd name="T22" fmla="*/ 172 w 617"/>
              <a:gd name="T23" fmla="*/ 389 h 841"/>
              <a:gd name="T24" fmla="*/ 153 w 617"/>
              <a:gd name="T25" fmla="*/ 375 h 841"/>
              <a:gd name="T26" fmla="*/ 118 w 617"/>
              <a:gd name="T27" fmla="*/ 274 h 841"/>
              <a:gd name="T28" fmla="*/ 73 w 617"/>
              <a:gd name="T29" fmla="*/ 267 h 841"/>
              <a:gd name="T30" fmla="*/ 21 w 617"/>
              <a:gd name="T31" fmla="*/ 280 h 841"/>
              <a:gd name="T32" fmla="*/ 2 w 617"/>
              <a:gd name="T33" fmla="*/ 337 h 841"/>
              <a:gd name="T34" fmla="*/ 4 w 617"/>
              <a:gd name="T35" fmla="*/ 392 h 841"/>
              <a:gd name="T36" fmla="*/ 75 w 617"/>
              <a:gd name="T37" fmla="*/ 476 h 841"/>
              <a:gd name="T38" fmla="*/ 95 w 617"/>
              <a:gd name="T39" fmla="*/ 491 h 841"/>
              <a:gd name="T40" fmla="*/ 87 w 617"/>
              <a:gd name="T41" fmla="*/ 537 h 841"/>
              <a:gd name="T42" fmla="*/ 111 w 617"/>
              <a:gd name="T43" fmla="*/ 569 h 841"/>
              <a:gd name="T44" fmla="*/ 160 w 617"/>
              <a:gd name="T45" fmla="*/ 599 h 841"/>
              <a:gd name="T46" fmla="*/ 162 w 617"/>
              <a:gd name="T47" fmla="*/ 613 h 841"/>
              <a:gd name="T48" fmla="*/ 264 w 617"/>
              <a:gd name="T49" fmla="*/ 671 h 841"/>
              <a:gd name="T50" fmla="*/ 343 w 617"/>
              <a:gd name="T51" fmla="*/ 722 h 841"/>
              <a:gd name="T52" fmla="*/ 342 w 617"/>
              <a:gd name="T53" fmla="*/ 740 h 841"/>
              <a:gd name="T54" fmla="*/ 306 w 617"/>
              <a:gd name="T55" fmla="*/ 756 h 841"/>
              <a:gd name="T56" fmla="*/ 262 w 617"/>
              <a:gd name="T57" fmla="*/ 788 h 841"/>
              <a:gd name="T58" fmla="*/ 264 w 617"/>
              <a:gd name="T59" fmla="*/ 811 h 841"/>
              <a:gd name="T60" fmla="*/ 289 w 617"/>
              <a:gd name="T61" fmla="*/ 816 h 841"/>
              <a:gd name="T62" fmla="*/ 299 w 617"/>
              <a:gd name="T63" fmla="*/ 828 h 841"/>
              <a:gd name="T64" fmla="*/ 331 w 617"/>
              <a:gd name="T65" fmla="*/ 841 h 841"/>
              <a:gd name="T66" fmla="*/ 459 w 617"/>
              <a:gd name="T67" fmla="*/ 825 h 841"/>
              <a:gd name="T68" fmla="*/ 508 w 617"/>
              <a:gd name="T69" fmla="*/ 820 h 841"/>
              <a:gd name="T70" fmla="*/ 525 w 617"/>
              <a:gd name="T71" fmla="*/ 789 h 841"/>
              <a:gd name="T72" fmla="*/ 504 w 617"/>
              <a:gd name="T73" fmla="*/ 729 h 841"/>
              <a:gd name="T74" fmla="*/ 489 w 617"/>
              <a:gd name="T75" fmla="*/ 719 h 841"/>
              <a:gd name="T76" fmla="*/ 485 w 617"/>
              <a:gd name="T77" fmla="*/ 725 h 841"/>
              <a:gd name="T78" fmla="*/ 366 w 617"/>
              <a:gd name="T79" fmla="*/ 625 h 841"/>
              <a:gd name="T80" fmla="*/ 474 w 617"/>
              <a:gd name="T81" fmla="*/ 638 h 841"/>
              <a:gd name="T82" fmla="*/ 527 w 617"/>
              <a:gd name="T83" fmla="*/ 628 h 841"/>
              <a:gd name="T84" fmla="*/ 603 w 617"/>
              <a:gd name="T85" fmla="*/ 563 h 841"/>
              <a:gd name="T86" fmla="*/ 608 w 617"/>
              <a:gd name="T87" fmla="*/ 495 h 841"/>
              <a:gd name="T88" fmla="*/ 617 w 617"/>
              <a:gd name="T89" fmla="*/ 454 h 841"/>
              <a:gd name="T90" fmla="*/ 571 w 617"/>
              <a:gd name="T91" fmla="*/ 364 h 841"/>
              <a:gd name="T92" fmla="*/ 511 w 617"/>
              <a:gd name="T93" fmla="*/ 287 h 841"/>
              <a:gd name="T94" fmla="*/ 368 w 617"/>
              <a:gd name="T95" fmla="*/ 197 h 841"/>
              <a:gd name="T96" fmla="*/ 285 w 617"/>
              <a:gd name="T97" fmla="*/ 160 h 841"/>
              <a:gd name="T98" fmla="*/ 252 w 617"/>
              <a:gd name="T99" fmla="*/ 153 h 841"/>
              <a:gd name="T100" fmla="*/ 242 w 617"/>
              <a:gd name="T101" fmla="*/ 113 h 841"/>
              <a:gd name="T102" fmla="*/ 244 w 617"/>
              <a:gd name="T103" fmla="*/ 75 h 841"/>
              <a:gd name="T104" fmla="*/ 223 w 617"/>
              <a:gd name="T105" fmla="*/ 31 h 841"/>
              <a:gd name="T106" fmla="*/ 164 w 617"/>
              <a:gd name="T107" fmla="*/ 7 h 841"/>
              <a:gd name="T108" fmla="*/ 148 w 617"/>
              <a:gd name="T109" fmla="*/ 2 h 841"/>
              <a:gd name="T110" fmla="*/ 142 w 617"/>
              <a:gd name="T111" fmla="*/ 10 h 841"/>
              <a:gd name="T112" fmla="*/ 94 w 617"/>
              <a:gd name="T113" fmla="*/ 29 h 841"/>
              <a:gd name="T114" fmla="*/ 80 w 617"/>
              <a:gd name="T115" fmla="*/ 65 h 841"/>
              <a:gd name="T116" fmla="*/ 269 w 617"/>
              <a:gd name="T117" fmla="*/ 401 h 841"/>
              <a:gd name="T118" fmla="*/ 288 w 617"/>
              <a:gd name="T119" fmla="*/ 419 h 841"/>
              <a:gd name="T120" fmla="*/ 298 w 617"/>
              <a:gd name="T121" fmla="*/ 429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7" h="841">
                <a:moveTo>
                  <a:pt x="75" y="84"/>
                </a:moveTo>
                <a:lnTo>
                  <a:pt x="75" y="84"/>
                </a:lnTo>
                <a:lnTo>
                  <a:pt x="67" y="88"/>
                </a:lnTo>
                <a:lnTo>
                  <a:pt x="52" y="95"/>
                </a:lnTo>
                <a:lnTo>
                  <a:pt x="36" y="103"/>
                </a:lnTo>
                <a:lnTo>
                  <a:pt x="31" y="107"/>
                </a:lnTo>
                <a:lnTo>
                  <a:pt x="30" y="108"/>
                </a:lnTo>
                <a:lnTo>
                  <a:pt x="30" y="109"/>
                </a:lnTo>
                <a:lnTo>
                  <a:pt x="30" y="109"/>
                </a:lnTo>
                <a:lnTo>
                  <a:pt x="36" y="114"/>
                </a:lnTo>
                <a:lnTo>
                  <a:pt x="48" y="121"/>
                </a:lnTo>
                <a:lnTo>
                  <a:pt x="60" y="127"/>
                </a:lnTo>
                <a:lnTo>
                  <a:pt x="64" y="129"/>
                </a:lnTo>
                <a:lnTo>
                  <a:pt x="68" y="129"/>
                </a:lnTo>
                <a:lnTo>
                  <a:pt x="86" y="129"/>
                </a:lnTo>
                <a:lnTo>
                  <a:pt x="86" y="129"/>
                </a:lnTo>
                <a:lnTo>
                  <a:pt x="82" y="138"/>
                </a:lnTo>
                <a:lnTo>
                  <a:pt x="80" y="147"/>
                </a:lnTo>
                <a:lnTo>
                  <a:pt x="77" y="153"/>
                </a:lnTo>
                <a:lnTo>
                  <a:pt x="77" y="153"/>
                </a:lnTo>
                <a:lnTo>
                  <a:pt x="75" y="156"/>
                </a:lnTo>
                <a:lnTo>
                  <a:pt x="74" y="159"/>
                </a:lnTo>
                <a:lnTo>
                  <a:pt x="75" y="161"/>
                </a:lnTo>
                <a:lnTo>
                  <a:pt x="77" y="163"/>
                </a:lnTo>
                <a:lnTo>
                  <a:pt x="77" y="163"/>
                </a:lnTo>
                <a:lnTo>
                  <a:pt x="86" y="169"/>
                </a:lnTo>
                <a:lnTo>
                  <a:pt x="86" y="169"/>
                </a:lnTo>
                <a:lnTo>
                  <a:pt x="85" y="173"/>
                </a:lnTo>
                <a:lnTo>
                  <a:pt x="85" y="176"/>
                </a:lnTo>
                <a:lnTo>
                  <a:pt x="86" y="180"/>
                </a:lnTo>
                <a:lnTo>
                  <a:pt x="86" y="180"/>
                </a:lnTo>
                <a:lnTo>
                  <a:pt x="87" y="182"/>
                </a:lnTo>
                <a:lnTo>
                  <a:pt x="90" y="185"/>
                </a:lnTo>
                <a:lnTo>
                  <a:pt x="94" y="186"/>
                </a:lnTo>
                <a:lnTo>
                  <a:pt x="98" y="194"/>
                </a:lnTo>
                <a:lnTo>
                  <a:pt x="98" y="194"/>
                </a:lnTo>
                <a:lnTo>
                  <a:pt x="96" y="197"/>
                </a:lnTo>
                <a:lnTo>
                  <a:pt x="98" y="201"/>
                </a:lnTo>
                <a:lnTo>
                  <a:pt x="99" y="203"/>
                </a:lnTo>
                <a:lnTo>
                  <a:pt x="99" y="203"/>
                </a:lnTo>
                <a:lnTo>
                  <a:pt x="101" y="205"/>
                </a:lnTo>
                <a:lnTo>
                  <a:pt x="102" y="205"/>
                </a:lnTo>
                <a:lnTo>
                  <a:pt x="103" y="206"/>
                </a:lnTo>
                <a:lnTo>
                  <a:pt x="106" y="208"/>
                </a:lnTo>
                <a:lnTo>
                  <a:pt x="106" y="208"/>
                </a:lnTo>
                <a:lnTo>
                  <a:pt x="108" y="213"/>
                </a:lnTo>
                <a:lnTo>
                  <a:pt x="112" y="219"/>
                </a:lnTo>
                <a:lnTo>
                  <a:pt x="118" y="223"/>
                </a:lnTo>
                <a:lnTo>
                  <a:pt x="120" y="226"/>
                </a:lnTo>
                <a:lnTo>
                  <a:pt x="124" y="226"/>
                </a:lnTo>
                <a:lnTo>
                  <a:pt x="124" y="226"/>
                </a:lnTo>
                <a:lnTo>
                  <a:pt x="132" y="226"/>
                </a:lnTo>
                <a:lnTo>
                  <a:pt x="139" y="225"/>
                </a:lnTo>
                <a:lnTo>
                  <a:pt x="147" y="221"/>
                </a:lnTo>
                <a:lnTo>
                  <a:pt x="167" y="232"/>
                </a:lnTo>
                <a:lnTo>
                  <a:pt x="167" y="232"/>
                </a:lnTo>
                <a:lnTo>
                  <a:pt x="165" y="257"/>
                </a:lnTo>
                <a:lnTo>
                  <a:pt x="164" y="275"/>
                </a:lnTo>
                <a:lnTo>
                  <a:pt x="164" y="284"/>
                </a:lnTo>
                <a:lnTo>
                  <a:pt x="164" y="290"/>
                </a:lnTo>
                <a:lnTo>
                  <a:pt x="164" y="290"/>
                </a:lnTo>
                <a:lnTo>
                  <a:pt x="181" y="360"/>
                </a:lnTo>
                <a:lnTo>
                  <a:pt x="181" y="360"/>
                </a:lnTo>
                <a:lnTo>
                  <a:pt x="184" y="366"/>
                </a:lnTo>
                <a:lnTo>
                  <a:pt x="185" y="371"/>
                </a:lnTo>
                <a:lnTo>
                  <a:pt x="184" y="373"/>
                </a:lnTo>
                <a:lnTo>
                  <a:pt x="183" y="376"/>
                </a:lnTo>
                <a:lnTo>
                  <a:pt x="183" y="376"/>
                </a:lnTo>
                <a:lnTo>
                  <a:pt x="179" y="379"/>
                </a:lnTo>
                <a:lnTo>
                  <a:pt x="178" y="383"/>
                </a:lnTo>
                <a:lnTo>
                  <a:pt x="177" y="386"/>
                </a:lnTo>
                <a:lnTo>
                  <a:pt x="172" y="389"/>
                </a:lnTo>
                <a:lnTo>
                  <a:pt x="172" y="389"/>
                </a:lnTo>
                <a:lnTo>
                  <a:pt x="168" y="390"/>
                </a:lnTo>
                <a:lnTo>
                  <a:pt x="164" y="391"/>
                </a:lnTo>
                <a:lnTo>
                  <a:pt x="161" y="390"/>
                </a:lnTo>
                <a:lnTo>
                  <a:pt x="161" y="390"/>
                </a:lnTo>
                <a:lnTo>
                  <a:pt x="153" y="375"/>
                </a:lnTo>
                <a:lnTo>
                  <a:pt x="144" y="350"/>
                </a:lnTo>
                <a:lnTo>
                  <a:pt x="144" y="350"/>
                </a:lnTo>
                <a:lnTo>
                  <a:pt x="132" y="308"/>
                </a:lnTo>
                <a:lnTo>
                  <a:pt x="127" y="294"/>
                </a:lnTo>
                <a:lnTo>
                  <a:pt x="122" y="282"/>
                </a:lnTo>
                <a:lnTo>
                  <a:pt x="118" y="274"/>
                </a:lnTo>
                <a:lnTo>
                  <a:pt x="116" y="272"/>
                </a:lnTo>
                <a:lnTo>
                  <a:pt x="114" y="269"/>
                </a:lnTo>
                <a:lnTo>
                  <a:pt x="114" y="269"/>
                </a:lnTo>
                <a:lnTo>
                  <a:pt x="108" y="268"/>
                </a:lnTo>
                <a:lnTo>
                  <a:pt x="98" y="267"/>
                </a:lnTo>
                <a:lnTo>
                  <a:pt x="73" y="267"/>
                </a:lnTo>
                <a:lnTo>
                  <a:pt x="60" y="267"/>
                </a:lnTo>
                <a:lnTo>
                  <a:pt x="47" y="268"/>
                </a:lnTo>
                <a:lnTo>
                  <a:pt x="37" y="271"/>
                </a:lnTo>
                <a:lnTo>
                  <a:pt x="30" y="273"/>
                </a:lnTo>
                <a:lnTo>
                  <a:pt x="30" y="273"/>
                </a:lnTo>
                <a:lnTo>
                  <a:pt x="21" y="280"/>
                </a:lnTo>
                <a:lnTo>
                  <a:pt x="15" y="287"/>
                </a:lnTo>
                <a:lnTo>
                  <a:pt x="11" y="293"/>
                </a:lnTo>
                <a:lnTo>
                  <a:pt x="10" y="300"/>
                </a:lnTo>
                <a:lnTo>
                  <a:pt x="10" y="300"/>
                </a:lnTo>
                <a:lnTo>
                  <a:pt x="7" y="313"/>
                </a:lnTo>
                <a:lnTo>
                  <a:pt x="2" y="337"/>
                </a:lnTo>
                <a:lnTo>
                  <a:pt x="0" y="351"/>
                </a:lnTo>
                <a:lnTo>
                  <a:pt x="0" y="365"/>
                </a:lnTo>
                <a:lnTo>
                  <a:pt x="1" y="379"/>
                </a:lnTo>
                <a:lnTo>
                  <a:pt x="2" y="385"/>
                </a:lnTo>
                <a:lnTo>
                  <a:pt x="4" y="392"/>
                </a:lnTo>
                <a:lnTo>
                  <a:pt x="4" y="392"/>
                </a:lnTo>
                <a:lnTo>
                  <a:pt x="11" y="405"/>
                </a:lnTo>
                <a:lnTo>
                  <a:pt x="21" y="418"/>
                </a:lnTo>
                <a:lnTo>
                  <a:pt x="31" y="432"/>
                </a:lnTo>
                <a:lnTo>
                  <a:pt x="43" y="445"/>
                </a:lnTo>
                <a:lnTo>
                  <a:pt x="63" y="465"/>
                </a:lnTo>
                <a:lnTo>
                  <a:pt x="75" y="476"/>
                </a:lnTo>
                <a:lnTo>
                  <a:pt x="75" y="476"/>
                </a:lnTo>
                <a:lnTo>
                  <a:pt x="81" y="478"/>
                </a:lnTo>
                <a:lnTo>
                  <a:pt x="86" y="480"/>
                </a:lnTo>
                <a:lnTo>
                  <a:pt x="90" y="481"/>
                </a:lnTo>
                <a:lnTo>
                  <a:pt x="95" y="491"/>
                </a:lnTo>
                <a:lnTo>
                  <a:pt x="95" y="491"/>
                </a:lnTo>
                <a:lnTo>
                  <a:pt x="93" y="495"/>
                </a:lnTo>
                <a:lnTo>
                  <a:pt x="89" y="507"/>
                </a:lnTo>
                <a:lnTo>
                  <a:pt x="87" y="514"/>
                </a:lnTo>
                <a:lnTo>
                  <a:pt x="86" y="522"/>
                </a:lnTo>
                <a:lnTo>
                  <a:pt x="86" y="530"/>
                </a:lnTo>
                <a:lnTo>
                  <a:pt x="87" y="537"/>
                </a:lnTo>
                <a:lnTo>
                  <a:pt x="87" y="537"/>
                </a:lnTo>
                <a:lnTo>
                  <a:pt x="89" y="545"/>
                </a:lnTo>
                <a:lnTo>
                  <a:pt x="93" y="552"/>
                </a:lnTo>
                <a:lnTo>
                  <a:pt x="98" y="557"/>
                </a:lnTo>
                <a:lnTo>
                  <a:pt x="101" y="562"/>
                </a:lnTo>
                <a:lnTo>
                  <a:pt x="111" y="569"/>
                </a:lnTo>
                <a:lnTo>
                  <a:pt x="115" y="573"/>
                </a:lnTo>
                <a:lnTo>
                  <a:pt x="115" y="573"/>
                </a:lnTo>
                <a:lnTo>
                  <a:pt x="125" y="579"/>
                </a:lnTo>
                <a:lnTo>
                  <a:pt x="140" y="587"/>
                </a:lnTo>
                <a:lnTo>
                  <a:pt x="155" y="595"/>
                </a:lnTo>
                <a:lnTo>
                  <a:pt x="160" y="599"/>
                </a:lnTo>
                <a:lnTo>
                  <a:pt x="162" y="601"/>
                </a:lnTo>
                <a:lnTo>
                  <a:pt x="162" y="601"/>
                </a:lnTo>
                <a:lnTo>
                  <a:pt x="161" y="605"/>
                </a:lnTo>
                <a:lnTo>
                  <a:pt x="161" y="608"/>
                </a:lnTo>
                <a:lnTo>
                  <a:pt x="161" y="611"/>
                </a:lnTo>
                <a:lnTo>
                  <a:pt x="162" y="613"/>
                </a:lnTo>
                <a:lnTo>
                  <a:pt x="170" y="618"/>
                </a:lnTo>
                <a:lnTo>
                  <a:pt x="170" y="618"/>
                </a:lnTo>
                <a:lnTo>
                  <a:pt x="197" y="635"/>
                </a:lnTo>
                <a:lnTo>
                  <a:pt x="214" y="647"/>
                </a:lnTo>
                <a:lnTo>
                  <a:pt x="214" y="647"/>
                </a:lnTo>
                <a:lnTo>
                  <a:pt x="264" y="671"/>
                </a:lnTo>
                <a:lnTo>
                  <a:pt x="301" y="689"/>
                </a:lnTo>
                <a:lnTo>
                  <a:pt x="325" y="701"/>
                </a:lnTo>
                <a:lnTo>
                  <a:pt x="325" y="701"/>
                </a:lnTo>
                <a:lnTo>
                  <a:pt x="331" y="706"/>
                </a:lnTo>
                <a:lnTo>
                  <a:pt x="336" y="711"/>
                </a:lnTo>
                <a:lnTo>
                  <a:pt x="343" y="722"/>
                </a:lnTo>
                <a:lnTo>
                  <a:pt x="348" y="730"/>
                </a:lnTo>
                <a:lnTo>
                  <a:pt x="348" y="732"/>
                </a:lnTo>
                <a:lnTo>
                  <a:pt x="347" y="733"/>
                </a:lnTo>
                <a:lnTo>
                  <a:pt x="347" y="733"/>
                </a:lnTo>
                <a:lnTo>
                  <a:pt x="344" y="736"/>
                </a:lnTo>
                <a:lnTo>
                  <a:pt x="342" y="740"/>
                </a:lnTo>
                <a:lnTo>
                  <a:pt x="340" y="743"/>
                </a:lnTo>
                <a:lnTo>
                  <a:pt x="335" y="745"/>
                </a:lnTo>
                <a:lnTo>
                  <a:pt x="330" y="748"/>
                </a:lnTo>
                <a:lnTo>
                  <a:pt x="322" y="751"/>
                </a:lnTo>
                <a:lnTo>
                  <a:pt x="322" y="751"/>
                </a:lnTo>
                <a:lnTo>
                  <a:pt x="306" y="756"/>
                </a:lnTo>
                <a:lnTo>
                  <a:pt x="296" y="762"/>
                </a:lnTo>
                <a:lnTo>
                  <a:pt x="283" y="769"/>
                </a:lnTo>
                <a:lnTo>
                  <a:pt x="283" y="769"/>
                </a:lnTo>
                <a:lnTo>
                  <a:pt x="276" y="773"/>
                </a:lnTo>
                <a:lnTo>
                  <a:pt x="269" y="779"/>
                </a:lnTo>
                <a:lnTo>
                  <a:pt x="262" y="788"/>
                </a:lnTo>
                <a:lnTo>
                  <a:pt x="260" y="791"/>
                </a:lnTo>
                <a:lnTo>
                  <a:pt x="259" y="794"/>
                </a:lnTo>
                <a:lnTo>
                  <a:pt x="259" y="794"/>
                </a:lnTo>
                <a:lnTo>
                  <a:pt x="260" y="801"/>
                </a:lnTo>
                <a:lnTo>
                  <a:pt x="262" y="807"/>
                </a:lnTo>
                <a:lnTo>
                  <a:pt x="264" y="811"/>
                </a:lnTo>
                <a:lnTo>
                  <a:pt x="265" y="812"/>
                </a:lnTo>
                <a:lnTo>
                  <a:pt x="268" y="814"/>
                </a:lnTo>
                <a:lnTo>
                  <a:pt x="268" y="814"/>
                </a:lnTo>
                <a:lnTo>
                  <a:pt x="272" y="815"/>
                </a:lnTo>
                <a:lnTo>
                  <a:pt x="277" y="816"/>
                </a:lnTo>
                <a:lnTo>
                  <a:pt x="289" y="816"/>
                </a:lnTo>
                <a:lnTo>
                  <a:pt x="305" y="814"/>
                </a:lnTo>
                <a:lnTo>
                  <a:pt x="305" y="814"/>
                </a:lnTo>
                <a:lnTo>
                  <a:pt x="303" y="817"/>
                </a:lnTo>
                <a:lnTo>
                  <a:pt x="302" y="820"/>
                </a:lnTo>
                <a:lnTo>
                  <a:pt x="299" y="823"/>
                </a:lnTo>
                <a:lnTo>
                  <a:pt x="299" y="828"/>
                </a:lnTo>
                <a:lnTo>
                  <a:pt x="302" y="831"/>
                </a:lnTo>
                <a:lnTo>
                  <a:pt x="308" y="836"/>
                </a:lnTo>
                <a:lnTo>
                  <a:pt x="317" y="840"/>
                </a:lnTo>
                <a:lnTo>
                  <a:pt x="317" y="840"/>
                </a:lnTo>
                <a:lnTo>
                  <a:pt x="323" y="841"/>
                </a:lnTo>
                <a:lnTo>
                  <a:pt x="331" y="841"/>
                </a:lnTo>
                <a:lnTo>
                  <a:pt x="349" y="841"/>
                </a:lnTo>
                <a:lnTo>
                  <a:pt x="370" y="840"/>
                </a:lnTo>
                <a:lnTo>
                  <a:pt x="391" y="837"/>
                </a:lnTo>
                <a:lnTo>
                  <a:pt x="433" y="830"/>
                </a:lnTo>
                <a:lnTo>
                  <a:pt x="459" y="825"/>
                </a:lnTo>
                <a:lnTo>
                  <a:pt x="459" y="825"/>
                </a:lnTo>
                <a:lnTo>
                  <a:pt x="473" y="825"/>
                </a:lnTo>
                <a:lnTo>
                  <a:pt x="486" y="825"/>
                </a:lnTo>
                <a:lnTo>
                  <a:pt x="492" y="825"/>
                </a:lnTo>
                <a:lnTo>
                  <a:pt x="498" y="824"/>
                </a:lnTo>
                <a:lnTo>
                  <a:pt x="502" y="823"/>
                </a:lnTo>
                <a:lnTo>
                  <a:pt x="508" y="820"/>
                </a:lnTo>
                <a:lnTo>
                  <a:pt x="508" y="820"/>
                </a:lnTo>
                <a:lnTo>
                  <a:pt x="517" y="811"/>
                </a:lnTo>
                <a:lnTo>
                  <a:pt x="521" y="803"/>
                </a:lnTo>
                <a:lnTo>
                  <a:pt x="524" y="796"/>
                </a:lnTo>
                <a:lnTo>
                  <a:pt x="525" y="789"/>
                </a:lnTo>
                <a:lnTo>
                  <a:pt x="525" y="789"/>
                </a:lnTo>
                <a:lnTo>
                  <a:pt x="524" y="771"/>
                </a:lnTo>
                <a:lnTo>
                  <a:pt x="521" y="761"/>
                </a:lnTo>
                <a:lnTo>
                  <a:pt x="519" y="756"/>
                </a:lnTo>
                <a:lnTo>
                  <a:pt x="517" y="751"/>
                </a:lnTo>
                <a:lnTo>
                  <a:pt x="517" y="751"/>
                </a:lnTo>
                <a:lnTo>
                  <a:pt x="504" y="729"/>
                </a:lnTo>
                <a:lnTo>
                  <a:pt x="498" y="720"/>
                </a:lnTo>
                <a:lnTo>
                  <a:pt x="494" y="717"/>
                </a:lnTo>
                <a:lnTo>
                  <a:pt x="494" y="717"/>
                </a:lnTo>
                <a:lnTo>
                  <a:pt x="493" y="717"/>
                </a:lnTo>
                <a:lnTo>
                  <a:pt x="493" y="717"/>
                </a:lnTo>
                <a:lnTo>
                  <a:pt x="489" y="719"/>
                </a:lnTo>
                <a:lnTo>
                  <a:pt x="489" y="719"/>
                </a:lnTo>
                <a:lnTo>
                  <a:pt x="488" y="720"/>
                </a:lnTo>
                <a:lnTo>
                  <a:pt x="487" y="722"/>
                </a:lnTo>
                <a:lnTo>
                  <a:pt x="486" y="725"/>
                </a:lnTo>
                <a:lnTo>
                  <a:pt x="486" y="725"/>
                </a:lnTo>
                <a:lnTo>
                  <a:pt x="485" y="725"/>
                </a:lnTo>
                <a:lnTo>
                  <a:pt x="481" y="720"/>
                </a:lnTo>
                <a:lnTo>
                  <a:pt x="481" y="720"/>
                </a:lnTo>
                <a:lnTo>
                  <a:pt x="474" y="713"/>
                </a:lnTo>
                <a:lnTo>
                  <a:pt x="460" y="701"/>
                </a:lnTo>
                <a:lnTo>
                  <a:pt x="420" y="668"/>
                </a:lnTo>
                <a:lnTo>
                  <a:pt x="366" y="625"/>
                </a:lnTo>
                <a:lnTo>
                  <a:pt x="366" y="625"/>
                </a:lnTo>
                <a:lnTo>
                  <a:pt x="374" y="627"/>
                </a:lnTo>
                <a:lnTo>
                  <a:pt x="397" y="632"/>
                </a:lnTo>
                <a:lnTo>
                  <a:pt x="432" y="637"/>
                </a:lnTo>
                <a:lnTo>
                  <a:pt x="453" y="638"/>
                </a:lnTo>
                <a:lnTo>
                  <a:pt x="474" y="638"/>
                </a:lnTo>
                <a:lnTo>
                  <a:pt x="474" y="638"/>
                </a:lnTo>
                <a:lnTo>
                  <a:pt x="486" y="638"/>
                </a:lnTo>
                <a:lnTo>
                  <a:pt x="497" y="637"/>
                </a:lnTo>
                <a:lnTo>
                  <a:pt x="507" y="634"/>
                </a:lnTo>
                <a:lnTo>
                  <a:pt x="518" y="632"/>
                </a:lnTo>
                <a:lnTo>
                  <a:pt x="527" y="628"/>
                </a:lnTo>
                <a:lnTo>
                  <a:pt x="537" y="624"/>
                </a:lnTo>
                <a:lnTo>
                  <a:pt x="556" y="614"/>
                </a:lnTo>
                <a:lnTo>
                  <a:pt x="571" y="602"/>
                </a:lnTo>
                <a:lnTo>
                  <a:pt x="585" y="589"/>
                </a:lnTo>
                <a:lnTo>
                  <a:pt x="596" y="576"/>
                </a:lnTo>
                <a:lnTo>
                  <a:pt x="603" y="563"/>
                </a:lnTo>
                <a:lnTo>
                  <a:pt x="603" y="563"/>
                </a:lnTo>
                <a:lnTo>
                  <a:pt x="608" y="549"/>
                </a:lnTo>
                <a:lnTo>
                  <a:pt x="610" y="536"/>
                </a:lnTo>
                <a:lnTo>
                  <a:pt x="611" y="524"/>
                </a:lnTo>
                <a:lnTo>
                  <a:pt x="610" y="513"/>
                </a:lnTo>
                <a:lnTo>
                  <a:pt x="608" y="495"/>
                </a:lnTo>
                <a:lnTo>
                  <a:pt x="606" y="489"/>
                </a:lnTo>
                <a:lnTo>
                  <a:pt x="606" y="485"/>
                </a:lnTo>
                <a:lnTo>
                  <a:pt x="606" y="485"/>
                </a:lnTo>
                <a:lnTo>
                  <a:pt x="615" y="468"/>
                </a:lnTo>
                <a:lnTo>
                  <a:pt x="617" y="457"/>
                </a:lnTo>
                <a:lnTo>
                  <a:pt x="617" y="454"/>
                </a:lnTo>
                <a:lnTo>
                  <a:pt x="615" y="451"/>
                </a:lnTo>
                <a:lnTo>
                  <a:pt x="615" y="451"/>
                </a:lnTo>
                <a:lnTo>
                  <a:pt x="600" y="444"/>
                </a:lnTo>
                <a:lnTo>
                  <a:pt x="600" y="444"/>
                </a:lnTo>
                <a:lnTo>
                  <a:pt x="584" y="401"/>
                </a:lnTo>
                <a:lnTo>
                  <a:pt x="571" y="364"/>
                </a:lnTo>
                <a:lnTo>
                  <a:pt x="558" y="333"/>
                </a:lnTo>
                <a:lnTo>
                  <a:pt x="558" y="333"/>
                </a:lnTo>
                <a:lnTo>
                  <a:pt x="554" y="327"/>
                </a:lnTo>
                <a:lnTo>
                  <a:pt x="548" y="320"/>
                </a:lnTo>
                <a:lnTo>
                  <a:pt x="532" y="305"/>
                </a:lnTo>
                <a:lnTo>
                  <a:pt x="511" y="287"/>
                </a:lnTo>
                <a:lnTo>
                  <a:pt x="486" y="269"/>
                </a:lnTo>
                <a:lnTo>
                  <a:pt x="461" y="253"/>
                </a:lnTo>
                <a:lnTo>
                  <a:pt x="439" y="239"/>
                </a:lnTo>
                <a:lnTo>
                  <a:pt x="409" y="221"/>
                </a:lnTo>
                <a:lnTo>
                  <a:pt x="409" y="221"/>
                </a:lnTo>
                <a:lnTo>
                  <a:pt x="368" y="197"/>
                </a:lnTo>
                <a:lnTo>
                  <a:pt x="348" y="187"/>
                </a:lnTo>
                <a:lnTo>
                  <a:pt x="337" y="181"/>
                </a:lnTo>
                <a:lnTo>
                  <a:pt x="337" y="181"/>
                </a:lnTo>
                <a:lnTo>
                  <a:pt x="327" y="177"/>
                </a:lnTo>
                <a:lnTo>
                  <a:pt x="310" y="170"/>
                </a:lnTo>
                <a:lnTo>
                  <a:pt x="285" y="160"/>
                </a:lnTo>
                <a:lnTo>
                  <a:pt x="285" y="160"/>
                </a:lnTo>
                <a:lnTo>
                  <a:pt x="268" y="153"/>
                </a:lnTo>
                <a:lnTo>
                  <a:pt x="253" y="153"/>
                </a:lnTo>
                <a:lnTo>
                  <a:pt x="253" y="153"/>
                </a:lnTo>
                <a:lnTo>
                  <a:pt x="253" y="153"/>
                </a:lnTo>
                <a:lnTo>
                  <a:pt x="252" y="153"/>
                </a:lnTo>
                <a:lnTo>
                  <a:pt x="251" y="142"/>
                </a:lnTo>
                <a:lnTo>
                  <a:pt x="251" y="142"/>
                </a:lnTo>
                <a:lnTo>
                  <a:pt x="250" y="133"/>
                </a:lnTo>
                <a:lnTo>
                  <a:pt x="246" y="122"/>
                </a:lnTo>
                <a:lnTo>
                  <a:pt x="242" y="113"/>
                </a:lnTo>
                <a:lnTo>
                  <a:pt x="242" y="113"/>
                </a:lnTo>
                <a:lnTo>
                  <a:pt x="244" y="110"/>
                </a:lnTo>
                <a:lnTo>
                  <a:pt x="245" y="107"/>
                </a:lnTo>
                <a:lnTo>
                  <a:pt x="246" y="102"/>
                </a:lnTo>
                <a:lnTo>
                  <a:pt x="246" y="102"/>
                </a:lnTo>
                <a:lnTo>
                  <a:pt x="246" y="92"/>
                </a:lnTo>
                <a:lnTo>
                  <a:pt x="244" y="75"/>
                </a:lnTo>
                <a:lnTo>
                  <a:pt x="239" y="55"/>
                </a:lnTo>
                <a:lnTo>
                  <a:pt x="237" y="46"/>
                </a:lnTo>
                <a:lnTo>
                  <a:pt x="233" y="41"/>
                </a:lnTo>
                <a:lnTo>
                  <a:pt x="233" y="41"/>
                </a:lnTo>
                <a:lnTo>
                  <a:pt x="229" y="36"/>
                </a:lnTo>
                <a:lnTo>
                  <a:pt x="223" y="31"/>
                </a:lnTo>
                <a:lnTo>
                  <a:pt x="211" y="24"/>
                </a:lnTo>
                <a:lnTo>
                  <a:pt x="199" y="18"/>
                </a:lnTo>
                <a:lnTo>
                  <a:pt x="191" y="16"/>
                </a:lnTo>
                <a:lnTo>
                  <a:pt x="191" y="16"/>
                </a:lnTo>
                <a:lnTo>
                  <a:pt x="175" y="10"/>
                </a:lnTo>
                <a:lnTo>
                  <a:pt x="164" y="7"/>
                </a:lnTo>
                <a:lnTo>
                  <a:pt x="164" y="7"/>
                </a:lnTo>
                <a:lnTo>
                  <a:pt x="162" y="4"/>
                </a:lnTo>
                <a:lnTo>
                  <a:pt x="160" y="2"/>
                </a:lnTo>
                <a:lnTo>
                  <a:pt x="155" y="0"/>
                </a:lnTo>
                <a:lnTo>
                  <a:pt x="155" y="0"/>
                </a:lnTo>
                <a:lnTo>
                  <a:pt x="148" y="2"/>
                </a:lnTo>
                <a:lnTo>
                  <a:pt x="146" y="2"/>
                </a:lnTo>
                <a:lnTo>
                  <a:pt x="146" y="2"/>
                </a:lnTo>
                <a:lnTo>
                  <a:pt x="145" y="6"/>
                </a:lnTo>
                <a:lnTo>
                  <a:pt x="145" y="10"/>
                </a:lnTo>
                <a:lnTo>
                  <a:pt x="144" y="10"/>
                </a:lnTo>
                <a:lnTo>
                  <a:pt x="142" y="10"/>
                </a:lnTo>
                <a:lnTo>
                  <a:pt x="142" y="10"/>
                </a:lnTo>
                <a:lnTo>
                  <a:pt x="135" y="12"/>
                </a:lnTo>
                <a:lnTo>
                  <a:pt x="122" y="17"/>
                </a:lnTo>
                <a:lnTo>
                  <a:pt x="99" y="28"/>
                </a:lnTo>
                <a:lnTo>
                  <a:pt x="99" y="28"/>
                </a:lnTo>
                <a:lnTo>
                  <a:pt x="94" y="29"/>
                </a:lnTo>
                <a:lnTo>
                  <a:pt x="90" y="30"/>
                </a:lnTo>
                <a:lnTo>
                  <a:pt x="88" y="33"/>
                </a:lnTo>
                <a:lnTo>
                  <a:pt x="86" y="39"/>
                </a:lnTo>
                <a:lnTo>
                  <a:pt x="86" y="39"/>
                </a:lnTo>
                <a:lnTo>
                  <a:pt x="82" y="50"/>
                </a:lnTo>
                <a:lnTo>
                  <a:pt x="80" y="65"/>
                </a:lnTo>
                <a:lnTo>
                  <a:pt x="77" y="78"/>
                </a:lnTo>
                <a:lnTo>
                  <a:pt x="75" y="84"/>
                </a:lnTo>
                <a:lnTo>
                  <a:pt x="75" y="84"/>
                </a:lnTo>
                <a:close/>
                <a:moveTo>
                  <a:pt x="256" y="396"/>
                </a:moveTo>
                <a:lnTo>
                  <a:pt x="256" y="396"/>
                </a:lnTo>
                <a:lnTo>
                  <a:pt x="269" y="401"/>
                </a:lnTo>
                <a:lnTo>
                  <a:pt x="278" y="405"/>
                </a:lnTo>
                <a:lnTo>
                  <a:pt x="283" y="409"/>
                </a:lnTo>
                <a:lnTo>
                  <a:pt x="285" y="411"/>
                </a:lnTo>
                <a:lnTo>
                  <a:pt x="285" y="411"/>
                </a:lnTo>
                <a:lnTo>
                  <a:pt x="286" y="415"/>
                </a:lnTo>
                <a:lnTo>
                  <a:pt x="288" y="419"/>
                </a:lnTo>
                <a:lnTo>
                  <a:pt x="288" y="424"/>
                </a:lnTo>
                <a:lnTo>
                  <a:pt x="290" y="428"/>
                </a:lnTo>
                <a:lnTo>
                  <a:pt x="290" y="428"/>
                </a:lnTo>
                <a:lnTo>
                  <a:pt x="291" y="429"/>
                </a:lnTo>
                <a:lnTo>
                  <a:pt x="293" y="429"/>
                </a:lnTo>
                <a:lnTo>
                  <a:pt x="298" y="429"/>
                </a:lnTo>
                <a:lnTo>
                  <a:pt x="303" y="428"/>
                </a:lnTo>
                <a:lnTo>
                  <a:pt x="311" y="439"/>
                </a:lnTo>
                <a:lnTo>
                  <a:pt x="253" y="431"/>
                </a:lnTo>
                <a:lnTo>
                  <a:pt x="256" y="39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F097B540-6553-46D9-BD55-3F7B54D08ED1}"/>
              </a:ext>
            </a:extLst>
          </p:cNvPr>
          <p:cNvSpPr>
            <a:spLocks noEditPoints="1"/>
          </p:cNvSpPr>
          <p:nvPr/>
        </p:nvSpPr>
        <p:spPr bwMode="auto">
          <a:xfrm>
            <a:off x="907460" y="4625228"/>
            <a:ext cx="680966" cy="1734129"/>
          </a:xfrm>
          <a:custGeom>
            <a:avLst/>
            <a:gdLst>
              <a:gd name="T0" fmla="*/ 188 w 569"/>
              <a:gd name="T1" fmla="*/ 49 h 1449"/>
              <a:gd name="T2" fmla="*/ 176 w 569"/>
              <a:gd name="T3" fmla="*/ 78 h 1449"/>
              <a:gd name="T4" fmla="*/ 212 w 569"/>
              <a:gd name="T5" fmla="*/ 119 h 1449"/>
              <a:gd name="T6" fmla="*/ 223 w 569"/>
              <a:gd name="T7" fmla="*/ 190 h 1449"/>
              <a:gd name="T8" fmla="*/ 157 w 569"/>
              <a:gd name="T9" fmla="*/ 217 h 1449"/>
              <a:gd name="T10" fmla="*/ 111 w 569"/>
              <a:gd name="T11" fmla="*/ 246 h 1449"/>
              <a:gd name="T12" fmla="*/ 29 w 569"/>
              <a:gd name="T13" fmla="*/ 363 h 1449"/>
              <a:gd name="T14" fmla="*/ 10 w 569"/>
              <a:gd name="T15" fmla="*/ 422 h 1449"/>
              <a:gd name="T16" fmla="*/ 4 w 569"/>
              <a:gd name="T17" fmla="*/ 469 h 1449"/>
              <a:gd name="T18" fmla="*/ 57 w 569"/>
              <a:gd name="T19" fmla="*/ 511 h 1449"/>
              <a:gd name="T20" fmla="*/ 117 w 569"/>
              <a:gd name="T21" fmla="*/ 565 h 1449"/>
              <a:gd name="T22" fmla="*/ 128 w 569"/>
              <a:gd name="T23" fmla="*/ 586 h 1449"/>
              <a:gd name="T24" fmla="*/ 102 w 569"/>
              <a:gd name="T25" fmla="*/ 651 h 1449"/>
              <a:gd name="T26" fmla="*/ 96 w 569"/>
              <a:gd name="T27" fmla="*/ 698 h 1449"/>
              <a:gd name="T28" fmla="*/ 111 w 569"/>
              <a:gd name="T29" fmla="*/ 874 h 1449"/>
              <a:gd name="T30" fmla="*/ 130 w 569"/>
              <a:gd name="T31" fmla="*/ 1006 h 1449"/>
              <a:gd name="T32" fmla="*/ 172 w 569"/>
              <a:gd name="T33" fmla="*/ 1081 h 1449"/>
              <a:gd name="T34" fmla="*/ 213 w 569"/>
              <a:gd name="T35" fmla="*/ 1067 h 1449"/>
              <a:gd name="T36" fmla="*/ 213 w 569"/>
              <a:gd name="T37" fmla="*/ 1114 h 1449"/>
              <a:gd name="T38" fmla="*/ 244 w 569"/>
              <a:gd name="T39" fmla="*/ 1126 h 1449"/>
              <a:gd name="T40" fmla="*/ 228 w 569"/>
              <a:gd name="T41" fmla="*/ 1345 h 1449"/>
              <a:gd name="T42" fmla="*/ 196 w 569"/>
              <a:gd name="T43" fmla="*/ 1399 h 1449"/>
              <a:gd name="T44" fmla="*/ 205 w 569"/>
              <a:gd name="T45" fmla="*/ 1438 h 1449"/>
              <a:gd name="T46" fmla="*/ 231 w 569"/>
              <a:gd name="T47" fmla="*/ 1442 h 1449"/>
              <a:gd name="T48" fmla="*/ 286 w 569"/>
              <a:gd name="T49" fmla="*/ 1443 h 1449"/>
              <a:gd name="T50" fmla="*/ 290 w 569"/>
              <a:gd name="T51" fmla="*/ 1407 h 1449"/>
              <a:gd name="T52" fmla="*/ 287 w 569"/>
              <a:gd name="T53" fmla="*/ 1345 h 1449"/>
              <a:gd name="T54" fmla="*/ 340 w 569"/>
              <a:gd name="T55" fmla="*/ 1211 h 1449"/>
              <a:gd name="T56" fmla="*/ 359 w 569"/>
              <a:gd name="T57" fmla="*/ 1108 h 1449"/>
              <a:gd name="T58" fmla="*/ 359 w 569"/>
              <a:gd name="T59" fmla="*/ 1084 h 1449"/>
              <a:gd name="T60" fmla="*/ 360 w 569"/>
              <a:gd name="T61" fmla="*/ 1026 h 1449"/>
              <a:gd name="T62" fmla="*/ 393 w 569"/>
              <a:gd name="T63" fmla="*/ 861 h 1449"/>
              <a:gd name="T64" fmla="*/ 427 w 569"/>
              <a:gd name="T65" fmla="*/ 702 h 1449"/>
              <a:gd name="T66" fmla="*/ 451 w 569"/>
              <a:gd name="T67" fmla="*/ 613 h 1449"/>
              <a:gd name="T68" fmla="*/ 552 w 569"/>
              <a:gd name="T69" fmla="*/ 515 h 1449"/>
              <a:gd name="T70" fmla="*/ 569 w 569"/>
              <a:gd name="T71" fmla="*/ 472 h 1449"/>
              <a:gd name="T72" fmla="*/ 543 w 569"/>
              <a:gd name="T73" fmla="*/ 404 h 1449"/>
              <a:gd name="T74" fmla="*/ 553 w 569"/>
              <a:gd name="T75" fmla="*/ 361 h 1449"/>
              <a:gd name="T76" fmla="*/ 510 w 569"/>
              <a:gd name="T77" fmla="*/ 292 h 1449"/>
              <a:gd name="T78" fmla="*/ 410 w 569"/>
              <a:gd name="T79" fmla="*/ 231 h 1449"/>
              <a:gd name="T80" fmla="*/ 358 w 569"/>
              <a:gd name="T81" fmla="*/ 178 h 1449"/>
              <a:gd name="T82" fmla="*/ 366 w 569"/>
              <a:gd name="T83" fmla="*/ 166 h 1449"/>
              <a:gd name="T84" fmla="*/ 383 w 569"/>
              <a:gd name="T85" fmla="*/ 129 h 1449"/>
              <a:gd name="T86" fmla="*/ 386 w 569"/>
              <a:gd name="T87" fmla="*/ 93 h 1449"/>
              <a:gd name="T88" fmla="*/ 366 w 569"/>
              <a:gd name="T89" fmla="*/ 30 h 1449"/>
              <a:gd name="T90" fmla="*/ 332 w 569"/>
              <a:gd name="T91" fmla="*/ 1 h 1449"/>
              <a:gd name="T92" fmla="*/ 303 w 569"/>
              <a:gd name="T93" fmla="*/ 0 h 1449"/>
              <a:gd name="T94" fmla="*/ 257 w 569"/>
              <a:gd name="T95" fmla="*/ 15 h 1449"/>
              <a:gd name="T96" fmla="*/ 436 w 569"/>
              <a:gd name="T97" fmla="*/ 406 h 1449"/>
              <a:gd name="T98" fmla="*/ 458 w 569"/>
              <a:gd name="T99" fmla="*/ 414 h 1449"/>
              <a:gd name="T100" fmla="*/ 480 w 569"/>
              <a:gd name="T101" fmla="*/ 447 h 1449"/>
              <a:gd name="T102" fmla="*/ 495 w 569"/>
              <a:gd name="T103" fmla="*/ 465 h 1449"/>
              <a:gd name="T104" fmla="*/ 470 w 569"/>
              <a:gd name="T105" fmla="*/ 500 h 1449"/>
              <a:gd name="T106" fmla="*/ 435 w 569"/>
              <a:gd name="T107" fmla="*/ 500 h 1449"/>
              <a:gd name="T108" fmla="*/ 412 w 569"/>
              <a:gd name="T109" fmla="*/ 493 h 1449"/>
              <a:gd name="T110" fmla="*/ 425 w 569"/>
              <a:gd name="T111" fmla="*/ 447 h 1449"/>
              <a:gd name="T112" fmla="*/ 129 w 569"/>
              <a:gd name="T113" fmla="*/ 401 h 1449"/>
              <a:gd name="T114" fmla="*/ 127 w 569"/>
              <a:gd name="T115" fmla="*/ 486 h 1449"/>
              <a:gd name="T116" fmla="*/ 105 w 569"/>
              <a:gd name="T117" fmla="*/ 415 h 1449"/>
              <a:gd name="T118" fmla="*/ 129 w 569"/>
              <a:gd name="T119" fmla="*/ 401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9" h="1449">
                <a:moveTo>
                  <a:pt x="231" y="47"/>
                </a:moveTo>
                <a:lnTo>
                  <a:pt x="231" y="47"/>
                </a:lnTo>
                <a:lnTo>
                  <a:pt x="225" y="47"/>
                </a:lnTo>
                <a:lnTo>
                  <a:pt x="212" y="46"/>
                </a:lnTo>
                <a:lnTo>
                  <a:pt x="197" y="46"/>
                </a:lnTo>
                <a:lnTo>
                  <a:pt x="192" y="47"/>
                </a:lnTo>
                <a:lnTo>
                  <a:pt x="188" y="49"/>
                </a:lnTo>
                <a:lnTo>
                  <a:pt x="188" y="49"/>
                </a:lnTo>
                <a:lnTo>
                  <a:pt x="183" y="55"/>
                </a:lnTo>
                <a:lnTo>
                  <a:pt x="177" y="63"/>
                </a:lnTo>
                <a:lnTo>
                  <a:pt x="175" y="72"/>
                </a:lnTo>
                <a:lnTo>
                  <a:pt x="175" y="75"/>
                </a:lnTo>
                <a:lnTo>
                  <a:pt x="176" y="78"/>
                </a:lnTo>
                <a:lnTo>
                  <a:pt x="176" y="78"/>
                </a:lnTo>
                <a:lnTo>
                  <a:pt x="180" y="80"/>
                </a:lnTo>
                <a:lnTo>
                  <a:pt x="186" y="81"/>
                </a:lnTo>
                <a:lnTo>
                  <a:pt x="200" y="83"/>
                </a:lnTo>
                <a:lnTo>
                  <a:pt x="219" y="86"/>
                </a:lnTo>
                <a:lnTo>
                  <a:pt x="219" y="86"/>
                </a:lnTo>
                <a:lnTo>
                  <a:pt x="212" y="119"/>
                </a:lnTo>
                <a:lnTo>
                  <a:pt x="212" y="119"/>
                </a:lnTo>
                <a:lnTo>
                  <a:pt x="210" y="127"/>
                </a:lnTo>
                <a:lnTo>
                  <a:pt x="210" y="137"/>
                </a:lnTo>
                <a:lnTo>
                  <a:pt x="210" y="145"/>
                </a:lnTo>
                <a:lnTo>
                  <a:pt x="212" y="151"/>
                </a:lnTo>
                <a:lnTo>
                  <a:pt x="212" y="151"/>
                </a:lnTo>
                <a:lnTo>
                  <a:pt x="223" y="190"/>
                </a:lnTo>
                <a:lnTo>
                  <a:pt x="223" y="190"/>
                </a:lnTo>
                <a:lnTo>
                  <a:pt x="202" y="200"/>
                </a:lnTo>
                <a:lnTo>
                  <a:pt x="185" y="209"/>
                </a:lnTo>
                <a:lnTo>
                  <a:pt x="176" y="212"/>
                </a:lnTo>
                <a:lnTo>
                  <a:pt x="169" y="213"/>
                </a:lnTo>
                <a:lnTo>
                  <a:pt x="169" y="213"/>
                </a:lnTo>
                <a:lnTo>
                  <a:pt x="164" y="214"/>
                </a:lnTo>
                <a:lnTo>
                  <a:pt x="157" y="217"/>
                </a:lnTo>
                <a:lnTo>
                  <a:pt x="144" y="223"/>
                </a:lnTo>
                <a:lnTo>
                  <a:pt x="128" y="231"/>
                </a:lnTo>
                <a:lnTo>
                  <a:pt x="128" y="231"/>
                </a:lnTo>
                <a:lnTo>
                  <a:pt x="125" y="232"/>
                </a:lnTo>
                <a:lnTo>
                  <a:pt x="122" y="234"/>
                </a:lnTo>
                <a:lnTo>
                  <a:pt x="117" y="239"/>
                </a:lnTo>
                <a:lnTo>
                  <a:pt x="111" y="246"/>
                </a:lnTo>
                <a:lnTo>
                  <a:pt x="111" y="246"/>
                </a:lnTo>
                <a:lnTo>
                  <a:pt x="70" y="296"/>
                </a:lnTo>
                <a:lnTo>
                  <a:pt x="36" y="337"/>
                </a:lnTo>
                <a:lnTo>
                  <a:pt x="36" y="337"/>
                </a:lnTo>
                <a:lnTo>
                  <a:pt x="31" y="350"/>
                </a:lnTo>
                <a:lnTo>
                  <a:pt x="29" y="360"/>
                </a:lnTo>
                <a:lnTo>
                  <a:pt x="29" y="363"/>
                </a:lnTo>
                <a:lnTo>
                  <a:pt x="31" y="366"/>
                </a:lnTo>
                <a:lnTo>
                  <a:pt x="39" y="370"/>
                </a:lnTo>
                <a:lnTo>
                  <a:pt x="39" y="370"/>
                </a:lnTo>
                <a:lnTo>
                  <a:pt x="35" y="376"/>
                </a:lnTo>
                <a:lnTo>
                  <a:pt x="25" y="393"/>
                </a:lnTo>
                <a:lnTo>
                  <a:pt x="15" y="412"/>
                </a:lnTo>
                <a:lnTo>
                  <a:pt x="10" y="422"/>
                </a:lnTo>
                <a:lnTo>
                  <a:pt x="7" y="430"/>
                </a:lnTo>
                <a:lnTo>
                  <a:pt x="7" y="430"/>
                </a:lnTo>
                <a:lnTo>
                  <a:pt x="3" y="445"/>
                </a:lnTo>
                <a:lnTo>
                  <a:pt x="0" y="454"/>
                </a:lnTo>
                <a:lnTo>
                  <a:pt x="0" y="459"/>
                </a:lnTo>
                <a:lnTo>
                  <a:pt x="2" y="463"/>
                </a:lnTo>
                <a:lnTo>
                  <a:pt x="4" y="469"/>
                </a:lnTo>
                <a:lnTo>
                  <a:pt x="7" y="476"/>
                </a:lnTo>
                <a:lnTo>
                  <a:pt x="7" y="476"/>
                </a:lnTo>
                <a:lnTo>
                  <a:pt x="10" y="480"/>
                </a:lnTo>
                <a:lnTo>
                  <a:pt x="15" y="485"/>
                </a:lnTo>
                <a:lnTo>
                  <a:pt x="26" y="493"/>
                </a:lnTo>
                <a:lnTo>
                  <a:pt x="42" y="502"/>
                </a:lnTo>
                <a:lnTo>
                  <a:pt x="57" y="511"/>
                </a:lnTo>
                <a:lnTo>
                  <a:pt x="85" y="524"/>
                </a:lnTo>
                <a:lnTo>
                  <a:pt x="97" y="530"/>
                </a:lnTo>
                <a:lnTo>
                  <a:pt x="116" y="539"/>
                </a:lnTo>
                <a:lnTo>
                  <a:pt x="116" y="539"/>
                </a:lnTo>
                <a:lnTo>
                  <a:pt x="117" y="548"/>
                </a:lnTo>
                <a:lnTo>
                  <a:pt x="118" y="557"/>
                </a:lnTo>
                <a:lnTo>
                  <a:pt x="117" y="565"/>
                </a:lnTo>
                <a:lnTo>
                  <a:pt x="117" y="565"/>
                </a:lnTo>
                <a:lnTo>
                  <a:pt x="117" y="571"/>
                </a:lnTo>
                <a:lnTo>
                  <a:pt x="117" y="574"/>
                </a:lnTo>
                <a:lnTo>
                  <a:pt x="117" y="578"/>
                </a:lnTo>
                <a:lnTo>
                  <a:pt x="120" y="580"/>
                </a:lnTo>
                <a:lnTo>
                  <a:pt x="120" y="580"/>
                </a:lnTo>
                <a:lnTo>
                  <a:pt x="128" y="586"/>
                </a:lnTo>
                <a:lnTo>
                  <a:pt x="121" y="600"/>
                </a:lnTo>
                <a:lnTo>
                  <a:pt x="121" y="600"/>
                </a:lnTo>
                <a:lnTo>
                  <a:pt x="115" y="612"/>
                </a:lnTo>
                <a:lnTo>
                  <a:pt x="110" y="622"/>
                </a:lnTo>
                <a:lnTo>
                  <a:pt x="108" y="629"/>
                </a:lnTo>
                <a:lnTo>
                  <a:pt x="108" y="629"/>
                </a:lnTo>
                <a:lnTo>
                  <a:pt x="102" y="651"/>
                </a:lnTo>
                <a:lnTo>
                  <a:pt x="96" y="677"/>
                </a:lnTo>
                <a:lnTo>
                  <a:pt x="96" y="677"/>
                </a:lnTo>
                <a:lnTo>
                  <a:pt x="95" y="679"/>
                </a:lnTo>
                <a:lnTo>
                  <a:pt x="95" y="678"/>
                </a:lnTo>
                <a:lnTo>
                  <a:pt x="94" y="677"/>
                </a:lnTo>
                <a:lnTo>
                  <a:pt x="96" y="698"/>
                </a:lnTo>
                <a:lnTo>
                  <a:pt x="96" y="698"/>
                </a:lnTo>
                <a:lnTo>
                  <a:pt x="97" y="715"/>
                </a:lnTo>
                <a:lnTo>
                  <a:pt x="98" y="736"/>
                </a:lnTo>
                <a:lnTo>
                  <a:pt x="101" y="783"/>
                </a:lnTo>
                <a:lnTo>
                  <a:pt x="102" y="809"/>
                </a:lnTo>
                <a:lnTo>
                  <a:pt x="103" y="833"/>
                </a:lnTo>
                <a:lnTo>
                  <a:pt x="107" y="855"/>
                </a:lnTo>
                <a:lnTo>
                  <a:pt x="111" y="874"/>
                </a:lnTo>
                <a:lnTo>
                  <a:pt x="111" y="874"/>
                </a:lnTo>
                <a:lnTo>
                  <a:pt x="116" y="892"/>
                </a:lnTo>
                <a:lnTo>
                  <a:pt x="118" y="912"/>
                </a:lnTo>
                <a:lnTo>
                  <a:pt x="122" y="951"/>
                </a:lnTo>
                <a:lnTo>
                  <a:pt x="124" y="971"/>
                </a:lnTo>
                <a:lnTo>
                  <a:pt x="127" y="990"/>
                </a:lnTo>
                <a:lnTo>
                  <a:pt x="130" y="1006"/>
                </a:lnTo>
                <a:lnTo>
                  <a:pt x="135" y="1022"/>
                </a:lnTo>
                <a:lnTo>
                  <a:pt x="135" y="1022"/>
                </a:lnTo>
                <a:lnTo>
                  <a:pt x="146" y="1045"/>
                </a:lnTo>
                <a:lnTo>
                  <a:pt x="155" y="1062"/>
                </a:lnTo>
                <a:lnTo>
                  <a:pt x="163" y="1074"/>
                </a:lnTo>
                <a:lnTo>
                  <a:pt x="172" y="1081"/>
                </a:lnTo>
                <a:lnTo>
                  <a:pt x="172" y="1081"/>
                </a:lnTo>
                <a:lnTo>
                  <a:pt x="176" y="1082"/>
                </a:lnTo>
                <a:lnTo>
                  <a:pt x="181" y="1083"/>
                </a:lnTo>
                <a:lnTo>
                  <a:pt x="187" y="1082"/>
                </a:lnTo>
                <a:lnTo>
                  <a:pt x="192" y="1081"/>
                </a:lnTo>
                <a:lnTo>
                  <a:pt x="201" y="1077"/>
                </a:lnTo>
                <a:lnTo>
                  <a:pt x="205" y="1076"/>
                </a:lnTo>
                <a:lnTo>
                  <a:pt x="213" y="1067"/>
                </a:lnTo>
                <a:lnTo>
                  <a:pt x="213" y="1067"/>
                </a:lnTo>
                <a:lnTo>
                  <a:pt x="213" y="1073"/>
                </a:lnTo>
                <a:lnTo>
                  <a:pt x="210" y="1086"/>
                </a:lnTo>
                <a:lnTo>
                  <a:pt x="210" y="1102"/>
                </a:lnTo>
                <a:lnTo>
                  <a:pt x="212" y="1108"/>
                </a:lnTo>
                <a:lnTo>
                  <a:pt x="213" y="1114"/>
                </a:lnTo>
                <a:lnTo>
                  <a:pt x="213" y="1114"/>
                </a:lnTo>
                <a:lnTo>
                  <a:pt x="216" y="1119"/>
                </a:lnTo>
                <a:lnTo>
                  <a:pt x="221" y="1121"/>
                </a:lnTo>
                <a:lnTo>
                  <a:pt x="226" y="1123"/>
                </a:lnTo>
                <a:lnTo>
                  <a:pt x="231" y="1124"/>
                </a:lnTo>
                <a:lnTo>
                  <a:pt x="240" y="1126"/>
                </a:lnTo>
                <a:lnTo>
                  <a:pt x="244" y="1126"/>
                </a:lnTo>
                <a:lnTo>
                  <a:pt x="244" y="1126"/>
                </a:lnTo>
                <a:lnTo>
                  <a:pt x="240" y="1199"/>
                </a:lnTo>
                <a:lnTo>
                  <a:pt x="238" y="1254"/>
                </a:lnTo>
                <a:lnTo>
                  <a:pt x="236" y="1292"/>
                </a:lnTo>
                <a:lnTo>
                  <a:pt x="236" y="1292"/>
                </a:lnTo>
                <a:lnTo>
                  <a:pt x="235" y="1311"/>
                </a:lnTo>
                <a:lnTo>
                  <a:pt x="233" y="1329"/>
                </a:lnTo>
                <a:lnTo>
                  <a:pt x="228" y="1345"/>
                </a:lnTo>
                <a:lnTo>
                  <a:pt x="228" y="1345"/>
                </a:lnTo>
                <a:lnTo>
                  <a:pt x="220" y="1357"/>
                </a:lnTo>
                <a:lnTo>
                  <a:pt x="205" y="1378"/>
                </a:lnTo>
                <a:lnTo>
                  <a:pt x="205" y="1378"/>
                </a:lnTo>
                <a:lnTo>
                  <a:pt x="201" y="1384"/>
                </a:lnTo>
                <a:lnTo>
                  <a:pt x="199" y="1391"/>
                </a:lnTo>
                <a:lnTo>
                  <a:pt x="196" y="1399"/>
                </a:lnTo>
                <a:lnTo>
                  <a:pt x="194" y="1408"/>
                </a:lnTo>
                <a:lnTo>
                  <a:pt x="193" y="1416"/>
                </a:lnTo>
                <a:lnTo>
                  <a:pt x="194" y="1424"/>
                </a:lnTo>
                <a:lnTo>
                  <a:pt x="196" y="1430"/>
                </a:lnTo>
                <a:lnTo>
                  <a:pt x="200" y="1436"/>
                </a:lnTo>
                <a:lnTo>
                  <a:pt x="200" y="1436"/>
                </a:lnTo>
                <a:lnTo>
                  <a:pt x="205" y="1438"/>
                </a:lnTo>
                <a:lnTo>
                  <a:pt x="208" y="1441"/>
                </a:lnTo>
                <a:lnTo>
                  <a:pt x="210" y="1442"/>
                </a:lnTo>
                <a:lnTo>
                  <a:pt x="213" y="1442"/>
                </a:lnTo>
                <a:lnTo>
                  <a:pt x="219" y="1441"/>
                </a:lnTo>
                <a:lnTo>
                  <a:pt x="223" y="1441"/>
                </a:lnTo>
                <a:lnTo>
                  <a:pt x="231" y="1442"/>
                </a:lnTo>
                <a:lnTo>
                  <a:pt x="231" y="1442"/>
                </a:lnTo>
                <a:lnTo>
                  <a:pt x="251" y="1447"/>
                </a:lnTo>
                <a:lnTo>
                  <a:pt x="267" y="1449"/>
                </a:lnTo>
                <a:lnTo>
                  <a:pt x="267" y="1449"/>
                </a:lnTo>
                <a:lnTo>
                  <a:pt x="272" y="1449"/>
                </a:lnTo>
                <a:lnTo>
                  <a:pt x="278" y="1448"/>
                </a:lnTo>
                <a:lnTo>
                  <a:pt x="281" y="1446"/>
                </a:lnTo>
                <a:lnTo>
                  <a:pt x="286" y="1443"/>
                </a:lnTo>
                <a:lnTo>
                  <a:pt x="288" y="1438"/>
                </a:lnTo>
                <a:lnTo>
                  <a:pt x="291" y="1434"/>
                </a:lnTo>
                <a:lnTo>
                  <a:pt x="292" y="1428"/>
                </a:lnTo>
                <a:lnTo>
                  <a:pt x="292" y="1421"/>
                </a:lnTo>
                <a:lnTo>
                  <a:pt x="292" y="1421"/>
                </a:lnTo>
                <a:lnTo>
                  <a:pt x="291" y="1414"/>
                </a:lnTo>
                <a:lnTo>
                  <a:pt x="290" y="1407"/>
                </a:lnTo>
                <a:lnTo>
                  <a:pt x="285" y="1396"/>
                </a:lnTo>
                <a:lnTo>
                  <a:pt x="281" y="1386"/>
                </a:lnTo>
                <a:lnTo>
                  <a:pt x="281" y="1381"/>
                </a:lnTo>
                <a:lnTo>
                  <a:pt x="282" y="1375"/>
                </a:lnTo>
                <a:lnTo>
                  <a:pt x="282" y="1375"/>
                </a:lnTo>
                <a:lnTo>
                  <a:pt x="285" y="1362"/>
                </a:lnTo>
                <a:lnTo>
                  <a:pt x="287" y="1345"/>
                </a:lnTo>
                <a:lnTo>
                  <a:pt x="291" y="1326"/>
                </a:lnTo>
                <a:lnTo>
                  <a:pt x="294" y="1317"/>
                </a:lnTo>
                <a:lnTo>
                  <a:pt x="299" y="1309"/>
                </a:lnTo>
                <a:lnTo>
                  <a:pt x="299" y="1309"/>
                </a:lnTo>
                <a:lnTo>
                  <a:pt x="311" y="1284"/>
                </a:lnTo>
                <a:lnTo>
                  <a:pt x="325" y="1250"/>
                </a:lnTo>
                <a:lnTo>
                  <a:pt x="340" y="1211"/>
                </a:lnTo>
                <a:lnTo>
                  <a:pt x="346" y="1189"/>
                </a:lnTo>
                <a:lnTo>
                  <a:pt x="352" y="1169"/>
                </a:lnTo>
                <a:lnTo>
                  <a:pt x="352" y="1169"/>
                </a:lnTo>
                <a:lnTo>
                  <a:pt x="357" y="1150"/>
                </a:lnTo>
                <a:lnTo>
                  <a:pt x="359" y="1134"/>
                </a:lnTo>
                <a:lnTo>
                  <a:pt x="360" y="1120"/>
                </a:lnTo>
                <a:lnTo>
                  <a:pt x="359" y="1108"/>
                </a:lnTo>
                <a:lnTo>
                  <a:pt x="358" y="1100"/>
                </a:lnTo>
                <a:lnTo>
                  <a:pt x="357" y="1093"/>
                </a:lnTo>
                <a:lnTo>
                  <a:pt x="356" y="1087"/>
                </a:lnTo>
                <a:lnTo>
                  <a:pt x="356" y="1087"/>
                </a:lnTo>
                <a:lnTo>
                  <a:pt x="356" y="1088"/>
                </a:lnTo>
                <a:lnTo>
                  <a:pt x="357" y="1087"/>
                </a:lnTo>
                <a:lnTo>
                  <a:pt x="359" y="1084"/>
                </a:lnTo>
                <a:lnTo>
                  <a:pt x="360" y="1077"/>
                </a:lnTo>
                <a:lnTo>
                  <a:pt x="360" y="1077"/>
                </a:lnTo>
                <a:lnTo>
                  <a:pt x="362" y="1067"/>
                </a:lnTo>
                <a:lnTo>
                  <a:pt x="362" y="1056"/>
                </a:lnTo>
                <a:lnTo>
                  <a:pt x="360" y="1042"/>
                </a:lnTo>
                <a:lnTo>
                  <a:pt x="360" y="1026"/>
                </a:lnTo>
                <a:lnTo>
                  <a:pt x="360" y="1026"/>
                </a:lnTo>
                <a:lnTo>
                  <a:pt x="364" y="998"/>
                </a:lnTo>
                <a:lnTo>
                  <a:pt x="371" y="953"/>
                </a:lnTo>
                <a:lnTo>
                  <a:pt x="380" y="907"/>
                </a:lnTo>
                <a:lnTo>
                  <a:pt x="385" y="887"/>
                </a:lnTo>
                <a:lnTo>
                  <a:pt x="390" y="873"/>
                </a:lnTo>
                <a:lnTo>
                  <a:pt x="390" y="873"/>
                </a:lnTo>
                <a:lnTo>
                  <a:pt x="393" y="861"/>
                </a:lnTo>
                <a:lnTo>
                  <a:pt x="397" y="847"/>
                </a:lnTo>
                <a:lnTo>
                  <a:pt x="403" y="820"/>
                </a:lnTo>
                <a:lnTo>
                  <a:pt x="412" y="769"/>
                </a:lnTo>
                <a:lnTo>
                  <a:pt x="412" y="769"/>
                </a:lnTo>
                <a:lnTo>
                  <a:pt x="421" y="728"/>
                </a:lnTo>
                <a:lnTo>
                  <a:pt x="427" y="702"/>
                </a:lnTo>
                <a:lnTo>
                  <a:pt x="427" y="702"/>
                </a:lnTo>
                <a:lnTo>
                  <a:pt x="427" y="688"/>
                </a:lnTo>
                <a:lnTo>
                  <a:pt x="427" y="664"/>
                </a:lnTo>
                <a:lnTo>
                  <a:pt x="424" y="632"/>
                </a:lnTo>
                <a:lnTo>
                  <a:pt x="424" y="632"/>
                </a:lnTo>
                <a:lnTo>
                  <a:pt x="436" y="624"/>
                </a:lnTo>
                <a:lnTo>
                  <a:pt x="451" y="613"/>
                </a:lnTo>
                <a:lnTo>
                  <a:pt x="451" y="613"/>
                </a:lnTo>
                <a:lnTo>
                  <a:pt x="457" y="606"/>
                </a:lnTo>
                <a:lnTo>
                  <a:pt x="463" y="596"/>
                </a:lnTo>
                <a:lnTo>
                  <a:pt x="470" y="582"/>
                </a:lnTo>
                <a:lnTo>
                  <a:pt x="470" y="582"/>
                </a:lnTo>
                <a:lnTo>
                  <a:pt x="509" y="551"/>
                </a:lnTo>
                <a:lnTo>
                  <a:pt x="540" y="526"/>
                </a:lnTo>
                <a:lnTo>
                  <a:pt x="552" y="515"/>
                </a:lnTo>
                <a:lnTo>
                  <a:pt x="559" y="508"/>
                </a:lnTo>
                <a:lnTo>
                  <a:pt x="559" y="508"/>
                </a:lnTo>
                <a:lnTo>
                  <a:pt x="562" y="501"/>
                </a:lnTo>
                <a:lnTo>
                  <a:pt x="566" y="494"/>
                </a:lnTo>
                <a:lnTo>
                  <a:pt x="568" y="487"/>
                </a:lnTo>
                <a:lnTo>
                  <a:pt x="569" y="479"/>
                </a:lnTo>
                <a:lnTo>
                  <a:pt x="569" y="472"/>
                </a:lnTo>
                <a:lnTo>
                  <a:pt x="569" y="463"/>
                </a:lnTo>
                <a:lnTo>
                  <a:pt x="567" y="456"/>
                </a:lnTo>
                <a:lnTo>
                  <a:pt x="566" y="449"/>
                </a:lnTo>
                <a:lnTo>
                  <a:pt x="566" y="449"/>
                </a:lnTo>
                <a:lnTo>
                  <a:pt x="559" y="434"/>
                </a:lnTo>
                <a:lnTo>
                  <a:pt x="552" y="420"/>
                </a:lnTo>
                <a:lnTo>
                  <a:pt x="543" y="404"/>
                </a:lnTo>
                <a:lnTo>
                  <a:pt x="543" y="404"/>
                </a:lnTo>
                <a:lnTo>
                  <a:pt x="550" y="391"/>
                </a:lnTo>
                <a:lnTo>
                  <a:pt x="554" y="380"/>
                </a:lnTo>
                <a:lnTo>
                  <a:pt x="555" y="374"/>
                </a:lnTo>
                <a:lnTo>
                  <a:pt x="555" y="369"/>
                </a:lnTo>
                <a:lnTo>
                  <a:pt x="555" y="369"/>
                </a:lnTo>
                <a:lnTo>
                  <a:pt x="553" y="361"/>
                </a:lnTo>
                <a:lnTo>
                  <a:pt x="549" y="354"/>
                </a:lnTo>
                <a:lnTo>
                  <a:pt x="546" y="350"/>
                </a:lnTo>
                <a:lnTo>
                  <a:pt x="542" y="347"/>
                </a:lnTo>
                <a:lnTo>
                  <a:pt x="542" y="347"/>
                </a:lnTo>
                <a:lnTo>
                  <a:pt x="536" y="336"/>
                </a:lnTo>
                <a:lnTo>
                  <a:pt x="524" y="315"/>
                </a:lnTo>
                <a:lnTo>
                  <a:pt x="510" y="292"/>
                </a:lnTo>
                <a:lnTo>
                  <a:pt x="504" y="283"/>
                </a:lnTo>
                <a:lnTo>
                  <a:pt x="499" y="277"/>
                </a:lnTo>
                <a:lnTo>
                  <a:pt x="499" y="277"/>
                </a:lnTo>
                <a:lnTo>
                  <a:pt x="484" y="266"/>
                </a:lnTo>
                <a:lnTo>
                  <a:pt x="468" y="258"/>
                </a:lnTo>
                <a:lnTo>
                  <a:pt x="468" y="258"/>
                </a:lnTo>
                <a:lnTo>
                  <a:pt x="410" y="231"/>
                </a:lnTo>
                <a:lnTo>
                  <a:pt x="380" y="219"/>
                </a:lnTo>
                <a:lnTo>
                  <a:pt x="363" y="211"/>
                </a:lnTo>
                <a:lnTo>
                  <a:pt x="358" y="205"/>
                </a:lnTo>
                <a:lnTo>
                  <a:pt x="358" y="205"/>
                </a:lnTo>
                <a:lnTo>
                  <a:pt x="357" y="194"/>
                </a:lnTo>
                <a:lnTo>
                  <a:pt x="357" y="185"/>
                </a:lnTo>
                <a:lnTo>
                  <a:pt x="358" y="178"/>
                </a:lnTo>
                <a:lnTo>
                  <a:pt x="358" y="178"/>
                </a:lnTo>
                <a:lnTo>
                  <a:pt x="359" y="173"/>
                </a:lnTo>
                <a:lnTo>
                  <a:pt x="360" y="170"/>
                </a:lnTo>
                <a:lnTo>
                  <a:pt x="363" y="167"/>
                </a:lnTo>
                <a:lnTo>
                  <a:pt x="363" y="167"/>
                </a:lnTo>
                <a:lnTo>
                  <a:pt x="364" y="167"/>
                </a:lnTo>
                <a:lnTo>
                  <a:pt x="366" y="166"/>
                </a:lnTo>
                <a:lnTo>
                  <a:pt x="370" y="162"/>
                </a:lnTo>
                <a:lnTo>
                  <a:pt x="375" y="154"/>
                </a:lnTo>
                <a:lnTo>
                  <a:pt x="375" y="154"/>
                </a:lnTo>
                <a:lnTo>
                  <a:pt x="382" y="139"/>
                </a:lnTo>
                <a:lnTo>
                  <a:pt x="383" y="134"/>
                </a:lnTo>
                <a:lnTo>
                  <a:pt x="383" y="129"/>
                </a:lnTo>
                <a:lnTo>
                  <a:pt x="383" y="129"/>
                </a:lnTo>
                <a:lnTo>
                  <a:pt x="379" y="122"/>
                </a:lnTo>
                <a:lnTo>
                  <a:pt x="378" y="121"/>
                </a:lnTo>
                <a:lnTo>
                  <a:pt x="378" y="121"/>
                </a:lnTo>
                <a:lnTo>
                  <a:pt x="382" y="112"/>
                </a:lnTo>
                <a:lnTo>
                  <a:pt x="385" y="103"/>
                </a:lnTo>
                <a:lnTo>
                  <a:pt x="386" y="98"/>
                </a:lnTo>
                <a:lnTo>
                  <a:pt x="386" y="93"/>
                </a:lnTo>
                <a:lnTo>
                  <a:pt x="386" y="93"/>
                </a:lnTo>
                <a:lnTo>
                  <a:pt x="384" y="79"/>
                </a:lnTo>
                <a:lnTo>
                  <a:pt x="380" y="61"/>
                </a:lnTo>
                <a:lnTo>
                  <a:pt x="377" y="44"/>
                </a:lnTo>
                <a:lnTo>
                  <a:pt x="372" y="35"/>
                </a:lnTo>
                <a:lnTo>
                  <a:pt x="372" y="35"/>
                </a:lnTo>
                <a:lnTo>
                  <a:pt x="366" y="30"/>
                </a:lnTo>
                <a:lnTo>
                  <a:pt x="357" y="23"/>
                </a:lnTo>
                <a:lnTo>
                  <a:pt x="344" y="15"/>
                </a:lnTo>
                <a:lnTo>
                  <a:pt x="336" y="9"/>
                </a:lnTo>
                <a:lnTo>
                  <a:pt x="336" y="9"/>
                </a:lnTo>
                <a:lnTo>
                  <a:pt x="337" y="6"/>
                </a:lnTo>
                <a:lnTo>
                  <a:pt x="336" y="2"/>
                </a:lnTo>
                <a:lnTo>
                  <a:pt x="332" y="1"/>
                </a:lnTo>
                <a:lnTo>
                  <a:pt x="332" y="1"/>
                </a:lnTo>
                <a:lnTo>
                  <a:pt x="327" y="0"/>
                </a:lnTo>
                <a:lnTo>
                  <a:pt x="324" y="1"/>
                </a:lnTo>
                <a:lnTo>
                  <a:pt x="320" y="2"/>
                </a:lnTo>
                <a:lnTo>
                  <a:pt x="320" y="2"/>
                </a:lnTo>
                <a:lnTo>
                  <a:pt x="312" y="1"/>
                </a:lnTo>
                <a:lnTo>
                  <a:pt x="303" y="0"/>
                </a:lnTo>
                <a:lnTo>
                  <a:pt x="294" y="1"/>
                </a:lnTo>
                <a:lnTo>
                  <a:pt x="294" y="1"/>
                </a:lnTo>
                <a:lnTo>
                  <a:pt x="279" y="2"/>
                </a:lnTo>
                <a:lnTo>
                  <a:pt x="272" y="4"/>
                </a:lnTo>
                <a:lnTo>
                  <a:pt x="267" y="7"/>
                </a:lnTo>
                <a:lnTo>
                  <a:pt x="267" y="7"/>
                </a:lnTo>
                <a:lnTo>
                  <a:pt x="257" y="15"/>
                </a:lnTo>
                <a:lnTo>
                  <a:pt x="253" y="18"/>
                </a:lnTo>
                <a:lnTo>
                  <a:pt x="251" y="22"/>
                </a:lnTo>
                <a:lnTo>
                  <a:pt x="251" y="22"/>
                </a:lnTo>
                <a:lnTo>
                  <a:pt x="239" y="36"/>
                </a:lnTo>
                <a:lnTo>
                  <a:pt x="231" y="47"/>
                </a:lnTo>
                <a:lnTo>
                  <a:pt x="231" y="47"/>
                </a:lnTo>
                <a:close/>
                <a:moveTo>
                  <a:pt x="436" y="406"/>
                </a:moveTo>
                <a:lnTo>
                  <a:pt x="436" y="406"/>
                </a:lnTo>
                <a:lnTo>
                  <a:pt x="442" y="406"/>
                </a:lnTo>
                <a:lnTo>
                  <a:pt x="450" y="406"/>
                </a:lnTo>
                <a:lnTo>
                  <a:pt x="450" y="406"/>
                </a:lnTo>
                <a:lnTo>
                  <a:pt x="454" y="408"/>
                </a:lnTo>
                <a:lnTo>
                  <a:pt x="456" y="410"/>
                </a:lnTo>
                <a:lnTo>
                  <a:pt x="458" y="414"/>
                </a:lnTo>
                <a:lnTo>
                  <a:pt x="458" y="414"/>
                </a:lnTo>
                <a:lnTo>
                  <a:pt x="465" y="427"/>
                </a:lnTo>
                <a:lnTo>
                  <a:pt x="474" y="441"/>
                </a:lnTo>
                <a:lnTo>
                  <a:pt x="474" y="441"/>
                </a:lnTo>
                <a:lnTo>
                  <a:pt x="475" y="445"/>
                </a:lnTo>
                <a:lnTo>
                  <a:pt x="477" y="447"/>
                </a:lnTo>
                <a:lnTo>
                  <a:pt x="480" y="447"/>
                </a:lnTo>
                <a:lnTo>
                  <a:pt x="480" y="447"/>
                </a:lnTo>
                <a:lnTo>
                  <a:pt x="483" y="452"/>
                </a:lnTo>
                <a:lnTo>
                  <a:pt x="487" y="455"/>
                </a:lnTo>
                <a:lnTo>
                  <a:pt x="491" y="461"/>
                </a:lnTo>
                <a:lnTo>
                  <a:pt x="491" y="461"/>
                </a:lnTo>
                <a:lnTo>
                  <a:pt x="494" y="463"/>
                </a:lnTo>
                <a:lnTo>
                  <a:pt x="495" y="465"/>
                </a:lnTo>
                <a:lnTo>
                  <a:pt x="495" y="467"/>
                </a:lnTo>
                <a:lnTo>
                  <a:pt x="494" y="468"/>
                </a:lnTo>
                <a:lnTo>
                  <a:pt x="491" y="471"/>
                </a:lnTo>
                <a:lnTo>
                  <a:pt x="488" y="474"/>
                </a:lnTo>
                <a:lnTo>
                  <a:pt x="488" y="474"/>
                </a:lnTo>
                <a:lnTo>
                  <a:pt x="482" y="485"/>
                </a:lnTo>
                <a:lnTo>
                  <a:pt x="470" y="500"/>
                </a:lnTo>
                <a:lnTo>
                  <a:pt x="454" y="521"/>
                </a:lnTo>
                <a:lnTo>
                  <a:pt x="454" y="521"/>
                </a:lnTo>
                <a:lnTo>
                  <a:pt x="448" y="515"/>
                </a:lnTo>
                <a:lnTo>
                  <a:pt x="439" y="505"/>
                </a:lnTo>
                <a:lnTo>
                  <a:pt x="439" y="505"/>
                </a:lnTo>
                <a:lnTo>
                  <a:pt x="437" y="501"/>
                </a:lnTo>
                <a:lnTo>
                  <a:pt x="435" y="500"/>
                </a:lnTo>
                <a:lnTo>
                  <a:pt x="432" y="500"/>
                </a:lnTo>
                <a:lnTo>
                  <a:pt x="428" y="498"/>
                </a:lnTo>
                <a:lnTo>
                  <a:pt x="428" y="498"/>
                </a:lnTo>
                <a:lnTo>
                  <a:pt x="423" y="495"/>
                </a:lnTo>
                <a:lnTo>
                  <a:pt x="418" y="494"/>
                </a:lnTo>
                <a:lnTo>
                  <a:pt x="412" y="493"/>
                </a:lnTo>
                <a:lnTo>
                  <a:pt x="412" y="493"/>
                </a:lnTo>
                <a:lnTo>
                  <a:pt x="416" y="481"/>
                </a:lnTo>
                <a:lnTo>
                  <a:pt x="416" y="481"/>
                </a:lnTo>
                <a:lnTo>
                  <a:pt x="418" y="473"/>
                </a:lnTo>
                <a:lnTo>
                  <a:pt x="423" y="459"/>
                </a:lnTo>
                <a:lnTo>
                  <a:pt x="423" y="459"/>
                </a:lnTo>
                <a:lnTo>
                  <a:pt x="425" y="452"/>
                </a:lnTo>
                <a:lnTo>
                  <a:pt x="425" y="447"/>
                </a:lnTo>
                <a:lnTo>
                  <a:pt x="427" y="442"/>
                </a:lnTo>
                <a:lnTo>
                  <a:pt x="428" y="434"/>
                </a:lnTo>
                <a:lnTo>
                  <a:pt x="428" y="434"/>
                </a:lnTo>
                <a:lnTo>
                  <a:pt x="436" y="406"/>
                </a:lnTo>
                <a:lnTo>
                  <a:pt x="436" y="406"/>
                </a:lnTo>
                <a:close/>
                <a:moveTo>
                  <a:pt x="129" y="401"/>
                </a:moveTo>
                <a:lnTo>
                  <a:pt x="129" y="401"/>
                </a:lnTo>
                <a:lnTo>
                  <a:pt x="127" y="417"/>
                </a:lnTo>
                <a:lnTo>
                  <a:pt x="124" y="430"/>
                </a:lnTo>
                <a:lnTo>
                  <a:pt x="123" y="441"/>
                </a:lnTo>
                <a:lnTo>
                  <a:pt x="123" y="441"/>
                </a:lnTo>
                <a:lnTo>
                  <a:pt x="124" y="467"/>
                </a:lnTo>
                <a:lnTo>
                  <a:pt x="127" y="486"/>
                </a:lnTo>
                <a:lnTo>
                  <a:pt x="127" y="486"/>
                </a:lnTo>
                <a:lnTo>
                  <a:pt x="100" y="459"/>
                </a:lnTo>
                <a:lnTo>
                  <a:pt x="100" y="459"/>
                </a:lnTo>
                <a:lnTo>
                  <a:pt x="90" y="450"/>
                </a:lnTo>
                <a:lnTo>
                  <a:pt x="84" y="446"/>
                </a:lnTo>
                <a:lnTo>
                  <a:pt x="104" y="414"/>
                </a:lnTo>
                <a:lnTo>
                  <a:pt x="104" y="414"/>
                </a:lnTo>
                <a:lnTo>
                  <a:pt x="105" y="415"/>
                </a:lnTo>
                <a:lnTo>
                  <a:pt x="108" y="415"/>
                </a:lnTo>
                <a:lnTo>
                  <a:pt x="111" y="414"/>
                </a:lnTo>
                <a:lnTo>
                  <a:pt x="111" y="414"/>
                </a:lnTo>
                <a:lnTo>
                  <a:pt x="116" y="412"/>
                </a:lnTo>
                <a:lnTo>
                  <a:pt x="122" y="407"/>
                </a:lnTo>
                <a:lnTo>
                  <a:pt x="129" y="401"/>
                </a:lnTo>
                <a:lnTo>
                  <a:pt x="129" y="4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769A6A5C-C650-4F8A-B00D-1427AFC953C0}"/>
              </a:ext>
            </a:extLst>
          </p:cNvPr>
          <p:cNvSpPr>
            <a:spLocks noEditPoints="1"/>
          </p:cNvSpPr>
          <p:nvPr/>
        </p:nvSpPr>
        <p:spPr bwMode="auto">
          <a:xfrm>
            <a:off x="4667842" y="4664430"/>
            <a:ext cx="1013960" cy="1694927"/>
          </a:xfrm>
          <a:custGeom>
            <a:avLst/>
            <a:gdLst>
              <a:gd name="T0" fmla="*/ 479 w 880"/>
              <a:gd name="T1" fmla="*/ 205 h 1471"/>
              <a:gd name="T2" fmla="*/ 277 w 880"/>
              <a:gd name="T3" fmla="*/ 292 h 1471"/>
              <a:gd name="T4" fmla="*/ 115 w 880"/>
              <a:gd name="T5" fmla="*/ 399 h 1471"/>
              <a:gd name="T6" fmla="*/ 83 w 880"/>
              <a:gd name="T7" fmla="*/ 487 h 1471"/>
              <a:gd name="T8" fmla="*/ 24 w 880"/>
              <a:gd name="T9" fmla="*/ 572 h 1471"/>
              <a:gd name="T10" fmla="*/ 53 w 880"/>
              <a:gd name="T11" fmla="*/ 697 h 1471"/>
              <a:gd name="T12" fmla="*/ 60 w 880"/>
              <a:gd name="T13" fmla="*/ 855 h 1471"/>
              <a:gd name="T14" fmla="*/ 79 w 880"/>
              <a:gd name="T15" fmla="*/ 980 h 1471"/>
              <a:gd name="T16" fmla="*/ 125 w 880"/>
              <a:gd name="T17" fmla="*/ 1047 h 1471"/>
              <a:gd name="T18" fmla="*/ 42 w 880"/>
              <a:gd name="T19" fmla="*/ 1329 h 1471"/>
              <a:gd name="T20" fmla="*/ 16 w 880"/>
              <a:gd name="T21" fmla="*/ 1372 h 1471"/>
              <a:gd name="T22" fmla="*/ 1 w 880"/>
              <a:gd name="T23" fmla="*/ 1440 h 1471"/>
              <a:gd name="T24" fmla="*/ 42 w 880"/>
              <a:gd name="T25" fmla="*/ 1459 h 1471"/>
              <a:gd name="T26" fmla="*/ 160 w 880"/>
              <a:gd name="T27" fmla="*/ 1471 h 1471"/>
              <a:gd name="T28" fmla="*/ 249 w 880"/>
              <a:gd name="T29" fmla="*/ 1458 h 1471"/>
              <a:gd name="T30" fmla="*/ 216 w 880"/>
              <a:gd name="T31" fmla="*/ 1429 h 1471"/>
              <a:gd name="T32" fmla="*/ 149 w 880"/>
              <a:gd name="T33" fmla="*/ 1384 h 1471"/>
              <a:gd name="T34" fmla="*/ 137 w 880"/>
              <a:gd name="T35" fmla="*/ 1332 h 1471"/>
              <a:gd name="T36" fmla="*/ 262 w 880"/>
              <a:gd name="T37" fmla="*/ 1070 h 1471"/>
              <a:gd name="T38" fmla="*/ 317 w 880"/>
              <a:gd name="T39" fmla="*/ 1000 h 1471"/>
              <a:gd name="T40" fmla="*/ 305 w 880"/>
              <a:gd name="T41" fmla="*/ 832 h 1471"/>
              <a:gd name="T42" fmla="*/ 414 w 880"/>
              <a:gd name="T43" fmla="*/ 955 h 1471"/>
              <a:gd name="T44" fmla="*/ 394 w 880"/>
              <a:gd name="T45" fmla="*/ 1048 h 1471"/>
              <a:gd name="T46" fmla="*/ 410 w 880"/>
              <a:gd name="T47" fmla="*/ 1239 h 1471"/>
              <a:gd name="T48" fmla="*/ 393 w 880"/>
              <a:gd name="T49" fmla="*/ 1310 h 1471"/>
              <a:gd name="T50" fmla="*/ 395 w 880"/>
              <a:gd name="T51" fmla="*/ 1390 h 1471"/>
              <a:gd name="T52" fmla="*/ 468 w 880"/>
              <a:gd name="T53" fmla="*/ 1395 h 1471"/>
              <a:gd name="T54" fmla="*/ 614 w 880"/>
              <a:gd name="T55" fmla="*/ 1407 h 1471"/>
              <a:gd name="T56" fmla="*/ 647 w 880"/>
              <a:gd name="T57" fmla="*/ 1402 h 1471"/>
              <a:gd name="T58" fmla="*/ 675 w 880"/>
              <a:gd name="T59" fmla="*/ 1382 h 1471"/>
              <a:gd name="T60" fmla="*/ 653 w 880"/>
              <a:gd name="T61" fmla="*/ 1351 h 1471"/>
              <a:gd name="T62" fmla="*/ 579 w 880"/>
              <a:gd name="T63" fmla="*/ 1332 h 1471"/>
              <a:gd name="T64" fmla="*/ 513 w 880"/>
              <a:gd name="T65" fmla="*/ 1280 h 1471"/>
              <a:gd name="T66" fmla="*/ 521 w 880"/>
              <a:gd name="T67" fmla="*/ 1102 h 1471"/>
              <a:gd name="T68" fmla="*/ 540 w 880"/>
              <a:gd name="T69" fmla="*/ 996 h 1471"/>
              <a:gd name="T70" fmla="*/ 561 w 880"/>
              <a:gd name="T71" fmla="*/ 889 h 1471"/>
              <a:gd name="T72" fmla="*/ 532 w 880"/>
              <a:gd name="T73" fmla="*/ 843 h 1471"/>
              <a:gd name="T74" fmla="*/ 467 w 880"/>
              <a:gd name="T75" fmla="*/ 636 h 1471"/>
              <a:gd name="T76" fmla="*/ 563 w 880"/>
              <a:gd name="T77" fmla="*/ 441 h 1471"/>
              <a:gd name="T78" fmla="*/ 640 w 880"/>
              <a:gd name="T79" fmla="*/ 377 h 1471"/>
              <a:gd name="T80" fmla="*/ 707 w 880"/>
              <a:gd name="T81" fmla="*/ 282 h 1471"/>
              <a:gd name="T82" fmla="*/ 758 w 880"/>
              <a:gd name="T83" fmla="*/ 283 h 1471"/>
              <a:gd name="T84" fmla="*/ 780 w 880"/>
              <a:gd name="T85" fmla="*/ 257 h 1471"/>
              <a:gd name="T86" fmla="*/ 791 w 880"/>
              <a:gd name="T87" fmla="*/ 242 h 1471"/>
              <a:gd name="T88" fmla="*/ 799 w 880"/>
              <a:gd name="T89" fmla="*/ 212 h 1471"/>
              <a:gd name="T90" fmla="*/ 814 w 880"/>
              <a:gd name="T91" fmla="*/ 189 h 1471"/>
              <a:gd name="T92" fmla="*/ 815 w 880"/>
              <a:gd name="T93" fmla="*/ 153 h 1471"/>
              <a:gd name="T94" fmla="*/ 880 w 880"/>
              <a:gd name="T95" fmla="*/ 114 h 1471"/>
              <a:gd name="T96" fmla="*/ 810 w 880"/>
              <a:gd name="T97" fmla="*/ 90 h 1471"/>
              <a:gd name="T98" fmla="*/ 790 w 880"/>
              <a:gd name="T99" fmla="*/ 23 h 1471"/>
              <a:gd name="T100" fmla="*/ 700 w 880"/>
              <a:gd name="T101" fmla="*/ 6 h 1471"/>
              <a:gd name="T102" fmla="*/ 675 w 880"/>
              <a:gd name="T103" fmla="*/ 6 h 1471"/>
              <a:gd name="T104" fmla="*/ 628 w 880"/>
              <a:gd name="T105" fmla="*/ 33 h 1471"/>
              <a:gd name="T106" fmla="*/ 600 w 880"/>
              <a:gd name="T107" fmla="*/ 127 h 1471"/>
              <a:gd name="T108" fmla="*/ 595 w 880"/>
              <a:gd name="T109" fmla="*/ 168 h 1471"/>
              <a:gd name="T110" fmla="*/ 590 w 880"/>
              <a:gd name="T111" fmla="*/ 185 h 1471"/>
              <a:gd name="T112" fmla="*/ 391 w 880"/>
              <a:gd name="T113" fmla="*/ 600 h 1471"/>
              <a:gd name="T114" fmla="*/ 388 w 880"/>
              <a:gd name="T115" fmla="*/ 661 h 1471"/>
              <a:gd name="T116" fmla="*/ 335 w 880"/>
              <a:gd name="T117" fmla="*/ 609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0" h="1471">
                <a:moveTo>
                  <a:pt x="588" y="189"/>
                </a:moveTo>
                <a:lnTo>
                  <a:pt x="588" y="189"/>
                </a:lnTo>
                <a:lnTo>
                  <a:pt x="568" y="191"/>
                </a:lnTo>
                <a:lnTo>
                  <a:pt x="545" y="195"/>
                </a:lnTo>
                <a:lnTo>
                  <a:pt x="517" y="197"/>
                </a:lnTo>
                <a:lnTo>
                  <a:pt x="517" y="197"/>
                </a:lnTo>
                <a:lnTo>
                  <a:pt x="499" y="199"/>
                </a:lnTo>
                <a:lnTo>
                  <a:pt x="479" y="205"/>
                </a:lnTo>
                <a:lnTo>
                  <a:pt x="456" y="214"/>
                </a:lnTo>
                <a:lnTo>
                  <a:pt x="434" y="223"/>
                </a:lnTo>
                <a:lnTo>
                  <a:pt x="394" y="241"/>
                </a:lnTo>
                <a:lnTo>
                  <a:pt x="370" y="252"/>
                </a:lnTo>
                <a:lnTo>
                  <a:pt x="370" y="252"/>
                </a:lnTo>
                <a:lnTo>
                  <a:pt x="349" y="261"/>
                </a:lnTo>
                <a:lnTo>
                  <a:pt x="315" y="275"/>
                </a:lnTo>
                <a:lnTo>
                  <a:pt x="277" y="292"/>
                </a:lnTo>
                <a:lnTo>
                  <a:pt x="247" y="306"/>
                </a:lnTo>
                <a:lnTo>
                  <a:pt x="247" y="306"/>
                </a:lnTo>
                <a:lnTo>
                  <a:pt x="232" y="314"/>
                </a:lnTo>
                <a:lnTo>
                  <a:pt x="213" y="327"/>
                </a:lnTo>
                <a:lnTo>
                  <a:pt x="168" y="358"/>
                </a:lnTo>
                <a:lnTo>
                  <a:pt x="147" y="374"/>
                </a:lnTo>
                <a:lnTo>
                  <a:pt x="128" y="387"/>
                </a:lnTo>
                <a:lnTo>
                  <a:pt x="115" y="399"/>
                </a:lnTo>
                <a:lnTo>
                  <a:pt x="111" y="403"/>
                </a:lnTo>
                <a:lnTo>
                  <a:pt x="110" y="405"/>
                </a:lnTo>
                <a:lnTo>
                  <a:pt x="110" y="405"/>
                </a:lnTo>
                <a:lnTo>
                  <a:pt x="110" y="411"/>
                </a:lnTo>
                <a:lnTo>
                  <a:pt x="110" y="416"/>
                </a:lnTo>
                <a:lnTo>
                  <a:pt x="110" y="419"/>
                </a:lnTo>
                <a:lnTo>
                  <a:pt x="83" y="487"/>
                </a:lnTo>
                <a:lnTo>
                  <a:pt x="83" y="487"/>
                </a:lnTo>
                <a:lnTo>
                  <a:pt x="72" y="496"/>
                </a:lnTo>
                <a:lnTo>
                  <a:pt x="60" y="507"/>
                </a:lnTo>
                <a:lnTo>
                  <a:pt x="47" y="521"/>
                </a:lnTo>
                <a:lnTo>
                  <a:pt x="41" y="531"/>
                </a:lnTo>
                <a:lnTo>
                  <a:pt x="35" y="540"/>
                </a:lnTo>
                <a:lnTo>
                  <a:pt x="31" y="549"/>
                </a:lnTo>
                <a:lnTo>
                  <a:pt x="27" y="560"/>
                </a:lnTo>
                <a:lnTo>
                  <a:pt x="24" y="572"/>
                </a:lnTo>
                <a:lnTo>
                  <a:pt x="21" y="585"/>
                </a:lnTo>
                <a:lnTo>
                  <a:pt x="21" y="597"/>
                </a:lnTo>
                <a:lnTo>
                  <a:pt x="24" y="611"/>
                </a:lnTo>
                <a:lnTo>
                  <a:pt x="24" y="611"/>
                </a:lnTo>
                <a:lnTo>
                  <a:pt x="27" y="625"/>
                </a:lnTo>
                <a:lnTo>
                  <a:pt x="31" y="639"/>
                </a:lnTo>
                <a:lnTo>
                  <a:pt x="41" y="669"/>
                </a:lnTo>
                <a:lnTo>
                  <a:pt x="53" y="697"/>
                </a:lnTo>
                <a:lnTo>
                  <a:pt x="66" y="724"/>
                </a:lnTo>
                <a:lnTo>
                  <a:pt x="87" y="767"/>
                </a:lnTo>
                <a:lnTo>
                  <a:pt x="97" y="784"/>
                </a:lnTo>
                <a:lnTo>
                  <a:pt x="97" y="784"/>
                </a:lnTo>
                <a:lnTo>
                  <a:pt x="82" y="810"/>
                </a:lnTo>
                <a:lnTo>
                  <a:pt x="70" y="833"/>
                </a:lnTo>
                <a:lnTo>
                  <a:pt x="64" y="844"/>
                </a:lnTo>
                <a:lnTo>
                  <a:pt x="60" y="855"/>
                </a:lnTo>
                <a:lnTo>
                  <a:pt x="60" y="855"/>
                </a:lnTo>
                <a:lnTo>
                  <a:pt x="59" y="859"/>
                </a:lnTo>
                <a:lnTo>
                  <a:pt x="59" y="866"/>
                </a:lnTo>
                <a:lnTo>
                  <a:pt x="60" y="884"/>
                </a:lnTo>
                <a:lnTo>
                  <a:pt x="63" y="904"/>
                </a:lnTo>
                <a:lnTo>
                  <a:pt x="66" y="925"/>
                </a:lnTo>
                <a:lnTo>
                  <a:pt x="76" y="964"/>
                </a:lnTo>
                <a:lnTo>
                  <a:pt x="79" y="980"/>
                </a:lnTo>
                <a:lnTo>
                  <a:pt x="83" y="989"/>
                </a:lnTo>
                <a:lnTo>
                  <a:pt x="83" y="989"/>
                </a:lnTo>
                <a:lnTo>
                  <a:pt x="87" y="996"/>
                </a:lnTo>
                <a:lnTo>
                  <a:pt x="93" y="1003"/>
                </a:lnTo>
                <a:lnTo>
                  <a:pt x="109" y="1021"/>
                </a:lnTo>
                <a:lnTo>
                  <a:pt x="129" y="1040"/>
                </a:lnTo>
                <a:lnTo>
                  <a:pt x="129" y="1040"/>
                </a:lnTo>
                <a:lnTo>
                  <a:pt x="125" y="1047"/>
                </a:lnTo>
                <a:lnTo>
                  <a:pt x="116" y="1066"/>
                </a:lnTo>
                <a:lnTo>
                  <a:pt x="105" y="1093"/>
                </a:lnTo>
                <a:lnTo>
                  <a:pt x="99" y="1108"/>
                </a:lnTo>
                <a:lnTo>
                  <a:pt x="95" y="1124"/>
                </a:lnTo>
                <a:lnTo>
                  <a:pt x="95" y="1124"/>
                </a:lnTo>
                <a:lnTo>
                  <a:pt x="82" y="1171"/>
                </a:lnTo>
                <a:lnTo>
                  <a:pt x="66" y="1236"/>
                </a:lnTo>
                <a:lnTo>
                  <a:pt x="42" y="1329"/>
                </a:lnTo>
                <a:lnTo>
                  <a:pt x="42" y="1329"/>
                </a:lnTo>
                <a:lnTo>
                  <a:pt x="39" y="1340"/>
                </a:lnTo>
                <a:lnTo>
                  <a:pt x="35" y="1350"/>
                </a:lnTo>
                <a:lnTo>
                  <a:pt x="29" y="1359"/>
                </a:lnTo>
                <a:lnTo>
                  <a:pt x="29" y="1359"/>
                </a:lnTo>
                <a:lnTo>
                  <a:pt x="25" y="1364"/>
                </a:lnTo>
                <a:lnTo>
                  <a:pt x="16" y="1372"/>
                </a:lnTo>
                <a:lnTo>
                  <a:pt x="16" y="1372"/>
                </a:lnTo>
                <a:lnTo>
                  <a:pt x="12" y="1378"/>
                </a:lnTo>
                <a:lnTo>
                  <a:pt x="7" y="1388"/>
                </a:lnTo>
                <a:lnTo>
                  <a:pt x="3" y="1397"/>
                </a:lnTo>
                <a:lnTo>
                  <a:pt x="1" y="1408"/>
                </a:lnTo>
                <a:lnTo>
                  <a:pt x="1" y="1408"/>
                </a:lnTo>
                <a:lnTo>
                  <a:pt x="0" y="1418"/>
                </a:lnTo>
                <a:lnTo>
                  <a:pt x="0" y="1429"/>
                </a:lnTo>
                <a:lnTo>
                  <a:pt x="1" y="1440"/>
                </a:lnTo>
                <a:lnTo>
                  <a:pt x="2" y="1445"/>
                </a:lnTo>
                <a:lnTo>
                  <a:pt x="5" y="1448"/>
                </a:lnTo>
                <a:lnTo>
                  <a:pt x="5" y="1448"/>
                </a:lnTo>
                <a:lnTo>
                  <a:pt x="9" y="1453"/>
                </a:lnTo>
                <a:lnTo>
                  <a:pt x="15" y="1455"/>
                </a:lnTo>
                <a:lnTo>
                  <a:pt x="25" y="1459"/>
                </a:lnTo>
                <a:lnTo>
                  <a:pt x="25" y="1459"/>
                </a:lnTo>
                <a:lnTo>
                  <a:pt x="42" y="1459"/>
                </a:lnTo>
                <a:lnTo>
                  <a:pt x="57" y="1459"/>
                </a:lnTo>
                <a:lnTo>
                  <a:pt x="64" y="1459"/>
                </a:lnTo>
                <a:lnTo>
                  <a:pt x="70" y="1460"/>
                </a:lnTo>
                <a:lnTo>
                  <a:pt x="70" y="1460"/>
                </a:lnTo>
                <a:lnTo>
                  <a:pt x="78" y="1462"/>
                </a:lnTo>
                <a:lnTo>
                  <a:pt x="91" y="1465"/>
                </a:lnTo>
                <a:lnTo>
                  <a:pt x="124" y="1468"/>
                </a:lnTo>
                <a:lnTo>
                  <a:pt x="160" y="1471"/>
                </a:lnTo>
                <a:lnTo>
                  <a:pt x="174" y="1471"/>
                </a:lnTo>
                <a:lnTo>
                  <a:pt x="184" y="1471"/>
                </a:lnTo>
                <a:lnTo>
                  <a:pt x="184" y="1471"/>
                </a:lnTo>
                <a:lnTo>
                  <a:pt x="203" y="1468"/>
                </a:lnTo>
                <a:lnTo>
                  <a:pt x="225" y="1465"/>
                </a:lnTo>
                <a:lnTo>
                  <a:pt x="234" y="1463"/>
                </a:lnTo>
                <a:lnTo>
                  <a:pt x="242" y="1461"/>
                </a:lnTo>
                <a:lnTo>
                  <a:pt x="249" y="1458"/>
                </a:lnTo>
                <a:lnTo>
                  <a:pt x="253" y="1454"/>
                </a:lnTo>
                <a:lnTo>
                  <a:pt x="253" y="1454"/>
                </a:lnTo>
                <a:lnTo>
                  <a:pt x="253" y="1452"/>
                </a:lnTo>
                <a:lnTo>
                  <a:pt x="253" y="1450"/>
                </a:lnTo>
                <a:lnTo>
                  <a:pt x="249" y="1446"/>
                </a:lnTo>
                <a:lnTo>
                  <a:pt x="244" y="1442"/>
                </a:lnTo>
                <a:lnTo>
                  <a:pt x="235" y="1437"/>
                </a:lnTo>
                <a:lnTo>
                  <a:pt x="216" y="1429"/>
                </a:lnTo>
                <a:lnTo>
                  <a:pt x="199" y="1421"/>
                </a:lnTo>
                <a:lnTo>
                  <a:pt x="199" y="1421"/>
                </a:lnTo>
                <a:lnTo>
                  <a:pt x="175" y="1408"/>
                </a:lnTo>
                <a:lnTo>
                  <a:pt x="167" y="1402"/>
                </a:lnTo>
                <a:lnTo>
                  <a:pt x="162" y="1396"/>
                </a:lnTo>
                <a:lnTo>
                  <a:pt x="162" y="1396"/>
                </a:lnTo>
                <a:lnTo>
                  <a:pt x="156" y="1390"/>
                </a:lnTo>
                <a:lnTo>
                  <a:pt x="149" y="1384"/>
                </a:lnTo>
                <a:lnTo>
                  <a:pt x="143" y="1378"/>
                </a:lnTo>
                <a:lnTo>
                  <a:pt x="139" y="1372"/>
                </a:lnTo>
                <a:lnTo>
                  <a:pt x="139" y="1372"/>
                </a:lnTo>
                <a:lnTo>
                  <a:pt x="137" y="1365"/>
                </a:lnTo>
                <a:lnTo>
                  <a:pt x="135" y="1357"/>
                </a:lnTo>
                <a:lnTo>
                  <a:pt x="135" y="1349"/>
                </a:lnTo>
                <a:lnTo>
                  <a:pt x="137" y="1332"/>
                </a:lnTo>
                <a:lnTo>
                  <a:pt x="137" y="1332"/>
                </a:lnTo>
                <a:lnTo>
                  <a:pt x="151" y="1301"/>
                </a:lnTo>
                <a:lnTo>
                  <a:pt x="151" y="1301"/>
                </a:lnTo>
                <a:lnTo>
                  <a:pt x="190" y="1219"/>
                </a:lnTo>
                <a:lnTo>
                  <a:pt x="216" y="1162"/>
                </a:lnTo>
                <a:lnTo>
                  <a:pt x="229" y="1131"/>
                </a:lnTo>
                <a:lnTo>
                  <a:pt x="229" y="1131"/>
                </a:lnTo>
                <a:lnTo>
                  <a:pt x="240" y="1109"/>
                </a:lnTo>
                <a:lnTo>
                  <a:pt x="262" y="1070"/>
                </a:lnTo>
                <a:lnTo>
                  <a:pt x="293" y="1016"/>
                </a:lnTo>
                <a:lnTo>
                  <a:pt x="293" y="1016"/>
                </a:lnTo>
                <a:lnTo>
                  <a:pt x="303" y="1013"/>
                </a:lnTo>
                <a:lnTo>
                  <a:pt x="310" y="1008"/>
                </a:lnTo>
                <a:lnTo>
                  <a:pt x="313" y="1006"/>
                </a:lnTo>
                <a:lnTo>
                  <a:pt x="316" y="1003"/>
                </a:lnTo>
                <a:lnTo>
                  <a:pt x="316" y="1003"/>
                </a:lnTo>
                <a:lnTo>
                  <a:pt x="317" y="1000"/>
                </a:lnTo>
                <a:lnTo>
                  <a:pt x="318" y="996"/>
                </a:lnTo>
                <a:lnTo>
                  <a:pt x="318" y="989"/>
                </a:lnTo>
                <a:lnTo>
                  <a:pt x="317" y="981"/>
                </a:lnTo>
                <a:lnTo>
                  <a:pt x="317" y="981"/>
                </a:lnTo>
                <a:lnTo>
                  <a:pt x="318" y="964"/>
                </a:lnTo>
                <a:lnTo>
                  <a:pt x="319" y="946"/>
                </a:lnTo>
                <a:lnTo>
                  <a:pt x="319" y="946"/>
                </a:lnTo>
                <a:lnTo>
                  <a:pt x="305" y="832"/>
                </a:lnTo>
                <a:lnTo>
                  <a:pt x="305" y="832"/>
                </a:lnTo>
                <a:lnTo>
                  <a:pt x="357" y="881"/>
                </a:lnTo>
                <a:lnTo>
                  <a:pt x="394" y="914"/>
                </a:lnTo>
                <a:lnTo>
                  <a:pt x="410" y="928"/>
                </a:lnTo>
                <a:lnTo>
                  <a:pt x="410" y="928"/>
                </a:lnTo>
                <a:lnTo>
                  <a:pt x="411" y="933"/>
                </a:lnTo>
                <a:lnTo>
                  <a:pt x="414" y="942"/>
                </a:lnTo>
                <a:lnTo>
                  <a:pt x="414" y="955"/>
                </a:lnTo>
                <a:lnTo>
                  <a:pt x="413" y="961"/>
                </a:lnTo>
                <a:lnTo>
                  <a:pt x="410" y="967"/>
                </a:lnTo>
                <a:lnTo>
                  <a:pt x="410" y="967"/>
                </a:lnTo>
                <a:lnTo>
                  <a:pt x="408" y="974"/>
                </a:lnTo>
                <a:lnTo>
                  <a:pt x="404" y="986"/>
                </a:lnTo>
                <a:lnTo>
                  <a:pt x="398" y="1016"/>
                </a:lnTo>
                <a:lnTo>
                  <a:pt x="396" y="1033"/>
                </a:lnTo>
                <a:lnTo>
                  <a:pt x="394" y="1048"/>
                </a:lnTo>
                <a:lnTo>
                  <a:pt x="394" y="1063"/>
                </a:lnTo>
                <a:lnTo>
                  <a:pt x="395" y="1072"/>
                </a:lnTo>
                <a:lnTo>
                  <a:pt x="395" y="1072"/>
                </a:lnTo>
                <a:lnTo>
                  <a:pt x="400" y="1104"/>
                </a:lnTo>
                <a:lnTo>
                  <a:pt x="406" y="1152"/>
                </a:lnTo>
                <a:lnTo>
                  <a:pt x="410" y="1203"/>
                </a:lnTo>
                <a:lnTo>
                  <a:pt x="411" y="1225"/>
                </a:lnTo>
                <a:lnTo>
                  <a:pt x="410" y="1239"/>
                </a:lnTo>
                <a:lnTo>
                  <a:pt x="410" y="1239"/>
                </a:lnTo>
                <a:lnTo>
                  <a:pt x="407" y="1259"/>
                </a:lnTo>
                <a:lnTo>
                  <a:pt x="404" y="1273"/>
                </a:lnTo>
                <a:lnTo>
                  <a:pt x="401" y="1286"/>
                </a:lnTo>
                <a:lnTo>
                  <a:pt x="401" y="1286"/>
                </a:lnTo>
                <a:lnTo>
                  <a:pt x="397" y="1294"/>
                </a:lnTo>
                <a:lnTo>
                  <a:pt x="395" y="1303"/>
                </a:lnTo>
                <a:lnTo>
                  <a:pt x="393" y="1310"/>
                </a:lnTo>
                <a:lnTo>
                  <a:pt x="393" y="1310"/>
                </a:lnTo>
                <a:lnTo>
                  <a:pt x="388" y="1342"/>
                </a:lnTo>
                <a:lnTo>
                  <a:pt x="385" y="1363"/>
                </a:lnTo>
                <a:lnTo>
                  <a:pt x="387" y="1371"/>
                </a:lnTo>
                <a:lnTo>
                  <a:pt x="388" y="1377"/>
                </a:lnTo>
                <a:lnTo>
                  <a:pt x="388" y="1377"/>
                </a:lnTo>
                <a:lnTo>
                  <a:pt x="391" y="1385"/>
                </a:lnTo>
                <a:lnTo>
                  <a:pt x="395" y="1390"/>
                </a:lnTo>
                <a:lnTo>
                  <a:pt x="397" y="1392"/>
                </a:lnTo>
                <a:lnTo>
                  <a:pt x="401" y="1394"/>
                </a:lnTo>
                <a:lnTo>
                  <a:pt x="409" y="1396"/>
                </a:lnTo>
                <a:lnTo>
                  <a:pt x="409" y="1396"/>
                </a:lnTo>
                <a:lnTo>
                  <a:pt x="423" y="1397"/>
                </a:lnTo>
                <a:lnTo>
                  <a:pt x="440" y="1396"/>
                </a:lnTo>
                <a:lnTo>
                  <a:pt x="456" y="1395"/>
                </a:lnTo>
                <a:lnTo>
                  <a:pt x="468" y="1395"/>
                </a:lnTo>
                <a:lnTo>
                  <a:pt x="468" y="1395"/>
                </a:lnTo>
                <a:lnTo>
                  <a:pt x="517" y="1402"/>
                </a:lnTo>
                <a:lnTo>
                  <a:pt x="555" y="1405"/>
                </a:lnTo>
                <a:lnTo>
                  <a:pt x="572" y="1407"/>
                </a:lnTo>
                <a:lnTo>
                  <a:pt x="589" y="1408"/>
                </a:lnTo>
                <a:lnTo>
                  <a:pt x="589" y="1408"/>
                </a:lnTo>
                <a:lnTo>
                  <a:pt x="603" y="1407"/>
                </a:lnTo>
                <a:lnTo>
                  <a:pt x="614" y="1407"/>
                </a:lnTo>
                <a:lnTo>
                  <a:pt x="629" y="1403"/>
                </a:lnTo>
                <a:lnTo>
                  <a:pt x="636" y="1401"/>
                </a:lnTo>
                <a:lnTo>
                  <a:pt x="639" y="1400"/>
                </a:lnTo>
                <a:lnTo>
                  <a:pt x="639" y="1400"/>
                </a:lnTo>
                <a:lnTo>
                  <a:pt x="640" y="1401"/>
                </a:lnTo>
                <a:lnTo>
                  <a:pt x="643" y="1401"/>
                </a:lnTo>
                <a:lnTo>
                  <a:pt x="643" y="1401"/>
                </a:lnTo>
                <a:lnTo>
                  <a:pt x="647" y="1402"/>
                </a:lnTo>
                <a:lnTo>
                  <a:pt x="648" y="1402"/>
                </a:lnTo>
                <a:lnTo>
                  <a:pt x="648" y="1401"/>
                </a:lnTo>
                <a:lnTo>
                  <a:pt x="648" y="1395"/>
                </a:lnTo>
                <a:lnTo>
                  <a:pt x="648" y="1395"/>
                </a:lnTo>
                <a:lnTo>
                  <a:pt x="662" y="1391"/>
                </a:lnTo>
                <a:lnTo>
                  <a:pt x="672" y="1387"/>
                </a:lnTo>
                <a:lnTo>
                  <a:pt x="675" y="1384"/>
                </a:lnTo>
                <a:lnTo>
                  <a:pt x="675" y="1382"/>
                </a:lnTo>
                <a:lnTo>
                  <a:pt x="675" y="1382"/>
                </a:lnTo>
                <a:lnTo>
                  <a:pt x="675" y="1376"/>
                </a:lnTo>
                <a:lnTo>
                  <a:pt x="675" y="1372"/>
                </a:lnTo>
                <a:lnTo>
                  <a:pt x="674" y="1369"/>
                </a:lnTo>
                <a:lnTo>
                  <a:pt x="672" y="1365"/>
                </a:lnTo>
                <a:lnTo>
                  <a:pt x="667" y="1361"/>
                </a:lnTo>
                <a:lnTo>
                  <a:pt x="661" y="1356"/>
                </a:lnTo>
                <a:lnTo>
                  <a:pt x="653" y="1351"/>
                </a:lnTo>
                <a:lnTo>
                  <a:pt x="653" y="1351"/>
                </a:lnTo>
                <a:lnTo>
                  <a:pt x="636" y="1344"/>
                </a:lnTo>
                <a:lnTo>
                  <a:pt x="623" y="1342"/>
                </a:lnTo>
                <a:lnTo>
                  <a:pt x="611" y="1339"/>
                </a:lnTo>
                <a:lnTo>
                  <a:pt x="598" y="1338"/>
                </a:lnTo>
                <a:lnTo>
                  <a:pt x="598" y="1338"/>
                </a:lnTo>
                <a:lnTo>
                  <a:pt x="590" y="1337"/>
                </a:lnTo>
                <a:lnTo>
                  <a:pt x="579" y="1332"/>
                </a:lnTo>
                <a:lnTo>
                  <a:pt x="569" y="1326"/>
                </a:lnTo>
                <a:lnTo>
                  <a:pt x="558" y="1320"/>
                </a:lnTo>
                <a:lnTo>
                  <a:pt x="539" y="1307"/>
                </a:lnTo>
                <a:lnTo>
                  <a:pt x="533" y="1301"/>
                </a:lnTo>
                <a:lnTo>
                  <a:pt x="530" y="1297"/>
                </a:lnTo>
                <a:lnTo>
                  <a:pt x="530" y="1297"/>
                </a:lnTo>
                <a:lnTo>
                  <a:pt x="523" y="1288"/>
                </a:lnTo>
                <a:lnTo>
                  <a:pt x="513" y="1280"/>
                </a:lnTo>
                <a:lnTo>
                  <a:pt x="503" y="1270"/>
                </a:lnTo>
                <a:lnTo>
                  <a:pt x="503" y="1270"/>
                </a:lnTo>
                <a:lnTo>
                  <a:pt x="503" y="1235"/>
                </a:lnTo>
                <a:lnTo>
                  <a:pt x="505" y="1183"/>
                </a:lnTo>
                <a:lnTo>
                  <a:pt x="505" y="1183"/>
                </a:lnTo>
                <a:lnTo>
                  <a:pt x="507" y="1170"/>
                </a:lnTo>
                <a:lnTo>
                  <a:pt x="511" y="1150"/>
                </a:lnTo>
                <a:lnTo>
                  <a:pt x="521" y="1102"/>
                </a:lnTo>
                <a:lnTo>
                  <a:pt x="532" y="1054"/>
                </a:lnTo>
                <a:lnTo>
                  <a:pt x="537" y="1032"/>
                </a:lnTo>
                <a:lnTo>
                  <a:pt x="537" y="1032"/>
                </a:lnTo>
                <a:lnTo>
                  <a:pt x="539" y="1021"/>
                </a:lnTo>
                <a:lnTo>
                  <a:pt x="540" y="1013"/>
                </a:lnTo>
                <a:lnTo>
                  <a:pt x="540" y="1005"/>
                </a:lnTo>
                <a:lnTo>
                  <a:pt x="540" y="1005"/>
                </a:lnTo>
                <a:lnTo>
                  <a:pt x="540" y="996"/>
                </a:lnTo>
                <a:lnTo>
                  <a:pt x="542" y="986"/>
                </a:lnTo>
                <a:lnTo>
                  <a:pt x="543" y="968"/>
                </a:lnTo>
                <a:lnTo>
                  <a:pt x="543" y="968"/>
                </a:lnTo>
                <a:lnTo>
                  <a:pt x="543" y="962"/>
                </a:lnTo>
                <a:lnTo>
                  <a:pt x="545" y="953"/>
                </a:lnTo>
                <a:lnTo>
                  <a:pt x="552" y="925"/>
                </a:lnTo>
                <a:lnTo>
                  <a:pt x="558" y="899"/>
                </a:lnTo>
                <a:lnTo>
                  <a:pt x="561" y="889"/>
                </a:lnTo>
                <a:lnTo>
                  <a:pt x="559" y="882"/>
                </a:lnTo>
                <a:lnTo>
                  <a:pt x="559" y="882"/>
                </a:lnTo>
                <a:lnTo>
                  <a:pt x="558" y="875"/>
                </a:lnTo>
                <a:lnTo>
                  <a:pt x="556" y="869"/>
                </a:lnTo>
                <a:lnTo>
                  <a:pt x="550" y="863"/>
                </a:lnTo>
                <a:lnTo>
                  <a:pt x="540" y="852"/>
                </a:lnTo>
                <a:lnTo>
                  <a:pt x="540" y="852"/>
                </a:lnTo>
                <a:lnTo>
                  <a:pt x="532" y="843"/>
                </a:lnTo>
                <a:lnTo>
                  <a:pt x="520" y="828"/>
                </a:lnTo>
                <a:lnTo>
                  <a:pt x="493" y="789"/>
                </a:lnTo>
                <a:lnTo>
                  <a:pt x="459" y="739"/>
                </a:lnTo>
                <a:lnTo>
                  <a:pt x="459" y="739"/>
                </a:lnTo>
                <a:lnTo>
                  <a:pt x="464" y="693"/>
                </a:lnTo>
                <a:lnTo>
                  <a:pt x="466" y="657"/>
                </a:lnTo>
                <a:lnTo>
                  <a:pt x="467" y="636"/>
                </a:lnTo>
                <a:lnTo>
                  <a:pt x="467" y="636"/>
                </a:lnTo>
                <a:lnTo>
                  <a:pt x="468" y="616"/>
                </a:lnTo>
                <a:lnTo>
                  <a:pt x="473" y="580"/>
                </a:lnTo>
                <a:lnTo>
                  <a:pt x="480" y="534"/>
                </a:lnTo>
                <a:lnTo>
                  <a:pt x="480" y="534"/>
                </a:lnTo>
                <a:lnTo>
                  <a:pt x="516" y="492"/>
                </a:lnTo>
                <a:lnTo>
                  <a:pt x="544" y="461"/>
                </a:lnTo>
                <a:lnTo>
                  <a:pt x="563" y="441"/>
                </a:lnTo>
                <a:lnTo>
                  <a:pt x="563" y="441"/>
                </a:lnTo>
                <a:lnTo>
                  <a:pt x="592" y="416"/>
                </a:lnTo>
                <a:lnTo>
                  <a:pt x="609" y="403"/>
                </a:lnTo>
                <a:lnTo>
                  <a:pt x="622" y="392"/>
                </a:lnTo>
                <a:lnTo>
                  <a:pt x="622" y="392"/>
                </a:lnTo>
                <a:lnTo>
                  <a:pt x="631" y="386"/>
                </a:lnTo>
                <a:lnTo>
                  <a:pt x="636" y="383"/>
                </a:lnTo>
                <a:lnTo>
                  <a:pt x="636" y="383"/>
                </a:lnTo>
                <a:lnTo>
                  <a:pt x="640" y="377"/>
                </a:lnTo>
                <a:lnTo>
                  <a:pt x="640" y="377"/>
                </a:lnTo>
                <a:lnTo>
                  <a:pt x="646" y="361"/>
                </a:lnTo>
                <a:lnTo>
                  <a:pt x="653" y="339"/>
                </a:lnTo>
                <a:lnTo>
                  <a:pt x="662" y="307"/>
                </a:lnTo>
                <a:lnTo>
                  <a:pt x="662" y="307"/>
                </a:lnTo>
                <a:lnTo>
                  <a:pt x="684" y="295"/>
                </a:lnTo>
                <a:lnTo>
                  <a:pt x="698" y="287"/>
                </a:lnTo>
                <a:lnTo>
                  <a:pt x="707" y="282"/>
                </a:lnTo>
                <a:lnTo>
                  <a:pt x="707" y="282"/>
                </a:lnTo>
                <a:lnTo>
                  <a:pt x="717" y="281"/>
                </a:lnTo>
                <a:lnTo>
                  <a:pt x="725" y="280"/>
                </a:lnTo>
                <a:lnTo>
                  <a:pt x="725" y="280"/>
                </a:lnTo>
                <a:lnTo>
                  <a:pt x="731" y="281"/>
                </a:lnTo>
                <a:lnTo>
                  <a:pt x="738" y="282"/>
                </a:lnTo>
                <a:lnTo>
                  <a:pt x="747" y="283"/>
                </a:lnTo>
                <a:lnTo>
                  <a:pt x="758" y="283"/>
                </a:lnTo>
                <a:lnTo>
                  <a:pt x="758" y="283"/>
                </a:lnTo>
                <a:lnTo>
                  <a:pt x="762" y="282"/>
                </a:lnTo>
                <a:lnTo>
                  <a:pt x="766" y="279"/>
                </a:lnTo>
                <a:lnTo>
                  <a:pt x="770" y="274"/>
                </a:lnTo>
                <a:lnTo>
                  <a:pt x="773" y="269"/>
                </a:lnTo>
                <a:lnTo>
                  <a:pt x="778" y="262"/>
                </a:lnTo>
                <a:lnTo>
                  <a:pt x="780" y="257"/>
                </a:lnTo>
                <a:lnTo>
                  <a:pt x="780" y="257"/>
                </a:lnTo>
                <a:lnTo>
                  <a:pt x="785" y="255"/>
                </a:lnTo>
                <a:lnTo>
                  <a:pt x="789" y="253"/>
                </a:lnTo>
                <a:lnTo>
                  <a:pt x="791" y="250"/>
                </a:lnTo>
                <a:lnTo>
                  <a:pt x="791" y="250"/>
                </a:lnTo>
                <a:lnTo>
                  <a:pt x="792" y="247"/>
                </a:lnTo>
                <a:lnTo>
                  <a:pt x="792" y="244"/>
                </a:lnTo>
                <a:lnTo>
                  <a:pt x="791" y="242"/>
                </a:lnTo>
                <a:lnTo>
                  <a:pt x="791" y="242"/>
                </a:lnTo>
                <a:lnTo>
                  <a:pt x="797" y="240"/>
                </a:lnTo>
                <a:lnTo>
                  <a:pt x="801" y="237"/>
                </a:lnTo>
                <a:lnTo>
                  <a:pt x="802" y="236"/>
                </a:lnTo>
                <a:lnTo>
                  <a:pt x="803" y="234"/>
                </a:lnTo>
                <a:lnTo>
                  <a:pt x="803" y="234"/>
                </a:lnTo>
                <a:lnTo>
                  <a:pt x="802" y="228"/>
                </a:lnTo>
                <a:lnTo>
                  <a:pt x="801" y="221"/>
                </a:lnTo>
                <a:lnTo>
                  <a:pt x="799" y="212"/>
                </a:lnTo>
                <a:lnTo>
                  <a:pt x="799" y="212"/>
                </a:lnTo>
                <a:lnTo>
                  <a:pt x="809" y="210"/>
                </a:lnTo>
                <a:lnTo>
                  <a:pt x="816" y="207"/>
                </a:lnTo>
                <a:lnTo>
                  <a:pt x="818" y="204"/>
                </a:lnTo>
                <a:lnTo>
                  <a:pt x="818" y="202"/>
                </a:lnTo>
                <a:lnTo>
                  <a:pt x="818" y="202"/>
                </a:lnTo>
                <a:lnTo>
                  <a:pt x="817" y="195"/>
                </a:lnTo>
                <a:lnTo>
                  <a:pt x="814" y="189"/>
                </a:lnTo>
                <a:lnTo>
                  <a:pt x="814" y="189"/>
                </a:lnTo>
                <a:lnTo>
                  <a:pt x="804" y="172"/>
                </a:lnTo>
                <a:lnTo>
                  <a:pt x="797" y="158"/>
                </a:lnTo>
                <a:lnTo>
                  <a:pt x="799" y="156"/>
                </a:lnTo>
                <a:lnTo>
                  <a:pt x="799" y="156"/>
                </a:lnTo>
                <a:lnTo>
                  <a:pt x="801" y="156"/>
                </a:lnTo>
                <a:lnTo>
                  <a:pt x="807" y="155"/>
                </a:lnTo>
                <a:lnTo>
                  <a:pt x="815" y="153"/>
                </a:lnTo>
                <a:lnTo>
                  <a:pt x="827" y="149"/>
                </a:lnTo>
                <a:lnTo>
                  <a:pt x="827" y="149"/>
                </a:lnTo>
                <a:lnTo>
                  <a:pt x="859" y="133"/>
                </a:lnTo>
                <a:lnTo>
                  <a:pt x="873" y="124"/>
                </a:lnTo>
                <a:lnTo>
                  <a:pt x="877" y="120"/>
                </a:lnTo>
                <a:lnTo>
                  <a:pt x="880" y="117"/>
                </a:lnTo>
                <a:lnTo>
                  <a:pt x="880" y="117"/>
                </a:lnTo>
                <a:lnTo>
                  <a:pt x="880" y="114"/>
                </a:lnTo>
                <a:lnTo>
                  <a:pt x="880" y="112"/>
                </a:lnTo>
                <a:lnTo>
                  <a:pt x="877" y="108"/>
                </a:lnTo>
                <a:lnTo>
                  <a:pt x="872" y="106"/>
                </a:lnTo>
                <a:lnTo>
                  <a:pt x="872" y="106"/>
                </a:lnTo>
                <a:lnTo>
                  <a:pt x="861" y="103"/>
                </a:lnTo>
                <a:lnTo>
                  <a:pt x="840" y="97"/>
                </a:lnTo>
                <a:lnTo>
                  <a:pt x="810" y="90"/>
                </a:lnTo>
                <a:lnTo>
                  <a:pt x="810" y="90"/>
                </a:lnTo>
                <a:lnTo>
                  <a:pt x="803" y="79"/>
                </a:lnTo>
                <a:lnTo>
                  <a:pt x="803" y="79"/>
                </a:lnTo>
                <a:lnTo>
                  <a:pt x="797" y="72"/>
                </a:lnTo>
                <a:lnTo>
                  <a:pt x="795" y="68"/>
                </a:lnTo>
                <a:lnTo>
                  <a:pt x="795" y="68"/>
                </a:lnTo>
                <a:lnTo>
                  <a:pt x="794" y="46"/>
                </a:lnTo>
                <a:lnTo>
                  <a:pt x="792" y="29"/>
                </a:lnTo>
                <a:lnTo>
                  <a:pt x="790" y="23"/>
                </a:lnTo>
                <a:lnTo>
                  <a:pt x="788" y="19"/>
                </a:lnTo>
                <a:lnTo>
                  <a:pt x="788" y="19"/>
                </a:lnTo>
                <a:lnTo>
                  <a:pt x="779" y="11"/>
                </a:lnTo>
                <a:lnTo>
                  <a:pt x="775" y="10"/>
                </a:lnTo>
                <a:lnTo>
                  <a:pt x="770" y="9"/>
                </a:lnTo>
                <a:lnTo>
                  <a:pt x="770" y="9"/>
                </a:lnTo>
                <a:lnTo>
                  <a:pt x="700" y="6"/>
                </a:lnTo>
                <a:lnTo>
                  <a:pt x="700" y="6"/>
                </a:lnTo>
                <a:lnTo>
                  <a:pt x="699" y="6"/>
                </a:lnTo>
                <a:lnTo>
                  <a:pt x="697" y="3"/>
                </a:lnTo>
                <a:lnTo>
                  <a:pt x="692" y="1"/>
                </a:lnTo>
                <a:lnTo>
                  <a:pt x="685" y="0"/>
                </a:lnTo>
                <a:lnTo>
                  <a:pt x="685" y="0"/>
                </a:lnTo>
                <a:lnTo>
                  <a:pt x="681" y="1"/>
                </a:lnTo>
                <a:lnTo>
                  <a:pt x="679" y="2"/>
                </a:lnTo>
                <a:lnTo>
                  <a:pt x="675" y="6"/>
                </a:lnTo>
                <a:lnTo>
                  <a:pt x="673" y="9"/>
                </a:lnTo>
                <a:lnTo>
                  <a:pt x="673" y="11"/>
                </a:lnTo>
                <a:lnTo>
                  <a:pt x="673" y="11"/>
                </a:lnTo>
                <a:lnTo>
                  <a:pt x="667" y="13"/>
                </a:lnTo>
                <a:lnTo>
                  <a:pt x="653" y="19"/>
                </a:lnTo>
                <a:lnTo>
                  <a:pt x="644" y="22"/>
                </a:lnTo>
                <a:lnTo>
                  <a:pt x="636" y="27"/>
                </a:lnTo>
                <a:lnTo>
                  <a:pt x="628" y="33"/>
                </a:lnTo>
                <a:lnTo>
                  <a:pt x="621" y="40"/>
                </a:lnTo>
                <a:lnTo>
                  <a:pt x="621" y="40"/>
                </a:lnTo>
                <a:lnTo>
                  <a:pt x="617" y="45"/>
                </a:lnTo>
                <a:lnTo>
                  <a:pt x="615" y="49"/>
                </a:lnTo>
                <a:lnTo>
                  <a:pt x="610" y="64"/>
                </a:lnTo>
                <a:lnTo>
                  <a:pt x="607" y="80"/>
                </a:lnTo>
                <a:lnTo>
                  <a:pt x="603" y="98"/>
                </a:lnTo>
                <a:lnTo>
                  <a:pt x="600" y="127"/>
                </a:lnTo>
                <a:lnTo>
                  <a:pt x="598" y="140"/>
                </a:lnTo>
                <a:lnTo>
                  <a:pt x="607" y="145"/>
                </a:lnTo>
                <a:lnTo>
                  <a:pt x="607" y="145"/>
                </a:lnTo>
                <a:lnTo>
                  <a:pt x="603" y="156"/>
                </a:lnTo>
                <a:lnTo>
                  <a:pt x="600" y="163"/>
                </a:lnTo>
                <a:lnTo>
                  <a:pt x="597" y="166"/>
                </a:lnTo>
                <a:lnTo>
                  <a:pt x="595" y="168"/>
                </a:lnTo>
                <a:lnTo>
                  <a:pt x="595" y="168"/>
                </a:lnTo>
                <a:lnTo>
                  <a:pt x="588" y="173"/>
                </a:lnTo>
                <a:lnTo>
                  <a:pt x="592" y="175"/>
                </a:lnTo>
                <a:lnTo>
                  <a:pt x="592" y="178"/>
                </a:lnTo>
                <a:lnTo>
                  <a:pt x="592" y="178"/>
                </a:lnTo>
                <a:lnTo>
                  <a:pt x="590" y="183"/>
                </a:lnTo>
                <a:lnTo>
                  <a:pt x="590" y="183"/>
                </a:lnTo>
                <a:lnTo>
                  <a:pt x="590" y="184"/>
                </a:lnTo>
                <a:lnTo>
                  <a:pt x="590" y="185"/>
                </a:lnTo>
                <a:lnTo>
                  <a:pt x="590" y="185"/>
                </a:lnTo>
                <a:lnTo>
                  <a:pt x="588" y="189"/>
                </a:lnTo>
                <a:lnTo>
                  <a:pt x="588" y="189"/>
                </a:lnTo>
                <a:close/>
                <a:moveTo>
                  <a:pt x="391" y="588"/>
                </a:moveTo>
                <a:lnTo>
                  <a:pt x="391" y="588"/>
                </a:lnTo>
                <a:lnTo>
                  <a:pt x="391" y="588"/>
                </a:lnTo>
                <a:lnTo>
                  <a:pt x="391" y="591"/>
                </a:lnTo>
                <a:lnTo>
                  <a:pt x="391" y="600"/>
                </a:lnTo>
                <a:lnTo>
                  <a:pt x="390" y="612"/>
                </a:lnTo>
                <a:lnTo>
                  <a:pt x="389" y="624"/>
                </a:lnTo>
                <a:lnTo>
                  <a:pt x="389" y="624"/>
                </a:lnTo>
                <a:lnTo>
                  <a:pt x="393" y="652"/>
                </a:lnTo>
                <a:lnTo>
                  <a:pt x="395" y="670"/>
                </a:lnTo>
                <a:lnTo>
                  <a:pt x="395" y="670"/>
                </a:lnTo>
                <a:lnTo>
                  <a:pt x="388" y="661"/>
                </a:lnTo>
                <a:lnTo>
                  <a:pt x="388" y="661"/>
                </a:lnTo>
                <a:lnTo>
                  <a:pt x="381" y="652"/>
                </a:lnTo>
                <a:lnTo>
                  <a:pt x="368" y="639"/>
                </a:lnTo>
                <a:lnTo>
                  <a:pt x="354" y="626"/>
                </a:lnTo>
                <a:lnTo>
                  <a:pt x="344" y="619"/>
                </a:lnTo>
                <a:lnTo>
                  <a:pt x="344" y="619"/>
                </a:lnTo>
                <a:lnTo>
                  <a:pt x="341" y="616"/>
                </a:lnTo>
                <a:lnTo>
                  <a:pt x="337" y="612"/>
                </a:lnTo>
                <a:lnTo>
                  <a:pt x="335" y="609"/>
                </a:lnTo>
                <a:lnTo>
                  <a:pt x="335" y="609"/>
                </a:lnTo>
                <a:lnTo>
                  <a:pt x="337" y="607"/>
                </a:lnTo>
                <a:lnTo>
                  <a:pt x="344" y="604"/>
                </a:lnTo>
                <a:lnTo>
                  <a:pt x="344" y="604"/>
                </a:lnTo>
                <a:lnTo>
                  <a:pt x="391" y="588"/>
                </a:lnTo>
                <a:lnTo>
                  <a:pt x="391" y="5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2114E7C9-BE49-4BB2-8DB8-AF716ABAE7DF}"/>
              </a:ext>
            </a:extLst>
          </p:cNvPr>
          <p:cNvSpPr>
            <a:spLocks/>
          </p:cNvSpPr>
          <p:nvPr/>
        </p:nvSpPr>
        <p:spPr bwMode="auto">
          <a:xfrm>
            <a:off x="6379649" y="4664430"/>
            <a:ext cx="752405" cy="1694927"/>
          </a:xfrm>
          <a:custGeom>
            <a:avLst/>
            <a:gdLst>
              <a:gd name="T0" fmla="*/ 228 w 653"/>
              <a:gd name="T1" fmla="*/ 124 h 1471"/>
              <a:gd name="T2" fmla="*/ 213 w 653"/>
              <a:gd name="T3" fmla="*/ 164 h 1471"/>
              <a:gd name="T4" fmla="*/ 226 w 653"/>
              <a:gd name="T5" fmla="*/ 189 h 1471"/>
              <a:gd name="T6" fmla="*/ 236 w 653"/>
              <a:gd name="T7" fmla="*/ 212 h 1471"/>
              <a:gd name="T8" fmla="*/ 288 w 653"/>
              <a:gd name="T9" fmla="*/ 217 h 1471"/>
              <a:gd name="T10" fmla="*/ 254 w 653"/>
              <a:gd name="T11" fmla="*/ 293 h 1471"/>
              <a:gd name="T12" fmla="*/ 243 w 653"/>
              <a:gd name="T13" fmla="*/ 464 h 1471"/>
              <a:gd name="T14" fmla="*/ 117 w 653"/>
              <a:gd name="T15" fmla="*/ 496 h 1471"/>
              <a:gd name="T16" fmla="*/ 72 w 653"/>
              <a:gd name="T17" fmla="*/ 466 h 1471"/>
              <a:gd name="T18" fmla="*/ 29 w 653"/>
              <a:gd name="T19" fmla="*/ 475 h 1471"/>
              <a:gd name="T20" fmla="*/ 1 w 653"/>
              <a:gd name="T21" fmla="*/ 506 h 1471"/>
              <a:gd name="T22" fmla="*/ 23 w 653"/>
              <a:gd name="T23" fmla="*/ 520 h 1471"/>
              <a:gd name="T24" fmla="*/ 45 w 653"/>
              <a:gd name="T25" fmla="*/ 539 h 1471"/>
              <a:gd name="T26" fmla="*/ 63 w 653"/>
              <a:gd name="T27" fmla="*/ 551 h 1471"/>
              <a:gd name="T28" fmla="*/ 118 w 653"/>
              <a:gd name="T29" fmla="*/ 545 h 1471"/>
              <a:gd name="T30" fmla="*/ 269 w 653"/>
              <a:gd name="T31" fmla="*/ 539 h 1471"/>
              <a:gd name="T32" fmla="*/ 258 w 653"/>
              <a:gd name="T33" fmla="*/ 617 h 1471"/>
              <a:gd name="T34" fmla="*/ 277 w 653"/>
              <a:gd name="T35" fmla="*/ 657 h 1471"/>
              <a:gd name="T36" fmla="*/ 265 w 653"/>
              <a:gd name="T37" fmla="*/ 742 h 1471"/>
              <a:gd name="T38" fmla="*/ 219 w 653"/>
              <a:gd name="T39" fmla="*/ 1003 h 1471"/>
              <a:gd name="T40" fmla="*/ 270 w 653"/>
              <a:gd name="T41" fmla="*/ 1077 h 1471"/>
              <a:gd name="T42" fmla="*/ 330 w 653"/>
              <a:gd name="T43" fmla="*/ 1118 h 1471"/>
              <a:gd name="T44" fmla="*/ 346 w 653"/>
              <a:gd name="T45" fmla="*/ 1344 h 1471"/>
              <a:gd name="T46" fmla="*/ 331 w 653"/>
              <a:gd name="T47" fmla="*/ 1364 h 1471"/>
              <a:gd name="T48" fmla="*/ 256 w 653"/>
              <a:gd name="T49" fmla="*/ 1411 h 1471"/>
              <a:gd name="T50" fmla="*/ 215 w 653"/>
              <a:gd name="T51" fmla="*/ 1449 h 1471"/>
              <a:gd name="T52" fmla="*/ 273 w 653"/>
              <a:gd name="T53" fmla="*/ 1471 h 1471"/>
              <a:gd name="T54" fmla="*/ 347 w 653"/>
              <a:gd name="T55" fmla="*/ 1462 h 1471"/>
              <a:gd name="T56" fmla="*/ 398 w 653"/>
              <a:gd name="T57" fmla="*/ 1460 h 1471"/>
              <a:gd name="T58" fmla="*/ 434 w 653"/>
              <a:gd name="T59" fmla="*/ 1441 h 1471"/>
              <a:gd name="T60" fmla="*/ 422 w 653"/>
              <a:gd name="T61" fmla="*/ 1350 h 1471"/>
              <a:gd name="T62" fmla="*/ 452 w 653"/>
              <a:gd name="T63" fmla="*/ 1195 h 1471"/>
              <a:gd name="T64" fmla="*/ 512 w 653"/>
              <a:gd name="T65" fmla="*/ 1245 h 1471"/>
              <a:gd name="T66" fmla="*/ 526 w 653"/>
              <a:gd name="T67" fmla="*/ 1349 h 1471"/>
              <a:gd name="T68" fmla="*/ 549 w 653"/>
              <a:gd name="T69" fmla="*/ 1397 h 1471"/>
              <a:gd name="T70" fmla="*/ 601 w 653"/>
              <a:gd name="T71" fmla="*/ 1319 h 1471"/>
              <a:gd name="T72" fmla="*/ 646 w 653"/>
              <a:gd name="T73" fmla="*/ 1215 h 1471"/>
              <a:gd name="T74" fmla="*/ 622 w 653"/>
              <a:gd name="T75" fmla="*/ 1180 h 1471"/>
              <a:gd name="T76" fmla="*/ 457 w 653"/>
              <a:gd name="T77" fmla="*/ 1082 h 1471"/>
              <a:gd name="T78" fmla="*/ 453 w 653"/>
              <a:gd name="T79" fmla="*/ 927 h 1471"/>
              <a:gd name="T80" fmla="*/ 483 w 653"/>
              <a:gd name="T81" fmla="*/ 819 h 1471"/>
              <a:gd name="T82" fmla="*/ 512 w 653"/>
              <a:gd name="T83" fmla="*/ 799 h 1471"/>
              <a:gd name="T84" fmla="*/ 508 w 653"/>
              <a:gd name="T85" fmla="*/ 910 h 1471"/>
              <a:gd name="T86" fmla="*/ 551 w 653"/>
              <a:gd name="T87" fmla="*/ 1001 h 1471"/>
              <a:gd name="T88" fmla="*/ 613 w 653"/>
              <a:gd name="T89" fmla="*/ 985 h 1471"/>
              <a:gd name="T90" fmla="*/ 648 w 653"/>
              <a:gd name="T91" fmla="*/ 928 h 1471"/>
              <a:gd name="T92" fmla="*/ 644 w 653"/>
              <a:gd name="T93" fmla="*/ 826 h 1471"/>
              <a:gd name="T94" fmla="*/ 602 w 653"/>
              <a:gd name="T95" fmla="*/ 769 h 1471"/>
              <a:gd name="T96" fmla="*/ 562 w 653"/>
              <a:gd name="T97" fmla="*/ 755 h 1471"/>
              <a:gd name="T98" fmla="*/ 557 w 653"/>
              <a:gd name="T99" fmla="*/ 662 h 1471"/>
              <a:gd name="T100" fmla="*/ 531 w 653"/>
              <a:gd name="T101" fmla="*/ 450 h 1471"/>
              <a:gd name="T102" fmla="*/ 531 w 653"/>
              <a:gd name="T103" fmla="*/ 365 h 1471"/>
              <a:gd name="T104" fmla="*/ 522 w 653"/>
              <a:gd name="T105" fmla="*/ 314 h 1471"/>
              <a:gd name="T106" fmla="*/ 482 w 653"/>
              <a:gd name="T107" fmla="*/ 256 h 1471"/>
              <a:gd name="T108" fmla="*/ 389 w 653"/>
              <a:gd name="T109" fmla="*/ 195 h 1471"/>
              <a:gd name="T110" fmla="*/ 380 w 653"/>
              <a:gd name="T111" fmla="*/ 132 h 1471"/>
              <a:gd name="T112" fmla="*/ 370 w 653"/>
              <a:gd name="T113" fmla="*/ 28 h 1471"/>
              <a:gd name="T114" fmla="*/ 321 w 653"/>
              <a:gd name="T115" fmla="*/ 0 h 1471"/>
              <a:gd name="T116" fmla="*/ 240 w 653"/>
              <a:gd name="T117" fmla="*/ 4 h 1471"/>
              <a:gd name="T118" fmla="*/ 186 w 653"/>
              <a:gd name="T119" fmla="*/ 69 h 1471"/>
              <a:gd name="T120" fmla="*/ 172 w 653"/>
              <a:gd name="T121" fmla="*/ 105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3" h="1471">
                <a:moveTo>
                  <a:pt x="192" y="118"/>
                </a:moveTo>
                <a:lnTo>
                  <a:pt x="192" y="118"/>
                </a:lnTo>
                <a:lnTo>
                  <a:pt x="201" y="120"/>
                </a:lnTo>
                <a:lnTo>
                  <a:pt x="213" y="123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8" y="124"/>
                </a:lnTo>
                <a:lnTo>
                  <a:pt x="225" y="133"/>
                </a:lnTo>
                <a:lnTo>
                  <a:pt x="223" y="139"/>
                </a:lnTo>
                <a:lnTo>
                  <a:pt x="220" y="144"/>
                </a:lnTo>
                <a:lnTo>
                  <a:pt x="220" y="144"/>
                </a:lnTo>
                <a:lnTo>
                  <a:pt x="211" y="152"/>
                </a:lnTo>
                <a:lnTo>
                  <a:pt x="208" y="157"/>
                </a:lnTo>
                <a:lnTo>
                  <a:pt x="207" y="158"/>
                </a:lnTo>
                <a:lnTo>
                  <a:pt x="208" y="159"/>
                </a:lnTo>
                <a:lnTo>
                  <a:pt x="208" y="159"/>
                </a:lnTo>
                <a:lnTo>
                  <a:pt x="213" y="164"/>
                </a:lnTo>
                <a:lnTo>
                  <a:pt x="215" y="168"/>
                </a:lnTo>
                <a:lnTo>
                  <a:pt x="215" y="168"/>
                </a:lnTo>
                <a:lnTo>
                  <a:pt x="214" y="171"/>
                </a:lnTo>
                <a:lnTo>
                  <a:pt x="214" y="175"/>
                </a:lnTo>
                <a:lnTo>
                  <a:pt x="217" y="179"/>
                </a:lnTo>
                <a:lnTo>
                  <a:pt x="217" y="179"/>
                </a:lnTo>
                <a:lnTo>
                  <a:pt x="219" y="184"/>
                </a:lnTo>
                <a:lnTo>
                  <a:pt x="223" y="186"/>
                </a:lnTo>
                <a:lnTo>
                  <a:pt x="226" y="189"/>
                </a:lnTo>
                <a:lnTo>
                  <a:pt x="226" y="189"/>
                </a:lnTo>
                <a:lnTo>
                  <a:pt x="224" y="191"/>
                </a:lnTo>
                <a:lnTo>
                  <a:pt x="221" y="195"/>
                </a:lnTo>
                <a:lnTo>
                  <a:pt x="223" y="197"/>
                </a:lnTo>
                <a:lnTo>
                  <a:pt x="223" y="197"/>
                </a:lnTo>
                <a:lnTo>
                  <a:pt x="225" y="201"/>
                </a:lnTo>
                <a:lnTo>
                  <a:pt x="228" y="203"/>
                </a:lnTo>
                <a:lnTo>
                  <a:pt x="234" y="205"/>
                </a:lnTo>
                <a:lnTo>
                  <a:pt x="234" y="205"/>
                </a:lnTo>
                <a:lnTo>
                  <a:pt x="234" y="208"/>
                </a:lnTo>
                <a:lnTo>
                  <a:pt x="236" y="212"/>
                </a:lnTo>
                <a:lnTo>
                  <a:pt x="239" y="218"/>
                </a:lnTo>
                <a:lnTo>
                  <a:pt x="243" y="221"/>
                </a:lnTo>
                <a:lnTo>
                  <a:pt x="246" y="222"/>
                </a:lnTo>
                <a:lnTo>
                  <a:pt x="246" y="222"/>
                </a:lnTo>
                <a:lnTo>
                  <a:pt x="253" y="224"/>
                </a:lnTo>
                <a:lnTo>
                  <a:pt x="260" y="224"/>
                </a:lnTo>
                <a:lnTo>
                  <a:pt x="266" y="223"/>
                </a:lnTo>
                <a:lnTo>
                  <a:pt x="271" y="222"/>
                </a:lnTo>
                <a:lnTo>
                  <a:pt x="271" y="222"/>
                </a:lnTo>
                <a:lnTo>
                  <a:pt x="288" y="217"/>
                </a:lnTo>
                <a:lnTo>
                  <a:pt x="299" y="234"/>
                </a:lnTo>
                <a:lnTo>
                  <a:pt x="299" y="234"/>
                </a:lnTo>
                <a:lnTo>
                  <a:pt x="295" y="236"/>
                </a:lnTo>
                <a:lnTo>
                  <a:pt x="285" y="243"/>
                </a:lnTo>
                <a:lnTo>
                  <a:pt x="275" y="254"/>
                </a:lnTo>
                <a:lnTo>
                  <a:pt x="270" y="259"/>
                </a:lnTo>
                <a:lnTo>
                  <a:pt x="266" y="265"/>
                </a:lnTo>
                <a:lnTo>
                  <a:pt x="266" y="265"/>
                </a:lnTo>
                <a:lnTo>
                  <a:pt x="260" y="278"/>
                </a:lnTo>
                <a:lnTo>
                  <a:pt x="254" y="293"/>
                </a:lnTo>
                <a:lnTo>
                  <a:pt x="251" y="307"/>
                </a:lnTo>
                <a:lnTo>
                  <a:pt x="251" y="313"/>
                </a:lnTo>
                <a:lnTo>
                  <a:pt x="251" y="318"/>
                </a:lnTo>
                <a:lnTo>
                  <a:pt x="251" y="318"/>
                </a:lnTo>
                <a:lnTo>
                  <a:pt x="262" y="378"/>
                </a:lnTo>
                <a:lnTo>
                  <a:pt x="262" y="378"/>
                </a:lnTo>
                <a:lnTo>
                  <a:pt x="273" y="443"/>
                </a:lnTo>
                <a:lnTo>
                  <a:pt x="273" y="443"/>
                </a:lnTo>
                <a:lnTo>
                  <a:pt x="259" y="453"/>
                </a:lnTo>
                <a:lnTo>
                  <a:pt x="243" y="464"/>
                </a:lnTo>
                <a:lnTo>
                  <a:pt x="225" y="474"/>
                </a:lnTo>
                <a:lnTo>
                  <a:pt x="210" y="481"/>
                </a:lnTo>
                <a:lnTo>
                  <a:pt x="210" y="481"/>
                </a:lnTo>
                <a:lnTo>
                  <a:pt x="186" y="488"/>
                </a:lnTo>
                <a:lnTo>
                  <a:pt x="165" y="493"/>
                </a:lnTo>
                <a:lnTo>
                  <a:pt x="147" y="495"/>
                </a:lnTo>
                <a:lnTo>
                  <a:pt x="136" y="496"/>
                </a:lnTo>
                <a:lnTo>
                  <a:pt x="136" y="496"/>
                </a:lnTo>
                <a:lnTo>
                  <a:pt x="121" y="496"/>
                </a:lnTo>
                <a:lnTo>
                  <a:pt x="117" y="496"/>
                </a:lnTo>
                <a:lnTo>
                  <a:pt x="117" y="496"/>
                </a:lnTo>
                <a:lnTo>
                  <a:pt x="98" y="481"/>
                </a:lnTo>
                <a:lnTo>
                  <a:pt x="90" y="473"/>
                </a:lnTo>
                <a:lnTo>
                  <a:pt x="90" y="473"/>
                </a:lnTo>
                <a:lnTo>
                  <a:pt x="88" y="468"/>
                </a:lnTo>
                <a:lnTo>
                  <a:pt x="87" y="464"/>
                </a:lnTo>
                <a:lnTo>
                  <a:pt x="83" y="463"/>
                </a:lnTo>
                <a:lnTo>
                  <a:pt x="83" y="463"/>
                </a:lnTo>
                <a:lnTo>
                  <a:pt x="77" y="463"/>
                </a:lnTo>
                <a:lnTo>
                  <a:pt x="72" y="466"/>
                </a:lnTo>
                <a:lnTo>
                  <a:pt x="66" y="468"/>
                </a:lnTo>
                <a:lnTo>
                  <a:pt x="66" y="468"/>
                </a:lnTo>
                <a:lnTo>
                  <a:pt x="63" y="467"/>
                </a:lnTo>
                <a:lnTo>
                  <a:pt x="56" y="466"/>
                </a:lnTo>
                <a:lnTo>
                  <a:pt x="51" y="466"/>
                </a:lnTo>
                <a:lnTo>
                  <a:pt x="46" y="467"/>
                </a:lnTo>
                <a:lnTo>
                  <a:pt x="40" y="468"/>
                </a:lnTo>
                <a:lnTo>
                  <a:pt x="34" y="471"/>
                </a:lnTo>
                <a:lnTo>
                  <a:pt x="34" y="471"/>
                </a:lnTo>
                <a:lnTo>
                  <a:pt x="29" y="475"/>
                </a:lnTo>
                <a:lnTo>
                  <a:pt x="25" y="480"/>
                </a:lnTo>
                <a:lnTo>
                  <a:pt x="23" y="484"/>
                </a:lnTo>
                <a:lnTo>
                  <a:pt x="20" y="489"/>
                </a:lnTo>
                <a:lnTo>
                  <a:pt x="19" y="496"/>
                </a:lnTo>
                <a:lnTo>
                  <a:pt x="20" y="500"/>
                </a:lnTo>
                <a:lnTo>
                  <a:pt x="20" y="500"/>
                </a:lnTo>
                <a:lnTo>
                  <a:pt x="12" y="501"/>
                </a:lnTo>
                <a:lnTo>
                  <a:pt x="5" y="502"/>
                </a:lnTo>
                <a:lnTo>
                  <a:pt x="3" y="505"/>
                </a:lnTo>
                <a:lnTo>
                  <a:pt x="1" y="506"/>
                </a:lnTo>
                <a:lnTo>
                  <a:pt x="1" y="506"/>
                </a:lnTo>
                <a:lnTo>
                  <a:pt x="0" y="507"/>
                </a:lnTo>
                <a:lnTo>
                  <a:pt x="1" y="509"/>
                </a:lnTo>
                <a:lnTo>
                  <a:pt x="5" y="512"/>
                </a:lnTo>
                <a:lnTo>
                  <a:pt x="12" y="514"/>
                </a:lnTo>
                <a:lnTo>
                  <a:pt x="12" y="514"/>
                </a:lnTo>
                <a:lnTo>
                  <a:pt x="18" y="516"/>
                </a:lnTo>
                <a:lnTo>
                  <a:pt x="24" y="518"/>
                </a:lnTo>
                <a:lnTo>
                  <a:pt x="24" y="518"/>
                </a:lnTo>
                <a:lnTo>
                  <a:pt x="23" y="520"/>
                </a:lnTo>
                <a:lnTo>
                  <a:pt x="21" y="523"/>
                </a:lnTo>
                <a:lnTo>
                  <a:pt x="23" y="527"/>
                </a:lnTo>
                <a:lnTo>
                  <a:pt x="23" y="527"/>
                </a:lnTo>
                <a:lnTo>
                  <a:pt x="23" y="529"/>
                </a:lnTo>
                <a:lnTo>
                  <a:pt x="25" y="532"/>
                </a:lnTo>
                <a:lnTo>
                  <a:pt x="27" y="533"/>
                </a:lnTo>
                <a:lnTo>
                  <a:pt x="27" y="533"/>
                </a:lnTo>
                <a:lnTo>
                  <a:pt x="45" y="534"/>
                </a:lnTo>
                <a:lnTo>
                  <a:pt x="45" y="534"/>
                </a:lnTo>
                <a:lnTo>
                  <a:pt x="45" y="539"/>
                </a:lnTo>
                <a:lnTo>
                  <a:pt x="47" y="542"/>
                </a:lnTo>
                <a:lnTo>
                  <a:pt x="50" y="545"/>
                </a:lnTo>
                <a:lnTo>
                  <a:pt x="52" y="546"/>
                </a:lnTo>
                <a:lnTo>
                  <a:pt x="52" y="546"/>
                </a:lnTo>
                <a:lnTo>
                  <a:pt x="56" y="547"/>
                </a:lnTo>
                <a:lnTo>
                  <a:pt x="59" y="547"/>
                </a:lnTo>
                <a:lnTo>
                  <a:pt x="63" y="547"/>
                </a:lnTo>
                <a:lnTo>
                  <a:pt x="63" y="547"/>
                </a:lnTo>
                <a:lnTo>
                  <a:pt x="62" y="548"/>
                </a:lnTo>
                <a:lnTo>
                  <a:pt x="63" y="551"/>
                </a:lnTo>
                <a:lnTo>
                  <a:pt x="66" y="553"/>
                </a:lnTo>
                <a:lnTo>
                  <a:pt x="66" y="553"/>
                </a:lnTo>
                <a:lnTo>
                  <a:pt x="69" y="555"/>
                </a:lnTo>
                <a:lnTo>
                  <a:pt x="71" y="557"/>
                </a:lnTo>
                <a:lnTo>
                  <a:pt x="82" y="557"/>
                </a:lnTo>
                <a:lnTo>
                  <a:pt x="82" y="557"/>
                </a:lnTo>
                <a:lnTo>
                  <a:pt x="85" y="555"/>
                </a:lnTo>
                <a:lnTo>
                  <a:pt x="91" y="554"/>
                </a:lnTo>
                <a:lnTo>
                  <a:pt x="103" y="551"/>
                </a:lnTo>
                <a:lnTo>
                  <a:pt x="118" y="545"/>
                </a:lnTo>
                <a:lnTo>
                  <a:pt x="118" y="545"/>
                </a:lnTo>
                <a:lnTo>
                  <a:pt x="127" y="546"/>
                </a:lnTo>
                <a:lnTo>
                  <a:pt x="127" y="546"/>
                </a:lnTo>
                <a:lnTo>
                  <a:pt x="156" y="547"/>
                </a:lnTo>
                <a:lnTo>
                  <a:pt x="182" y="548"/>
                </a:lnTo>
                <a:lnTo>
                  <a:pt x="206" y="548"/>
                </a:lnTo>
                <a:lnTo>
                  <a:pt x="206" y="548"/>
                </a:lnTo>
                <a:lnTo>
                  <a:pt x="237" y="545"/>
                </a:lnTo>
                <a:lnTo>
                  <a:pt x="269" y="539"/>
                </a:lnTo>
                <a:lnTo>
                  <a:pt x="269" y="539"/>
                </a:lnTo>
                <a:lnTo>
                  <a:pt x="266" y="547"/>
                </a:lnTo>
                <a:lnTo>
                  <a:pt x="266" y="547"/>
                </a:lnTo>
                <a:lnTo>
                  <a:pt x="260" y="560"/>
                </a:lnTo>
                <a:lnTo>
                  <a:pt x="254" y="580"/>
                </a:lnTo>
                <a:lnTo>
                  <a:pt x="251" y="600"/>
                </a:lnTo>
                <a:lnTo>
                  <a:pt x="251" y="607"/>
                </a:lnTo>
                <a:lnTo>
                  <a:pt x="252" y="612"/>
                </a:lnTo>
                <a:lnTo>
                  <a:pt x="252" y="612"/>
                </a:lnTo>
                <a:lnTo>
                  <a:pt x="254" y="614"/>
                </a:lnTo>
                <a:lnTo>
                  <a:pt x="258" y="617"/>
                </a:lnTo>
                <a:lnTo>
                  <a:pt x="265" y="622"/>
                </a:lnTo>
                <a:lnTo>
                  <a:pt x="276" y="626"/>
                </a:lnTo>
                <a:lnTo>
                  <a:pt x="276" y="626"/>
                </a:lnTo>
                <a:lnTo>
                  <a:pt x="279" y="630"/>
                </a:lnTo>
                <a:lnTo>
                  <a:pt x="282" y="633"/>
                </a:lnTo>
                <a:lnTo>
                  <a:pt x="283" y="638"/>
                </a:lnTo>
                <a:lnTo>
                  <a:pt x="283" y="638"/>
                </a:lnTo>
                <a:lnTo>
                  <a:pt x="282" y="643"/>
                </a:lnTo>
                <a:lnTo>
                  <a:pt x="279" y="649"/>
                </a:lnTo>
                <a:lnTo>
                  <a:pt x="277" y="657"/>
                </a:lnTo>
                <a:lnTo>
                  <a:pt x="277" y="657"/>
                </a:lnTo>
                <a:lnTo>
                  <a:pt x="276" y="662"/>
                </a:lnTo>
                <a:lnTo>
                  <a:pt x="276" y="669"/>
                </a:lnTo>
                <a:lnTo>
                  <a:pt x="276" y="669"/>
                </a:lnTo>
                <a:lnTo>
                  <a:pt x="275" y="681"/>
                </a:lnTo>
                <a:lnTo>
                  <a:pt x="272" y="704"/>
                </a:lnTo>
                <a:lnTo>
                  <a:pt x="269" y="727"/>
                </a:lnTo>
                <a:lnTo>
                  <a:pt x="266" y="736"/>
                </a:lnTo>
                <a:lnTo>
                  <a:pt x="265" y="742"/>
                </a:lnTo>
                <a:lnTo>
                  <a:pt x="265" y="742"/>
                </a:lnTo>
                <a:lnTo>
                  <a:pt x="257" y="762"/>
                </a:lnTo>
                <a:lnTo>
                  <a:pt x="244" y="802"/>
                </a:lnTo>
                <a:lnTo>
                  <a:pt x="238" y="826"/>
                </a:lnTo>
                <a:lnTo>
                  <a:pt x="232" y="850"/>
                </a:lnTo>
                <a:lnTo>
                  <a:pt x="227" y="872"/>
                </a:lnTo>
                <a:lnTo>
                  <a:pt x="225" y="894"/>
                </a:lnTo>
                <a:lnTo>
                  <a:pt x="225" y="894"/>
                </a:lnTo>
                <a:lnTo>
                  <a:pt x="221" y="935"/>
                </a:lnTo>
                <a:lnTo>
                  <a:pt x="219" y="982"/>
                </a:lnTo>
                <a:lnTo>
                  <a:pt x="219" y="1003"/>
                </a:lnTo>
                <a:lnTo>
                  <a:pt x="220" y="1022"/>
                </a:lnTo>
                <a:lnTo>
                  <a:pt x="221" y="1037"/>
                </a:lnTo>
                <a:lnTo>
                  <a:pt x="224" y="1041"/>
                </a:lnTo>
                <a:lnTo>
                  <a:pt x="226" y="1045"/>
                </a:lnTo>
                <a:lnTo>
                  <a:pt x="226" y="1045"/>
                </a:lnTo>
                <a:lnTo>
                  <a:pt x="231" y="1051"/>
                </a:lnTo>
                <a:lnTo>
                  <a:pt x="237" y="1056"/>
                </a:lnTo>
                <a:lnTo>
                  <a:pt x="250" y="1065"/>
                </a:lnTo>
                <a:lnTo>
                  <a:pt x="270" y="1077"/>
                </a:lnTo>
                <a:lnTo>
                  <a:pt x="270" y="1077"/>
                </a:lnTo>
                <a:lnTo>
                  <a:pt x="302" y="1098"/>
                </a:lnTo>
                <a:lnTo>
                  <a:pt x="302" y="1098"/>
                </a:lnTo>
                <a:lnTo>
                  <a:pt x="303" y="1100"/>
                </a:lnTo>
                <a:lnTo>
                  <a:pt x="307" y="1104"/>
                </a:lnTo>
                <a:lnTo>
                  <a:pt x="307" y="1104"/>
                </a:lnTo>
                <a:lnTo>
                  <a:pt x="312" y="1108"/>
                </a:lnTo>
                <a:lnTo>
                  <a:pt x="320" y="1112"/>
                </a:lnTo>
                <a:lnTo>
                  <a:pt x="320" y="1112"/>
                </a:lnTo>
                <a:lnTo>
                  <a:pt x="323" y="1116"/>
                </a:lnTo>
                <a:lnTo>
                  <a:pt x="330" y="1118"/>
                </a:lnTo>
                <a:lnTo>
                  <a:pt x="338" y="1122"/>
                </a:lnTo>
                <a:lnTo>
                  <a:pt x="338" y="1122"/>
                </a:lnTo>
                <a:lnTo>
                  <a:pt x="344" y="1197"/>
                </a:lnTo>
                <a:lnTo>
                  <a:pt x="348" y="1254"/>
                </a:lnTo>
                <a:lnTo>
                  <a:pt x="350" y="1292"/>
                </a:lnTo>
                <a:lnTo>
                  <a:pt x="350" y="1292"/>
                </a:lnTo>
                <a:lnTo>
                  <a:pt x="349" y="1311"/>
                </a:lnTo>
                <a:lnTo>
                  <a:pt x="348" y="1327"/>
                </a:lnTo>
                <a:lnTo>
                  <a:pt x="347" y="1339"/>
                </a:lnTo>
                <a:lnTo>
                  <a:pt x="346" y="1344"/>
                </a:lnTo>
                <a:lnTo>
                  <a:pt x="346" y="1344"/>
                </a:lnTo>
                <a:lnTo>
                  <a:pt x="344" y="1345"/>
                </a:lnTo>
                <a:lnTo>
                  <a:pt x="342" y="1345"/>
                </a:lnTo>
                <a:lnTo>
                  <a:pt x="341" y="1345"/>
                </a:lnTo>
                <a:lnTo>
                  <a:pt x="340" y="1346"/>
                </a:lnTo>
                <a:lnTo>
                  <a:pt x="340" y="1346"/>
                </a:lnTo>
                <a:lnTo>
                  <a:pt x="337" y="1352"/>
                </a:lnTo>
                <a:lnTo>
                  <a:pt x="335" y="1359"/>
                </a:lnTo>
                <a:lnTo>
                  <a:pt x="335" y="1359"/>
                </a:lnTo>
                <a:lnTo>
                  <a:pt x="331" y="1364"/>
                </a:lnTo>
                <a:lnTo>
                  <a:pt x="327" y="1368"/>
                </a:lnTo>
                <a:lnTo>
                  <a:pt x="317" y="1377"/>
                </a:lnTo>
                <a:lnTo>
                  <a:pt x="317" y="1377"/>
                </a:lnTo>
                <a:lnTo>
                  <a:pt x="301" y="1391"/>
                </a:lnTo>
                <a:lnTo>
                  <a:pt x="288" y="1402"/>
                </a:lnTo>
                <a:lnTo>
                  <a:pt x="288" y="1402"/>
                </a:lnTo>
                <a:lnTo>
                  <a:pt x="283" y="1404"/>
                </a:lnTo>
                <a:lnTo>
                  <a:pt x="271" y="1407"/>
                </a:lnTo>
                <a:lnTo>
                  <a:pt x="271" y="1407"/>
                </a:lnTo>
                <a:lnTo>
                  <a:pt x="256" y="1411"/>
                </a:lnTo>
                <a:lnTo>
                  <a:pt x="237" y="1417"/>
                </a:lnTo>
                <a:lnTo>
                  <a:pt x="228" y="1421"/>
                </a:lnTo>
                <a:lnTo>
                  <a:pt x="221" y="1426"/>
                </a:lnTo>
                <a:lnTo>
                  <a:pt x="217" y="1430"/>
                </a:lnTo>
                <a:lnTo>
                  <a:pt x="214" y="1433"/>
                </a:lnTo>
                <a:lnTo>
                  <a:pt x="214" y="1435"/>
                </a:lnTo>
                <a:lnTo>
                  <a:pt x="214" y="1435"/>
                </a:lnTo>
                <a:lnTo>
                  <a:pt x="213" y="1442"/>
                </a:lnTo>
                <a:lnTo>
                  <a:pt x="213" y="1446"/>
                </a:lnTo>
                <a:lnTo>
                  <a:pt x="215" y="1449"/>
                </a:lnTo>
                <a:lnTo>
                  <a:pt x="223" y="1453"/>
                </a:lnTo>
                <a:lnTo>
                  <a:pt x="223" y="1453"/>
                </a:lnTo>
                <a:lnTo>
                  <a:pt x="234" y="1458"/>
                </a:lnTo>
                <a:lnTo>
                  <a:pt x="249" y="1461"/>
                </a:lnTo>
                <a:lnTo>
                  <a:pt x="265" y="1465"/>
                </a:lnTo>
                <a:lnTo>
                  <a:pt x="265" y="1465"/>
                </a:lnTo>
                <a:lnTo>
                  <a:pt x="269" y="1467"/>
                </a:lnTo>
                <a:lnTo>
                  <a:pt x="269" y="1467"/>
                </a:lnTo>
                <a:lnTo>
                  <a:pt x="272" y="1469"/>
                </a:lnTo>
                <a:lnTo>
                  <a:pt x="273" y="1471"/>
                </a:lnTo>
                <a:lnTo>
                  <a:pt x="276" y="1471"/>
                </a:lnTo>
                <a:lnTo>
                  <a:pt x="276" y="1471"/>
                </a:lnTo>
                <a:lnTo>
                  <a:pt x="280" y="1468"/>
                </a:lnTo>
                <a:lnTo>
                  <a:pt x="284" y="1466"/>
                </a:lnTo>
                <a:lnTo>
                  <a:pt x="284" y="1466"/>
                </a:lnTo>
                <a:lnTo>
                  <a:pt x="290" y="1465"/>
                </a:lnTo>
                <a:lnTo>
                  <a:pt x="307" y="1465"/>
                </a:lnTo>
                <a:lnTo>
                  <a:pt x="307" y="1465"/>
                </a:lnTo>
                <a:lnTo>
                  <a:pt x="330" y="1463"/>
                </a:lnTo>
                <a:lnTo>
                  <a:pt x="347" y="1462"/>
                </a:lnTo>
                <a:lnTo>
                  <a:pt x="347" y="1462"/>
                </a:lnTo>
                <a:lnTo>
                  <a:pt x="366" y="1459"/>
                </a:lnTo>
                <a:lnTo>
                  <a:pt x="376" y="1458"/>
                </a:lnTo>
                <a:lnTo>
                  <a:pt x="381" y="1458"/>
                </a:lnTo>
                <a:lnTo>
                  <a:pt x="381" y="1458"/>
                </a:lnTo>
                <a:lnTo>
                  <a:pt x="383" y="1460"/>
                </a:lnTo>
                <a:lnTo>
                  <a:pt x="388" y="1462"/>
                </a:lnTo>
                <a:lnTo>
                  <a:pt x="388" y="1462"/>
                </a:lnTo>
                <a:lnTo>
                  <a:pt x="394" y="1461"/>
                </a:lnTo>
                <a:lnTo>
                  <a:pt x="398" y="1460"/>
                </a:lnTo>
                <a:lnTo>
                  <a:pt x="399" y="1459"/>
                </a:lnTo>
                <a:lnTo>
                  <a:pt x="399" y="1453"/>
                </a:lnTo>
                <a:lnTo>
                  <a:pt x="399" y="1453"/>
                </a:lnTo>
                <a:lnTo>
                  <a:pt x="412" y="1452"/>
                </a:lnTo>
                <a:lnTo>
                  <a:pt x="421" y="1452"/>
                </a:lnTo>
                <a:lnTo>
                  <a:pt x="428" y="1449"/>
                </a:lnTo>
                <a:lnTo>
                  <a:pt x="428" y="1449"/>
                </a:lnTo>
                <a:lnTo>
                  <a:pt x="433" y="1446"/>
                </a:lnTo>
                <a:lnTo>
                  <a:pt x="434" y="1443"/>
                </a:lnTo>
                <a:lnTo>
                  <a:pt x="434" y="1441"/>
                </a:lnTo>
                <a:lnTo>
                  <a:pt x="434" y="1441"/>
                </a:lnTo>
                <a:lnTo>
                  <a:pt x="432" y="1432"/>
                </a:lnTo>
                <a:lnTo>
                  <a:pt x="431" y="1424"/>
                </a:lnTo>
                <a:lnTo>
                  <a:pt x="431" y="1424"/>
                </a:lnTo>
                <a:lnTo>
                  <a:pt x="431" y="1402"/>
                </a:lnTo>
                <a:lnTo>
                  <a:pt x="431" y="1402"/>
                </a:lnTo>
                <a:lnTo>
                  <a:pt x="430" y="1389"/>
                </a:lnTo>
                <a:lnTo>
                  <a:pt x="426" y="1375"/>
                </a:lnTo>
                <a:lnTo>
                  <a:pt x="424" y="1361"/>
                </a:lnTo>
                <a:lnTo>
                  <a:pt x="422" y="1350"/>
                </a:lnTo>
                <a:lnTo>
                  <a:pt x="422" y="1350"/>
                </a:lnTo>
                <a:lnTo>
                  <a:pt x="424" y="1335"/>
                </a:lnTo>
                <a:lnTo>
                  <a:pt x="427" y="1310"/>
                </a:lnTo>
                <a:lnTo>
                  <a:pt x="433" y="1277"/>
                </a:lnTo>
                <a:lnTo>
                  <a:pt x="433" y="1277"/>
                </a:lnTo>
                <a:lnTo>
                  <a:pt x="440" y="1251"/>
                </a:lnTo>
                <a:lnTo>
                  <a:pt x="446" y="1229"/>
                </a:lnTo>
                <a:lnTo>
                  <a:pt x="450" y="1215"/>
                </a:lnTo>
                <a:lnTo>
                  <a:pt x="450" y="1215"/>
                </a:lnTo>
                <a:lnTo>
                  <a:pt x="452" y="1195"/>
                </a:lnTo>
                <a:lnTo>
                  <a:pt x="452" y="1187"/>
                </a:lnTo>
                <a:lnTo>
                  <a:pt x="453" y="1183"/>
                </a:lnTo>
                <a:lnTo>
                  <a:pt x="453" y="1183"/>
                </a:lnTo>
                <a:lnTo>
                  <a:pt x="483" y="1208"/>
                </a:lnTo>
                <a:lnTo>
                  <a:pt x="503" y="1225"/>
                </a:lnTo>
                <a:lnTo>
                  <a:pt x="512" y="1233"/>
                </a:lnTo>
                <a:lnTo>
                  <a:pt x="512" y="1233"/>
                </a:lnTo>
                <a:lnTo>
                  <a:pt x="512" y="1235"/>
                </a:lnTo>
                <a:lnTo>
                  <a:pt x="512" y="1240"/>
                </a:lnTo>
                <a:lnTo>
                  <a:pt x="512" y="1245"/>
                </a:lnTo>
                <a:lnTo>
                  <a:pt x="513" y="1251"/>
                </a:lnTo>
                <a:lnTo>
                  <a:pt x="513" y="1251"/>
                </a:lnTo>
                <a:lnTo>
                  <a:pt x="519" y="1264"/>
                </a:lnTo>
                <a:lnTo>
                  <a:pt x="525" y="1277"/>
                </a:lnTo>
                <a:lnTo>
                  <a:pt x="525" y="1277"/>
                </a:lnTo>
                <a:lnTo>
                  <a:pt x="528" y="1287"/>
                </a:lnTo>
                <a:lnTo>
                  <a:pt x="529" y="1303"/>
                </a:lnTo>
                <a:lnTo>
                  <a:pt x="530" y="1324"/>
                </a:lnTo>
                <a:lnTo>
                  <a:pt x="530" y="1324"/>
                </a:lnTo>
                <a:lnTo>
                  <a:pt x="526" y="1349"/>
                </a:lnTo>
                <a:lnTo>
                  <a:pt x="525" y="1368"/>
                </a:lnTo>
                <a:lnTo>
                  <a:pt x="525" y="1376"/>
                </a:lnTo>
                <a:lnTo>
                  <a:pt x="528" y="1382"/>
                </a:lnTo>
                <a:lnTo>
                  <a:pt x="528" y="1382"/>
                </a:lnTo>
                <a:lnTo>
                  <a:pt x="532" y="1391"/>
                </a:lnTo>
                <a:lnTo>
                  <a:pt x="536" y="1394"/>
                </a:lnTo>
                <a:lnTo>
                  <a:pt x="538" y="1396"/>
                </a:lnTo>
                <a:lnTo>
                  <a:pt x="542" y="1397"/>
                </a:lnTo>
                <a:lnTo>
                  <a:pt x="545" y="1397"/>
                </a:lnTo>
                <a:lnTo>
                  <a:pt x="549" y="1397"/>
                </a:lnTo>
                <a:lnTo>
                  <a:pt x="554" y="1395"/>
                </a:lnTo>
                <a:lnTo>
                  <a:pt x="554" y="1395"/>
                </a:lnTo>
                <a:lnTo>
                  <a:pt x="558" y="1391"/>
                </a:lnTo>
                <a:lnTo>
                  <a:pt x="563" y="1384"/>
                </a:lnTo>
                <a:lnTo>
                  <a:pt x="573" y="1366"/>
                </a:lnTo>
                <a:lnTo>
                  <a:pt x="582" y="1349"/>
                </a:lnTo>
                <a:lnTo>
                  <a:pt x="588" y="1337"/>
                </a:lnTo>
                <a:lnTo>
                  <a:pt x="588" y="1337"/>
                </a:lnTo>
                <a:lnTo>
                  <a:pt x="595" y="1326"/>
                </a:lnTo>
                <a:lnTo>
                  <a:pt x="601" y="1319"/>
                </a:lnTo>
                <a:lnTo>
                  <a:pt x="601" y="1319"/>
                </a:lnTo>
                <a:lnTo>
                  <a:pt x="606" y="1316"/>
                </a:lnTo>
                <a:lnTo>
                  <a:pt x="607" y="1313"/>
                </a:lnTo>
                <a:lnTo>
                  <a:pt x="609" y="1306"/>
                </a:lnTo>
                <a:lnTo>
                  <a:pt x="609" y="1306"/>
                </a:lnTo>
                <a:lnTo>
                  <a:pt x="614" y="1291"/>
                </a:lnTo>
                <a:lnTo>
                  <a:pt x="620" y="1279"/>
                </a:lnTo>
                <a:lnTo>
                  <a:pt x="642" y="1226"/>
                </a:lnTo>
                <a:lnTo>
                  <a:pt x="642" y="1226"/>
                </a:lnTo>
                <a:lnTo>
                  <a:pt x="646" y="1215"/>
                </a:lnTo>
                <a:lnTo>
                  <a:pt x="647" y="1209"/>
                </a:lnTo>
                <a:lnTo>
                  <a:pt x="646" y="1202"/>
                </a:lnTo>
                <a:lnTo>
                  <a:pt x="646" y="1202"/>
                </a:lnTo>
                <a:lnTo>
                  <a:pt x="645" y="1197"/>
                </a:lnTo>
                <a:lnTo>
                  <a:pt x="645" y="1193"/>
                </a:lnTo>
                <a:lnTo>
                  <a:pt x="642" y="1189"/>
                </a:lnTo>
                <a:lnTo>
                  <a:pt x="638" y="1186"/>
                </a:lnTo>
                <a:lnTo>
                  <a:pt x="638" y="1186"/>
                </a:lnTo>
                <a:lnTo>
                  <a:pt x="631" y="1182"/>
                </a:lnTo>
                <a:lnTo>
                  <a:pt x="622" y="1180"/>
                </a:lnTo>
                <a:lnTo>
                  <a:pt x="610" y="1176"/>
                </a:lnTo>
                <a:lnTo>
                  <a:pt x="610" y="1176"/>
                </a:lnTo>
                <a:lnTo>
                  <a:pt x="566" y="1168"/>
                </a:lnTo>
                <a:lnTo>
                  <a:pt x="566" y="1168"/>
                </a:lnTo>
                <a:lnTo>
                  <a:pt x="548" y="1157"/>
                </a:lnTo>
                <a:lnTo>
                  <a:pt x="530" y="1143"/>
                </a:lnTo>
                <a:lnTo>
                  <a:pt x="506" y="1125"/>
                </a:lnTo>
                <a:lnTo>
                  <a:pt x="506" y="1125"/>
                </a:lnTo>
                <a:lnTo>
                  <a:pt x="480" y="1104"/>
                </a:lnTo>
                <a:lnTo>
                  <a:pt x="457" y="1082"/>
                </a:lnTo>
                <a:lnTo>
                  <a:pt x="433" y="1057"/>
                </a:lnTo>
                <a:lnTo>
                  <a:pt x="433" y="1057"/>
                </a:lnTo>
                <a:lnTo>
                  <a:pt x="435" y="1022"/>
                </a:lnTo>
                <a:lnTo>
                  <a:pt x="439" y="994"/>
                </a:lnTo>
                <a:lnTo>
                  <a:pt x="440" y="983"/>
                </a:lnTo>
                <a:lnTo>
                  <a:pt x="443" y="974"/>
                </a:lnTo>
                <a:lnTo>
                  <a:pt x="443" y="974"/>
                </a:lnTo>
                <a:lnTo>
                  <a:pt x="446" y="960"/>
                </a:lnTo>
                <a:lnTo>
                  <a:pt x="450" y="943"/>
                </a:lnTo>
                <a:lnTo>
                  <a:pt x="453" y="927"/>
                </a:lnTo>
                <a:lnTo>
                  <a:pt x="457" y="914"/>
                </a:lnTo>
                <a:lnTo>
                  <a:pt x="457" y="914"/>
                </a:lnTo>
                <a:lnTo>
                  <a:pt x="461" y="898"/>
                </a:lnTo>
                <a:lnTo>
                  <a:pt x="467" y="876"/>
                </a:lnTo>
                <a:lnTo>
                  <a:pt x="477" y="840"/>
                </a:lnTo>
                <a:lnTo>
                  <a:pt x="477" y="840"/>
                </a:lnTo>
                <a:lnTo>
                  <a:pt x="478" y="833"/>
                </a:lnTo>
                <a:lnTo>
                  <a:pt x="479" y="827"/>
                </a:lnTo>
                <a:lnTo>
                  <a:pt x="480" y="823"/>
                </a:lnTo>
                <a:lnTo>
                  <a:pt x="483" y="819"/>
                </a:lnTo>
                <a:lnTo>
                  <a:pt x="483" y="819"/>
                </a:lnTo>
                <a:lnTo>
                  <a:pt x="486" y="813"/>
                </a:lnTo>
                <a:lnTo>
                  <a:pt x="491" y="805"/>
                </a:lnTo>
                <a:lnTo>
                  <a:pt x="497" y="792"/>
                </a:lnTo>
                <a:lnTo>
                  <a:pt x="497" y="792"/>
                </a:lnTo>
                <a:lnTo>
                  <a:pt x="499" y="787"/>
                </a:lnTo>
                <a:lnTo>
                  <a:pt x="504" y="781"/>
                </a:lnTo>
                <a:lnTo>
                  <a:pt x="511" y="773"/>
                </a:lnTo>
                <a:lnTo>
                  <a:pt x="511" y="773"/>
                </a:lnTo>
                <a:lnTo>
                  <a:pt x="512" y="799"/>
                </a:lnTo>
                <a:lnTo>
                  <a:pt x="512" y="799"/>
                </a:lnTo>
                <a:lnTo>
                  <a:pt x="511" y="799"/>
                </a:lnTo>
                <a:lnTo>
                  <a:pt x="509" y="807"/>
                </a:lnTo>
                <a:lnTo>
                  <a:pt x="509" y="807"/>
                </a:lnTo>
                <a:lnTo>
                  <a:pt x="506" y="815"/>
                </a:lnTo>
                <a:lnTo>
                  <a:pt x="508" y="825"/>
                </a:lnTo>
                <a:lnTo>
                  <a:pt x="508" y="825"/>
                </a:lnTo>
                <a:lnTo>
                  <a:pt x="508" y="866"/>
                </a:lnTo>
                <a:lnTo>
                  <a:pt x="508" y="910"/>
                </a:lnTo>
                <a:lnTo>
                  <a:pt x="508" y="910"/>
                </a:lnTo>
                <a:lnTo>
                  <a:pt x="510" y="925"/>
                </a:lnTo>
                <a:lnTo>
                  <a:pt x="515" y="947"/>
                </a:lnTo>
                <a:lnTo>
                  <a:pt x="519" y="967"/>
                </a:lnTo>
                <a:lnTo>
                  <a:pt x="523" y="975"/>
                </a:lnTo>
                <a:lnTo>
                  <a:pt x="525" y="980"/>
                </a:lnTo>
                <a:lnTo>
                  <a:pt x="525" y="980"/>
                </a:lnTo>
                <a:lnTo>
                  <a:pt x="532" y="988"/>
                </a:lnTo>
                <a:lnTo>
                  <a:pt x="537" y="993"/>
                </a:lnTo>
                <a:lnTo>
                  <a:pt x="544" y="998"/>
                </a:lnTo>
                <a:lnTo>
                  <a:pt x="551" y="1001"/>
                </a:lnTo>
                <a:lnTo>
                  <a:pt x="558" y="1003"/>
                </a:lnTo>
                <a:lnTo>
                  <a:pt x="567" y="1005"/>
                </a:lnTo>
                <a:lnTo>
                  <a:pt x="576" y="1003"/>
                </a:lnTo>
                <a:lnTo>
                  <a:pt x="576" y="1003"/>
                </a:lnTo>
                <a:lnTo>
                  <a:pt x="584" y="1002"/>
                </a:lnTo>
                <a:lnTo>
                  <a:pt x="593" y="1000"/>
                </a:lnTo>
                <a:lnTo>
                  <a:pt x="599" y="996"/>
                </a:lnTo>
                <a:lnTo>
                  <a:pt x="605" y="993"/>
                </a:lnTo>
                <a:lnTo>
                  <a:pt x="609" y="989"/>
                </a:lnTo>
                <a:lnTo>
                  <a:pt x="613" y="985"/>
                </a:lnTo>
                <a:lnTo>
                  <a:pt x="620" y="975"/>
                </a:lnTo>
                <a:lnTo>
                  <a:pt x="620" y="975"/>
                </a:lnTo>
                <a:lnTo>
                  <a:pt x="633" y="959"/>
                </a:lnTo>
                <a:lnTo>
                  <a:pt x="638" y="951"/>
                </a:lnTo>
                <a:lnTo>
                  <a:pt x="640" y="946"/>
                </a:lnTo>
                <a:lnTo>
                  <a:pt x="640" y="946"/>
                </a:lnTo>
                <a:lnTo>
                  <a:pt x="641" y="942"/>
                </a:lnTo>
                <a:lnTo>
                  <a:pt x="645" y="934"/>
                </a:lnTo>
                <a:lnTo>
                  <a:pt x="645" y="934"/>
                </a:lnTo>
                <a:lnTo>
                  <a:pt x="648" y="928"/>
                </a:lnTo>
                <a:lnTo>
                  <a:pt x="651" y="920"/>
                </a:lnTo>
                <a:lnTo>
                  <a:pt x="653" y="912"/>
                </a:lnTo>
                <a:lnTo>
                  <a:pt x="653" y="904"/>
                </a:lnTo>
                <a:lnTo>
                  <a:pt x="653" y="904"/>
                </a:lnTo>
                <a:lnTo>
                  <a:pt x="652" y="886"/>
                </a:lnTo>
                <a:lnTo>
                  <a:pt x="650" y="868"/>
                </a:lnTo>
                <a:lnTo>
                  <a:pt x="650" y="868"/>
                </a:lnTo>
                <a:lnTo>
                  <a:pt x="645" y="837"/>
                </a:lnTo>
                <a:lnTo>
                  <a:pt x="645" y="837"/>
                </a:lnTo>
                <a:lnTo>
                  <a:pt x="644" y="826"/>
                </a:lnTo>
                <a:lnTo>
                  <a:pt x="640" y="811"/>
                </a:lnTo>
                <a:lnTo>
                  <a:pt x="638" y="804"/>
                </a:lnTo>
                <a:lnTo>
                  <a:pt x="634" y="795"/>
                </a:lnTo>
                <a:lnTo>
                  <a:pt x="631" y="789"/>
                </a:lnTo>
                <a:lnTo>
                  <a:pt x="626" y="785"/>
                </a:lnTo>
                <a:lnTo>
                  <a:pt x="626" y="785"/>
                </a:lnTo>
                <a:lnTo>
                  <a:pt x="613" y="773"/>
                </a:lnTo>
                <a:lnTo>
                  <a:pt x="608" y="771"/>
                </a:lnTo>
                <a:lnTo>
                  <a:pt x="602" y="769"/>
                </a:lnTo>
                <a:lnTo>
                  <a:pt x="602" y="769"/>
                </a:lnTo>
                <a:lnTo>
                  <a:pt x="590" y="765"/>
                </a:lnTo>
                <a:lnTo>
                  <a:pt x="586" y="765"/>
                </a:lnTo>
                <a:lnTo>
                  <a:pt x="583" y="765"/>
                </a:lnTo>
                <a:lnTo>
                  <a:pt x="583" y="765"/>
                </a:lnTo>
                <a:lnTo>
                  <a:pt x="574" y="769"/>
                </a:lnTo>
                <a:lnTo>
                  <a:pt x="574" y="769"/>
                </a:lnTo>
                <a:lnTo>
                  <a:pt x="568" y="765"/>
                </a:lnTo>
                <a:lnTo>
                  <a:pt x="563" y="760"/>
                </a:lnTo>
                <a:lnTo>
                  <a:pt x="562" y="758"/>
                </a:lnTo>
                <a:lnTo>
                  <a:pt x="562" y="755"/>
                </a:lnTo>
                <a:lnTo>
                  <a:pt x="562" y="755"/>
                </a:lnTo>
                <a:lnTo>
                  <a:pt x="562" y="749"/>
                </a:lnTo>
                <a:lnTo>
                  <a:pt x="561" y="742"/>
                </a:lnTo>
                <a:lnTo>
                  <a:pt x="558" y="733"/>
                </a:lnTo>
                <a:lnTo>
                  <a:pt x="558" y="733"/>
                </a:lnTo>
                <a:lnTo>
                  <a:pt x="558" y="730"/>
                </a:lnTo>
                <a:lnTo>
                  <a:pt x="560" y="722"/>
                </a:lnTo>
                <a:lnTo>
                  <a:pt x="560" y="722"/>
                </a:lnTo>
                <a:lnTo>
                  <a:pt x="560" y="701"/>
                </a:lnTo>
                <a:lnTo>
                  <a:pt x="557" y="662"/>
                </a:lnTo>
                <a:lnTo>
                  <a:pt x="555" y="620"/>
                </a:lnTo>
                <a:lnTo>
                  <a:pt x="553" y="604"/>
                </a:lnTo>
                <a:lnTo>
                  <a:pt x="551" y="592"/>
                </a:lnTo>
                <a:lnTo>
                  <a:pt x="551" y="592"/>
                </a:lnTo>
                <a:lnTo>
                  <a:pt x="540" y="525"/>
                </a:lnTo>
                <a:lnTo>
                  <a:pt x="531" y="468"/>
                </a:lnTo>
                <a:lnTo>
                  <a:pt x="531" y="468"/>
                </a:lnTo>
                <a:lnTo>
                  <a:pt x="531" y="456"/>
                </a:lnTo>
                <a:lnTo>
                  <a:pt x="531" y="450"/>
                </a:lnTo>
                <a:lnTo>
                  <a:pt x="531" y="450"/>
                </a:lnTo>
                <a:lnTo>
                  <a:pt x="534" y="449"/>
                </a:lnTo>
                <a:lnTo>
                  <a:pt x="536" y="448"/>
                </a:lnTo>
                <a:lnTo>
                  <a:pt x="536" y="448"/>
                </a:lnTo>
                <a:lnTo>
                  <a:pt x="536" y="441"/>
                </a:lnTo>
                <a:lnTo>
                  <a:pt x="535" y="423"/>
                </a:lnTo>
                <a:lnTo>
                  <a:pt x="535" y="423"/>
                </a:lnTo>
                <a:lnTo>
                  <a:pt x="529" y="395"/>
                </a:lnTo>
                <a:lnTo>
                  <a:pt x="525" y="377"/>
                </a:lnTo>
                <a:lnTo>
                  <a:pt x="525" y="377"/>
                </a:lnTo>
                <a:lnTo>
                  <a:pt x="531" y="365"/>
                </a:lnTo>
                <a:lnTo>
                  <a:pt x="535" y="356"/>
                </a:lnTo>
                <a:lnTo>
                  <a:pt x="536" y="351"/>
                </a:lnTo>
                <a:lnTo>
                  <a:pt x="536" y="347"/>
                </a:lnTo>
                <a:lnTo>
                  <a:pt x="536" y="347"/>
                </a:lnTo>
                <a:lnTo>
                  <a:pt x="535" y="337"/>
                </a:lnTo>
                <a:lnTo>
                  <a:pt x="532" y="332"/>
                </a:lnTo>
                <a:lnTo>
                  <a:pt x="530" y="328"/>
                </a:lnTo>
                <a:lnTo>
                  <a:pt x="530" y="328"/>
                </a:lnTo>
                <a:lnTo>
                  <a:pt x="526" y="324"/>
                </a:lnTo>
                <a:lnTo>
                  <a:pt x="522" y="314"/>
                </a:lnTo>
                <a:lnTo>
                  <a:pt x="515" y="302"/>
                </a:lnTo>
                <a:lnTo>
                  <a:pt x="505" y="287"/>
                </a:lnTo>
                <a:lnTo>
                  <a:pt x="505" y="287"/>
                </a:lnTo>
                <a:lnTo>
                  <a:pt x="500" y="280"/>
                </a:lnTo>
                <a:lnTo>
                  <a:pt x="498" y="275"/>
                </a:lnTo>
                <a:lnTo>
                  <a:pt x="497" y="270"/>
                </a:lnTo>
                <a:lnTo>
                  <a:pt x="496" y="269"/>
                </a:lnTo>
                <a:lnTo>
                  <a:pt x="493" y="267"/>
                </a:lnTo>
                <a:lnTo>
                  <a:pt x="482" y="256"/>
                </a:lnTo>
                <a:lnTo>
                  <a:pt x="482" y="256"/>
                </a:lnTo>
                <a:lnTo>
                  <a:pt x="457" y="237"/>
                </a:lnTo>
                <a:lnTo>
                  <a:pt x="452" y="233"/>
                </a:lnTo>
                <a:lnTo>
                  <a:pt x="447" y="230"/>
                </a:lnTo>
                <a:lnTo>
                  <a:pt x="447" y="230"/>
                </a:lnTo>
                <a:lnTo>
                  <a:pt x="427" y="220"/>
                </a:lnTo>
                <a:lnTo>
                  <a:pt x="412" y="211"/>
                </a:lnTo>
                <a:lnTo>
                  <a:pt x="412" y="211"/>
                </a:lnTo>
                <a:lnTo>
                  <a:pt x="407" y="209"/>
                </a:lnTo>
                <a:lnTo>
                  <a:pt x="399" y="203"/>
                </a:lnTo>
                <a:lnTo>
                  <a:pt x="389" y="195"/>
                </a:lnTo>
                <a:lnTo>
                  <a:pt x="386" y="189"/>
                </a:lnTo>
                <a:lnTo>
                  <a:pt x="382" y="184"/>
                </a:lnTo>
                <a:lnTo>
                  <a:pt x="382" y="184"/>
                </a:lnTo>
                <a:lnTo>
                  <a:pt x="380" y="179"/>
                </a:lnTo>
                <a:lnTo>
                  <a:pt x="379" y="175"/>
                </a:lnTo>
                <a:lnTo>
                  <a:pt x="377" y="165"/>
                </a:lnTo>
                <a:lnTo>
                  <a:pt x="377" y="157"/>
                </a:lnTo>
                <a:lnTo>
                  <a:pt x="379" y="152"/>
                </a:lnTo>
                <a:lnTo>
                  <a:pt x="379" y="152"/>
                </a:lnTo>
                <a:lnTo>
                  <a:pt x="380" y="132"/>
                </a:lnTo>
                <a:lnTo>
                  <a:pt x="381" y="116"/>
                </a:lnTo>
                <a:lnTo>
                  <a:pt x="385" y="113"/>
                </a:lnTo>
                <a:lnTo>
                  <a:pt x="385" y="113"/>
                </a:lnTo>
                <a:lnTo>
                  <a:pt x="386" y="94"/>
                </a:lnTo>
                <a:lnTo>
                  <a:pt x="386" y="77"/>
                </a:lnTo>
                <a:lnTo>
                  <a:pt x="385" y="59"/>
                </a:lnTo>
                <a:lnTo>
                  <a:pt x="385" y="59"/>
                </a:lnTo>
                <a:lnTo>
                  <a:pt x="381" y="46"/>
                </a:lnTo>
                <a:lnTo>
                  <a:pt x="376" y="36"/>
                </a:lnTo>
                <a:lnTo>
                  <a:pt x="370" y="28"/>
                </a:lnTo>
                <a:lnTo>
                  <a:pt x="362" y="21"/>
                </a:lnTo>
                <a:lnTo>
                  <a:pt x="362" y="21"/>
                </a:lnTo>
                <a:lnTo>
                  <a:pt x="351" y="15"/>
                </a:lnTo>
                <a:lnTo>
                  <a:pt x="342" y="10"/>
                </a:lnTo>
                <a:lnTo>
                  <a:pt x="330" y="7"/>
                </a:lnTo>
                <a:lnTo>
                  <a:pt x="330" y="7"/>
                </a:lnTo>
                <a:lnTo>
                  <a:pt x="328" y="4"/>
                </a:lnTo>
                <a:lnTo>
                  <a:pt x="324" y="2"/>
                </a:lnTo>
                <a:lnTo>
                  <a:pt x="321" y="0"/>
                </a:lnTo>
                <a:lnTo>
                  <a:pt x="321" y="0"/>
                </a:lnTo>
                <a:lnTo>
                  <a:pt x="316" y="0"/>
                </a:lnTo>
                <a:lnTo>
                  <a:pt x="312" y="1"/>
                </a:lnTo>
                <a:lnTo>
                  <a:pt x="310" y="3"/>
                </a:lnTo>
                <a:lnTo>
                  <a:pt x="310" y="3"/>
                </a:lnTo>
                <a:lnTo>
                  <a:pt x="256" y="4"/>
                </a:lnTo>
                <a:lnTo>
                  <a:pt x="256" y="4"/>
                </a:lnTo>
                <a:lnTo>
                  <a:pt x="249" y="3"/>
                </a:lnTo>
                <a:lnTo>
                  <a:pt x="244" y="3"/>
                </a:lnTo>
                <a:lnTo>
                  <a:pt x="240" y="4"/>
                </a:lnTo>
                <a:lnTo>
                  <a:pt x="240" y="4"/>
                </a:lnTo>
                <a:lnTo>
                  <a:pt x="238" y="7"/>
                </a:lnTo>
                <a:lnTo>
                  <a:pt x="237" y="9"/>
                </a:lnTo>
                <a:lnTo>
                  <a:pt x="234" y="16"/>
                </a:lnTo>
                <a:lnTo>
                  <a:pt x="232" y="28"/>
                </a:lnTo>
                <a:lnTo>
                  <a:pt x="232" y="28"/>
                </a:lnTo>
                <a:lnTo>
                  <a:pt x="227" y="36"/>
                </a:lnTo>
                <a:lnTo>
                  <a:pt x="221" y="47"/>
                </a:lnTo>
                <a:lnTo>
                  <a:pt x="212" y="61"/>
                </a:lnTo>
                <a:lnTo>
                  <a:pt x="212" y="61"/>
                </a:lnTo>
                <a:lnTo>
                  <a:pt x="186" y="69"/>
                </a:lnTo>
                <a:lnTo>
                  <a:pt x="167" y="75"/>
                </a:lnTo>
                <a:lnTo>
                  <a:pt x="161" y="78"/>
                </a:lnTo>
                <a:lnTo>
                  <a:pt x="159" y="79"/>
                </a:lnTo>
                <a:lnTo>
                  <a:pt x="159" y="79"/>
                </a:lnTo>
                <a:lnTo>
                  <a:pt x="157" y="82"/>
                </a:lnTo>
                <a:lnTo>
                  <a:pt x="159" y="88"/>
                </a:lnTo>
                <a:lnTo>
                  <a:pt x="159" y="88"/>
                </a:lnTo>
                <a:lnTo>
                  <a:pt x="160" y="92"/>
                </a:lnTo>
                <a:lnTo>
                  <a:pt x="162" y="95"/>
                </a:lnTo>
                <a:lnTo>
                  <a:pt x="172" y="105"/>
                </a:lnTo>
                <a:lnTo>
                  <a:pt x="181" y="113"/>
                </a:lnTo>
                <a:lnTo>
                  <a:pt x="187" y="116"/>
                </a:lnTo>
                <a:lnTo>
                  <a:pt x="192" y="118"/>
                </a:lnTo>
                <a:lnTo>
                  <a:pt x="192" y="1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F4BB608-8D27-444C-B243-0D44FCB0C94D}"/>
              </a:ext>
            </a:extLst>
          </p:cNvPr>
          <p:cNvSpPr>
            <a:spLocks/>
          </p:cNvSpPr>
          <p:nvPr/>
        </p:nvSpPr>
        <p:spPr bwMode="auto">
          <a:xfrm>
            <a:off x="8373642" y="4625228"/>
            <a:ext cx="686728" cy="1792866"/>
          </a:xfrm>
          <a:custGeom>
            <a:avLst/>
            <a:gdLst>
              <a:gd name="T0" fmla="*/ 170 w 596"/>
              <a:gd name="T1" fmla="*/ 127 h 1556"/>
              <a:gd name="T2" fmla="*/ 187 w 596"/>
              <a:gd name="T3" fmla="*/ 52 h 1556"/>
              <a:gd name="T4" fmla="*/ 286 w 596"/>
              <a:gd name="T5" fmla="*/ 2 h 1556"/>
              <a:gd name="T6" fmla="*/ 328 w 596"/>
              <a:gd name="T7" fmla="*/ 26 h 1556"/>
              <a:gd name="T8" fmla="*/ 407 w 596"/>
              <a:gd name="T9" fmla="*/ 59 h 1556"/>
              <a:gd name="T10" fmla="*/ 427 w 596"/>
              <a:gd name="T11" fmla="*/ 83 h 1556"/>
              <a:gd name="T12" fmla="*/ 396 w 596"/>
              <a:gd name="T13" fmla="*/ 119 h 1556"/>
              <a:gd name="T14" fmla="*/ 366 w 596"/>
              <a:gd name="T15" fmla="*/ 162 h 1556"/>
              <a:gd name="T16" fmla="*/ 363 w 596"/>
              <a:gd name="T17" fmla="*/ 204 h 1556"/>
              <a:gd name="T18" fmla="*/ 316 w 596"/>
              <a:gd name="T19" fmla="*/ 247 h 1556"/>
              <a:gd name="T20" fmla="*/ 312 w 596"/>
              <a:gd name="T21" fmla="*/ 276 h 1556"/>
              <a:gd name="T22" fmla="*/ 399 w 596"/>
              <a:gd name="T23" fmla="*/ 336 h 1556"/>
              <a:gd name="T24" fmla="*/ 435 w 596"/>
              <a:gd name="T25" fmla="*/ 414 h 1556"/>
              <a:gd name="T26" fmla="*/ 451 w 596"/>
              <a:gd name="T27" fmla="*/ 382 h 1556"/>
              <a:gd name="T28" fmla="*/ 454 w 596"/>
              <a:gd name="T29" fmla="*/ 313 h 1556"/>
              <a:gd name="T30" fmla="*/ 470 w 596"/>
              <a:gd name="T31" fmla="*/ 269 h 1556"/>
              <a:gd name="T32" fmla="*/ 511 w 596"/>
              <a:gd name="T33" fmla="*/ 263 h 1556"/>
              <a:gd name="T34" fmla="*/ 561 w 596"/>
              <a:gd name="T35" fmla="*/ 298 h 1556"/>
              <a:gd name="T36" fmla="*/ 594 w 596"/>
              <a:gd name="T37" fmla="*/ 359 h 1556"/>
              <a:gd name="T38" fmla="*/ 567 w 596"/>
              <a:gd name="T39" fmla="*/ 469 h 1556"/>
              <a:gd name="T40" fmla="*/ 519 w 596"/>
              <a:gd name="T41" fmla="*/ 511 h 1556"/>
              <a:gd name="T42" fmla="*/ 476 w 596"/>
              <a:gd name="T43" fmla="*/ 524 h 1556"/>
              <a:gd name="T44" fmla="*/ 409 w 596"/>
              <a:gd name="T45" fmla="*/ 596 h 1556"/>
              <a:gd name="T46" fmla="*/ 369 w 596"/>
              <a:gd name="T47" fmla="*/ 646 h 1556"/>
              <a:gd name="T48" fmla="*/ 353 w 596"/>
              <a:gd name="T49" fmla="*/ 677 h 1556"/>
              <a:gd name="T50" fmla="*/ 342 w 596"/>
              <a:gd name="T51" fmla="*/ 847 h 1556"/>
              <a:gd name="T52" fmla="*/ 355 w 596"/>
              <a:gd name="T53" fmla="*/ 1360 h 1556"/>
              <a:gd name="T54" fmla="*/ 376 w 596"/>
              <a:gd name="T55" fmla="*/ 1423 h 1556"/>
              <a:gd name="T56" fmla="*/ 390 w 596"/>
              <a:gd name="T57" fmla="*/ 1422 h 1556"/>
              <a:gd name="T58" fmla="*/ 440 w 596"/>
              <a:gd name="T59" fmla="*/ 1456 h 1556"/>
              <a:gd name="T60" fmla="*/ 479 w 596"/>
              <a:gd name="T61" fmla="*/ 1476 h 1556"/>
              <a:gd name="T62" fmla="*/ 517 w 596"/>
              <a:gd name="T63" fmla="*/ 1484 h 1556"/>
              <a:gd name="T64" fmla="*/ 511 w 596"/>
              <a:gd name="T65" fmla="*/ 1509 h 1556"/>
              <a:gd name="T66" fmla="*/ 334 w 596"/>
              <a:gd name="T67" fmla="*/ 1530 h 1556"/>
              <a:gd name="T68" fmla="*/ 288 w 596"/>
              <a:gd name="T69" fmla="*/ 1517 h 1556"/>
              <a:gd name="T70" fmla="*/ 301 w 596"/>
              <a:gd name="T71" fmla="*/ 1451 h 1556"/>
              <a:gd name="T72" fmla="*/ 226 w 596"/>
              <a:gd name="T73" fmla="*/ 1248 h 1556"/>
              <a:gd name="T74" fmla="*/ 174 w 596"/>
              <a:gd name="T75" fmla="*/ 1354 h 1556"/>
              <a:gd name="T76" fmla="*/ 135 w 596"/>
              <a:gd name="T77" fmla="*/ 1443 h 1556"/>
              <a:gd name="T78" fmla="*/ 169 w 596"/>
              <a:gd name="T79" fmla="*/ 1481 h 1556"/>
              <a:gd name="T80" fmla="*/ 204 w 596"/>
              <a:gd name="T81" fmla="*/ 1498 h 1556"/>
              <a:gd name="T82" fmla="*/ 246 w 596"/>
              <a:gd name="T83" fmla="*/ 1511 h 1556"/>
              <a:gd name="T84" fmla="*/ 263 w 596"/>
              <a:gd name="T85" fmla="*/ 1540 h 1556"/>
              <a:gd name="T86" fmla="*/ 235 w 596"/>
              <a:gd name="T87" fmla="*/ 1555 h 1556"/>
              <a:gd name="T88" fmla="*/ 46 w 596"/>
              <a:gd name="T89" fmla="*/ 1542 h 1556"/>
              <a:gd name="T90" fmla="*/ 0 w 596"/>
              <a:gd name="T91" fmla="*/ 1517 h 1556"/>
              <a:gd name="T92" fmla="*/ 30 w 596"/>
              <a:gd name="T93" fmla="*/ 1455 h 1556"/>
              <a:gd name="T94" fmla="*/ 97 w 596"/>
              <a:gd name="T95" fmla="*/ 1256 h 1556"/>
              <a:gd name="T96" fmla="*/ 157 w 596"/>
              <a:gd name="T97" fmla="*/ 1064 h 1556"/>
              <a:gd name="T98" fmla="*/ 149 w 596"/>
              <a:gd name="T99" fmla="*/ 945 h 1556"/>
              <a:gd name="T100" fmla="*/ 88 w 596"/>
              <a:gd name="T101" fmla="*/ 824 h 1556"/>
              <a:gd name="T102" fmla="*/ 110 w 596"/>
              <a:gd name="T103" fmla="*/ 686 h 1556"/>
              <a:gd name="T104" fmla="*/ 112 w 596"/>
              <a:gd name="T105" fmla="*/ 645 h 1556"/>
              <a:gd name="T106" fmla="*/ 131 w 596"/>
              <a:gd name="T107" fmla="*/ 600 h 1556"/>
              <a:gd name="T108" fmla="*/ 114 w 596"/>
              <a:gd name="T109" fmla="*/ 361 h 1556"/>
              <a:gd name="T110" fmla="*/ 173 w 596"/>
              <a:gd name="T111" fmla="*/ 265 h 1556"/>
              <a:gd name="T112" fmla="*/ 213 w 596"/>
              <a:gd name="T113" fmla="*/ 220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" h="1556">
                <a:moveTo>
                  <a:pt x="191" y="177"/>
                </a:moveTo>
                <a:lnTo>
                  <a:pt x="191" y="177"/>
                </a:lnTo>
                <a:lnTo>
                  <a:pt x="188" y="172"/>
                </a:lnTo>
                <a:lnTo>
                  <a:pt x="188" y="172"/>
                </a:lnTo>
                <a:lnTo>
                  <a:pt x="179" y="152"/>
                </a:lnTo>
                <a:lnTo>
                  <a:pt x="173" y="140"/>
                </a:lnTo>
                <a:lnTo>
                  <a:pt x="170" y="127"/>
                </a:lnTo>
                <a:lnTo>
                  <a:pt x="170" y="127"/>
                </a:lnTo>
                <a:lnTo>
                  <a:pt x="169" y="119"/>
                </a:lnTo>
                <a:lnTo>
                  <a:pt x="170" y="109"/>
                </a:lnTo>
                <a:lnTo>
                  <a:pt x="172" y="99"/>
                </a:lnTo>
                <a:lnTo>
                  <a:pt x="174" y="87"/>
                </a:lnTo>
                <a:lnTo>
                  <a:pt x="180" y="67"/>
                </a:lnTo>
                <a:lnTo>
                  <a:pt x="183" y="58"/>
                </a:lnTo>
                <a:lnTo>
                  <a:pt x="187" y="52"/>
                </a:lnTo>
                <a:lnTo>
                  <a:pt x="187" y="52"/>
                </a:lnTo>
                <a:lnTo>
                  <a:pt x="194" y="43"/>
                </a:lnTo>
                <a:lnTo>
                  <a:pt x="202" y="35"/>
                </a:lnTo>
                <a:lnTo>
                  <a:pt x="212" y="28"/>
                </a:lnTo>
                <a:lnTo>
                  <a:pt x="225" y="22"/>
                </a:lnTo>
                <a:lnTo>
                  <a:pt x="225" y="22"/>
                </a:lnTo>
                <a:lnTo>
                  <a:pt x="241" y="15"/>
                </a:lnTo>
                <a:lnTo>
                  <a:pt x="265" y="7"/>
                </a:lnTo>
                <a:lnTo>
                  <a:pt x="286" y="2"/>
                </a:lnTo>
                <a:lnTo>
                  <a:pt x="296" y="0"/>
                </a:lnTo>
                <a:lnTo>
                  <a:pt x="303" y="0"/>
                </a:lnTo>
                <a:lnTo>
                  <a:pt x="303" y="0"/>
                </a:lnTo>
                <a:lnTo>
                  <a:pt x="306" y="2"/>
                </a:lnTo>
                <a:lnTo>
                  <a:pt x="309" y="4"/>
                </a:lnTo>
                <a:lnTo>
                  <a:pt x="316" y="10"/>
                </a:lnTo>
                <a:lnTo>
                  <a:pt x="322" y="18"/>
                </a:lnTo>
                <a:lnTo>
                  <a:pt x="328" y="26"/>
                </a:lnTo>
                <a:lnTo>
                  <a:pt x="337" y="44"/>
                </a:lnTo>
                <a:lnTo>
                  <a:pt x="343" y="55"/>
                </a:lnTo>
                <a:lnTo>
                  <a:pt x="343" y="55"/>
                </a:lnTo>
                <a:lnTo>
                  <a:pt x="348" y="62"/>
                </a:lnTo>
                <a:lnTo>
                  <a:pt x="351" y="65"/>
                </a:lnTo>
                <a:lnTo>
                  <a:pt x="351" y="65"/>
                </a:lnTo>
                <a:lnTo>
                  <a:pt x="383" y="62"/>
                </a:lnTo>
                <a:lnTo>
                  <a:pt x="407" y="59"/>
                </a:lnTo>
                <a:lnTo>
                  <a:pt x="415" y="59"/>
                </a:lnTo>
                <a:lnTo>
                  <a:pt x="419" y="61"/>
                </a:lnTo>
                <a:lnTo>
                  <a:pt x="419" y="61"/>
                </a:lnTo>
                <a:lnTo>
                  <a:pt x="424" y="65"/>
                </a:lnTo>
                <a:lnTo>
                  <a:pt x="426" y="71"/>
                </a:lnTo>
                <a:lnTo>
                  <a:pt x="427" y="75"/>
                </a:lnTo>
                <a:lnTo>
                  <a:pt x="428" y="80"/>
                </a:lnTo>
                <a:lnTo>
                  <a:pt x="427" y="83"/>
                </a:lnTo>
                <a:lnTo>
                  <a:pt x="426" y="88"/>
                </a:lnTo>
                <a:lnTo>
                  <a:pt x="426" y="88"/>
                </a:lnTo>
                <a:lnTo>
                  <a:pt x="422" y="97"/>
                </a:lnTo>
                <a:lnTo>
                  <a:pt x="418" y="106"/>
                </a:lnTo>
                <a:lnTo>
                  <a:pt x="414" y="109"/>
                </a:lnTo>
                <a:lnTo>
                  <a:pt x="411" y="113"/>
                </a:lnTo>
                <a:lnTo>
                  <a:pt x="405" y="116"/>
                </a:lnTo>
                <a:lnTo>
                  <a:pt x="396" y="119"/>
                </a:lnTo>
                <a:lnTo>
                  <a:pt x="396" y="119"/>
                </a:lnTo>
                <a:lnTo>
                  <a:pt x="380" y="123"/>
                </a:lnTo>
                <a:lnTo>
                  <a:pt x="367" y="126"/>
                </a:lnTo>
                <a:lnTo>
                  <a:pt x="355" y="127"/>
                </a:lnTo>
                <a:lnTo>
                  <a:pt x="355" y="127"/>
                </a:lnTo>
                <a:lnTo>
                  <a:pt x="361" y="143"/>
                </a:lnTo>
                <a:lnTo>
                  <a:pt x="364" y="158"/>
                </a:lnTo>
                <a:lnTo>
                  <a:pt x="366" y="162"/>
                </a:lnTo>
                <a:lnTo>
                  <a:pt x="366" y="167"/>
                </a:lnTo>
                <a:lnTo>
                  <a:pt x="366" y="167"/>
                </a:lnTo>
                <a:lnTo>
                  <a:pt x="366" y="174"/>
                </a:lnTo>
                <a:lnTo>
                  <a:pt x="368" y="185"/>
                </a:lnTo>
                <a:lnTo>
                  <a:pt x="368" y="191"/>
                </a:lnTo>
                <a:lnTo>
                  <a:pt x="368" y="195"/>
                </a:lnTo>
                <a:lnTo>
                  <a:pt x="366" y="200"/>
                </a:lnTo>
                <a:lnTo>
                  <a:pt x="363" y="204"/>
                </a:lnTo>
                <a:lnTo>
                  <a:pt x="363" y="204"/>
                </a:lnTo>
                <a:lnTo>
                  <a:pt x="356" y="210"/>
                </a:lnTo>
                <a:lnTo>
                  <a:pt x="347" y="214"/>
                </a:lnTo>
                <a:lnTo>
                  <a:pt x="338" y="219"/>
                </a:lnTo>
                <a:lnTo>
                  <a:pt x="332" y="225"/>
                </a:lnTo>
                <a:lnTo>
                  <a:pt x="332" y="225"/>
                </a:lnTo>
                <a:lnTo>
                  <a:pt x="321" y="239"/>
                </a:lnTo>
                <a:lnTo>
                  <a:pt x="316" y="247"/>
                </a:lnTo>
                <a:lnTo>
                  <a:pt x="316" y="247"/>
                </a:lnTo>
                <a:lnTo>
                  <a:pt x="316" y="247"/>
                </a:lnTo>
                <a:lnTo>
                  <a:pt x="317" y="247"/>
                </a:lnTo>
                <a:lnTo>
                  <a:pt x="317" y="250"/>
                </a:lnTo>
                <a:lnTo>
                  <a:pt x="316" y="256"/>
                </a:lnTo>
                <a:lnTo>
                  <a:pt x="316" y="256"/>
                </a:lnTo>
                <a:lnTo>
                  <a:pt x="314" y="265"/>
                </a:lnTo>
                <a:lnTo>
                  <a:pt x="312" y="276"/>
                </a:lnTo>
                <a:lnTo>
                  <a:pt x="311" y="286"/>
                </a:lnTo>
                <a:lnTo>
                  <a:pt x="311" y="286"/>
                </a:lnTo>
                <a:lnTo>
                  <a:pt x="324" y="294"/>
                </a:lnTo>
                <a:lnTo>
                  <a:pt x="353" y="308"/>
                </a:lnTo>
                <a:lnTo>
                  <a:pt x="369" y="316"/>
                </a:lnTo>
                <a:lnTo>
                  <a:pt x="383" y="324"/>
                </a:lnTo>
                <a:lnTo>
                  <a:pt x="394" y="333"/>
                </a:lnTo>
                <a:lnTo>
                  <a:pt x="399" y="336"/>
                </a:lnTo>
                <a:lnTo>
                  <a:pt x="401" y="339"/>
                </a:lnTo>
                <a:lnTo>
                  <a:pt x="401" y="339"/>
                </a:lnTo>
                <a:lnTo>
                  <a:pt x="408" y="354"/>
                </a:lnTo>
                <a:lnTo>
                  <a:pt x="415" y="373"/>
                </a:lnTo>
                <a:lnTo>
                  <a:pt x="426" y="401"/>
                </a:lnTo>
                <a:lnTo>
                  <a:pt x="426" y="401"/>
                </a:lnTo>
                <a:lnTo>
                  <a:pt x="429" y="407"/>
                </a:lnTo>
                <a:lnTo>
                  <a:pt x="435" y="414"/>
                </a:lnTo>
                <a:lnTo>
                  <a:pt x="441" y="420"/>
                </a:lnTo>
                <a:lnTo>
                  <a:pt x="445" y="426"/>
                </a:lnTo>
                <a:lnTo>
                  <a:pt x="445" y="426"/>
                </a:lnTo>
                <a:lnTo>
                  <a:pt x="445" y="426"/>
                </a:lnTo>
                <a:lnTo>
                  <a:pt x="445" y="426"/>
                </a:lnTo>
                <a:lnTo>
                  <a:pt x="446" y="421"/>
                </a:lnTo>
                <a:lnTo>
                  <a:pt x="450" y="405"/>
                </a:lnTo>
                <a:lnTo>
                  <a:pt x="451" y="382"/>
                </a:lnTo>
                <a:lnTo>
                  <a:pt x="451" y="372"/>
                </a:lnTo>
                <a:lnTo>
                  <a:pt x="451" y="362"/>
                </a:lnTo>
                <a:lnTo>
                  <a:pt x="451" y="362"/>
                </a:lnTo>
                <a:lnTo>
                  <a:pt x="450" y="344"/>
                </a:lnTo>
                <a:lnTo>
                  <a:pt x="451" y="329"/>
                </a:lnTo>
                <a:lnTo>
                  <a:pt x="453" y="317"/>
                </a:lnTo>
                <a:lnTo>
                  <a:pt x="454" y="313"/>
                </a:lnTo>
                <a:lnTo>
                  <a:pt x="454" y="313"/>
                </a:lnTo>
                <a:lnTo>
                  <a:pt x="459" y="305"/>
                </a:lnTo>
                <a:lnTo>
                  <a:pt x="460" y="302"/>
                </a:lnTo>
                <a:lnTo>
                  <a:pt x="461" y="295"/>
                </a:lnTo>
                <a:lnTo>
                  <a:pt x="461" y="295"/>
                </a:lnTo>
                <a:lnTo>
                  <a:pt x="461" y="286"/>
                </a:lnTo>
                <a:lnTo>
                  <a:pt x="464" y="277"/>
                </a:lnTo>
                <a:lnTo>
                  <a:pt x="466" y="272"/>
                </a:lnTo>
                <a:lnTo>
                  <a:pt x="470" y="269"/>
                </a:lnTo>
                <a:lnTo>
                  <a:pt x="473" y="265"/>
                </a:lnTo>
                <a:lnTo>
                  <a:pt x="478" y="262"/>
                </a:lnTo>
                <a:lnTo>
                  <a:pt x="478" y="262"/>
                </a:lnTo>
                <a:lnTo>
                  <a:pt x="483" y="260"/>
                </a:lnTo>
                <a:lnTo>
                  <a:pt x="489" y="259"/>
                </a:lnTo>
                <a:lnTo>
                  <a:pt x="499" y="259"/>
                </a:lnTo>
                <a:lnTo>
                  <a:pt x="509" y="260"/>
                </a:lnTo>
                <a:lnTo>
                  <a:pt x="511" y="263"/>
                </a:lnTo>
                <a:lnTo>
                  <a:pt x="512" y="264"/>
                </a:lnTo>
                <a:lnTo>
                  <a:pt x="512" y="264"/>
                </a:lnTo>
                <a:lnTo>
                  <a:pt x="517" y="270"/>
                </a:lnTo>
                <a:lnTo>
                  <a:pt x="525" y="276"/>
                </a:lnTo>
                <a:lnTo>
                  <a:pt x="542" y="286"/>
                </a:lnTo>
                <a:lnTo>
                  <a:pt x="542" y="286"/>
                </a:lnTo>
                <a:lnTo>
                  <a:pt x="549" y="291"/>
                </a:lnTo>
                <a:lnTo>
                  <a:pt x="561" y="298"/>
                </a:lnTo>
                <a:lnTo>
                  <a:pt x="567" y="303"/>
                </a:lnTo>
                <a:lnTo>
                  <a:pt x="573" y="309"/>
                </a:lnTo>
                <a:lnTo>
                  <a:pt x="578" y="316"/>
                </a:lnTo>
                <a:lnTo>
                  <a:pt x="583" y="324"/>
                </a:lnTo>
                <a:lnTo>
                  <a:pt x="583" y="324"/>
                </a:lnTo>
                <a:lnTo>
                  <a:pt x="588" y="334"/>
                </a:lnTo>
                <a:lnTo>
                  <a:pt x="591" y="346"/>
                </a:lnTo>
                <a:lnTo>
                  <a:pt x="594" y="359"/>
                </a:lnTo>
                <a:lnTo>
                  <a:pt x="596" y="372"/>
                </a:lnTo>
                <a:lnTo>
                  <a:pt x="596" y="385"/>
                </a:lnTo>
                <a:lnTo>
                  <a:pt x="596" y="398"/>
                </a:lnTo>
                <a:lnTo>
                  <a:pt x="594" y="407"/>
                </a:lnTo>
                <a:lnTo>
                  <a:pt x="591" y="415"/>
                </a:lnTo>
                <a:lnTo>
                  <a:pt x="591" y="415"/>
                </a:lnTo>
                <a:lnTo>
                  <a:pt x="575" y="450"/>
                </a:lnTo>
                <a:lnTo>
                  <a:pt x="567" y="469"/>
                </a:lnTo>
                <a:lnTo>
                  <a:pt x="558" y="482"/>
                </a:lnTo>
                <a:lnTo>
                  <a:pt x="558" y="482"/>
                </a:lnTo>
                <a:lnTo>
                  <a:pt x="554" y="487"/>
                </a:lnTo>
                <a:lnTo>
                  <a:pt x="548" y="493"/>
                </a:lnTo>
                <a:lnTo>
                  <a:pt x="542" y="499"/>
                </a:lnTo>
                <a:lnTo>
                  <a:pt x="534" y="504"/>
                </a:lnTo>
                <a:lnTo>
                  <a:pt x="526" y="508"/>
                </a:lnTo>
                <a:lnTo>
                  <a:pt x="519" y="511"/>
                </a:lnTo>
                <a:lnTo>
                  <a:pt x="513" y="512"/>
                </a:lnTo>
                <a:lnTo>
                  <a:pt x="509" y="511"/>
                </a:lnTo>
                <a:lnTo>
                  <a:pt x="509" y="511"/>
                </a:lnTo>
                <a:lnTo>
                  <a:pt x="502" y="506"/>
                </a:lnTo>
                <a:lnTo>
                  <a:pt x="497" y="503"/>
                </a:lnTo>
                <a:lnTo>
                  <a:pt x="492" y="498"/>
                </a:lnTo>
                <a:lnTo>
                  <a:pt x="492" y="498"/>
                </a:lnTo>
                <a:lnTo>
                  <a:pt x="476" y="524"/>
                </a:lnTo>
                <a:lnTo>
                  <a:pt x="460" y="545"/>
                </a:lnTo>
                <a:lnTo>
                  <a:pt x="452" y="555"/>
                </a:lnTo>
                <a:lnTo>
                  <a:pt x="445" y="563"/>
                </a:lnTo>
                <a:lnTo>
                  <a:pt x="445" y="563"/>
                </a:lnTo>
                <a:lnTo>
                  <a:pt x="431" y="576"/>
                </a:lnTo>
                <a:lnTo>
                  <a:pt x="420" y="588"/>
                </a:lnTo>
                <a:lnTo>
                  <a:pt x="415" y="592"/>
                </a:lnTo>
                <a:lnTo>
                  <a:pt x="409" y="596"/>
                </a:lnTo>
                <a:lnTo>
                  <a:pt x="405" y="599"/>
                </a:lnTo>
                <a:lnTo>
                  <a:pt x="399" y="600"/>
                </a:lnTo>
                <a:lnTo>
                  <a:pt x="399" y="600"/>
                </a:lnTo>
                <a:lnTo>
                  <a:pt x="382" y="602"/>
                </a:lnTo>
                <a:lnTo>
                  <a:pt x="377" y="602"/>
                </a:lnTo>
                <a:lnTo>
                  <a:pt x="377" y="602"/>
                </a:lnTo>
                <a:lnTo>
                  <a:pt x="369" y="646"/>
                </a:lnTo>
                <a:lnTo>
                  <a:pt x="369" y="646"/>
                </a:lnTo>
                <a:lnTo>
                  <a:pt x="368" y="655"/>
                </a:lnTo>
                <a:lnTo>
                  <a:pt x="367" y="658"/>
                </a:lnTo>
                <a:lnTo>
                  <a:pt x="363" y="665"/>
                </a:lnTo>
                <a:lnTo>
                  <a:pt x="363" y="665"/>
                </a:lnTo>
                <a:lnTo>
                  <a:pt x="358" y="670"/>
                </a:lnTo>
                <a:lnTo>
                  <a:pt x="356" y="671"/>
                </a:lnTo>
                <a:lnTo>
                  <a:pt x="355" y="672"/>
                </a:lnTo>
                <a:lnTo>
                  <a:pt x="353" y="677"/>
                </a:lnTo>
                <a:lnTo>
                  <a:pt x="353" y="677"/>
                </a:lnTo>
                <a:lnTo>
                  <a:pt x="351" y="691"/>
                </a:lnTo>
                <a:lnTo>
                  <a:pt x="351" y="715"/>
                </a:lnTo>
                <a:lnTo>
                  <a:pt x="350" y="745"/>
                </a:lnTo>
                <a:lnTo>
                  <a:pt x="347" y="781"/>
                </a:lnTo>
                <a:lnTo>
                  <a:pt x="347" y="781"/>
                </a:lnTo>
                <a:lnTo>
                  <a:pt x="344" y="808"/>
                </a:lnTo>
                <a:lnTo>
                  <a:pt x="342" y="847"/>
                </a:lnTo>
                <a:lnTo>
                  <a:pt x="338" y="944"/>
                </a:lnTo>
                <a:lnTo>
                  <a:pt x="335" y="1069"/>
                </a:lnTo>
                <a:lnTo>
                  <a:pt x="335" y="1069"/>
                </a:lnTo>
                <a:lnTo>
                  <a:pt x="336" y="1112"/>
                </a:lnTo>
                <a:lnTo>
                  <a:pt x="342" y="1209"/>
                </a:lnTo>
                <a:lnTo>
                  <a:pt x="349" y="1309"/>
                </a:lnTo>
                <a:lnTo>
                  <a:pt x="354" y="1347"/>
                </a:lnTo>
                <a:lnTo>
                  <a:pt x="355" y="1360"/>
                </a:lnTo>
                <a:lnTo>
                  <a:pt x="357" y="1368"/>
                </a:lnTo>
                <a:lnTo>
                  <a:pt x="357" y="1368"/>
                </a:lnTo>
                <a:lnTo>
                  <a:pt x="370" y="1403"/>
                </a:lnTo>
                <a:lnTo>
                  <a:pt x="374" y="1414"/>
                </a:lnTo>
                <a:lnTo>
                  <a:pt x="376" y="1422"/>
                </a:lnTo>
                <a:lnTo>
                  <a:pt x="376" y="1422"/>
                </a:lnTo>
                <a:lnTo>
                  <a:pt x="376" y="1423"/>
                </a:lnTo>
                <a:lnTo>
                  <a:pt x="376" y="1423"/>
                </a:lnTo>
                <a:lnTo>
                  <a:pt x="379" y="1419"/>
                </a:lnTo>
                <a:lnTo>
                  <a:pt x="382" y="1414"/>
                </a:lnTo>
                <a:lnTo>
                  <a:pt x="385" y="1413"/>
                </a:lnTo>
                <a:lnTo>
                  <a:pt x="386" y="1413"/>
                </a:lnTo>
                <a:lnTo>
                  <a:pt x="386" y="1413"/>
                </a:lnTo>
                <a:lnTo>
                  <a:pt x="388" y="1414"/>
                </a:lnTo>
                <a:lnTo>
                  <a:pt x="389" y="1418"/>
                </a:lnTo>
                <a:lnTo>
                  <a:pt x="390" y="1422"/>
                </a:lnTo>
                <a:lnTo>
                  <a:pt x="394" y="1430"/>
                </a:lnTo>
                <a:lnTo>
                  <a:pt x="394" y="1430"/>
                </a:lnTo>
                <a:lnTo>
                  <a:pt x="400" y="1438"/>
                </a:lnTo>
                <a:lnTo>
                  <a:pt x="405" y="1443"/>
                </a:lnTo>
                <a:lnTo>
                  <a:pt x="411" y="1446"/>
                </a:lnTo>
                <a:lnTo>
                  <a:pt x="418" y="1449"/>
                </a:lnTo>
                <a:lnTo>
                  <a:pt x="418" y="1449"/>
                </a:lnTo>
                <a:lnTo>
                  <a:pt x="440" y="1456"/>
                </a:lnTo>
                <a:lnTo>
                  <a:pt x="451" y="1461"/>
                </a:lnTo>
                <a:lnTo>
                  <a:pt x="455" y="1463"/>
                </a:lnTo>
                <a:lnTo>
                  <a:pt x="459" y="1465"/>
                </a:lnTo>
                <a:lnTo>
                  <a:pt x="459" y="1465"/>
                </a:lnTo>
                <a:lnTo>
                  <a:pt x="465" y="1470"/>
                </a:lnTo>
                <a:lnTo>
                  <a:pt x="472" y="1474"/>
                </a:lnTo>
                <a:lnTo>
                  <a:pt x="479" y="1476"/>
                </a:lnTo>
                <a:lnTo>
                  <a:pt x="479" y="1476"/>
                </a:lnTo>
                <a:lnTo>
                  <a:pt x="485" y="1475"/>
                </a:lnTo>
                <a:lnTo>
                  <a:pt x="497" y="1475"/>
                </a:lnTo>
                <a:lnTo>
                  <a:pt x="504" y="1476"/>
                </a:lnTo>
                <a:lnTo>
                  <a:pt x="510" y="1477"/>
                </a:lnTo>
                <a:lnTo>
                  <a:pt x="515" y="1480"/>
                </a:lnTo>
                <a:lnTo>
                  <a:pt x="516" y="1482"/>
                </a:lnTo>
                <a:lnTo>
                  <a:pt x="517" y="1484"/>
                </a:lnTo>
                <a:lnTo>
                  <a:pt x="517" y="1484"/>
                </a:lnTo>
                <a:lnTo>
                  <a:pt x="518" y="1488"/>
                </a:lnTo>
                <a:lnTo>
                  <a:pt x="521" y="1491"/>
                </a:lnTo>
                <a:lnTo>
                  <a:pt x="523" y="1497"/>
                </a:lnTo>
                <a:lnTo>
                  <a:pt x="523" y="1500"/>
                </a:lnTo>
                <a:lnTo>
                  <a:pt x="522" y="1503"/>
                </a:lnTo>
                <a:lnTo>
                  <a:pt x="518" y="1506"/>
                </a:lnTo>
                <a:lnTo>
                  <a:pt x="511" y="1509"/>
                </a:lnTo>
                <a:lnTo>
                  <a:pt x="511" y="1509"/>
                </a:lnTo>
                <a:lnTo>
                  <a:pt x="498" y="1513"/>
                </a:lnTo>
                <a:lnTo>
                  <a:pt x="479" y="1516"/>
                </a:lnTo>
                <a:lnTo>
                  <a:pt x="429" y="1523"/>
                </a:lnTo>
                <a:lnTo>
                  <a:pt x="381" y="1528"/>
                </a:lnTo>
                <a:lnTo>
                  <a:pt x="362" y="1529"/>
                </a:lnTo>
                <a:lnTo>
                  <a:pt x="351" y="1529"/>
                </a:lnTo>
                <a:lnTo>
                  <a:pt x="351" y="1529"/>
                </a:lnTo>
                <a:lnTo>
                  <a:pt x="334" y="1530"/>
                </a:lnTo>
                <a:lnTo>
                  <a:pt x="314" y="1532"/>
                </a:lnTo>
                <a:lnTo>
                  <a:pt x="304" y="1532"/>
                </a:lnTo>
                <a:lnTo>
                  <a:pt x="297" y="1530"/>
                </a:lnTo>
                <a:lnTo>
                  <a:pt x="291" y="1528"/>
                </a:lnTo>
                <a:lnTo>
                  <a:pt x="290" y="1526"/>
                </a:lnTo>
                <a:lnTo>
                  <a:pt x="289" y="1523"/>
                </a:lnTo>
                <a:lnTo>
                  <a:pt x="289" y="1523"/>
                </a:lnTo>
                <a:lnTo>
                  <a:pt x="288" y="1517"/>
                </a:lnTo>
                <a:lnTo>
                  <a:pt x="288" y="1509"/>
                </a:lnTo>
                <a:lnTo>
                  <a:pt x="290" y="1490"/>
                </a:lnTo>
                <a:lnTo>
                  <a:pt x="292" y="1474"/>
                </a:lnTo>
                <a:lnTo>
                  <a:pt x="292" y="1463"/>
                </a:lnTo>
                <a:lnTo>
                  <a:pt x="292" y="1463"/>
                </a:lnTo>
                <a:lnTo>
                  <a:pt x="293" y="1459"/>
                </a:lnTo>
                <a:lnTo>
                  <a:pt x="296" y="1456"/>
                </a:lnTo>
                <a:lnTo>
                  <a:pt x="301" y="1451"/>
                </a:lnTo>
                <a:lnTo>
                  <a:pt x="301" y="1451"/>
                </a:lnTo>
                <a:lnTo>
                  <a:pt x="302" y="1449"/>
                </a:lnTo>
                <a:lnTo>
                  <a:pt x="301" y="1444"/>
                </a:lnTo>
                <a:lnTo>
                  <a:pt x="296" y="1430"/>
                </a:lnTo>
                <a:lnTo>
                  <a:pt x="289" y="1410"/>
                </a:lnTo>
                <a:lnTo>
                  <a:pt x="289" y="1410"/>
                </a:lnTo>
                <a:lnTo>
                  <a:pt x="257" y="1327"/>
                </a:lnTo>
                <a:lnTo>
                  <a:pt x="226" y="1248"/>
                </a:lnTo>
                <a:lnTo>
                  <a:pt x="226" y="1248"/>
                </a:lnTo>
                <a:lnTo>
                  <a:pt x="220" y="1263"/>
                </a:lnTo>
                <a:lnTo>
                  <a:pt x="214" y="1276"/>
                </a:lnTo>
                <a:lnTo>
                  <a:pt x="207" y="1287"/>
                </a:lnTo>
                <a:lnTo>
                  <a:pt x="207" y="1287"/>
                </a:lnTo>
                <a:lnTo>
                  <a:pt x="200" y="1302"/>
                </a:lnTo>
                <a:lnTo>
                  <a:pt x="187" y="1326"/>
                </a:lnTo>
                <a:lnTo>
                  <a:pt x="174" y="1354"/>
                </a:lnTo>
                <a:lnTo>
                  <a:pt x="162" y="1378"/>
                </a:lnTo>
                <a:lnTo>
                  <a:pt x="162" y="1378"/>
                </a:lnTo>
                <a:lnTo>
                  <a:pt x="152" y="1397"/>
                </a:lnTo>
                <a:lnTo>
                  <a:pt x="143" y="1410"/>
                </a:lnTo>
                <a:lnTo>
                  <a:pt x="135" y="1424"/>
                </a:lnTo>
                <a:lnTo>
                  <a:pt x="135" y="1424"/>
                </a:lnTo>
                <a:lnTo>
                  <a:pt x="135" y="1431"/>
                </a:lnTo>
                <a:lnTo>
                  <a:pt x="135" y="1443"/>
                </a:lnTo>
                <a:lnTo>
                  <a:pt x="135" y="1459"/>
                </a:lnTo>
                <a:lnTo>
                  <a:pt x="135" y="1459"/>
                </a:lnTo>
                <a:lnTo>
                  <a:pt x="152" y="1469"/>
                </a:lnTo>
                <a:lnTo>
                  <a:pt x="163" y="1475"/>
                </a:lnTo>
                <a:lnTo>
                  <a:pt x="167" y="1478"/>
                </a:lnTo>
                <a:lnTo>
                  <a:pt x="168" y="1480"/>
                </a:lnTo>
                <a:lnTo>
                  <a:pt x="168" y="1480"/>
                </a:lnTo>
                <a:lnTo>
                  <a:pt x="169" y="1481"/>
                </a:lnTo>
                <a:lnTo>
                  <a:pt x="169" y="1482"/>
                </a:lnTo>
                <a:lnTo>
                  <a:pt x="174" y="1483"/>
                </a:lnTo>
                <a:lnTo>
                  <a:pt x="179" y="1485"/>
                </a:lnTo>
                <a:lnTo>
                  <a:pt x="185" y="1490"/>
                </a:lnTo>
                <a:lnTo>
                  <a:pt x="185" y="1490"/>
                </a:lnTo>
                <a:lnTo>
                  <a:pt x="189" y="1494"/>
                </a:lnTo>
                <a:lnTo>
                  <a:pt x="193" y="1496"/>
                </a:lnTo>
                <a:lnTo>
                  <a:pt x="204" y="1498"/>
                </a:lnTo>
                <a:lnTo>
                  <a:pt x="204" y="1498"/>
                </a:lnTo>
                <a:lnTo>
                  <a:pt x="219" y="1502"/>
                </a:lnTo>
                <a:lnTo>
                  <a:pt x="227" y="1504"/>
                </a:lnTo>
                <a:lnTo>
                  <a:pt x="234" y="1509"/>
                </a:lnTo>
                <a:lnTo>
                  <a:pt x="234" y="1509"/>
                </a:lnTo>
                <a:lnTo>
                  <a:pt x="238" y="1510"/>
                </a:lnTo>
                <a:lnTo>
                  <a:pt x="241" y="1511"/>
                </a:lnTo>
                <a:lnTo>
                  <a:pt x="246" y="1511"/>
                </a:lnTo>
                <a:lnTo>
                  <a:pt x="247" y="1511"/>
                </a:lnTo>
                <a:lnTo>
                  <a:pt x="250" y="1513"/>
                </a:lnTo>
                <a:lnTo>
                  <a:pt x="252" y="1516"/>
                </a:lnTo>
                <a:lnTo>
                  <a:pt x="253" y="1521"/>
                </a:lnTo>
                <a:lnTo>
                  <a:pt x="253" y="1521"/>
                </a:lnTo>
                <a:lnTo>
                  <a:pt x="258" y="1532"/>
                </a:lnTo>
                <a:lnTo>
                  <a:pt x="262" y="1537"/>
                </a:lnTo>
                <a:lnTo>
                  <a:pt x="263" y="1540"/>
                </a:lnTo>
                <a:lnTo>
                  <a:pt x="263" y="1542"/>
                </a:lnTo>
                <a:lnTo>
                  <a:pt x="262" y="1546"/>
                </a:lnTo>
                <a:lnTo>
                  <a:pt x="259" y="1548"/>
                </a:lnTo>
                <a:lnTo>
                  <a:pt x="259" y="1548"/>
                </a:lnTo>
                <a:lnTo>
                  <a:pt x="258" y="1550"/>
                </a:lnTo>
                <a:lnTo>
                  <a:pt x="254" y="1552"/>
                </a:lnTo>
                <a:lnTo>
                  <a:pt x="247" y="1554"/>
                </a:lnTo>
                <a:lnTo>
                  <a:pt x="235" y="1555"/>
                </a:lnTo>
                <a:lnTo>
                  <a:pt x="224" y="1556"/>
                </a:lnTo>
                <a:lnTo>
                  <a:pt x="196" y="1556"/>
                </a:lnTo>
                <a:lnTo>
                  <a:pt x="170" y="1554"/>
                </a:lnTo>
                <a:lnTo>
                  <a:pt x="170" y="1554"/>
                </a:lnTo>
                <a:lnTo>
                  <a:pt x="109" y="1549"/>
                </a:lnTo>
                <a:lnTo>
                  <a:pt x="66" y="1546"/>
                </a:lnTo>
                <a:lnTo>
                  <a:pt x="66" y="1546"/>
                </a:lnTo>
                <a:lnTo>
                  <a:pt x="46" y="1542"/>
                </a:lnTo>
                <a:lnTo>
                  <a:pt x="31" y="1540"/>
                </a:lnTo>
                <a:lnTo>
                  <a:pt x="19" y="1536"/>
                </a:lnTo>
                <a:lnTo>
                  <a:pt x="19" y="1536"/>
                </a:lnTo>
                <a:lnTo>
                  <a:pt x="11" y="1532"/>
                </a:lnTo>
                <a:lnTo>
                  <a:pt x="5" y="1528"/>
                </a:lnTo>
                <a:lnTo>
                  <a:pt x="1" y="1523"/>
                </a:lnTo>
                <a:lnTo>
                  <a:pt x="0" y="1517"/>
                </a:lnTo>
                <a:lnTo>
                  <a:pt x="0" y="1517"/>
                </a:lnTo>
                <a:lnTo>
                  <a:pt x="2" y="1504"/>
                </a:lnTo>
                <a:lnTo>
                  <a:pt x="10" y="1484"/>
                </a:lnTo>
                <a:lnTo>
                  <a:pt x="17" y="1465"/>
                </a:lnTo>
                <a:lnTo>
                  <a:pt x="21" y="1457"/>
                </a:lnTo>
                <a:lnTo>
                  <a:pt x="21" y="1457"/>
                </a:lnTo>
                <a:lnTo>
                  <a:pt x="25" y="1457"/>
                </a:lnTo>
                <a:lnTo>
                  <a:pt x="27" y="1457"/>
                </a:lnTo>
                <a:lnTo>
                  <a:pt x="30" y="1455"/>
                </a:lnTo>
                <a:lnTo>
                  <a:pt x="30" y="1455"/>
                </a:lnTo>
                <a:lnTo>
                  <a:pt x="39" y="1432"/>
                </a:lnTo>
                <a:lnTo>
                  <a:pt x="57" y="1381"/>
                </a:lnTo>
                <a:lnTo>
                  <a:pt x="77" y="1322"/>
                </a:lnTo>
                <a:lnTo>
                  <a:pt x="85" y="1295"/>
                </a:lnTo>
                <a:lnTo>
                  <a:pt x="91" y="1275"/>
                </a:lnTo>
                <a:lnTo>
                  <a:pt x="91" y="1275"/>
                </a:lnTo>
                <a:lnTo>
                  <a:pt x="97" y="1256"/>
                </a:lnTo>
                <a:lnTo>
                  <a:pt x="104" y="1238"/>
                </a:lnTo>
                <a:lnTo>
                  <a:pt x="121" y="1199"/>
                </a:lnTo>
                <a:lnTo>
                  <a:pt x="137" y="1161"/>
                </a:lnTo>
                <a:lnTo>
                  <a:pt x="143" y="1144"/>
                </a:lnTo>
                <a:lnTo>
                  <a:pt x="148" y="1127"/>
                </a:lnTo>
                <a:lnTo>
                  <a:pt x="148" y="1127"/>
                </a:lnTo>
                <a:lnTo>
                  <a:pt x="156" y="1082"/>
                </a:lnTo>
                <a:lnTo>
                  <a:pt x="157" y="1064"/>
                </a:lnTo>
                <a:lnTo>
                  <a:pt x="157" y="1064"/>
                </a:lnTo>
                <a:lnTo>
                  <a:pt x="159" y="1046"/>
                </a:lnTo>
                <a:lnTo>
                  <a:pt x="157" y="1008"/>
                </a:lnTo>
                <a:lnTo>
                  <a:pt x="157" y="988"/>
                </a:lnTo>
                <a:lnTo>
                  <a:pt x="156" y="969"/>
                </a:lnTo>
                <a:lnTo>
                  <a:pt x="153" y="953"/>
                </a:lnTo>
                <a:lnTo>
                  <a:pt x="152" y="949"/>
                </a:lnTo>
                <a:lnTo>
                  <a:pt x="149" y="945"/>
                </a:lnTo>
                <a:lnTo>
                  <a:pt x="149" y="945"/>
                </a:lnTo>
                <a:lnTo>
                  <a:pt x="135" y="925"/>
                </a:lnTo>
                <a:lnTo>
                  <a:pt x="124" y="910"/>
                </a:lnTo>
                <a:lnTo>
                  <a:pt x="114" y="891"/>
                </a:lnTo>
                <a:lnTo>
                  <a:pt x="103" y="869"/>
                </a:lnTo>
                <a:lnTo>
                  <a:pt x="94" y="848"/>
                </a:lnTo>
                <a:lnTo>
                  <a:pt x="90" y="836"/>
                </a:lnTo>
                <a:lnTo>
                  <a:pt x="88" y="824"/>
                </a:lnTo>
                <a:lnTo>
                  <a:pt x="86" y="813"/>
                </a:lnTo>
                <a:lnTo>
                  <a:pt x="85" y="802"/>
                </a:lnTo>
                <a:lnTo>
                  <a:pt x="85" y="802"/>
                </a:lnTo>
                <a:lnTo>
                  <a:pt x="86" y="778"/>
                </a:lnTo>
                <a:lnTo>
                  <a:pt x="89" y="757"/>
                </a:lnTo>
                <a:lnTo>
                  <a:pt x="94" y="736"/>
                </a:lnTo>
                <a:lnTo>
                  <a:pt x="99" y="717"/>
                </a:lnTo>
                <a:lnTo>
                  <a:pt x="110" y="686"/>
                </a:lnTo>
                <a:lnTo>
                  <a:pt x="115" y="675"/>
                </a:lnTo>
                <a:lnTo>
                  <a:pt x="116" y="668"/>
                </a:lnTo>
                <a:lnTo>
                  <a:pt x="116" y="668"/>
                </a:lnTo>
                <a:lnTo>
                  <a:pt x="118" y="652"/>
                </a:lnTo>
                <a:lnTo>
                  <a:pt x="118" y="644"/>
                </a:lnTo>
                <a:lnTo>
                  <a:pt x="118" y="644"/>
                </a:lnTo>
                <a:lnTo>
                  <a:pt x="116" y="645"/>
                </a:lnTo>
                <a:lnTo>
                  <a:pt x="112" y="645"/>
                </a:lnTo>
                <a:lnTo>
                  <a:pt x="111" y="644"/>
                </a:lnTo>
                <a:lnTo>
                  <a:pt x="110" y="642"/>
                </a:lnTo>
                <a:lnTo>
                  <a:pt x="110" y="640"/>
                </a:lnTo>
                <a:lnTo>
                  <a:pt x="112" y="635"/>
                </a:lnTo>
                <a:lnTo>
                  <a:pt x="112" y="635"/>
                </a:lnTo>
                <a:lnTo>
                  <a:pt x="124" y="615"/>
                </a:lnTo>
                <a:lnTo>
                  <a:pt x="129" y="606"/>
                </a:lnTo>
                <a:lnTo>
                  <a:pt x="131" y="600"/>
                </a:lnTo>
                <a:lnTo>
                  <a:pt x="131" y="600"/>
                </a:lnTo>
                <a:lnTo>
                  <a:pt x="125" y="523"/>
                </a:lnTo>
                <a:lnTo>
                  <a:pt x="118" y="426"/>
                </a:lnTo>
                <a:lnTo>
                  <a:pt x="118" y="426"/>
                </a:lnTo>
                <a:lnTo>
                  <a:pt x="115" y="404"/>
                </a:lnTo>
                <a:lnTo>
                  <a:pt x="112" y="382"/>
                </a:lnTo>
                <a:lnTo>
                  <a:pt x="112" y="372"/>
                </a:lnTo>
                <a:lnTo>
                  <a:pt x="114" y="361"/>
                </a:lnTo>
                <a:lnTo>
                  <a:pt x="116" y="350"/>
                </a:lnTo>
                <a:lnTo>
                  <a:pt x="121" y="339"/>
                </a:lnTo>
                <a:lnTo>
                  <a:pt x="121" y="339"/>
                </a:lnTo>
                <a:lnTo>
                  <a:pt x="128" y="326"/>
                </a:lnTo>
                <a:lnTo>
                  <a:pt x="137" y="310"/>
                </a:lnTo>
                <a:lnTo>
                  <a:pt x="149" y="295"/>
                </a:lnTo>
                <a:lnTo>
                  <a:pt x="161" y="279"/>
                </a:lnTo>
                <a:lnTo>
                  <a:pt x="173" y="265"/>
                </a:lnTo>
                <a:lnTo>
                  <a:pt x="183" y="253"/>
                </a:lnTo>
                <a:lnTo>
                  <a:pt x="192" y="245"/>
                </a:lnTo>
                <a:lnTo>
                  <a:pt x="198" y="242"/>
                </a:lnTo>
                <a:lnTo>
                  <a:pt x="198" y="242"/>
                </a:lnTo>
                <a:lnTo>
                  <a:pt x="201" y="239"/>
                </a:lnTo>
                <a:lnTo>
                  <a:pt x="205" y="236"/>
                </a:lnTo>
                <a:lnTo>
                  <a:pt x="209" y="227"/>
                </a:lnTo>
                <a:lnTo>
                  <a:pt x="213" y="220"/>
                </a:lnTo>
                <a:lnTo>
                  <a:pt x="214" y="217"/>
                </a:lnTo>
                <a:lnTo>
                  <a:pt x="199" y="184"/>
                </a:lnTo>
                <a:lnTo>
                  <a:pt x="191" y="17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pptx749_野手のシルエット（２）</dc:title>
  <dc:subject>pptx749_野手のシルエット（２）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2018-04-15T13:10:53Z</dcterms:modified>
  <cp:category/>
  <cp:version>1</cp:version>
</cp:coreProperties>
</file>