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C3B413B-0D1B-42AE-B500-29EAB2DD31D5}"/>
              </a:ext>
            </a:extLst>
          </p:cNvPr>
          <p:cNvSpPr>
            <a:spLocks/>
          </p:cNvSpPr>
          <p:nvPr/>
        </p:nvSpPr>
        <p:spPr bwMode="auto">
          <a:xfrm>
            <a:off x="1058525" y="837320"/>
            <a:ext cx="536673" cy="1584556"/>
          </a:xfrm>
          <a:custGeom>
            <a:avLst/>
            <a:gdLst>
              <a:gd name="T0" fmla="*/ 43 w 548"/>
              <a:gd name="T1" fmla="*/ 322 h 1618"/>
              <a:gd name="T2" fmla="*/ 19 w 548"/>
              <a:gd name="T3" fmla="*/ 407 h 1618"/>
              <a:gd name="T4" fmla="*/ 6 w 548"/>
              <a:gd name="T5" fmla="*/ 477 h 1618"/>
              <a:gd name="T6" fmla="*/ 1 w 548"/>
              <a:gd name="T7" fmla="*/ 820 h 1618"/>
              <a:gd name="T8" fmla="*/ 26 w 548"/>
              <a:gd name="T9" fmla="*/ 840 h 1618"/>
              <a:gd name="T10" fmla="*/ 96 w 548"/>
              <a:gd name="T11" fmla="*/ 1001 h 1618"/>
              <a:gd name="T12" fmla="*/ 79 w 548"/>
              <a:gd name="T13" fmla="*/ 1192 h 1618"/>
              <a:gd name="T14" fmla="*/ 43 w 548"/>
              <a:gd name="T15" fmla="*/ 1475 h 1618"/>
              <a:gd name="T16" fmla="*/ 43 w 548"/>
              <a:gd name="T17" fmla="*/ 1554 h 1618"/>
              <a:gd name="T18" fmla="*/ 45 w 548"/>
              <a:gd name="T19" fmla="*/ 1582 h 1618"/>
              <a:gd name="T20" fmla="*/ 96 w 548"/>
              <a:gd name="T21" fmla="*/ 1591 h 1618"/>
              <a:gd name="T22" fmla="*/ 111 w 548"/>
              <a:gd name="T23" fmla="*/ 1618 h 1618"/>
              <a:gd name="T24" fmla="*/ 215 w 548"/>
              <a:gd name="T25" fmla="*/ 1607 h 1618"/>
              <a:gd name="T26" fmla="*/ 352 w 548"/>
              <a:gd name="T27" fmla="*/ 1617 h 1618"/>
              <a:gd name="T28" fmla="*/ 363 w 548"/>
              <a:gd name="T29" fmla="*/ 1595 h 1618"/>
              <a:gd name="T30" fmla="*/ 301 w 548"/>
              <a:gd name="T31" fmla="*/ 1565 h 1618"/>
              <a:gd name="T32" fmla="*/ 245 w 548"/>
              <a:gd name="T33" fmla="*/ 1521 h 1618"/>
              <a:gd name="T34" fmla="*/ 241 w 548"/>
              <a:gd name="T35" fmla="*/ 1480 h 1618"/>
              <a:gd name="T36" fmla="*/ 242 w 548"/>
              <a:gd name="T37" fmla="*/ 1325 h 1618"/>
              <a:gd name="T38" fmla="*/ 275 w 548"/>
              <a:gd name="T39" fmla="*/ 1123 h 1618"/>
              <a:gd name="T40" fmla="*/ 310 w 548"/>
              <a:gd name="T41" fmla="*/ 950 h 1618"/>
              <a:gd name="T42" fmla="*/ 326 w 548"/>
              <a:gd name="T43" fmla="*/ 791 h 1618"/>
              <a:gd name="T44" fmla="*/ 353 w 548"/>
              <a:gd name="T45" fmla="*/ 801 h 1618"/>
              <a:gd name="T46" fmla="*/ 369 w 548"/>
              <a:gd name="T47" fmla="*/ 783 h 1618"/>
              <a:gd name="T48" fmla="*/ 362 w 548"/>
              <a:gd name="T49" fmla="*/ 691 h 1618"/>
              <a:gd name="T50" fmla="*/ 349 w 548"/>
              <a:gd name="T51" fmla="*/ 646 h 1618"/>
              <a:gd name="T52" fmla="*/ 411 w 548"/>
              <a:gd name="T53" fmla="*/ 510 h 1618"/>
              <a:gd name="T54" fmla="*/ 462 w 548"/>
              <a:gd name="T55" fmla="*/ 462 h 1618"/>
              <a:gd name="T56" fmla="*/ 476 w 548"/>
              <a:gd name="T57" fmla="*/ 455 h 1618"/>
              <a:gd name="T58" fmla="*/ 488 w 548"/>
              <a:gd name="T59" fmla="*/ 400 h 1618"/>
              <a:gd name="T60" fmla="*/ 548 w 548"/>
              <a:gd name="T61" fmla="*/ 323 h 1618"/>
              <a:gd name="T62" fmla="*/ 488 w 548"/>
              <a:gd name="T63" fmla="*/ 307 h 1618"/>
              <a:gd name="T64" fmla="*/ 471 w 548"/>
              <a:gd name="T65" fmla="*/ 323 h 1618"/>
              <a:gd name="T66" fmla="*/ 437 w 548"/>
              <a:gd name="T67" fmla="*/ 334 h 1618"/>
              <a:gd name="T68" fmla="*/ 425 w 548"/>
              <a:gd name="T69" fmla="*/ 356 h 1618"/>
              <a:gd name="T70" fmla="*/ 403 w 548"/>
              <a:gd name="T71" fmla="*/ 349 h 1618"/>
              <a:gd name="T72" fmla="*/ 378 w 548"/>
              <a:gd name="T73" fmla="*/ 349 h 1618"/>
              <a:gd name="T74" fmla="*/ 334 w 548"/>
              <a:gd name="T75" fmla="*/ 366 h 1618"/>
              <a:gd name="T76" fmla="*/ 285 w 548"/>
              <a:gd name="T77" fmla="*/ 321 h 1618"/>
              <a:gd name="T78" fmla="*/ 300 w 548"/>
              <a:gd name="T79" fmla="*/ 290 h 1618"/>
              <a:gd name="T80" fmla="*/ 301 w 548"/>
              <a:gd name="T81" fmla="*/ 258 h 1618"/>
              <a:gd name="T82" fmla="*/ 323 w 548"/>
              <a:gd name="T83" fmla="*/ 237 h 1618"/>
              <a:gd name="T84" fmla="*/ 312 w 548"/>
              <a:gd name="T85" fmla="*/ 226 h 1618"/>
              <a:gd name="T86" fmla="*/ 307 w 548"/>
              <a:gd name="T87" fmla="*/ 211 h 1618"/>
              <a:gd name="T88" fmla="*/ 319 w 548"/>
              <a:gd name="T89" fmla="*/ 166 h 1618"/>
              <a:gd name="T90" fmla="*/ 326 w 548"/>
              <a:gd name="T91" fmla="*/ 145 h 1618"/>
              <a:gd name="T92" fmla="*/ 310 w 548"/>
              <a:gd name="T93" fmla="*/ 122 h 1618"/>
              <a:gd name="T94" fmla="*/ 308 w 548"/>
              <a:gd name="T95" fmla="*/ 101 h 1618"/>
              <a:gd name="T96" fmla="*/ 333 w 548"/>
              <a:gd name="T97" fmla="*/ 64 h 1618"/>
              <a:gd name="T98" fmla="*/ 290 w 548"/>
              <a:gd name="T99" fmla="*/ 19 h 1618"/>
              <a:gd name="T100" fmla="*/ 233 w 548"/>
              <a:gd name="T101" fmla="*/ 0 h 1618"/>
              <a:gd name="T102" fmla="*/ 175 w 548"/>
              <a:gd name="T103" fmla="*/ 7 h 1618"/>
              <a:gd name="T104" fmla="*/ 144 w 548"/>
              <a:gd name="T105" fmla="*/ 20 h 1618"/>
              <a:gd name="T106" fmla="*/ 124 w 548"/>
              <a:gd name="T107" fmla="*/ 44 h 1618"/>
              <a:gd name="T108" fmla="*/ 122 w 548"/>
              <a:gd name="T109" fmla="*/ 111 h 1618"/>
              <a:gd name="T110" fmla="*/ 130 w 548"/>
              <a:gd name="T111" fmla="*/ 119 h 1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8" h="1618">
                <a:moveTo>
                  <a:pt x="138" y="145"/>
                </a:moveTo>
                <a:lnTo>
                  <a:pt x="113" y="179"/>
                </a:lnTo>
                <a:lnTo>
                  <a:pt x="113" y="222"/>
                </a:lnTo>
                <a:lnTo>
                  <a:pt x="113" y="222"/>
                </a:lnTo>
                <a:lnTo>
                  <a:pt x="72" y="278"/>
                </a:lnTo>
                <a:lnTo>
                  <a:pt x="43" y="322"/>
                </a:lnTo>
                <a:lnTo>
                  <a:pt x="32" y="338"/>
                </a:lnTo>
                <a:lnTo>
                  <a:pt x="28" y="349"/>
                </a:lnTo>
                <a:lnTo>
                  <a:pt x="28" y="349"/>
                </a:lnTo>
                <a:lnTo>
                  <a:pt x="26" y="358"/>
                </a:lnTo>
                <a:lnTo>
                  <a:pt x="23" y="373"/>
                </a:lnTo>
                <a:lnTo>
                  <a:pt x="19" y="407"/>
                </a:lnTo>
                <a:lnTo>
                  <a:pt x="15" y="441"/>
                </a:lnTo>
                <a:lnTo>
                  <a:pt x="13" y="452"/>
                </a:lnTo>
                <a:lnTo>
                  <a:pt x="10" y="459"/>
                </a:lnTo>
                <a:lnTo>
                  <a:pt x="10" y="459"/>
                </a:lnTo>
                <a:lnTo>
                  <a:pt x="9" y="466"/>
                </a:lnTo>
                <a:lnTo>
                  <a:pt x="6" y="477"/>
                </a:lnTo>
                <a:lnTo>
                  <a:pt x="4" y="510"/>
                </a:lnTo>
                <a:lnTo>
                  <a:pt x="2" y="552"/>
                </a:lnTo>
                <a:lnTo>
                  <a:pt x="2" y="552"/>
                </a:lnTo>
                <a:lnTo>
                  <a:pt x="0" y="691"/>
                </a:lnTo>
                <a:lnTo>
                  <a:pt x="0" y="787"/>
                </a:lnTo>
                <a:lnTo>
                  <a:pt x="1" y="820"/>
                </a:lnTo>
                <a:lnTo>
                  <a:pt x="1" y="829"/>
                </a:lnTo>
                <a:lnTo>
                  <a:pt x="2" y="834"/>
                </a:lnTo>
                <a:lnTo>
                  <a:pt x="2" y="834"/>
                </a:lnTo>
                <a:lnTo>
                  <a:pt x="5" y="836"/>
                </a:lnTo>
                <a:lnTo>
                  <a:pt x="10" y="838"/>
                </a:lnTo>
                <a:lnTo>
                  <a:pt x="26" y="840"/>
                </a:lnTo>
                <a:lnTo>
                  <a:pt x="45" y="842"/>
                </a:lnTo>
                <a:lnTo>
                  <a:pt x="45" y="842"/>
                </a:lnTo>
                <a:lnTo>
                  <a:pt x="96" y="969"/>
                </a:lnTo>
                <a:lnTo>
                  <a:pt x="96" y="969"/>
                </a:lnTo>
                <a:lnTo>
                  <a:pt x="97" y="980"/>
                </a:lnTo>
                <a:lnTo>
                  <a:pt x="96" y="1001"/>
                </a:lnTo>
                <a:lnTo>
                  <a:pt x="93" y="1063"/>
                </a:lnTo>
                <a:lnTo>
                  <a:pt x="87" y="1149"/>
                </a:lnTo>
                <a:lnTo>
                  <a:pt x="87" y="1149"/>
                </a:lnTo>
                <a:lnTo>
                  <a:pt x="83" y="1168"/>
                </a:lnTo>
                <a:lnTo>
                  <a:pt x="79" y="1192"/>
                </a:lnTo>
                <a:lnTo>
                  <a:pt x="79" y="1192"/>
                </a:lnTo>
                <a:lnTo>
                  <a:pt x="63" y="1333"/>
                </a:lnTo>
                <a:lnTo>
                  <a:pt x="52" y="1429"/>
                </a:lnTo>
                <a:lnTo>
                  <a:pt x="48" y="1460"/>
                </a:lnTo>
                <a:lnTo>
                  <a:pt x="45" y="1471"/>
                </a:lnTo>
                <a:lnTo>
                  <a:pt x="45" y="1471"/>
                </a:lnTo>
                <a:lnTo>
                  <a:pt x="43" y="1475"/>
                </a:lnTo>
                <a:lnTo>
                  <a:pt x="42" y="1484"/>
                </a:lnTo>
                <a:lnTo>
                  <a:pt x="39" y="1510"/>
                </a:lnTo>
                <a:lnTo>
                  <a:pt x="37" y="1548"/>
                </a:lnTo>
                <a:lnTo>
                  <a:pt x="37" y="1548"/>
                </a:lnTo>
                <a:lnTo>
                  <a:pt x="41" y="1551"/>
                </a:lnTo>
                <a:lnTo>
                  <a:pt x="43" y="1554"/>
                </a:lnTo>
                <a:lnTo>
                  <a:pt x="45" y="1555"/>
                </a:lnTo>
                <a:lnTo>
                  <a:pt x="45" y="1556"/>
                </a:lnTo>
                <a:lnTo>
                  <a:pt x="45" y="1556"/>
                </a:lnTo>
                <a:lnTo>
                  <a:pt x="43" y="1569"/>
                </a:lnTo>
                <a:lnTo>
                  <a:pt x="45" y="1582"/>
                </a:lnTo>
                <a:lnTo>
                  <a:pt x="45" y="1582"/>
                </a:lnTo>
                <a:lnTo>
                  <a:pt x="46" y="1584"/>
                </a:lnTo>
                <a:lnTo>
                  <a:pt x="48" y="1585"/>
                </a:lnTo>
                <a:lnTo>
                  <a:pt x="53" y="1587"/>
                </a:lnTo>
                <a:lnTo>
                  <a:pt x="71" y="1589"/>
                </a:lnTo>
                <a:lnTo>
                  <a:pt x="96" y="1591"/>
                </a:lnTo>
                <a:lnTo>
                  <a:pt x="96" y="1591"/>
                </a:lnTo>
                <a:lnTo>
                  <a:pt x="98" y="1600"/>
                </a:lnTo>
                <a:lnTo>
                  <a:pt x="101" y="1608"/>
                </a:lnTo>
                <a:lnTo>
                  <a:pt x="104" y="1617"/>
                </a:lnTo>
                <a:lnTo>
                  <a:pt x="104" y="1617"/>
                </a:lnTo>
                <a:lnTo>
                  <a:pt x="107" y="1617"/>
                </a:lnTo>
                <a:lnTo>
                  <a:pt x="111" y="1618"/>
                </a:lnTo>
                <a:lnTo>
                  <a:pt x="124" y="1618"/>
                </a:lnTo>
                <a:lnTo>
                  <a:pt x="161" y="1614"/>
                </a:lnTo>
                <a:lnTo>
                  <a:pt x="198" y="1610"/>
                </a:lnTo>
                <a:lnTo>
                  <a:pt x="211" y="1608"/>
                </a:lnTo>
                <a:lnTo>
                  <a:pt x="215" y="1607"/>
                </a:lnTo>
                <a:lnTo>
                  <a:pt x="215" y="1607"/>
                </a:lnTo>
                <a:lnTo>
                  <a:pt x="235" y="1611"/>
                </a:lnTo>
                <a:lnTo>
                  <a:pt x="278" y="1615"/>
                </a:lnTo>
                <a:lnTo>
                  <a:pt x="323" y="1618"/>
                </a:lnTo>
                <a:lnTo>
                  <a:pt x="341" y="1618"/>
                </a:lnTo>
                <a:lnTo>
                  <a:pt x="352" y="1617"/>
                </a:lnTo>
                <a:lnTo>
                  <a:pt x="352" y="1617"/>
                </a:lnTo>
                <a:lnTo>
                  <a:pt x="358" y="1614"/>
                </a:lnTo>
                <a:lnTo>
                  <a:pt x="362" y="1610"/>
                </a:lnTo>
                <a:lnTo>
                  <a:pt x="363" y="1606"/>
                </a:lnTo>
                <a:lnTo>
                  <a:pt x="364" y="1602"/>
                </a:lnTo>
                <a:lnTo>
                  <a:pt x="364" y="1597"/>
                </a:lnTo>
                <a:lnTo>
                  <a:pt x="363" y="1595"/>
                </a:lnTo>
                <a:lnTo>
                  <a:pt x="362" y="1592"/>
                </a:lnTo>
                <a:lnTo>
                  <a:pt x="360" y="1591"/>
                </a:lnTo>
                <a:lnTo>
                  <a:pt x="360" y="1591"/>
                </a:lnTo>
                <a:lnTo>
                  <a:pt x="338" y="1582"/>
                </a:lnTo>
                <a:lnTo>
                  <a:pt x="301" y="1565"/>
                </a:lnTo>
                <a:lnTo>
                  <a:pt x="301" y="1565"/>
                </a:lnTo>
                <a:lnTo>
                  <a:pt x="284" y="1556"/>
                </a:lnTo>
                <a:lnTo>
                  <a:pt x="270" y="1548"/>
                </a:lnTo>
                <a:lnTo>
                  <a:pt x="257" y="1540"/>
                </a:lnTo>
                <a:lnTo>
                  <a:pt x="249" y="1522"/>
                </a:lnTo>
                <a:lnTo>
                  <a:pt x="249" y="1522"/>
                </a:lnTo>
                <a:lnTo>
                  <a:pt x="245" y="1521"/>
                </a:lnTo>
                <a:lnTo>
                  <a:pt x="242" y="1518"/>
                </a:lnTo>
                <a:lnTo>
                  <a:pt x="241" y="1514"/>
                </a:lnTo>
                <a:lnTo>
                  <a:pt x="241" y="1514"/>
                </a:lnTo>
                <a:lnTo>
                  <a:pt x="240" y="1501"/>
                </a:lnTo>
                <a:lnTo>
                  <a:pt x="240" y="1492"/>
                </a:lnTo>
                <a:lnTo>
                  <a:pt x="241" y="1480"/>
                </a:lnTo>
                <a:lnTo>
                  <a:pt x="241" y="1480"/>
                </a:lnTo>
                <a:lnTo>
                  <a:pt x="242" y="1469"/>
                </a:lnTo>
                <a:lnTo>
                  <a:pt x="242" y="1447"/>
                </a:lnTo>
                <a:lnTo>
                  <a:pt x="242" y="1392"/>
                </a:lnTo>
                <a:lnTo>
                  <a:pt x="242" y="1341"/>
                </a:lnTo>
                <a:lnTo>
                  <a:pt x="242" y="1325"/>
                </a:lnTo>
                <a:lnTo>
                  <a:pt x="241" y="1319"/>
                </a:lnTo>
                <a:lnTo>
                  <a:pt x="241" y="1319"/>
                </a:lnTo>
                <a:lnTo>
                  <a:pt x="245" y="1289"/>
                </a:lnTo>
                <a:lnTo>
                  <a:pt x="257" y="1222"/>
                </a:lnTo>
                <a:lnTo>
                  <a:pt x="275" y="1123"/>
                </a:lnTo>
                <a:lnTo>
                  <a:pt x="275" y="1123"/>
                </a:lnTo>
                <a:lnTo>
                  <a:pt x="293" y="1047"/>
                </a:lnTo>
                <a:lnTo>
                  <a:pt x="305" y="993"/>
                </a:lnTo>
                <a:lnTo>
                  <a:pt x="308" y="972"/>
                </a:lnTo>
                <a:lnTo>
                  <a:pt x="310" y="961"/>
                </a:lnTo>
                <a:lnTo>
                  <a:pt x="310" y="961"/>
                </a:lnTo>
                <a:lnTo>
                  <a:pt x="310" y="950"/>
                </a:lnTo>
                <a:lnTo>
                  <a:pt x="311" y="928"/>
                </a:lnTo>
                <a:lnTo>
                  <a:pt x="318" y="871"/>
                </a:lnTo>
                <a:lnTo>
                  <a:pt x="325" y="816"/>
                </a:lnTo>
                <a:lnTo>
                  <a:pt x="326" y="798"/>
                </a:lnTo>
                <a:lnTo>
                  <a:pt x="326" y="791"/>
                </a:lnTo>
                <a:lnTo>
                  <a:pt x="326" y="791"/>
                </a:lnTo>
                <a:lnTo>
                  <a:pt x="327" y="792"/>
                </a:lnTo>
                <a:lnTo>
                  <a:pt x="330" y="795"/>
                </a:lnTo>
                <a:lnTo>
                  <a:pt x="336" y="798"/>
                </a:lnTo>
                <a:lnTo>
                  <a:pt x="343" y="801"/>
                </a:lnTo>
                <a:lnTo>
                  <a:pt x="349" y="802"/>
                </a:lnTo>
                <a:lnTo>
                  <a:pt x="353" y="801"/>
                </a:lnTo>
                <a:lnTo>
                  <a:pt x="358" y="799"/>
                </a:lnTo>
                <a:lnTo>
                  <a:pt x="360" y="797"/>
                </a:lnTo>
                <a:lnTo>
                  <a:pt x="364" y="794"/>
                </a:lnTo>
                <a:lnTo>
                  <a:pt x="367" y="788"/>
                </a:lnTo>
                <a:lnTo>
                  <a:pt x="369" y="783"/>
                </a:lnTo>
                <a:lnTo>
                  <a:pt x="369" y="783"/>
                </a:lnTo>
                <a:lnTo>
                  <a:pt x="371" y="776"/>
                </a:lnTo>
                <a:lnTo>
                  <a:pt x="371" y="768"/>
                </a:lnTo>
                <a:lnTo>
                  <a:pt x="371" y="749"/>
                </a:lnTo>
                <a:lnTo>
                  <a:pt x="369" y="729"/>
                </a:lnTo>
                <a:lnTo>
                  <a:pt x="366" y="709"/>
                </a:lnTo>
                <a:lnTo>
                  <a:pt x="362" y="691"/>
                </a:lnTo>
                <a:lnTo>
                  <a:pt x="358" y="677"/>
                </a:lnTo>
                <a:lnTo>
                  <a:pt x="353" y="666"/>
                </a:lnTo>
                <a:lnTo>
                  <a:pt x="352" y="663"/>
                </a:lnTo>
                <a:lnTo>
                  <a:pt x="352" y="663"/>
                </a:lnTo>
                <a:lnTo>
                  <a:pt x="351" y="659"/>
                </a:lnTo>
                <a:lnTo>
                  <a:pt x="349" y="646"/>
                </a:lnTo>
                <a:lnTo>
                  <a:pt x="347" y="604"/>
                </a:lnTo>
                <a:lnTo>
                  <a:pt x="344" y="544"/>
                </a:lnTo>
                <a:lnTo>
                  <a:pt x="344" y="544"/>
                </a:lnTo>
                <a:lnTo>
                  <a:pt x="369" y="532"/>
                </a:lnTo>
                <a:lnTo>
                  <a:pt x="392" y="521"/>
                </a:lnTo>
                <a:lnTo>
                  <a:pt x="411" y="510"/>
                </a:lnTo>
                <a:lnTo>
                  <a:pt x="411" y="510"/>
                </a:lnTo>
                <a:lnTo>
                  <a:pt x="421" y="504"/>
                </a:lnTo>
                <a:lnTo>
                  <a:pt x="429" y="498"/>
                </a:lnTo>
                <a:lnTo>
                  <a:pt x="447" y="481"/>
                </a:lnTo>
                <a:lnTo>
                  <a:pt x="459" y="467"/>
                </a:lnTo>
                <a:lnTo>
                  <a:pt x="462" y="462"/>
                </a:lnTo>
                <a:lnTo>
                  <a:pt x="463" y="459"/>
                </a:lnTo>
                <a:lnTo>
                  <a:pt x="463" y="459"/>
                </a:lnTo>
                <a:lnTo>
                  <a:pt x="463" y="458"/>
                </a:lnTo>
                <a:lnTo>
                  <a:pt x="465" y="458"/>
                </a:lnTo>
                <a:lnTo>
                  <a:pt x="470" y="456"/>
                </a:lnTo>
                <a:lnTo>
                  <a:pt x="476" y="455"/>
                </a:lnTo>
                <a:lnTo>
                  <a:pt x="478" y="454"/>
                </a:lnTo>
                <a:lnTo>
                  <a:pt x="480" y="451"/>
                </a:lnTo>
                <a:lnTo>
                  <a:pt x="480" y="451"/>
                </a:lnTo>
                <a:lnTo>
                  <a:pt x="485" y="433"/>
                </a:lnTo>
                <a:lnTo>
                  <a:pt x="488" y="417"/>
                </a:lnTo>
                <a:lnTo>
                  <a:pt x="488" y="400"/>
                </a:lnTo>
                <a:lnTo>
                  <a:pt x="498" y="382"/>
                </a:lnTo>
                <a:lnTo>
                  <a:pt x="514" y="349"/>
                </a:lnTo>
                <a:lnTo>
                  <a:pt x="514" y="340"/>
                </a:lnTo>
                <a:lnTo>
                  <a:pt x="540" y="340"/>
                </a:lnTo>
                <a:lnTo>
                  <a:pt x="548" y="340"/>
                </a:lnTo>
                <a:lnTo>
                  <a:pt x="548" y="323"/>
                </a:lnTo>
                <a:lnTo>
                  <a:pt x="506" y="323"/>
                </a:lnTo>
                <a:lnTo>
                  <a:pt x="506" y="323"/>
                </a:lnTo>
                <a:lnTo>
                  <a:pt x="500" y="314"/>
                </a:lnTo>
                <a:lnTo>
                  <a:pt x="495" y="308"/>
                </a:lnTo>
                <a:lnTo>
                  <a:pt x="492" y="307"/>
                </a:lnTo>
                <a:lnTo>
                  <a:pt x="488" y="307"/>
                </a:lnTo>
                <a:lnTo>
                  <a:pt x="488" y="307"/>
                </a:lnTo>
                <a:lnTo>
                  <a:pt x="485" y="307"/>
                </a:lnTo>
                <a:lnTo>
                  <a:pt x="482" y="310"/>
                </a:lnTo>
                <a:lnTo>
                  <a:pt x="476" y="316"/>
                </a:lnTo>
                <a:lnTo>
                  <a:pt x="471" y="323"/>
                </a:lnTo>
                <a:lnTo>
                  <a:pt x="471" y="323"/>
                </a:lnTo>
                <a:lnTo>
                  <a:pt x="471" y="322"/>
                </a:lnTo>
                <a:lnTo>
                  <a:pt x="469" y="323"/>
                </a:lnTo>
                <a:lnTo>
                  <a:pt x="459" y="326"/>
                </a:lnTo>
                <a:lnTo>
                  <a:pt x="445" y="332"/>
                </a:lnTo>
                <a:lnTo>
                  <a:pt x="445" y="332"/>
                </a:lnTo>
                <a:lnTo>
                  <a:pt x="437" y="334"/>
                </a:lnTo>
                <a:lnTo>
                  <a:pt x="432" y="337"/>
                </a:lnTo>
                <a:lnTo>
                  <a:pt x="429" y="338"/>
                </a:lnTo>
                <a:lnTo>
                  <a:pt x="429" y="340"/>
                </a:lnTo>
                <a:lnTo>
                  <a:pt x="429" y="340"/>
                </a:lnTo>
                <a:lnTo>
                  <a:pt x="428" y="347"/>
                </a:lnTo>
                <a:lnTo>
                  <a:pt x="425" y="356"/>
                </a:lnTo>
                <a:lnTo>
                  <a:pt x="422" y="363"/>
                </a:lnTo>
                <a:lnTo>
                  <a:pt x="421" y="366"/>
                </a:lnTo>
                <a:lnTo>
                  <a:pt x="421" y="366"/>
                </a:lnTo>
                <a:lnTo>
                  <a:pt x="414" y="358"/>
                </a:lnTo>
                <a:lnTo>
                  <a:pt x="408" y="352"/>
                </a:lnTo>
                <a:lnTo>
                  <a:pt x="403" y="349"/>
                </a:lnTo>
                <a:lnTo>
                  <a:pt x="403" y="349"/>
                </a:lnTo>
                <a:lnTo>
                  <a:pt x="388" y="347"/>
                </a:lnTo>
                <a:lnTo>
                  <a:pt x="380" y="347"/>
                </a:lnTo>
                <a:lnTo>
                  <a:pt x="378" y="348"/>
                </a:lnTo>
                <a:lnTo>
                  <a:pt x="378" y="349"/>
                </a:lnTo>
                <a:lnTo>
                  <a:pt x="378" y="349"/>
                </a:lnTo>
                <a:lnTo>
                  <a:pt x="377" y="351"/>
                </a:lnTo>
                <a:lnTo>
                  <a:pt x="374" y="352"/>
                </a:lnTo>
                <a:lnTo>
                  <a:pt x="362" y="356"/>
                </a:lnTo>
                <a:lnTo>
                  <a:pt x="347" y="360"/>
                </a:lnTo>
                <a:lnTo>
                  <a:pt x="334" y="366"/>
                </a:lnTo>
                <a:lnTo>
                  <a:pt x="334" y="366"/>
                </a:lnTo>
                <a:lnTo>
                  <a:pt x="318" y="377"/>
                </a:lnTo>
                <a:lnTo>
                  <a:pt x="310" y="382"/>
                </a:lnTo>
                <a:lnTo>
                  <a:pt x="284" y="358"/>
                </a:lnTo>
                <a:lnTo>
                  <a:pt x="284" y="358"/>
                </a:lnTo>
                <a:lnTo>
                  <a:pt x="285" y="336"/>
                </a:lnTo>
                <a:lnTo>
                  <a:pt x="285" y="321"/>
                </a:lnTo>
                <a:lnTo>
                  <a:pt x="285" y="316"/>
                </a:lnTo>
                <a:lnTo>
                  <a:pt x="284" y="315"/>
                </a:lnTo>
                <a:lnTo>
                  <a:pt x="284" y="315"/>
                </a:lnTo>
                <a:lnTo>
                  <a:pt x="286" y="311"/>
                </a:lnTo>
                <a:lnTo>
                  <a:pt x="293" y="301"/>
                </a:lnTo>
                <a:lnTo>
                  <a:pt x="300" y="290"/>
                </a:lnTo>
                <a:lnTo>
                  <a:pt x="301" y="285"/>
                </a:lnTo>
                <a:lnTo>
                  <a:pt x="301" y="281"/>
                </a:lnTo>
                <a:lnTo>
                  <a:pt x="301" y="281"/>
                </a:lnTo>
                <a:lnTo>
                  <a:pt x="299" y="273"/>
                </a:lnTo>
                <a:lnTo>
                  <a:pt x="300" y="263"/>
                </a:lnTo>
                <a:lnTo>
                  <a:pt x="301" y="258"/>
                </a:lnTo>
                <a:lnTo>
                  <a:pt x="303" y="253"/>
                </a:lnTo>
                <a:lnTo>
                  <a:pt x="305" y="249"/>
                </a:lnTo>
                <a:lnTo>
                  <a:pt x="310" y="247"/>
                </a:lnTo>
                <a:lnTo>
                  <a:pt x="310" y="247"/>
                </a:lnTo>
                <a:lnTo>
                  <a:pt x="316" y="242"/>
                </a:lnTo>
                <a:lnTo>
                  <a:pt x="323" y="237"/>
                </a:lnTo>
                <a:lnTo>
                  <a:pt x="327" y="233"/>
                </a:lnTo>
                <a:lnTo>
                  <a:pt x="327" y="231"/>
                </a:lnTo>
                <a:lnTo>
                  <a:pt x="326" y="230"/>
                </a:lnTo>
                <a:lnTo>
                  <a:pt x="326" y="230"/>
                </a:lnTo>
                <a:lnTo>
                  <a:pt x="321" y="227"/>
                </a:lnTo>
                <a:lnTo>
                  <a:pt x="312" y="226"/>
                </a:lnTo>
                <a:lnTo>
                  <a:pt x="304" y="225"/>
                </a:lnTo>
                <a:lnTo>
                  <a:pt x="301" y="223"/>
                </a:lnTo>
                <a:lnTo>
                  <a:pt x="301" y="222"/>
                </a:lnTo>
                <a:lnTo>
                  <a:pt x="301" y="222"/>
                </a:lnTo>
                <a:lnTo>
                  <a:pt x="303" y="216"/>
                </a:lnTo>
                <a:lnTo>
                  <a:pt x="307" y="211"/>
                </a:lnTo>
                <a:lnTo>
                  <a:pt x="318" y="196"/>
                </a:lnTo>
                <a:lnTo>
                  <a:pt x="318" y="196"/>
                </a:lnTo>
                <a:lnTo>
                  <a:pt x="321" y="192"/>
                </a:lnTo>
                <a:lnTo>
                  <a:pt x="321" y="186"/>
                </a:lnTo>
                <a:lnTo>
                  <a:pt x="321" y="175"/>
                </a:lnTo>
                <a:lnTo>
                  <a:pt x="319" y="166"/>
                </a:lnTo>
                <a:lnTo>
                  <a:pt x="318" y="161"/>
                </a:lnTo>
                <a:lnTo>
                  <a:pt x="318" y="161"/>
                </a:lnTo>
                <a:lnTo>
                  <a:pt x="323" y="155"/>
                </a:lnTo>
                <a:lnTo>
                  <a:pt x="327" y="149"/>
                </a:lnTo>
                <a:lnTo>
                  <a:pt x="327" y="146"/>
                </a:lnTo>
                <a:lnTo>
                  <a:pt x="326" y="145"/>
                </a:lnTo>
                <a:lnTo>
                  <a:pt x="326" y="145"/>
                </a:lnTo>
                <a:lnTo>
                  <a:pt x="316" y="137"/>
                </a:lnTo>
                <a:lnTo>
                  <a:pt x="312" y="133"/>
                </a:lnTo>
                <a:lnTo>
                  <a:pt x="310" y="127"/>
                </a:lnTo>
                <a:lnTo>
                  <a:pt x="310" y="127"/>
                </a:lnTo>
                <a:lnTo>
                  <a:pt x="310" y="122"/>
                </a:lnTo>
                <a:lnTo>
                  <a:pt x="310" y="113"/>
                </a:lnTo>
                <a:lnTo>
                  <a:pt x="311" y="107"/>
                </a:lnTo>
                <a:lnTo>
                  <a:pt x="311" y="104"/>
                </a:lnTo>
                <a:lnTo>
                  <a:pt x="310" y="103"/>
                </a:lnTo>
                <a:lnTo>
                  <a:pt x="310" y="103"/>
                </a:lnTo>
                <a:lnTo>
                  <a:pt x="308" y="101"/>
                </a:lnTo>
                <a:lnTo>
                  <a:pt x="307" y="98"/>
                </a:lnTo>
                <a:lnTo>
                  <a:pt x="308" y="93"/>
                </a:lnTo>
                <a:lnTo>
                  <a:pt x="310" y="85"/>
                </a:lnTo>
                <a:lnTo>
                  <a:pt x="334" y="68"/>
                </a:lnTo>
                <a:lnTo>
                  <a:pt x="334" y="68"/>
                </a:lnTo>
                <a:lnTo>
                  <a:pt x="333" y="64"/>
                </a:lnTo>
                <a:lnTo>
                  <a:pt x="327" y="55"/>
                </a:lnTo>
                <a:lnTo>
                  <a:pt x="316" y="41"/>
                </a:lnTo>
                <a:lnTo>
                  <a:pt x="310" y="33"/>
                </a:lnTo>
                <a:lnTo>
                  <a:pt x="301" y="26"/>
                </a:lnTo>
                <a:lnTo>
                  <a:pt x="301" y="26"/>
                </a:lnTo>
                <a:lnTo>
                  <a:pt x="290" y="19"/>
                </a:lnTo>
                <a:lnTo>
                  <a:pt x="279" y="13"/>
                </a:lnTo>
                <a:lnTo>
                  <a:pt x="268" y="8"/>
                </a:lnTo>
                <a:lnTo>
                  <a:pt x="259" y="4"/>
                </a:lnTo>
                <a:lnTo>
                  <a:pt x="241" y="0"/>
                </a:lnTo>
                <a:lnTo>
                  <a:pt x="235" y="0"/>
                </a:lnTo>
                <a:lnTo>
                  <a:pt x="233" y="0"/>
                </a:lnTo>
                <a:lnTo>
                  <a:pt x="233" y="0"/>
                </a:lnTo>
                <a:lnTo>
                  <a:pt x="225" y="2"/>
                </a:lnTo>
                <a:lnTo>
                  <a:pt x="209" y="5"/>
                </a:lnTo>
                <a:lnTo>
                  <a:pt x="190" y="8"/>
                </a:lnTo>
                <a:lnTo>
                  <a:pt x="190" y="8"/>
                </a:lnTo>
                <a:lnTo>
                  <a:pt x="175" y="7"/>
                </a:lnTo>
                <a:lnTo>
                  <a:pt x="163" y="5"/>
                </a:lnTo>
                <a:lnTo>
                  <a:pt x="159" y="7"/>
                </a:lnTo>
                <a:lnTo>
                  <a:pt x="156" y="8"/>
                </a:lnTo>
                <a:lnTo>
                  <a:pt x="156" y="8"/>
                </a:lnTo>
                <a:lnTo>
                  <a:pt x="150" y="13"/>
                </a:lnTo>
                <a:lnTo>
                  <a:pt x="144" y="20"/>
                </a:lnTo>
                <a:lnTo>
                  <a:pt x="135" y="27"/>
                </a:lnTo>
                <a:lnTo>
                  <a:pt x="133" y="30"/>
                </a:lnTo>
                <a:lnTo>
                  <a:pt x="130" y="34"/>
                </a:lnTo>
                <a:lnTo>
                  <a:pt x="130" y="34"/>
                </a:lnTo>
                <a:lnTo>
                  <a:pt x="127" y="39"/>
                </a:lnTo>
                <a:lnTo>
                  <a:pt x="124" y="44"/>
                </a:lnTo>
                <a:lnTo>
                  <a:pt x="123" y="49"/>
                </a:lnTo>
                <a:lnTo>
                  <a:pt x="122" y="60"/>
                </a:lnTo>
                <a:lnTo>
                  <a:pt x="122" y="60"/>
                </a:lnTo>
                <a:lnTo>
                  <a:pt x="120" y="75"/>
                </a:lnTo>
                <a:lnTo>
                  <a:pt x="120" y="93"/>
                </a:lnTo>
                <a:lnTo>
                  <a:pt x="122" y="111"/>
                </a:lnTo>
                <a:lnTo>
                  <a:pt x="122" y="111"/>
                </a:lnTo>
                <a:lnTo>
                  <a:pt x="127" y="113"/>
                </a:lnTo>
                <a:lnTo>
                  <a:pt x="130" y="116"/>
                </a:lnTo>
                <a:lnTo>
                  <a:pt x="130" y="118"/>
                </a:lnTo>
                <a:lnTo>
                  <a:pt x="130" y="119"/>
                </a:lnTo>
                <a:lnTo>
                  <a:pt x="130" y="119"/>
                </a:lnTo>
                <a:lnTo>
                  <a:pt x="130" y="122"/>
                </a:lnTo>
                <a:lnTo>
                  <a:pt x="130" y="124"/>
                </a:lnTo>
                <a:lnTo>
                  <a:pt x="134" y="133"/>
                </a:lnTo>
                <a:lnTo>
                  <a:pt x="138" y="145"/>
                </a:lnTo>
                <a:lnTo>
                  <a:pt x="138" y="1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FA596872-55C2-4FF1-B792-146234CA0B89}"/>
              </a:ext>
            </a:extLst>
          </p:cNvPr>
          <p:cNvSpPr>
            <a:spLocks noEditPoints="1"/>
          </p:cNvSpPr>
          <p:nvPr/>
        </p:nvSpPr>
        <p:spPr bwMode="auto">
          <a:xfrm>
            <a:off x="4751050" y="803982"/>
            <a:ext cx="451472" cy="1659965"/>
          </a:xfrm>
          <a:custGeom>
            <a:avLst/>
            <a:gdLst>
              <a:gd name="T0" fmla="*/ 152 w 461"/>
              <a:gd name="T1" fmla="*/ 232 h 1695"/>
              <a:gd name="T2" fmla="*/ 57 w 461"/>
              <a:gd name="T3" fmla="*/ 371 h 1695"/>
              <a:gd name="T4" fmla="*/ 1 w 461"/>
              <a:gd name="T5" fmla="*/ 498 h 1695"/>
              <a:gd name="T6" fmla="*/ 1 w 461"/>
              <a:gd name="T7" fmla="*/ 736 h 1695"/>
              <a:gd name="T8" fmla="*/ 28 w 461"/>
              <a:gd name="T9" fmla="*/ 843 h 1695"/>
              <a:gd name="T10" fmla="*/ 63 w 461"/>
              <a:gd name="T11" fmla="*/ 861 h 1695"/>
              <a:gd name="T12" fmla="*/ 79 w 461"/>
              <a:gd name="T13" fmla="*/ 1097 h 1695"/>
              <a:gd name="T14" fmla="*/ 60 w 461"/>
              <a:gd name="T15" fmla="*/ 1260 h 1695"/>
              <a:gd name="T16" fmla="*/ 30 w 461"/>
              <a:gd name="T17" fmla="*/ 1478 h 1695"/>
              <a:gd name="T18" fmla="*/ 16 w 461"/>
              <a:gd name="T19" fmla="*/ 1585 h 1695"/>
              <a:gd name="T20" fmla="*/ 19 w 461"/>
              <a:gd name="T21" fmla="*/ 1651 h 1695"/>
              <a:gd name="T22" fmla="*/ 67 w 461"/>
              <a:gd name="T23" fmla="*/ 1678 h 1695"/>
              <a:gd name="T24" fmla="*/ 114 w 461"/>
              <a:gd name="T25" fmla="*/ 1692 h 1695"/>
              <a:gd name="T26" fmla="*/ 391 w 461"/>
              <a:gd name="T27" fmla="*/ 1692 h 1695"/>
              <a:gd name="T28" fmla="*/ 430 w 461"/>
              <a:gd name="T29" fmla="*/ 1676 h 1695"/>
              <a:gd name="T30" fmla="*/ 395 w 461"/>
              <a:gd name="T31" fmla="*/ 1636 h 1695"/>
              <a:gd name="T32" fmla="*/ 333 w 461"/>
              <a:gd name="T33" fmla="*/ 1613 h 1695"/>
              <a:gd name="T34" fmla="*/ 302 w 461"/>
              <a:gd name="T35" fmla="*/ 1588 h 1695"/>
              <a:gd name="T36" fmla="*/ 284 w 461"/>
              <a:gd name="T37" fmla="*/ 1562 h 1695"/>
              <a:gd name="T38" fmla="*/ 262 w 461"/>
              <a:gd name="T39" fmla="*/ 1541 h 1695"/>
              <a:gd name="T40" fmla="*/ 230 w 461"/>
              <a:gd name="T41" fmla="*/ 1473 h 1695"/>
              <a:gd name="T42" fmla="*/ 277 w 461"/>
              <a:gd name="T43" fmla="*/ 1049 h 1695"/>
              <a:gd name="T44" fmla="*/ 314 w 461"/>
              <a:gd name="T45" fmla="*/ 884 h 1695"/>
              <a:gd name="T46" fmla="*/ 354 w 461"/>
              <a:gd name="T47" fmla="*/ 854 h 1695"/>
              <a:gd name="T48" fmla="*/ 372 w 461"/>
              <a:gd name="T49" fmla="*/ 831 h 1695"/>
              <a:gd name="T50" fmla="*/ 366 w 461"/>
              <a:gd name="T51" fmla="*/ 550 h 1695"/>
              <a:gd name="T52" fmla="*/ 407 w 461"/>
              <a:gd name="T53" fmla="*/ 515 h 1695"/>
              <a:gd name="T54" fmla="*/ 458 w 461"/>
              <a:gd name="T55" fmla="*/ 387 h 1695"/>
              <a:gd name="T56" fmla="*/ 451 w 461"/>
              <a:gd name="T57" fmla="*/ 293 h 1695"/>
              <a:gd name="T58" fmla="*/ 407 w 461"/>
              <a:gd name="T59" fmla="*/ 232 h 1695"/>
              <a:gd name="T60" fmla="*/ 398 w 461"/>
              <a:gd name="T61" fmla="*/ 222 h 1695"/>
              <a:gd name="T62" fmla="*/ 388 w 461"/>
              <a:gd name="T63" fmla="*/ 211 h 1695"/>
              <a:gd name="T64" fmla="*/ 407 w 461"/>
              <a:gd name="T65" fmla="*/ 168 h 1695"/>
              <a:gd name="T66" fmla="*/ 363 w 461"/>
              <a:gd name="T67" fmla="*/ 151 h 1695"/>
              <a:gd name="T68" fmla="*/ 345 w 461"/>
              <a:gd name="T69" fmla="*/ 94 h 1695"/>
              <a:gd name="T70" fmla="*/ 354 w 461"/>
              <a:gd name="T71" fmla="*/ 71 h 1695"/>
              <a:gd name="T72" fmla="*/ 345 w 461"/>
              <a:gd name="T73" fmla="*/ 45 h 1695"/>
              <a:gd name="T74" fmla="*/ 311 w 461"/>
              <a:gd name="T75" fmla="*/ 22 h 1695"/>
              <a:gd name="T76" fmla="*/ 284 w 461"/>
              <a:gd name="T77" fmla="*/ 0 h 1695"/>
              <a:gd name="T78" fmla="*/ 248 w 461"/>
              <a:gd name="T79" fmla="*/ 0 h 1695"/>
              <a:gd name="T80" fmla="*/ 184 w 461"/>
              <a:gd name="T81" fmla="*/ 22 h 1695"/>
              <a:gd name="T82" fmla="*/ 156 w 461"/>
              <a:gd name="T83" fmla="*/ 48 h 1695"/>
              <a:gd name="T84" fmla="*/ 152 w 461"/>
              <a:gd name="T85" fmla="*/ 63 h 1695"/>
              <a:gd name="T86" fmla="*/ 157 w 461"/>
              <a:gd name="T87" fmla="*/ 136 h 1695"/>
              <a:gd name="T88" fmla="*/ 336 w 461"/>
              <a:gd name="T89" fmla="*/ 215 h 1695"/>
              <a:gd name="T90" fmla="*/ 336 w 461"/>
              <a:gd name="T91" fmla="*/ 215 h 1695"/>
              <a:gd name="T92" fmla="*/ 363 w 461"/>
              <a:gd name="T93" fmla="*/ 269 h 1695"/>
              <a:gd name="T94" fmla="*/ 348 w 461"/>
              <a:gd name="T95" fmla="*/ 277 h 1695"/>
              <a:gd name="T96" fmla="*/ 336 w 461"/>
              <a:gd name="T97" fmla="*/ 311 h 1695"/>
              <a:gd name="T98" fmla="*/ 326 w 461"/>
              <a:gd name="T99" fmla="*/ 284 h 1695"/>
              <a:gd name="T100" fmla="*/ 328 w 461"/>
              <a:gd name="T101" fmla="*/ 256 h 1695"/>
              <a:gd name="T102" fmla="*/ 328 w 461"/>
              <a:gd name="T103" fmla="*/ 240 h 1695"/>
              <a:gd name="T104" fmla="*/ 332 w 461"/>
              <a:gd name="T105" fmla="*/ 221 h 1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1" h="1695">
                <a:moveTo>
                  <a:pt x="168" y="168"/>
                </a:moveTo>
                <a:lnTo>
                  <a:pt x="152" y="186"/>
                </a:lnTo>
                <a:lnTo>
                  <a:pt x="152" y="186"/>
                </a:lnTo>
                <a:lnTo>
                  <a:pt x="152" y="207"/>
                </a:lnTo>
                <a:lnTo>
                  <a:pt x="152" y="222"/>
                </a:lnTo>
                <a:lnTo>
                  <a:pt x="152" y="232"/>
                </a:lnTo>
                <a:lnTo>
                  <a:pt x="152" y="232"/>
                </a:lnTo>
                <a:lnTo>
                  <a:pt x="115" y="278"/>
                </a:lnTo>
                <a:lnTo>
                  <a:pt x="89" y="312"/>
                </a:lnTo>
                <a:lnTo>
                  <a:pt x="72" y="337"/>
                </a:lnTo>
                <a:lnTo>
                  <a:pt x="72" y="337"/>
                </a:lnTo>
                <a:lnTo>
                  <a:pt x="57" y="371"/>
                </a:lnTo>
                <a:lnTo>
                  <a:pt x="34" y="425"/>
                </a:lnTo>
                <a:lnTo>
                  <a:pt x="13" y="476"/>
                </a:lnTo>
                <a:lnTo>
                  <a:pt x="5" y="492"/>
                </a:lnTo>
                <a:lnTo>
                  <a:pt x="2" y="496"/>
                </a:lnTo>
                <a:lnTo>
                  <a:pt x="1" y="498"/>
                </a:lnTo>
                <a:lnTo>
                  <a:pt x="1" y="498"/>
                </a:lnTo>
                <a:lnTo>
                  <a:pt x="1" y="499"/>
                </a:lnTo>
                <a:lnTo>
                  <a:pt x="1" y="507"/>
                </a:lnTo>
                <a:lnTo>
                  <a:pt x="0" y="533"/>
                </a:lnTo>
                <a:lnTo>
                  <a:pt x="0" y="614"/>
                </a:lnTo>
                <a:lnTo>
                  <a:pt x="1" y="736"/>
                </a:lnTo>
                <a:lnTo>
                  <a:pt x="1" y="736"/>
                </a:lnTo>
                <a:lnTo>
                  <a:pt x="7" y="754"/>
                </a:lnTo>
                <a:lnTo>
                  <a:pt x="16" y="788"/>
                </a:lnTo>
                <a:lnTo>
                  <a:pt x="24" y="824"/>
                </a:lnTo>
                <a:lnTo>
                  <a:pt x="27" y="836"/>
                </a:lnTo>
                <a:lnTo>
                  <a:pt x="28" y="843"/>
                </a:lnTo>
                <a:lnTo>
                  <a:pt x="28" y="843"/>
                </a:lnTo>
                <a:lnTo>
                  <a:pt x="28" y="845"/>
                </a:lnTo>
                <a:lnTo>
                  <a:pt x="28" y="846"/>
                </a:lnTo>
                <a:lnTo>
                  <a:pt x="33" y="850"/>
                </a:lnTo>
                <a:lnTo>
                  <a:pt x="45" y="856"/>
                </a:lnTo>
                <a:lnTo>
                  <a:pt x="57" y="860"/>
                </a:lnTo>
                <a:lnTo>
                  <a:pt x="63" y="861"/>
                </a:lnTo>
                <a:lnTo>
                  <a:pt x="63" y="861"/>
                </a:lnTo>
                <a:lnTo>
                  <a:pt x="72" y="919"/>
                </a:lnTo>
                <a:lnTo>
                  <a:pt x="78" y="961"/>
                </a:lnTo>
                <a:lnTo>
                  <a:pt x="81" y="984"/>
                </a:lnTo>
                <a:lnTo>
                  <a:pt x="81" y="984"/>
                </a:lnTo>
                <a:lnTo>
                  <a:pt x="79" y="1097"/>
                </a:lnTo>
                <a:lnTo>
                  <a:pt x="77" y="1172"/>
                </a:lnTo>
                <a:lnTo>
                  <a:pt x="74" y="1201"/>
                </a:lnTo>
                <a:lnTo>
                  <a:pt x="72" y="1216"/>
                </a:lnTo>
                <a:lnTo>
                  <a:pt x="72" y="1216"/>
                </a:lnTo>
                <a:lnTo>
                  <a:pt x="67" y="1234"/>
                </a:lnTo>
                <a:lnTo>
                  <a:pt x="60" y="1260"/>
                </a:lnTo>
                <a:lnTo>
                  <a:pt x="53" y="1296"/>
                </a:lnTo>
                <a:lnTo>
                  <a:pt x="46" y="1340"/>
                </a:lnTo>
                <a:lnTo>
                  <a:pt x="46" y="1340"/>
                </a:lnTo>
                <a:lnTo>
                  <a:pt x="42" y="1369"/>
                </a:lnTo>
                <a:lnTo>
                  <a:pt x="38" y="1403"/>
                </a:lnTo>
                <a:lnTo>
                  <a:pt x="30" y="1478"/>
                </a:lnTo>
                <a:lnTo>
                  <a:pt x="23" y="1541"/>
                </a:lnTo>
                <a:lnTo>
                  <a:pt x="22" y="1562"/>
                </a:lnTo>
                <a:lnTo>
                  <a:pt x="19" y="1570"/>
                </a:lnTo>
                <a:lnTo>
                  <a:pt x="19" y="1570"/>
                </a:lnTo>
                <a:lnTo>
                  <a:pt x="18" y="1576"/>
                </a:lnTo>
                <a:lnTo>
                  <a:pt x="16" y="1585"/>
                </a:lnTo>
                <a:lnTo>
                  <a:pt x="15" y="1613"/>
                </a:lnTo>
                <a:lnTo>
                  <a:pt x="16" y="1639"/>
                </a:lnTo>
                <a:lnTo>
                  <a:pt x="18" y="1647"/>
                </a:lnTo>
                <a:lnTo>
                  <a:pt x="18" y="1650"/>
                </a:lnTo>
                <a:lnTo>
                  <a:pt x="19" y="1651"/>
                </a:lnTo>
                <a:lnTo>
                  <a:pt x="19" y="1651"/>
                </a:lnTo>
                <a:lnTo>
                  <a:pt x="28" y="1651"/>
                </a:lnTo>
                <a:lnTo>
                  <a:pt x="44" y="1651"/>
                </a:lnTo>
                <a:lnTo>
                  <a:pt x="63" y="1651"/>
                </a:lnTo>
                <a:lnTo>
                  <a:pt x="63" y="1651"/>
                </a:lnTo>
                <a:lnTo>
                  <a:pt x="64" y="1666"/>
                </a:lnTo>
                <a:lnTo>
                  <a:pt x="67" y="1678"/>
                </a:lnTo>
                <a:lnTo>
                  <a:pt x="70" y="1683"/>
                </a:lnTo>
                <a:lnTo>
                  <a:pt x="72" y="1687"/>
                </a:lnTo>
                <a:lnTo>
                  <a:pt x="72" y="1687"/>
                </a:lnTo>
                <a:lnTo>
                  <a:pt x="78" y="1688"/>
                </a:lnTo>
                <a:lnTo>
                  <a:pt x="87" y="1689"/>
                </a:lnTo>
                <a:lnTo>
                  <a:pt x="114" y="1692"/>
                </a:lnTo>
                <a:lnTo>
                  <a:pt x="160" y="1695"/>
                </a:lnTo>
                <a:lnTo>
                  <a:pt x="160" y="1695"/>
                </a:lnTo>
                <a:lnTo>
                  <a:pt x="208" y="1695"/>
                </a:lnTo>
                <a:lnTo>
                  <a:pt x="300" y="1694"/>
                </a:lnTo>
                <a:lnTo>
                  <a:pt x="348" y="1694"/>
                </a:lnTo>
                <a:lnTo>
                  <a:pt x="391" y="1692"/>
                </a:lnTo>
                <a:lnTo>
                  <a:pt x="421" y="1689"/>
                </a:lnTo>
                <a:lnTo>
                  <a:pt x="429" y="1688"/>
                </a:lnTo>
                <a:lnTo>
                  <a:pt x="433" y="1687"/>
                </a:lnTo>
                <a:lnTo>
                  <a:pt x="433" y="1687"/>
                </a:lnTo>
                <a:lnTo>
                  <a:pt x="433" y="1681"/>
                </a:lnTo>
                <a:lnTo>
                  <a:pt x="430" y="1676"/>
                </a:lnTo>
                <a:lnTo>
                  <a:pt x="424" y="1662"/>
                </a:lnTo>
                <a:lnTo>
                  <a:pt x="414" y="1650"/>
                </a:lnTo>
                <a:lnTo>
                  <a:pt x="407" y="1641"/>
                </a:lnTo>
                <a:lnTo>
                  <a:pt x="407" y="1641"/>
                </a:lnTo>
                <a:lnTo>
                  <a:pt x="402" y="1639"/>
                </a:lnTo>
                <a:lnTo>
                  <a:pt x="395" y="1636"/>
                </a:lnTo>
                <a:lnTo>
                  <a:pt x="372" y="1628"/>
                </a:lnTo>
                <a:lnTo>
                  <a:pt x="350" y="1621"/>
                </a:lnTo>
                <a:lnTo>
                  <a:pt x="341" y="1618"/>
                </a:lnTo>
                <a:lnTo>
                  <a:pt x="336" y="1615"/>
                </a:lnTo>
                <a:lnTo>
                  <a:pt x="336" y="1615"/>
                </a:lnTo>
                <a:lnTo>
                  <a:pt x="333" y="1613"/>
                </a:lnTo>
                <a:lnTo>
                  <a:pt x="329" y="1611"/>
                </a:lnTo>
                <a:lnTo>
                  <a:pt x="318" y="1607"/>
                </a:lnTo>
                <a:lnTo>
                  <a:pt x="313" y="1604"/>
                </a:lnTo>
                <a:lnTo>
                  <a:pt x="307" y="1600"/>
                </a:lnTo>
                <a:lnTo>
                  <a:pt x="303" y="1595"/>
                </a:lnTo>
                <a:lnTo>
                  <a:pt x="302" y="1588"/>
                </a:lnTo>
                <a:lnTo>
                  <a:pt x="302" y="1588"/>
                </a:lnTo>
                <a:lnTo>
                  <a:pt x="297" y="1577"/>
                </a:lnTo>
                <a:lnTo>
                  <a:pt x="295" y="1570"/>
                </a:lnTo>
                <a:lnTo>
                  <a:pt x="289" y="1567"/>
                </a:lnTo>
                <a:lnTo>
                  <a:pt x="284" y="1562"/>
                </a:lnTo>
                <a:lnTo>
                  <a:pt x="284" y="1562"/>
                </a:lnTo>
                <a:lnTo>
                  <a:pt x="278" y="1556"/>
                </a:lnTo>
                <a:lnTo>
                  <a:pt x="274" y="1551"/>
                </a:lnTo>
                <a:lnTo>
                  <a:pt x="271" y="1547"/>
                </a:lnTo>
                <a:lnTo>
                  <a:pt x="266" y="1544"/>
                </a:lnTo>
                <a:lnTo>
                  <a:pt x="266" y="1544"/>
                </a:lnTo>
                <a:lnTo>
                  <a:pt x="262" y="1541"/>
                </a:lnTo>
                <a:lnTo>
                  <a:pt x="256" y="1534"/>
                </a:lnTo>
                <a:lnTo>
                  <a:pt x="245" y="1514"/>
                </a:lnTo>
                <a:lnTo>
                  <a:pt x="236" y="1492"/>
                </a:lnTo>
                <a:lnTo>
                  <a:pt x="232" y="1481"/>
                </a:lnTo>
                <a:lnTo>
                  <a:pt x="230" y="1473"/>
                </a:lnTo>
                <a:lnTo>
                  <a:pt x="230" y="1473"/>
                </a:lnTo>
                <a:lnTo>
                  <a:pt x="230" y="1355"/>
                </a:lnTo>
                <a:lnTo>
                  <a:pt x="230" y="1252"/>
                </a:lnTo>
                <a:lnTo>
                  <a:pt x="230" y="1252"/>
                </a:lnTo>
                <a:lnTo>
                  <a:pt x="252" y="1153"/>
                </a:lnTo>
                <a:lnTo>
                  <a:pt x="270" y="1079"/>
                </a:lnTo>
                <a:lnTo>
                  <a:pt x="277" y="1049"/>
                </a:lnTo>
                <a:lnTo>
                  <a:pt x="284" y="1030"/>
                </a:lnTo>
                <a:lnTo>
                  <a:pt x="284" y="1030"/>
                </a:lnTo>
                <a:lnTo>
                  <a:pt x="289" y="1012"/>
                </a:lnTo>
                <a:lnTo>
                  <a:pt x="295" y="989"/>
                </a:lnTo>
                <a:lnTo>
                  <a:pt x="306" y="934"/>
                </a:lnTo>
                <a:lnTo>
                  <a:pt x="314" y="884"/>
                </a:lnTo>
                <a:lnTo>
                  <a:pt x="318" y="861"/>
                </a:lnTo>
                <a:lnTo>
                  <a:pt x="318" y="861"/>
                </a:lnTo>
                <a:lnTo>
                  <a:pt x="321" y="860"/>
                </a:lnTo>
                <a:lnTo>
                  <a:pt x="328" y="858"/>
                </a:lnTo>
                <a:lnTo>
                  <a:pt x="345" y="857"/>
                </a:lnTo>
                <a:lnTo>
                  <a:pt x="354" y="854"/>
                </a:lnTo>
                <a:lnTo>
                  <a:pt x="362" y="853"/>
                </a:lnTo>
                <a:lnTo>
                  <a:pt x="369" y="849"/>
                </a:lnTo>
                <a:lnTo>
                  <a:pt x="370" y="846"/>
                </a:lnTo>
                <a:lnTo>
                  <a:pt x="372" y="843"/>
                </a:lnTo>
                <a:lnTo>
                  <a:pt x="372" y="843"/>
                </a:lnTo>
                <a:lnTo>
                  <a:pt x="372" y="831"/>
                </a:lnTo>
                <a:lnTo>
                  <a:pt x="372" y="809"/>
                </a:lnTo>
                <a:lnTo>
                  <a:pt x="367" y="750"/>
                </a:lnTo>
                <a:lnTo>
                  <a:pt x="363" y="666"/>
                </a:lnTo>
                <a:lnTo>
                  <a:pt x="363" y="550"/>
                </a:lnTo>
                <a:lnTo>
                  <a:pt x="363" y="550"/>
                </a:lnTo>
                <a:lnTo>
                  <a:pt x="366" y="550"/>
                </a:lnTo>
                <a:lnTo>
                  <a:pt x="377" y="546"/>
                </a:lnTo>
                <a:lnTo>
                  <a:pt x="384" y="541"/>
                </a:lnTo>
                <a:lnTo>
                  <a:pt x="391" y="535"/>
                </a:lnTo>
                <a:lnTo>
                  <a:pt x="399" y="526"/>
                </a:lnTo>
                <a:lnTo>
                  <a:pt x="407" y="515"/>
                </a:lnTo>
                <a:lnTo>
                  <a:pt x="407" y="515"/>
                </a:lnTo>
                <a:lnTo>
                  <a:pt x="415" y="499"/>
                </a:lnTo>
                <a:lnTo>
                  <a:pt x="425" y="480"/>
                </a:lnTo>
                <a:lnTo>
                  <a:pt x="435" y="458"/>
                </a:lnTo>
                <a:lnTo>
                  <a:pt x="444" y="435"/>
                </a:lnTo>
                <a:lnTo>
                  <a:pt x="452" y="410"/>
                </a:lnTo>
                <a:lnTo>
                  <a:pt x="458" y="387"/>
                </a:lnTo>
                <a:lnTo>
                  <a:pt x="461" y="365"/>
                </a:lnTo>
                <a:lnTo>
                  <a:pt x="461" y="355"/>
                </a:lnTo>
                <a:lnTo>
                  <a:pt x="459" y="347"/>
                </a:lnTo>
                <a:lnTo>
                  <a:pt x="459" y="347"/>
                </a:lnTo>
                <a:lnTo>
                  <a:pt x="451" y="303"/>
                </a:lnTo>
                <a:lnTo>
                  <a:pt x="451" y="293"/>
                </a:lnTo>
                <a:lnTo>
                  <a:pt x="407" y="266"/>
                </a:lnTo>
                <a:lnTo>
                  <a:pt x="407" y="266"/>
                </a:lnTo>
                <a:lnTo>
                  <a:pt x="406" y="251"/>
                </a:lnTo>
                <a:lnTo>
                  <a:pt x="406" y="238"/>
                </a:lnTo>
                <a:lnTo>
                  <a:pt x="407" y="232"/>
                </a:lnTo>
                <a:lnTo>
                  <a:pt x="407" y="232"/>
                </a:lnTo>
                <a:lnTo>
                  <a:pt x="407" y="229"/>
                </a:lnTo>
                <a:lnTo>
                  <a:pt x="406" y="227"/>
                </a:lnTo>
                <a:lnTo>
                  <a:pt x="403" y="226"/>
                </a:lnTo>
                <a:lnTo>
                  <a:pt x="400" y="225"/>
                </a:lnTo>
                <a:lnTo>
                  <a:pt x="398" y="222"/>
                </a:lnTo>
                <a:lnTo>
                  <a:pt x="398" y="222"/>
                </a:lnTo>
                <a:lnTo>
                  <a:pt x="396" y="221"/>
                </a:lnTo>
                <a:lnTo>
                  <a:pt x="393" y="218"/>
                </a:lnTo>
                <a:lnTo>
                  <a:pt x="391" y="216"/>
                </a:lnTo>
                <a:lnTo>
                  <a:pt x="389" y="214"/>
                </a:lnTo>
                <a:lnTo>
                  <a:pt x="389" y="214"/>
                </a:lnTo>
                <a:lnTo>
                  <a:pt x="388" y="211"/>
                </a:lnTo>
                <a:lnTo>
                  <a:pt x="387" y="208"/>
                </a:lnTo>
                <a:lnTo>
                  <a:pt x="380" y="203"/>
                </a:lnTo>
                <a:lnTo>
                  <a:pt x="372" y="196"/>
                </a:lnTo>
                <a:lnTo>
                  <a:pt x="372" y="186"/>
                </a:lnTo>
                <a:lnTo>
                  <a:pt x="407" y="186"/>
                </a:lnTo>
                <a:lnTo>
                  <a:pt x="407" y="168"/>
                </a:lnTo>
                <a:lnTo>
                  <a:pt x="354" y="168"/>
                </a:lnTo>
                <a:lnTo>
                  <a:pt x="354" y="168"/>
                </a:lnTo>
                <a:lnTo>
                  <a:pt x="359" y="162"/>
                </a:lnTo>
                <a:lnTo>
                  <a:pt x="362" y="156"/>
                </a:lnTo>
                <a:lnTo>
                  <a:pt x="363" y="151"/>
                </a:lnTo>
                <a:lnTo>
                  <a:pt x="363" y="151"/>
                </a:lnTo>
                <a:lnTo>
                  <a:pt x="358" y="140"/>
                </a:lnTo>
                <a:lnTo>
                  <a:pt x="354" y="133"/>
                </a:lnTo>
                <a:lnTo>
                  <a:pt x="354" y="133"/>
                </a:lnTo>
                <a:lnTo>
                  <a:pt x="350" y="116"/>
                </a:lnTo>
                <a:lnTo>
                  <a:pt x="345" y="101"/>
                </a:lnTo>
                <a:lnTo>
                  <a:pt x="345" y="94"/>
                </a:lnTo>
                <a:lnTo>
                  <a:pt x="345" y="89"/>
                </a:lnTo>
                <a:lnTo>
                  <a:pt x="345" y="89"/>
                </a:lnTo>
                <a:lnTo>
                  <a:pt x="347" y="81"/>
                </a:lnTo>
                <a:lnTo>
                  <a:pt x="350" y="75"/>
                </a:lnTo>
                <a:lnTo>
                  <a:pt x="354" y="71"/>
                </a:lnTo>
                <a:lnTo>
                  <a:pt x="354" y="71"/>
                </a:lnTo>
                <a:lnTo>
                  <a:pt x="354" y="67"/>
                </a:lnTo>
                <a:lnTo>
                  <a:pt x="354" y="59"/>
                </a:lnTo>
                <a:lnTo>
                  <a:pt x="351" y="50"/>
                </a:lnTo>
                <a:lnTo>
                  <a:pt x="348" y="46"/>
                </a:lnTo>
                <a:lnTo>
                  <a:pt x="345" y="45"/>
                </a:lnTo>
                <a:lnTo>
                  <a:pt x="345" y="45"/>
                </a:lnTo>
                <a:lnTo>
                  <a:pt x="340" y="42"/>
                </a:lnTo>
                <a:lnTo>
                  <a:pt x="337" y="40"/>
                </a:lnTo>
                <a:lnTo>
                  <a:pt x="332" y="35"/>
                </a:lnTo>
                <a:lnTo>
                  <a:pt x="318" y="27"/>
                </a:lnTo>
                <a:lnTo>
                  <a:pt x="318" y="27"/>
                </a:lnTo>
                <a:lnTo>
                  <a:pt x="311" y="22"/>
                </a:lnTo>
                <a:lnTo>
                  <a:pt x="304" y="16"/>
                </a:lnTo>
                <a:lnTo>
                  <a:pt x="297" y="8"/>
                </a:lnTo>
                <a:lnTo>
                  <a:pt x="295" y="4"/>
                </a:lnTo>
                <a:lnTo>
                  <a:pt x="292" y="1"/>
                </a:lnTo>
                <a:lnTo>
                  <a:pt x="288" y="0"/>
                </a:lnTo>
                <a:lnTo>
                  <a:pt x="284" y="0"/>
                </a:lnTo>
                <a:lnTo>
                  <a:pt x="284" y="0"/>
                </a:lnTo>
                <a:lnTo>
                  <a:pt x="274" y="1"/>
                </a:lnTo>
                <a:lnTo>
                  <a:pt x="267" y="0"/>
                </a:lnTo>
                <a:lnTo>
                  <a:pt x="259" y="0"/>
                </a:lnTo>
                <a:lnTo>
                  <a:pt x="248" y="0"/>
                </a:lnTo>
                <a:lnTo>
                  <a:pt x="248" y="0"/>
                </a:lnTo>
                <a:lnTo>
                  <a:pt x="233" y="2"/>
                </a:lnTo>
                <a:lnTo>
                  <a:pt x="219" y="5"/>
                </a:lnTo>
                <a:lnTo>
                  <a:pt x="204" y="9"/>
                </a:lnTo>
                <a:lnTo>
                  <a:pt x="204" y="9"/>
                </a:lnTo>
                <a:lnTo>
                  <a:pt x="193" y="16"/>
                </a:lnTo>
                <a:lnTo>
                  <a:pt x="184" y="22"/>
                </a:lnTo>
                <a:lnTo>
                  <a:pt x="178" y="27"/>
                </a:lnTo>
                <a:lnTo>
                  <a:pt x="178" y="27"/>
                </a:lnTo>
                <a:lnTo>
                  <a:pt x="171" y="34"/>
                </a:lnTo>
                <a:lnTo>
                  <a:pt x="160" y="45"/>
                </a:lnTo>
                <a:lnTo>
                  <a:pt x="160" y="45"/>
                </a:lnTo>
                <a:lnTo>
                  <a:pt x="156" y="48"/>
                </a:lnTo>
                <a:lnTo>
                  <a:pt x="155" y="48"/>
                </a:lnTo>
                <a:lnTo>
                  <a:pt x="153" y="48"/>
                </a:lnTo>
                <a:lnTo>
                  <a:pt x="153" y="48"/>
                </a:lnTo>
                <a:lnTo>
                  <a:pt x="153" y="50"/>
                </a:lnTo>
                <a:lnTo>
                  <a:pt x="152" y="63"/>
                </a:lnTo>
                <a:lnTo>
                  <a:pt x="152" y="63"/>
                </a:lnTo>
                <a:lnTo>
                  <a:pt x="149" y="82"/>
                </a:lnTo>
                <a:lnTo>
                  <a:pt x="149" y="101"/>
                </a:lnTo>
                <a:lnTo>
                  <a:pt x="149" y="116"/>
                </a:lnTo>
                <a:lnTo>
                  <a:pt x="152" y="125"/>
                </a:lnTo>
                <a:lnTo>
                  <a:pt x="152" y="125"/>
                </a:lnTo>
                <a:lnTo>
                  <a:pt x="157" y="136"/>
                </a:lnTo>
                <a:lnTo>
                  <a:pt x="160" y="142"/>
                </a:lnTo>
                <a:lnTo>
                  <a:pt x="168" y="168"/>
                </a:lnTo>
                <a:close/>
                <a:moveTo>
                  <a:pt x="336" y="214"/>
                </a:moveTo>
                <a:lnTo>
                  <a:pt x="336" y="214"/>
                </a:lnTo>
                <a:lnTo>
                  <a:pt x="337" y="214"/>
                </a:lnTo>
                <a:lnTo>
                  <a:pt x="336" y="215"/>
                </a:lnTo>
                <a:lnTo>
                  <a:pt x="336" y="215"/>
                </a:lnTo>
                <a:lnTo>
                  <a:pt x="336" y="214"/>
                </a:lnTo>
                <a:lnTo>
                  <a:pt x="336" y="214"/>
                </a:lnTo>
                <a:lnTo>
                  <a:pt x="336" y="214"/>
                </a:lnTo>
                <a:close/>
                <a:moveTo>
                  <a:pt x="336" y="215"/>
                </a:moveTo>
                <a:lnTo>
                  <a:pt x="336" y="215"/>
                </a:lnTo>
                <a:lnTo>
                  <a:pt x="345" y="233"/>
                </a:lnTo>
                <a:lnTo>
                  <a:pt x="354" y="248"/>
                </a:lnTo>
                <a:lnTo>
                  <a:pt x="354" y="248"/>
                </a:lnTo>
                <a:lnTo>
                  <a:pt x="363" y="266"/>
                </a:lnTo>
                <a:lnTo>
                  <a:pt x="363" y="266"/>
                </a:lnTo>
                <a:lnTo>
                  <a:pt x="363" y="269"/>
                </a:lnTo>
                <a:lnTo>
                  <a:pt x="362" y="270"/>
                </a:lnTo>
                <a:lnTo>
                  <a:pt x="361" y="273"/>
                </a:lnTo>
                <a:lnTo>
                  <a:pt x="354" y="275"/>
                </a:lnTo>
                <a:lnTo>
                  <a:pt x="354" y="275"/>
                </a:lnTo>
                <a:lnTo>
                  <a:pt x="351" y="275"/>
                </a:lnTo>
                <a:lnTo>
                  <a:pt x="348" y="277"/>
                </a:lnTo>
                <a:lnTo>
                  <a:pt x="345" y="278"/>
                </a:lnTo>
                <a:lnTo>
                  <a:pt x="345" y="284"/>
                </a:lnTo>
                <a:lnTo>
                  <a:pt x="345" y="284"/>
                </a:lnTo>
                <a:lnTo>
                  <a:pt x="344" y="292"/>
                </a:lnTo>
                <a:lnTo>
                  <a:pt x="340" y="301"/>
                </a:lnTo>
                <a:lnTo>
                  <a:pt x="336" y="311"/>
                </a:lnTo>
                <a:lnTo>
                  <a:pt x="336" y="311"/>
                </a:lnTo>
                <a:lnTo>
                  <a:pt x="333" y="299"/>
                </a:lnTo>
                <a:lnTo>
                  <a:pt x="330" y="289"/>
                </a:lnTo>
                <a:lnTo>
                  <a:pt x="328" y="284"/>
                </a:lnTo>
                <a:lnTo>
                  <a:pt x="328" y="284"/>
                </a:lnTo>
                <a:lnTo>
                  <a:pt x="326" y="284"/>
                </a:lnTo>
                <a:lnTo>
                  <a:pt x="326" y="281"/>
                </a:lnTo>
                <a:lnTo>
                  <a:pt x="326" y="277"/>
                </a:lnTo>
                <a:lnTo>
                  <a:pt x="328" y="271"/>
                </a:lnTo>
                <a:lnTo>
                  <a:pt x="328" y="266"/>
                </a:lnTo>
                <a:lnTo>
                  <a:pt x="328" y="266"/>
                </a:lnTo>
                <a:lnTo>
                  <a:pt x="328" y="256"/>
                </a:lnTo>
                <a:lnTo>
                  <a:pt x="328" y="248"/>
                </a:lnTo>
                <a:lnTo>
                  <a:pt x="328" y="248"/>
                </a:lnTo>
                <a:lnTo>
                  <a:pt x="328" y="247"/>
                </a:lnTo>
                <a:lnTo>
                  <a:pt x="329" y="244"/>
                </a:lnTo>
                <a:lnTo>
                  <a:pt x="329" y="241"/>
                </a:lnTo>
                <a:lnTo>
                  <a:pt x="328" y="240"/>
                </a:lnTo>
                <a:lnTo>
                  <a:pt x="328" y="240"/>
                </a:lnTo>
                <a:lnTo>
                  <a:pt x="322" y="234"/>
                </a:lnTo>
                <a:lnTo>
                  <a:pt x="318" y="232"/>
                </a:lnTo>
                <a:lnTo>
                  <a:pt x="318" y="232"/>
                </a:lnTo>
                <a:lnTo>
                  <a:pt x="326" y="225"/>
                </a:lnTo>
                <a:lnTo>
                  <a:pt x="332" y="221"/>
                </a:lnTo>
                <a:lnTo>
                  <a:pt x="336" y="215"/>
                </a:lnTo>
                <a:lnTo>
                  <a:pt x="336" y="2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12E43B8-177E-43EC-BF70-A64600FC3AB6}"/>
              </a:ext>
            </a:extLst>
          </p:cNvPr>
          <p:cNvSpPr>
            <a:spLocks/>
          </p:cNvSpPr>
          <p:nvPr/>
        </p:nvSpPr>
        <p:spPr bwMode="auto">
          <a:xfrm>
            <a:off x="2869862" y="870658"/>
            <a:ext cx="494562" cy="1553218"/>
          </a:xfrm>
          <a:custGeom>
            <a:avLst/>
            <a:gdLst>
              <a:gd name="T0" fmla="*/ 154 w 505"/>
              <a:gd name="T1" fmla="*/ 214 h 1586"/>
              <a:gd name="T2" fmla="*/ 121 w 505"/>
              <a:gd name="T3" fmla="*/ 232 h 1586"/>
              <a:gd name="T4" fmla="*/ 74 w 505"/>
              <a:gd name="T5" fmla="*/ 280 h 1586"/>
              <a:gd name="T6" fmla="*/ 15 w 505"/>
              <a:gd name="T7" fmla="*/ 401 h 1586"/>
              <a:gd name="T8" fmla="*/ 18 w 505"/>
              <a:gd name="T9" fmla="*/ 469 h 1586"/>
              <a:gd name="T10" fmla="*/ 0 w 505"/>
              <a:gd name="T11" fmla="*/ 543 h 1586"/>
              <a:gd name="T12" fmla="*/ 10 w 505"/>
              <a:gd name="T13" fmla="*/ 763 h 1586"/>
              <a:gd name="T14" fmla="*/ 59 w 505"/>
              <a:gd name="T15" fmla="*/ 886 h 1586"/>
              <a:gd name="T16" fmla="*/ 55 w 505"/>
              <a:gd name="T17" fmla="*/ 1350 h 1586"/>
              <a:gd name="T18" fmla="*/ 80 w 505"/>
              <a:gd name="T19" fmla="*/ 1572 h 1586"/>
              <a:gd name="T20" fmla="*/ 272 w 505"/>
              <a:gd name="T21" fmla="*/ 1586 h 1586"/>
              <a:gd name="T22" fmla="*/ 286 w 505"/>
              <a:gd name="T23" fmla="*/ 1568 h 1586"/>
              <a:gd name="T24" fmla="*/ 399 w 505"/>
              <a:gd name="T25" fmla="*/ 1568 h 1586"/>
              <a:gd name="T26" fmla="*/ 405 w 505"/>
              <a:gd name="T27" fmla="*/ 1547 h 1586"/>
              <a:gd name="T28" fmla="*/ 320 w 505"/>
              <a:gd name="T29" fmla="*/ 1520 h 1586"/>
              <a:gd name="T30" fmla="*/ 288 w 505"/>
              <a:gd name="T31" fmla="*/ 1495 h 1586"/>
              <a:gd name="T32" fmla="*/ 276 w 505"/>
              <a:gd name="T33" fmla="*/ 1496 h 1586"/>
              <a:gd name="T34" fmla="*/ 257 w 505"/>
              <a:gd name="T35" fmla="*/ 1436 h 1586"/>
              <a:gd name="T36" fmla="*/ 264 w 505"/>
              <a:gd name="T37" fmla="*/ 1202 h 1586"/>
              <a:gd name="T38" fmla="*/ 336 w 505"/>
              <a:gd name="T39" fmla="*/ 1040 h 1586"/>
              <a:gd name="T40" fmla="*/ 350 w 505"/>
              <a:gd name="T41" fmla="*/ 890 h 1586"/>
              <a:gd name="T42" fmla="*/ 398 w 505"/>
              <a:gd name="T43" fmla="*/ 868 h 1586"/>
              <a:gd name="T44" fmla="*/ 427 w 505"/>
              <a:gd name="T45" fmla="*/ 867 h 1586"/>
              <a:gd name="T46" fmla="*/ 409 w 505"/>
              <a:gd name="T47" fmla="*/ 807 h 1586"/>
              <a:gd name="T48" fmla="*/ 432 w 505"/>
              <a:gd name="T49" fmla="*/ 701 h 1586"/>
              <a:gd name="T50" fmla="*/ 424 w 505"/>
              <a:gd name="T51" fmla="*/ 612 h 1586"/>
              <a:gd name="T52" fmla="*/ 447 w 505"/>
              <a:gd name="T53" fmla="*/ 495 h 1586"/>
              <a:gd name="T54" fmla="*/ 494 w 505"/>
              <a:gd name="T55" fmla="*/ 428 h 1586"/>
              <a:gd name="T56" fmla="*/ 489 w 505"/>
              <a:gd name="T57" fmla="*/ 339 h 1586"/>
              <a:gd name="T58" fmla="*/ 464 w 505"/>
              <a:gd name="T59" fmla="*/ 263 h 1586"/>
              <a:gd name="T60" fmla="*/ 457 w 505"/>
              <a:gd name="T61" fmla="*/ 239 h 1586"/>
              <a:gd name="T62" fmla="*/ 439 w 505"/>
              <a:gd name="T63" fmla="*/ 170 h 1586"/>
              <a:gd name="T64" fmla="*/ 380 w 505"/>
              <a:gd name="T65" fmla="*/ 206 h 1586"/>
              <a:gd name="T66" fmla="*/ 372 w 505"/>
              <a:gd name="T67" fmla="*/ 221 h 1586"/>
              <a:gd name="T68" fmla="*/ 382 w 505"/>
              <a:gd name="T69" fmla="*/ 244 h 1586"/>
              <a:gd name="T70" fmla="*/ 388 w 505"/>
              <a:gd name="T71" fmla="*/ 287 h 1586"/>
              <a:gd name="T72" fmla="*/ 391 w 505"/>
              <a:gd name="T73" fmla="*/ 298 h 1586"/>
              <a:gd name="T74" fmla="*/ 383 w 505"/>
              <a:gd name="T75" fmla="*/ 320 h 1586"/>
              <a:gd name="T76" fmla="*/ 366 w 505"/>
              <a:gd name="T77" fmla="*/ 344 h 1586"/>
              <a:gd name="T78" fmla="*/ 332 w 505"/>
              <a:gd name="T79" fmla="*/ 309 h 1586"/>
              <a:gd name="T80" fmla="*/ 295 w 505"/>
              <a:gd name="T81" fmla="*/ 274 h 1586"/>
              <a:gd name="T82" fmla="*/ 312 w 505"/>
              <a:gd name="T83" fmla="*/ 244 h 1586"/>
              <a:gd name="T84" fmla="*/ 331 w 505"/>
              <a:gd name="T85" fmla="*/ 200 h 1586"/>
              <a:gd name="T86" fmla="*/ 323 w 505"/>
              <a:gd name="T87" fmla="*/ 184 h 1586"/>
              <a:gd name="T88" fmla="*/ 335 w 505"/>
              <a:gd name="T89" fmla="*/ 163 h 1586"/>
              <a:gd name="T90" fmla="*/ 324 w 505"/>
              <a:gd name="T91" fmla="*/ 96 h 1586"/>
              <a:gd name="T92" fmla="*/ 301 w 505"/>
              <a:gd name="T93" fmla="*/ 52 h 1586"/>
              <a:gd name="T94" fmla="*/ 307 w 505"/>
              <a:gd name="T95" fmla="*/ 30 h 1586"/>
              <a:gd name="T96" fmla="*/ 287 w 505"/>
              <a:gd name="T97" fmla="*/ 12 h 1586"/>
              <a:gd name="T98" fmla="*/ 235 w 505"/>
              <a:gd name="T99" fmla="*/ 1 h 1586"/>
              <a:gd name="T100" fmla="*/ 169 w 505"/>
              <a:gd name="T101" fmla="*/ 8 h 1586"/>
              <a:gd name="T102" fmla="*/ 140 w 505"/>
              <a:gd name="T103" fmla="*/ 60 h 1586"/>
              <a:gd name="T104" fmla="*/ 130 w 505"/>
              <a:gd name="T105" fmla="*/ 106 h 1586"/>
              <a:gd name="T106" fmla="*/ 154 w 505"/>
              <a:gd name="T107" fmla="*/ 140 h 1586"/>
              <a:gd name="T108" fmla="*/ 161 w 505"/>
              <a:gd name="T109" fmla="*/ 177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5" h="1586">
                <a:moveTo>
                  <a:pt x="161" y="177"/>
                </a:moveTo>
                <a:lnTo>
                  <a:pt x="161" y="177"/>
                </a:lnTo>
                <a:lnTo>
                  <a:pt x="159" y="195"/>
                </a:lnTo>
                <a:lnTo>
                  <a:pt x="158" y="207"/>
                </a:lnTo>
                <a:lnTo>
                  <a:pt x="157" y="211"/>
                </a:lnTo>
                <a:lnTo>
                  <a:pt x="154" y="214"/>
                </a:lnTo>
                <a:lnTo>
                  <a:pt x="154" y="214"/>
                </a:lnTo>
                <a:lnTo>
                  <a:pt x="139" y="215"/>
                </a:lnTo>
                <a:lnTo>
                  <a:pt x="130" y="217"/>
                </a:lnTo>
                <a:lnTo>
                  <a:pt x="128" y="218"/>
                </a:lnTo>
                <a:lnTo>
                  <a:pt x="125" y="221"/>
                </a:lnTo>
                <a:lnTo>
                  <a:pt x="125" y="221"/>
                </a:lnTo>
                <a:lnTo>
                  <a:pt x="122" y="226"/>
                </a:lnTo>
                <a:lnTo>
                  <a:pt x="121" y="232"/>
                </a:lnTo>
                <a:lnTo>
                  <a:pt x="120" y="237"/>
                </a:lnTo>
                <a:lnTo>
                  <a:pt x="118" y="243"/>
                </a:lnTo>
                <a:lnTo>
                  <a:pt x="118" y="243"/>
                </a:lnTo>
                <a:lnTo>
                  <a:pt x="110" y="251"/>
                </a:lnTo>
                <a:lnTo>
                  <a:pt x="98" y="262"/>
                </a:lnTo>
                <a:lnTo>
                  <a:pt x="74" y="280"/>
                </a:lnTo>
                <a:lnTo>
                  <a:pt x="74" y="280"/>
                </a:lnTo>
                <a:lnTo>
                  <a:pt x="37" y="307"/>
                </a:lnTo>
                <a:lnTo>
                  <a:pt x="8" y="331"/>
                </a:lnTo>
                <a:lnTo>
                  <a:pt x="8" y="331"/>
                </a:lnTo>
                <a:lnTo>
                  <a:pt x="10" y="340"/>
                </a:lnTo>
                <a:lnTo>
                  <a:pt x="13" y="362"/>
                </a:lnTo>
                <a:lnTo>
                  <a:pt x="15" y="390"/>
                </a:lnTo>
                <a:lnTo>
                  <a:pt x="15" y="401"/>
                </a:lnTo>
                <a:lnTo>
                  <a:pt x="15" y="412"/>
                </a:lnTo>
                <a:lnTo>
                  <a:pt x="15" y="412"/>
                </a:lnTo>
                <a:lnTo>
                  <a:pt x="15" y="420"/>
                </a:lnTo>
                <a:lnTo>
                  <a:pt x="15" y="428"/>
                </a:lnTo>
                <a:lnTo>
                  <a:pt x="18" y="444"/>
                </a:lnTo>
                <a:lnTo>
                  <a:pt x="18" y="461"/>
                </a:lnTo>
                <a:lnTo>
                  <a:pt x="18" y="469"/>
                </a:lnTo>
                <a:lnTo>
                  <a:pt x="15" y="477"/>
                </a:lnTo>
                <a:lnTo>
                  <a:pt x="15" y="477"/>
                </a:lnTo>
                <a:lnTo>
                  <a:pt x="8" y="494"/>
                </a:lnTo>
                <a:lnTo>
                  <a:pt x="4" y="510"/>
                </a:lnTo>
                <a:lnTo>
                  <a:pt x="0" y="527"/>
                </a:lnTo>
                <a:lnTo>
                  <a:pt x="0" y="535"/>
                </a:lnTo>
                <a:lnTo>
                  <a:pt x="0" y="543"/>
                </a:lnTo>
                <a:lnTo>
                  <a:pt x="0" y="543"/>
                </a:lnTo>
                <a:lnTo>
                  <a:pt x="6" y="609"/>
                </a:lnTo>
                <a:lnTo>
                  <a:pt x="7" y="649"/>
                </a:lnTo>
                <a:lnTo>
                  <a:pt x="8" y="675"/>
                </a:lnTo>
                <a:lnTo>
                  <a:pt x="8" y="675"/>
                </a:lnTo>
                <a:lnTo>
                  <a:pt x="8" y="709"/>
                </a:lnTo>
                <a:lnTo>
                  <a:pt x="10" y="763"/>
                </a:lnTo>
                <a:lnTo>
                  <a:pt x="13" y="813"/>
                </a:lnTo>
                <a:lnTo>
                  <a:pt x="14" y="830"/>
                </a:lnTo>
                <a:lnTo>
                  <a:pt x="15" y="835"/>
                </a:lnTo>
                <a:lnTo>
                  <a:pt x="15" y="835"/>
                </a:lnTo>
                <a:lnTo>
                  <a:pt x="23" y="844"/>
                </a:lnTo>
                <a:lnTo>
                  <a:pt x="39" y="861"/>
                </a:lnTo>
                <a:lnTo>
                  <a:pt x="59" y="886"/>
                </a:lnTo>
                <a:lnTo>
                  <a:pt x="59" y="1208"/>
                </a:lnTo>
                <a:lnTo>
                  <a:pt x="59" y="1208"/>
                </a:lnTo>
                <a:lnTo>
                  <a:pt x="55" y="1254"/>
                </a:lnTo>
                <a:lnTo>
                  <a:pt x="52" y="1288"/>
                </a:lnTo>
                <a:lnTo>
                  <a:pt x="52" y="1311"/>
                </a:lnTo>
                <a:lnTo>
                  <a:pt x="52" y="1311"/>
                </a:lnTo>
                <a:lnTo>
                  <a:pt x="55" y="1350"/>
                </a:lnTo>
                <a:lnTo>
                  <a:pt x="63" y="1417"/>
                </a:lnTo>
                <a:lnTo>
                  <a:pt x="74" y="1509"/>
                </a:lnTo>
                <a:lnTo>
                  <a:pt x="81" y="1509"/>
                </a:lnTo>
                <a:lnTo>
                  <a:pt x="81" y="1509"/>
                </a:lnTo>
                <a:lnTo>
                  <a:pt x="80" y="1542"/>
                </a:lnTo>
                <a:lnTo>
                  <a:pt x="80" y="1564"/>
                </a:lnTo>
                <a:lnTo>
                  <a:pt x="80" y="1572"/>
                </a:lnTo>
                <a:lnTo>
                  <a:pt x="81" y="1575"/>
                </a:lnTo>
                <a:lnTo>
                  <a:pt x="81" y="1575"/>
                </a:lnTo>
                <a:lnTo>
                  <a:pt x="140" y="1577"/>
                </a:lnTo>
                <a:lnTo>
                  <a:pt x="220" y="1581"/>
                </a:lnTo>
                <a:lnTo>
                  <a:pt x="220" y="1581"/>
                </a:lnTo>
                <a:lnTo>
                  <a:pt x="259" y="1586"/>
                </a:lnTo>
                <a:lnTo>
                  <a:pt x="272" y="1586"/>
                </a:lnTo>
                <a:lnTo>
                  <a:pt x="276" y="1584"/>
                </a:lnTo>
                <a:lnTo>
                  <a:pt x="279" y="1581"/>
                </a:lnTo>
                <a:lnTo>
                  <a:pt x="279" y="1581"/>
                </a:lnTo>
                <a:lnTo>
                  <a:pt x="286" y="1573"/>
                </a:lnTo>
                <a:lnTo>
                  <a:pt x="287" y="1569"/>
                </a:lnTo>
                <a:lnTo>
                  <a:pt x="287" y="1568"/>
                </a:lnTo>
                <a:lnTo>
                  <a:pt x="286" y="1568"/>
                </a:lnTo>
                <a:lnTo>
                  <a:pt x="286" y="1568"/>
                </a:lnTo>
                <a:lnTo>
                  <a:pt x="290" y="1566"/>
                </a:lnTo>
                <a:lnTo>
                  <a:pt x="301" y="1568"/>
                </a:lnTo>
                <a:lnTo>
                  <a:pt x="339" y="1569"/>
                </a:lnTo>
                <a:lnTo>
                  <a:pt x="380" y="1570"/>
                </a:lnTo>
                <a:lnTo>
                  <a:pt x="394" y="1569"/>
                </a:lnTo>
                <a:lnTo>
                  <a:pt x="399" y="1568"/>
                </a:lnTo>
                <a:lnTo>
                  <a:pt x="402" y="1568"/>
                </a:lnTo>
                <a:lnTo>
                  <a:pt x="402" y="1568"/>
                </a:lnTo>
                <a:lnTo>
                  <a:pt x="405" y="1564"/>
                </a:lnTo>
                <a:lnTo>
                  <a:pt x="408" y="1560"/>
                </a:lnTo>
                <a:lnTo>
                  <a:pt x="408" y="1555"/>
                </a:lnTo>
                <a:lnTo>
                  <a:pt x="408" y="1551"/>
                </a:lnTo>
                <a:lnTo>
                  <a:pt x="405" y="1547"/>
                </a:lnTo>
                <a:lnTo>
                  <a:pt x="402" y="1543"/>
                </a:lnTo>
                <a:lnTo>
                  <a:pt x="399" y="1540"/>
                </a:lnTo>
                <a:lnTo>
                  <a:pt x="395" y="1538"/>
                </a:lnTo>
                <a:lnTo>
                  <a:pt x="395" y="1538"/>
                </a:lnTo>
                <a:lnTo>
                  <a:pt x="376" y="1532"/>
                </a:lnTo>
                <a:lnTo>
                  <a:pt x="347" y="1527"/>
                </a:lnTo>
                <a:lnTo>
                  <a:pt x="320" y="1520"/>
                </a:lnTo>
                <a:lnTo>
                  <a:pt x="310" y="1517"/>
                </a:lnTo>
                <a:lnTo>
                  <a:pt x="307" y="1516"/>
                </a:lnTo>
                <a:lnTo>
                  <a:pt x="307" y="1516"/>
                </a:lnTo>
                <a:lnTo>
                  <a:pt x="305" y="1512"/>
                </a:lnTo>
                <a:lnTo>
                  <a:pt x="299" y="1505"/>
                </a:lnTo>
                <a:lnTo>
                  <a:pt x="292" y="1498"/>
                </a:lnTo>
                <a:lnTo>
                  <a:pt x="288" y="1495"/>
                </a:lnTo>
                <a:lnTo>
                  <a:pt x="286" y="1494"/>
                </a:lnTo>
                <a:lnTo>
                  <a:pt x="286" y="1494"/>
                </a:lnTo>
                <a:lnTo>
                  <a:pt x="283" y="1495"/>
                </a:lnTo>
                <a:lnTo>
                  <a:pt x="281" y="1496"/>
                </a:lnTo>
                <a:lnTo>
                  <a:pt x="279" y="1501"/>
                </a:lnTo>
                <a:lnTo>
                  <a:pt x="277" y="1499"/>
                </a:lnTo>
                <a:lnTo>
                  <a:pt x="276" y="1496"/>
                </a:lnTo>
                <a:lnTo>
                  <a:pt x="270" y="1480"/>
                </a:lnTo>
                <a:lnTo>
                  <a:pt x="270" y="1480"/>
                </a:lnTo>
                <a:lnTo>
                  <a:pt x="265" y="1459"/>
                </a:lnTo>
                <a:lnTo>
                  <a:pt x="261" y="1451"/>
                </a:lnTo>
                <a:lnTo>
                  <a:pt x="258" y="1446"/>
                </a:lnTo>
                <a:lnTo>
                  <a:pt x="257" y="1436"/>
                </a:lnTo>
                <a:lnTo>
                  <a:pt x="257" y="1436"/>
                </a:lnTo>
                <a:lnTo>
                  <a:pt x="255" y="1394"/>
                </a:lnTo>
                <a:lnTo>
                  <a:pt x="254" y="1321"/>
                </a:lnTo>
                <a:lnTo>
                  <a:pt x="255" y="1282"/>
                </a:lnTo>
                <a:lnTo>
                  <a:pt x="257" y="1247"/>
                </a:lnTo>
                <a:lnTo>
                  <a:pt x="259" y="1218"/>
                </a:lnTo>
                <a:lnTo>
                  <a:pt x="262" y="1208"/>
                </a:lnTo>
                <a:lnTo>
                  <a:pt x="264" y="1202"/>
                </a:lnTo>
                <a:lnTo>
                  <a:pt x="264" y="1202"/>
                </a:lnTo>
                <a:lnTo>
                  <a:pt x="280" y="1169"/>
                </a:lnTo>
                <a:lnTo>
                  <a:pt x="302" y="1121"/>
                </a:lnTo>
                <a:lnTo>
                  <a:pt x="324" y="1073"/>
                </a:lnTo>
                <a:lnTo>
                  <a:pt x="332" y="1053"/>
                </a:lnTo>
                <a:lnTo>
                  <a:pt x="336" y="1040"/>
                </a:lnTo>
                <a:lnTo>
                  <a:pt x="336" y="1040"/>
                </a:lnTo>
                <a:lnTo>
                  <a:pt x="342" y="1007"/>
                </a:lnTo>
                <a:lnTo>
                  <a:pt x="347" y="959"/>
                </a:lnTo>
                <a:lnTo>
                  <a:pt x="351" y="915"/>
                </a:lnTo>
                <a:lnTo>
                  <a:pt x="351" y="901"/>
                </a:lnTo>
                <a:lnTo>
                  <a:pt x="351" y="894"/>
                </a:lnTo>
                <a:lnTo>
                  <a:pt x="351" y="894"/>
                </a:lnTo>
                <a:lnTo>
                  <a:pt x="350" y="890"/>
                </a:lnTo>
                <a:lnTo>
                  <a:pt x="351" y="885"/>
                </a:lnTo>
                <a:lnTo>
                  <a:pt x="354" y="867"/>
                </a:lnTo>
                <a:lnTo>
                  <a:pt x="358" y="842"/>
                </a:lnTo>
                <a:lnTo>
                  <a:pt x="358" y="842"/>
                </a:lnTo>
                <a:lnTo>
                  <a:pt x="368" y="849"/>
                </a:lnTo>
                <a:lnTo>
                  <a:pt x="387" y="861"/>
                </a:lnTo>
                <a:lnTo>
                  <a:pt x="398" y="868"/>
                </a:lnTo>
                <a:lnTo>
                  <a:pt x="409" y="872"/>
                </a:lnTo>
                <a:lnTo>
                  <a:pt x="419" y="874"/>
                </a:lnTo>
                <a:lnTo>
                  <a:pt x="421" y="874"/>
                </a:lnTo>
                <a:lnTo>
                  <a:pt x="424" y="872"/>
                </a:lnTo>
                <a:lnTo>
                  <a:pt x="424" y="872"/>
                </a:lnTo>
                <a:lnTo>
                  <a:pt x="427" y="870"/>
                </a:lnTo>
                <a:lnTo>
                  <a:pt x="427" y="867"/>
                </a:lnTo>
                <a:lnTo>
                  <a:pt x="428" y="860"/>
                </a:lnTo>
                <a:lnTo>
                  <a:pt x="427" y="852"/>
                </a:lnTo>
                <a:lnTo>
                  <a:pt x="424" y="842"/>
                </a:lnTo>
                <a:lnTo>
                  <a:pt x="416" y="826"/>
                </a:lnTo>
                <a:lnTo>
                  <a:pt x="410" y="813"/>
                </a:lnTo>
                <a:lnTo>
                  <a:pt x="410" y="813"/>
                </a:lnTo>
                <a:lnTo>
                  <a:pt x="409" y="807"/>
                </a:lnTo>
                <a:lnTo>
                  <a:pt x="410" y="796"/>
                </a:lnTo>
                <a:lnTo>
                  <a:pt x="419" y="767"/>
                </a:lnTo>
                <a:lnTo>
                  <a:pt x="427" y="735"/>
                </a:lnTo>
                <a:lnTo>
                  <a:pt x="430" y="722"/>
                </a:lnTo>
                <a:lnTo>
                  <a:pt x="432" y="711"/>
                </a:lnTo>
                <a:lnTo>
                  <a:pt x="432" y="711"/>
                </a:lnTo>
                <a:lnTo>
                  <a:pt x="432" y="701"/>
                </a:lnTo>
                <a:lnTo>
                  <a:pt x="431" y="690"/>
                </a:lnTo>
                <a:lnTo>
                  <a:pt x="428" y="667"/>
                </a:lnTo>
                <a:lnTo>
                  <a:pt x="425" y="643"/>
                </a:lnTo>
                <a:lnTo>
                  <a:pt x="424" y="632"/>
                </a:lnTo>
                <a:lnTo>
                  <a:pt x="424" y="623"/>
                </a:lnTo>
                <a:lnTo>
                  <a:pt x="424" y="623"/>
                </a:lnTo>
                <a:lnTo>
                  <a:pt x="424" y="612"/>
                </a:lnTo>
                <a:lnTo>
                  <a:pt x="423" y="595"/>
                </a:lnTo>
                <a:lnTo>
                  <a:pt x="417" y="553"/>
                </a:lnTo>
                <a:lnTo>
                  <a:pt x="410" y="499"/>
                </a:lnTo>
                <a:lnTo>
                  <a:pt x="410" y="499"/>
                </a:lnTo>
                <a:lnTo>
                  <a:pt x="427" y="498"/>
                </a:lnTo>
                <a:lnTo>
                  <a:pt x="441" y="497"/>
                </a:lnTo>
                <a:lnTo>
                  <a:pt x="447" y="495"/>
                </a:lnTo>
                <a:lnTo>
                  <a:pt x="454" y="491"/>
                </a:lnTo>
                <a:lnTo>
                  <a:pt x="454" y="491"/>
                </a:lnTo>
                <a:lnTo>
                  <a:pt x="460" y="486"/>
                </a:lnTo>
                <a:lnTo>
                  <a:pt x="468" y="475"/>
                </a:lnTo>
                <a:lnTo>
                  <a:pt x="476" y="461"/>
                </a:lnTo>
                <a:lnTo>
                  <a:pt x="486" y="444"/>
                </a:lnTo>
                <a:lnTo>
                  <a:pt x="494" y="428"/>
                </a:lnTo>
                <a:lnTo>
                  <a:pt x="501" y="412"/>
                </a:lnTo>
                <a:lnTo>
                  <a:pt x="504" y="399"/>
                </a:lnTo>
                <a:lnTo>
                  <a:pt x="505" y="394"/>
                </a:lnTo>
                <a:lnTo>
                  <a:pt x="505" y="390"/>
                </a:lnTo>
                <a:lnTo>
                  <a:pt x="505" y="390"/>
                </a:lnTo>
                <a:lnTo>
                  <a:pt x="498" y="368"/>
                </a:lnTo>
                <a:lnTo>
                  <a:pt x="489" y="339"/>
                </a:lnTo>
                <a:lnTo>
                  <a:pt x="476" y="302"/>
                </a:lnTo>
                <a:lnTo>
                  <a:pt x="476" y="302"/>
                </a:lnTo>
                <a:lnTo>
                  <a:pt x="474" y="295"/>
                </a:lnTo>
                <a:lnTo>
                  <a:pt x="468" y="280"/>
                </a:lnTo>
                <a:lnTo>
                  <a:pt x="468" y="280"/>
                </a:lnTo>
                <a:lnTo>
                  <a:pt x="465" y="268"/>
                </a:lnTo>
                <a:lnTo>
                  <a:pt x="464" y="263"/>
                </a:lnTo>
                <a:lnTo>
                  <a:pt x="461" y="258"/>
                </a:lnTo>
                <a:lnTo>
                  <a:pt x="461" y="258"/>
                </a:lnTo>
                <a:lnTo>
                  <a:pt x="460" y="254"/>
                </a:lnTo>
                <a:lnTo>
                  <a:pt x="460" y="251"/>
                </a:lnTo>
                <a:lnTo>
                  <a:pt x="460" y="246"/>
                </a:lnTo>
                <a:lnTo>
                  <a:pt x="458" y="241"/>
                </a:lnTo>
                <a:lnTo>
                  <a:pt x="457" y="239"/>
                </a:lnTo>
                <a:lnTo>
                  <a:pt x="454" y="236"/>
                </a:lnTo>
                <a:lnTo>
                  <a:pt x="454" y="236"/>
                </a:lnTo>
                <a:lnTo>
                  <a:pt x="445" y="231"/>
                </a:lnTo>
                <a:lnTo>
                  <a:pt x="435" y="225"/>
                </a:lnTo>
                <a:lnTo>
                  <a:pt x="424" y="221"/>
                </a:lnTo>
                <a:lnTo>
                  <a:pt x="417" y="214"/>
                </a:lnTo>
                <a:lnTo>
                  <a:pt x="439" y="170"/>
                </a:lnTo>
                <a:lnTo>
                  <a:pt x="424" y="162"/>
                </a:lnTo>
                <a:lnTo>
                  <a:pt x="402" y="206"/>
                </a:lnTo>
                <a:lnTo>
                  <a:pt x="402" y="206"/>
                </a:lnTo>
                <a:lnTo>
                  <a:pt x="394" y="207"/>
                </a:lnTo>
                <a:lnTo>
                  <a:pt x="387" y="207"/>
                </a:lnTo>
                <a:lnTo>
                  <a:pt x="380" y="206"/>
                </a:lnTo>
                <a:lnTo>
                  <a:pt x="380" y="206"/>
                </a:lnTo>
                <a:lnTo>
                  <a:pt x="377" y="204"/>
                </a:lnTo>
                <a:lnTo>
                  <a:pt x="376" y="202"/>
                </a:lnTo>
                <a:lnTo>
                  <a:pt x="375" y="203"/>
                </a:lnTo>
                <a:lnTo>
                  <a:pt x="373" y="206"/>
                </a:lnTo>
                <a:lnTo>
                  <a:pt x="373" y="206"/>
                </a:lnTo>
                <a:lnTo>
                  <a:pt x="372" y="214"/>
                </a:lnTo>
                <a:lnTo>
                  <a:pt x="372" y="221"/>
                </a:lnTo>
                <a:lnTo>
                  <a:pt x="373" y="228"/>
                </a:lnTo>
                <a:lnTo>
                  <a:pt x="373" y="228"/>
                </a:lnTo>
                <a:lnTo>
                  <a:pt x="376" y="236"/>
                </a:lnTo>
                <a:lnTo>
                  <a:pt x="379" y="240"/>
                </a:lnTo>
                <a:lnTo>
                  <a:pt x="380" y="243"/>
                </a:lnTo>
                <a:lnTo>
                  <a:pt x="380" y="243"/>
                </a:lnTo>
                <a:lnTo>
                  <a:pt x="382" y="244"/>
                </a:lnTo>
                <a:lnTo>
                  <a:pt x="380" y="246"/>
                </a:lnTo>
                <a:lnTo>
                  <a:pt x="377" y="254"/>
                </a:lnTo>
                <a:lnTo>
                  <a:pt x="373" y="265"/>
                </a:lnTo>
                <a:lnTo>
                  <a:pt x="373" y="265"/>
                </a:lnTo>
                <a:lnTo>
                  <a:pt x="376" y="269"/>
                </a:lnTo>
                <a:lnTo>
                  <a:pt x="380" y="277"/>
                </a:lnTo>
                <a:lnTo>
                  <a:pt x="388" y="287"/>
                </a:lnTo>
                <a:lnTo>
                  <a:pt x="388" y="287"/>
                </a:lnTo>
                <a:lnTo>
                  <a:pt x="388" y="291"/>
                </a:lnTo>
                <a:lnTo>
                  <a:pt x="388" y="294"/>
                </a:lnTo>
                <a:lnTo>
                  <a:pt x="388" y="294"/>
                </a:lnTo>
                <a:lnTo>
                  <a:pt x="388" y="295"/>
                </a:lnTo>
                <a:lnTo>
                  <a:pt x="391" y="295"/>
                </a:lnTo>
                <a:lnTo>
                  <a:pt x="391" y="298"/>
                </a:lnTo>
                <a:lnTo>
                  <a:pt x="388" y="302"/>
                </a:lnTo>
                <a:lnTo>
                  <a:pt x="388" y="302"/>
                </a:lnTo>
                <a:lnTo>
                  <a:pt x="386" y="305"/>
                </a:lnTo>
                <a:lnTo>
                  <a:pt x="384" y="306"/>
                </a:lnTo>
                <a:lnTo>
                  <a:pt x="384" y="311"/>
                </a:lnTo>
                <a:lnTo>
                  <a:pt x="384" y="317"/>
                </a:lnTo>
                <a:lnTo>
                  <a:pt x="383" y="320"/>
                </a:lnTo>
                <a:lnTo>
                  <a:pt x="380" y="324"/>
                </a:lnTo>
                <a:lnTo>
                  <a:pt x="380" y="324"/>
                </a:lnTo>
                <a:lnTo>
                  <a:pt x="369" y="339"/>
                </a:lnTo>
                <a:lnTo>
                  <a:pt x="366" y="346"/>
                </a:lnTo>
                <a:lnTo>
                  <a:pt x="366" y="346"/>
                </a:lnTo>
                <a:lnTo>
                  <a:pt x="366" y="344"/>
                </a:lnTo>
                <a:lnTo>
                  <a:pt x="366" y="344"/>
                </a:lnTo>
                <a:lnTo>
                  <a:pt x="358" y="337"/>
                </a:lnTo>
                <a:lnTo>
                  <a:pt x="358" y="337"/>
                </a:lnTo>
                <a:lnTo>
                  <a:pt x="349" y="332"/>
                </a:lnTo>
                <a:lnTo>
                  <a:pt x="345" y="327"/>
                </a:lnTo>
                <a:lnTo>
                  <a:pt x="336" y="316"/>
                </a:lnTo>
                <a:lnTo>
                  <a:pt x="336" y="316"/>
                </a:lnTo>
                <a:lnTo>
                  <a:pt x="332" y="309"/>
                </a:lnTo>
                <a:lnTo>
                  <a:pt x="327" y="303"/>
                </a:lnTo>
                <a:lnTo>
                  <a:pt x="314" y="292"/>
                </a:lnTo>
                <a:lnTo>
                  <a:pt x="305" y="285"/>
                </a:lnTo>
                <a:lnTo>
                  <a:pt x="301" y="280"/>
                </a:lnTo>
                <a:lnTo>
                  <a:pt x="301" y="280"/>
                </a:lnTo>
                <a:lnTo>
                  <a:pt x="298" y="277"/>
                </a:lnTo>
                <a:lnTo>
                  <a:pt x="295" y="274"/>
                </a:lnTo>
                <a:lnTo>
                  <a:pt x="284" y="270"/>
                </a:lnTo>
                <a:lnTo>
                  <a:pt x="270" y="265"/>
                </a:lnTo>
                <a:lnTo>
                  <a:pt x="270" y="236"/>
                </a:lnTo>
                <a:lnTo>
                  <a:pt x="270" y="236"/>
                </a:lnTo>
                <a:lnTo>
                  <a:pt x="291" y="240"/>
                </a:lnTo>
                <a:lnTo>
                  <a:pt x="306" y="243"/>
                </a:lnTo>
                <a:lnTo>
                  <a:pt x="312" y="244"/>
                </a:lnTo>
                <a:lnTo>
                  <a:pt x="314" y="243"/>
                </a:lnTo>
                <a:lnTo>
                  <a:pt x="314" y="243"/>
                </a:lnTo>
                <a:lnTo>
                  <a:pt x="317" y="240"/>
                </a:lnTo>
                <a:lnTo>
                  <a:pt x="320" y="235"/>
                </a:lnTo>
                <a:lnTo>
                  <a:pt x="325" y="220"/>
                </a:lnTo>
                <a:lnTo>
                  <a:pt x="329" y="204"/>
                </a:lnTo>
                <a:lnTo>
                  <a:pt x="331" y="200"/>
                </a:lnTo>
                <a:lnTo>
                  <a:pt x="329" y="199"/>
                </a:lnTo>
                <a:lnTo>
                  <a:pt x="329" y="199"/>
                </a:lnTo>
                <a:lnTo>
                  <a:pt x="328" y="199"/>
                </a:lnTo>
                <a:lnTo>
                  <a:pt x="327" y="198"/>
                </a:lnTo>
                <a:lnTo>
                  <a:pt x="324" y="192"/>
                </a:lnTo>
                <a:lnTo>
                  <a:pt x="323" y="184"/>
                </a:lnTo>
                <a:lnTo>
                  <a:pt x="323" y="184"/>
                </a:lnTo>
                <a:lnTo>
                  <a:pt x="328" y="184"/>
                </a:lnTo>
                <a:lnTo>
                  <a:pt x="334" y="181"/>
                </a:lnTo>
                <a:lnTo>
                  <a:pt x="336" y="177"/>
                </a:lnTo>
                <a:lnTo>
                  <a:pt x="336" y="177"/>
                </a:lnTo>
                <a:lnTo>
                  <a:pt x="338" y="174"/>
                </a:lnTo>
                <a:lnTo>
                  <a:pt x="338" y="170"/>
                </a:lnTo>
                <a:lnTo>
                  <a:pt x="335" y="163"/>
                </a:lnTo>
                <a:lnTo>
                  <a:pt x="329" y="148"/>
                </a:lnTo>
                <a:lnTo>
                  <a:pt x="329" y="148"/>
                </a:lnTo>
                <a:lnTo>
                  <a:pt x="325" y="130"/>
                </a:lnTo>
                <a:lnTo>
                  <a:pt x="323" y="111"/>
                </a:lnTo>
                <a:lnTo>
                  <a:pt x="323" y="111"/>
                </a:lnTo>
                <a:lnTo>
                  <a:pt x="323" y="104"/>
                </a:lnTo>
                <a:lnTo>
                  <a:pt x="324" y="96"/>
                </a:lnTo>
                <a:lnTo>
                  <a:pt x="324" y="89"/>
                </a:lnTo>
                <a:lnTo>
                  <a:pt x="324" y="85"/>
                </a:lnTo>
                <a:lnTo>
                  <a:pt x="323" y="82"/>
                </a:lnTo>
                <a:lnTo>
                  <a:pt x="323" y="82"/>
                </a:lnTo>
                <a:lnTo>
                  <a:pt x="317" y="74"/>
                </a:lnTo>
                <a:lnTo>
                  <a:pt x="309" y="65"/>
                </a:lnTo>
                <a:lnTo>
                  <a:pt x="301" y="52"/>
                </a:lnTo>
                <a:lnTo>
                  <a:pt x="301" y="52"/>
                </a:lnTo>
                <a:lnTo>
                  <a:pt x="302" y="51"/>
                </a:lnTo>
                <a:lnTo>
                  <a:pt x="306" y="47"/>
                </a:lnTo>
                <a:lnTo>
                  <a:pt x="307" y="44"/>
                </a:lnTo>
                <a:lnTo>
                  <a:pt x="309" y="40"/>
                </a:lnTo>
                <a:lnTo>
                  <a:pt x="309" y="36"/>
                </a:lnTo>
                <a:lnTo>
                  <a:pt x="307" y="30"/>
                </a:lnTo>
                <a:lnTo>
                  <a:pt x="307" y="30"/>
                </a:lnTo>
                <a:lnTo>
                  <a:pt x="303" y="23"/>
                </a:lnTo>
                <a:lnTo>
                  <a:pt x="301" y="21"/>
                </a:lnTo>
                <a:lnTo>
                  <a:pt x="297" y="19"/>
                </a:lnTo>
                <a:lnTo>
                  <a:pt x="292" y="17"/>
                </a:lnTo>
                <a:lnTo>
                  <a:pt x="292" y="17"/>
                </a:lnTo>
                <a:lnTo>
                  <a:pt x="287" y="12"/>
                </a:lnTo>
                <a:lnTo>
                  <a:pt x="279" y="8"/>
                </a:lnTo>
                <a:lnTo>
                  <a:pt x="264" y="1"/>
                </a:lnTo>
                <a:lnTo>
                  <a:pt x="264" y="1"/>
                </a:lnTo>
                <a:lnTo>
                  <a:pt x="257" y="0"/>
                </a:lnTo>
                <a:lnTo>
                  <a:pt x="247" y="0"/>
                </a:lnTo>
                <a:lnTo>
                  <a:pt x="239" y="0"/>
                </a:lnTo>
                <a:lnTo>
                  <a:pt x="235" y="1"/>
                </a:lnTo>
                <a:lnTo>
                  <a:pt x="235" y="1"/>
                </a:lnTo>
                <a:lnTo>
                  <a:pt x="224" y="3"/>
                </a:lnTo>
                <a:lnTo>
                  <a:pt x="202" y="4"/>
                </a:lnTo>
                <a:lnTo>
                  <a:pt x="179" y="6"/>
                </a:lnTo>
                <a:lnTo>
                  <a:pt x="172" y="7"/>
                </a:lnTo>
                <a:lnTo>
                  <a:pt x="169" y="8"/>
                </a:lnTo>
                <a:lnTo>
                  <a:pt x="169" y="8"/>
                </a:lnTo>
                <a:lnTo>
                  <a:pt x="168" y="12"/>
                </a:lnTo>
                <a:lnTo>
                  <a:pt x="163" y="18"/>
                </a:lnTo>
                <a:lnTo>
                  <a:pt x="154" y="30"/>
                </a:lnTo>
                <a:lnTo>
                  <a:pt x="154" y="30"/>
                </a:lnTo>
                <a:lnTo>
                  <a:pt x="150" y="40"/>
                </a:lnTo>
                <a:lnTo>
                  <a:pt x="146" y="47"/>
                </a:lnTo>
                <a:lnTo>
                  <a:pt x="140" y="60"/>
                </a:lnTo>
                <a:lnTo>
                  <a:pt x="140" y="60"/>
                </a:lnTo>
                <a:lnTo>
                  <a:pt x="135" y="69"/>
                </a:lnTo>
                <a:lnTo>
                  <a:pt x="133" y="73"/>
                </a:lnTo>
                <a:lnTo>
                  <a:pt x="132" y="82"/>
                </a:lnTo>
                <a:lnTo>
                  <a:pt x="132" y="82"/>
                </a:lnTo>
                <a:lnTo>
                  <a:pt x="130" y="100"/>
                </a:lnTo>
                <a:lnTo>
                  <a:pt x="130" y="106"/>
                </a:lnTo>
                <a:lnTo>
                  <a:pt x="132" y="111"/>
                </a:lnTo>
                <a:lnTo>
                  <a:pt x="132" y="111"/>
                </a:lnTo>
                <a:lnTo>
                  <a:pt x="137" y="118"/>
                </a:lnTo>
                <a:lnTo>
                  <a:pt x="146" y="126"/>
                </a:lnTo>
                <a:lnTo>
                  <a:pt x="152" y="134"/>
                </a:lnTo>
                <a:lnTo>
                  <a:pt x="154" y="139"/>
                </a:lnTo>
                <a:lnTo>
                  <a:pt x="154" y="140"/>
                </a:lnTo>
                <a:lnTo>
                  <a:pt x="154" y="140"/>
                </a:lnTo>
                <a:lnTo>
                  <a:pt x="152" y="145"/>
                </a:lnTo>
                <a:lnTo>
                  <a:pt x="152" y="148"/>
                </a:lnTo>
                <a:lnTo>
                  <a:pt x="154" y="155"/>
                </a:lnTo>
                <a:lnTo>
                  <a:pt x="154" y="155"/>
                </a:lnTo>
                <a:lnTo>
                  <a:pt x="158" y="167"/>
                </a:lnTo>
                <a:lnTo>
                  <a:pt x="161" y="177"/>
                </a:lnTo>
                <a:lnTo>
                  <a:pt x="161" y="1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FE2F576A-9B1E-4A95-B294-1B6F1BDF64D4}"/>
              </a:ext>
            </a:extLst>
          </p:cNvPr>
          <p:cNvSpPr>
            <a:spLocks noEditPoints="1"/>
          </p:cNvSpPr>
          <p:nvPr/>
        </p:nvSpPr>
        <p:spPr bwMode="auto">
          <a:xfrm>
            <a:off x="8502792" y="778582"/>
            <a:ext cx="390753" cy="1654089"/>
          </a:xfrm>
          <a:custGeom>
            <a:avLst/>
            <a:gdLst>
              <a:gd name="T0" fmla="*/ 114 w 399"/>
              <a:gd name="T1" fmla="*/ 113 h 1689"/>
              <a:gd name="T2" fmla="*/ 90 w 399"/>
              <a:gd name="T3" fmla="*/ 115 h 1689"/>
              <a:gd name="T4" fmla="*/ 50 w 399"/>
              <a:gd name="T5" fmla="*/ 119 h 1689"/>
              <a:gd name="T6" fmla="*/ 23 w 399"/>
              <a:gd name="T7" fmla="*/ 140 h 1689"/>
              <a:gd name="T8" fmla="*/ 0 w 399"/>
              <a:gd name="T9" fmla="*/ 190 h 1689"/>
              <a:gd name="T10" fmla="*/ 9 w 399"/>
              <a:gd name="T11" fmla="*/ 247 h 1689"/>
              <a:gd name="T12" fmla="*/ 28 w 399"/>
              <a:gd name="T13" fmla="*/ 278 h 1689"/>
              <a:gd name="T14" fmla="*/ 42 w 399"/>
              <a:gd name="T15" fmla="*/ 318 h 1689"/>
              <a:gd name="T16" fmla="*/ 20 w 399"/>
              <a:gd name="T17" fmla="*/ 391 h 1689"/>
              <a:gd name="T18" fmla="*/ 45 w 399"/>
              <a:gd name="T19" fmla="*/ 650 h 1689"/>
              <a:gd name="T20" fmla="*/ 66 w 399"/>
              <a:gd name="T21" fmla="*/ 728 h 1689"/>
              <a:gd name="T22" fmla="*/ 57 w 399"/>
              <a:gd name="T23" fmla="*/ 949 h 1689"/>
              <a:gd name="T24" fmla="*/ 83 w 399"/>
              <a:gd name="T25" fmla="*/ 1010 h 1689"/>
              <a:gd name="T26" fmla="*/ 112 w 399"/>
              <a:gd name="T27" fmla="*/ 1508 h 1689"/>
              <a:gd name="T28" fmla="*/ 114 w 399"/>
              <a:gd name="T29" fmla="*/ 1551 h 1689"/>
              <a:gd name="T30" fmla="*/ 119 w 399"/>
              <a:gd name="T31" fmla="*/ 1606 h 1689"/>
              <a:gd name="T32" fmla="*/ 126 w 399"/>
              <a:gd name="T33" fmla="*/ 1669 h 1689"/>
              <a:gd name="T34" fmla="*/ 282 w 399"/>
              <a:gd name="T35" fmla="*/ 1689 h 1689"/>
              <a:gd name="T36" fmla="*/ 339 w 399"/>
              <a:gd name="T37" fmla="*/ 1678 h 1689"/>
              <a:gd name="T38" fmla="*/ 334 w 399"/>
              <a:gd name="T39" fmla="*/ 1656 h 1689"/>
              <a:gd name="T40" fmla="*/ 285 w 399"/>
              <a:gd name="T41" fmla="*/ 1617 h 1689"/>
              <a:gd name="T42" fmla="*/ 249 w 399"/>
              <a:gd name="T43" fmla="*/ 1541 h 1689"/>
              <a:gd name="T44" fmla="*/ 249 w 399"/>
              <a:gd name="T45" fmla="*/ 1451 h 1689"/>
              <a:gd name="T46" fmla="*/ 267 w 399"/>
              <a:gd name="T47" fmla="*/ 1292 h 1689"/>
              <a:gd name="T48" fmla="*/ 310 w 399"/>
              <a:gd name="T49" fmla="*/ 1064 h 1689"/>
              <a:gd name="T50" fmla="*/ 293 w 399"/>
              <a:gd name="T51" fmla="*/ 1002 h 1689"/>
              <a:gd name="T52" fmla="*/ 317 w 399"/>
              <a:gd name="T53" fmla="*/ 1002 h 1689"/>
              <a:gd name="T54" fmla="*/ 329 w 399"/>
              <a:gd name="T55" fmla="*/ 984 h 1689"/>
              <a:gd name="T56" fmla="*/ 330 w 399"/>
              <a:gd name="T57" fmla="*/ 942 h 1689"/>
              <a:gd name="T58" fmla="*/ 330 w 399"/>
              <a:gd name="T59" fmla="*/ 917 h 1689"/>
              <a:gd name="T60" fmla="*/ 354 w 399"/>
              <a:gd name="T61" fmla="*/ 891 h 1689"/>
              <a:gd name="T62" fmla="*/ 395 w 399"/>
              <a:gd name="T63" fmla="*/ 869 h 1689"/>
              <a:gd name="T64" fmla="*/ 374 w 399"/>
              <a:gd name="T65" fmla="*/ 687 h 1689"/>
              <a:gd name="T66" fmla="*/ 356 w 399"/>
              <a:gd name="T67" fmla="*/ 604 h 1689"/>
              <a:gd name="T68" fmla="*/ 247 w 399"/>
              <a:gd name="T69" fmla="*/ 375 h 1689"/>
              <a:gd name="T70" fmla="*/ 189 w 399"/>
              <a:gd name="T71" fmla="*/ 293 h 1689"/>
              <a:gd name="T72" fmla="*/ 197 w 399"/>
              <a:gd name="T73" fmla="*/ 273 h 1689"/>
              <a:gd name="T74" fmla="*/ 215 w 399"/>
              <a:gd name="T75" fmla="*/ 273 h 1689"/>
              <a:gd name="T76" fmla="*/ 222 w 399"/>
              <a:gd name="T77" fmla="*/ 259 h 1689"/>
              <a:gd name="T78" fmla="*/ 223 w 399"/>
              <a:gd name="T79" fmla="*/ 212 h 1689"/>
              <a:gd name="T80" fmla="*/ 215 w 399"/>
              <a:gd name="T81" fmla="*/ 203 h 1689"/>
              <a:gd name="T82" fmla="*/ 205 w 399"/>
              <a:gd name="T83" fmla="*/ 177 h 1689"/>
              <a:gd name="T84" fmla="*/ 173 w 399"/>
              <a:gd name="T85" fmla="*/ 152 h 1689"/>
              <a:gd name="T86" fmla="*/ 190 w 399"/>
              <a:gd name="T87" fmla="*/ 100 h 1689"/>
              <a:gd name="T88" fmla="*/ 185 w 399"/>
              <a:gd name="T89" fmla="*/ 87 h 1689"/>
              <a:gd name="T90" fmla="*/ 233 w 399"/>
              <a:gd name="T91" fmla="*/ 167 h 1689"/>
              <a:gd name="T92" fmla="*/ 264 w 399"/>
              <a:gd name="T93" fmla="*/ 183 h 1689"/>
              <a:gd name="T94" fmla="*/ 286 w 399"/>
              <a:gd name="T95" fmla="*/ 155 h 1689"/>
              <a:gd name="T96" fmla="*/ 321 w 399"/>
              <a:gd name="T97" fmla="*/ 159 h 1689"/>
              <a:gd name="T98" fmla="*/ 347 w 399"/>
              <a:gd name="T99" fmla="*/ 141 h 1689"/>
              <a:gd name="T100" fmla="*/ 369 w 399"/>
              <a:gd name="T101" fmla="*/ 131 h 1689"/>
              <a:gd name="T102" fmla="*/ 399 w 399"/>
              <a:gd name="T103" fmla="*/ 94 h 1689"/>
              <a:gd name="T104" fmla="*/ 391 w 399"/>
              <a:gd name="T105" fmla="*/ 68 h 1689"/>
              <a:gd name="T106" fmla="*/ 399 w 399"/>
              <a:gd name="T107" fmla="*/ 26 h 1689"/>
              <a:gd name="T108" fmla="*/ 384 w 399"/>
              <a:gd name="T109" fmla="*/ 6 h 1689"/>
              <a:gd name="T110" fmla="*/ 343 w 399"/>
              <a:gd name="T111" fmla="*/ 12 h 1689"/>
              <a:gd name="T112" fmla="*/ 313 w 399"/>
              <a:gd name="T113" fmla="*/ 30 h 1689"/>
              <a:gd name="T114" fmla="*/ 281 w 399"/>
              <a:gd name="T115" fmla="*/ 44 h 1689"/>
              <a:gd name="T116" fmla="*/ 267 w 399"/>
              <a:gd name="T117" fmla="*/ 61 h 1689"/>
              <a:gd name="T118" fmla="*/ 249 w 399"/>
              <a:gd name="T119" fmla="*/ 105 h 1689"/>
              <a:gd name="T120" fmla="*/ 233 w 399"/>
              <a:gd name="T121" fmla="*/ 133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9" h="1689">
                <a:moveTo>
                  <a:pt x="136" y="115"/>
                </a:moveTo>
                <a:lnTo>
                  <a:pt x="136" y="115"/>
                </a:lnTo>
                <a:lnTo>
                  <a:pt x="134" y="115"/>
                </a:lnTo>
                <a:lnTo>
                  <a:pt x="130" y="115"/>
                </a:lnTo>
                <a:lnTo>
                  <a:pt x="122" y="113"/>
                </a:lnTo>
                <a:lnTo>
                  <a:pt x="114" y="113"/>
                </a:lnTo>
                <a:lnTo>
                  <a:pt x="111" y="113"/>
                </a:lnTo>
                <a:lnTo>
                  <a:pt x="109" y="115"/>
                </a:lnTo>
                <a:lnTo>
                  <a:pt x="109" y="115"/>
                </a:lnTo>
                <a:lnTo>
                  <a:pt x="108" y="116"/>
                </a:lnTo>
                <a:lnTo>
                  <a:pt x="103" y="116"/>
                </a:lnTo>
                <a:lnTo>
                  <a:pt x="90" y="115"/>
                </a:lnTo>
                <a:lnTo>
                  <a:pt x="75" y="113"/>
                </a:lnTo>
                <a:lnTo>
                  <a:pt x="70" y="113"/>
                </a:lnTo>
                <a:lnTo>
                  <a:pt x="66" y="115"/>
                </a:lnTo>
                <a:lnTo>
                  <a:pt x="66" y="115"/>
                </a:lnTo>
                <a:lnTo>
                  <a:pt x="59" y="118"/>
                </a:lnTo>
                <a:lnTo>
                  <a:pt x="50" y="119"/>
                </a:lnTo>
                <a:lnTo>
                  <a:pt x="44" y="120"/>
                </a:lnTo>
                <a:lnTo>
                  <a:pt x="41" y="122"/>
                </a:lnTo>
                <a:lnTo>
                  <a:pt x="39" y="123"/>
                </a:lnTo>
                <a:lnTo>
                  <a:pt x="39" y="123"/>
                </a:lnTo>
                <a:lnTo>
                  <a:pt x="34" y="130"/>
                </a:lnTo>
                <a:lnTo>
                  <a:pt x="23" y="140"/>
                </a:lnTo>
                <a:lnTo>
                  <a:pt x="12" y="153"/>
                </a:lnTo>
                <a:lnTo>
                  <a:pt x="8" y="160"/>
                </a:lnTo>
                <a:lnTo>
                  <a:pt x="4" y="167"/>
                </a:lnTo>
                <a:lnTo>
                  <a:pt x="4" y="167"/>
                </a:lnTo>
                <a:lnTo>
                  <a:pt x="1" y="181"/>
                </a:lnTo>
                <a:lnTo>
                  <a:pt x="0" y="190"/>
                </a:lnTo>
                <a:lnTo>
                  <a:pt x="1" y="200"/>
                </a:lnTo>
                <a:lnTo>
                  <a:pt x="4" y="211"/>
                </a:lnTo>
                <a:lnTo>
                  <a:pt x="4" y="211"/>
                </a:lnTo>
                <a:lnTo>
                  <a:pt x="7" y="223"/>
                </a:lnTo>
                <a:lnTo>
                  <a:pt x="8" y="234"/>
                </a:lnTo>
                <a:lnTo>
                  <a:pt x="9" y="247"/>
                </a:lnTo>
                <a:lnTo>
                  <a:pt x="13" y="264"/>
                </a:lnTo>
                <a:lnTo>
                  <a:pt x="13" y="264"/>
                </a:lnTo>
                <a:lnTo>
                  <a:pt x="16" y="273"/>
                </a:lnTo>
                <a:lnTo>
                  <a:pt x="20" y="277"/>
                </a:lnTo>
                <a:lnTo>
                  <a:pt x="24" y="278"/>
                </a:lnTo>
                <a:lnTo>
                  <a:pt x="28" y="278"/>
                </a:lnTo>
                <a:lnTo>
                  <a:pt x="33" y="277"/>
                </a:lnTo>
                <a:lnTo>
                  <a:pt x="37" y="275"/>
                </a:lnTo>
                <a:lnTo>
                  <a:pt x="39" y="273"/>
                </a:lnTo>
                <a:lnTo>
                  <a:pt x="57" y="299"/>
                </a:lnTo>
                <a:lnTo>
                  <a:pt x="57" y="299"/>
                </a:lnTo>
                <a:lnTo>
                  <a:pt x="42" y="318"/>
                </a:lnTo>
                <a:lnTo>
                  <a:pt x="31" y="333"/>
                </a:lnTo>
                <a:lnTo>
                  <a:pt x="22" y="343"/>
                </a:lnTo>
                <a:lnTo>
                  <a:pt x="22" y="343"/>
                </a:lnTo>
                <a:lnTo>
                  <a:pt x="20" y="348"/>
                </a:lnTo>
                <a:lnTo>
                  <a:pt x="20" y="358"/>
                </a:lnTo>
                <a:lnTo>
                  <a:pt x="20" y="391"/>
                </a:lnTo>
                <a:lnTo>
                  <a:pt x="22" y="436"/>
                </a:lnTo>
                <a:lnTo>
                  <a:pt x="26" y="489"/>
                </a:lnTo>
                <a:lnTo>
                  <a:pt x="30" y="544"/>
                </a:lnTo>
                <a:lnTo>
                  <a:pt x="35" y="593"/>
                </a:lnTo>
                <a:lnTo>
                  <a:pt x="42" y="635"/>
                </a:lnTo>
                <a:lnTo>
                  <a:pt x="45" y="650"/>
                </a:lnTo>
                <a:lnTo>
                  <a:pt x="48" y="659"/>
                </a:lnTo>
                <a:lnTo>
                  <a:pt x="48" y="659"/>
                </a:lnTo>
                <a:lnTo>
                  <a:pt x="55" y="674"/>
                </a:lnTo>
                <a:lnTo>
                  <a:pt x="59" y="688"/>
                </a:lnTo>
                <a:lnTo>
                  <a:pt x="63" y="711"/>
                </a:lnTo>
                <a:lnTo>
                  <a:pt x="66" y="728"/>
                </a:lnTo>
                <a:lnTo>
                  <a:pt x="66" y="739"/>
                </a:lnTo>
                <a:lnTo>
                  <a:pt x="66" y="739"/>
                </a:lnTo>
                <a:lnTo>
                  <a:pt x="61" y="835"/>
                </a:lnTo>
                <a:lnTo>
                  <a:pt x="57" y="940"/>
                </a:lnTo>
                <a:lnTo>
                  <a:pt x="57" y="940"/>
                </a:lnTo>
                <a:lnTo>
                  <a:pt x="57" y="949"/>
                </a:lnTo>
                <a:lnTo>
                  <a:pt x="59" y="958"/>
                </a:lnTo>
                <a:lnTo>
                  <a:pt x="61" y="967"/>
                </a:lnTo>
                <a:lnTo>
                  <a:pt x="64" y="976"/>
                </a:lnTo>
                <a:lnTo>
                  <a:pt x="74" y="995"/>
                </a:lnTo>
                <a:lnTo>
                  <a:pt x="83" y="1010"/>
                </a:lnTo>
                <a:lnTo>
                  <a:pt x="83" y="1010"/>
                </a:lnTo>
                <a:lnTo>
                  <a:pt x="127" y="1072"/>
                </a:lnTo>
                <a:lnTo>
                  <a:pt x="127" y="1072"/>
                </a:lnTo>
                <a:lnTo>
                  <a:pt x="118" y="1451"/>
                </a:lnTo>
                <a:lnTo>
                  <a:pt x="118" y="1451"/>
                </a:lnTo>
                <a:lnTo>
                  <a:pt x="116" y="1481"/>
                </a:lnTo>
                <a:lnTo>
                  <a:pt x="112" y="1508"/>
                </a:lnTo>
                <a:lnTo>
                  <a:pt x="109" y="1529"/>
                </a:lnTo>
                <a:lnTo>
                  <a:pt x="109" y="1536"/>
                </a:lnTo>
                <a:lnTo>
                  <a:pt x="109" y="1538"/>
                </a:lnTo>
                <a:lnTo>
                  <a:pt x="109" y="1538"/>
                </a:lnTo>
                <a:lnTo>
                  <a:pt x="112" y="1543"/>
                </a:lnTo>
                <a:lnTo>
                  <a:pt x="114" y="1551"/>
                </a:lnTo>
                <a:lnTo>
                  <a:pt x="115" y="1562"/>
                </a:lnTo>
                <a:lnTo>
                  <a:pt x="118" y="1573"/>
                </a:lnTo>
                <a:lnTo>
                  <a:pt x="118" y="1573"/>
                </a:lnTo>
                <a:lnTo>
                  <a:pt x="119" y="1580"/>
                </a:lnTo>
                <a:lnTo>
                  <a:pt x="120" y="1588"/>
                </a:lnTo>
                <a:lnTo>
                  <a:pt x="119" y="1606"/>
                </a:lnTo>
                <a:lnTo>
                  <a:pt x="118" y="1625"/>
                </a:lnTo>
                <a:lnTo>
                  <a:pt x="118" y="1644"/>
                </a:lnTo>
                <a:lnTo>
                  <a:pt x="118" y="1644"/>
                </a:lnTo>
                <a:lnTo>
                  <a:pt x="120" y="1656"/>
                </a:lnTo>
                <a:lnTo>
                  <a:pt x="123" y="1665"/>
                </a:lnTo>
                <a:lnTo>
                  <a:pt x="126" y="1669"/>
                </a:lnTo>
                <a:lnTo>
                  <a:pt x="127" y="1670"/>
                </a:lnTo>
                <a:lnTo>
                  <a:pt x="153" y="1678"/>
                </a:lnTo>
                <a:lnTo>
                  <a:pt x="153" y="1678"/>
                </a:lnTo>
                <a:lnTo>
                  <a:pt x="175" y="1681"/>
                </a:lnTo>
                <a:lnTo>
                  <a:pt x="227" y="1685"/>
                </a:lnTo>
                <a:lnTo>
                  <a:pt x="282" y="1689"/>
                </a:lnTo>
                <a:lnTo>
                  <a:pt x="306" y="1689"/>
                </a:lnTo>
                <a:lnTo>
                  <a:pt x="321" y="1688"/>
                </a:lnTo>
                <a:lnTo>
                  <a:pt x="321" y="1688"/>
                </a:lnTo>
                <a:lnTo>
                  <a:pt x="329" y="1685"/>
                </a:lnTo>
                <a:lnTo>
                  <a:pt x="334" y="1681"/>
                </a:lnTo>
                <a:lnTo>
                  <a:pt x="339" y="1678"/>
                </a:lnTo>
                <a:lnTo>
                  <a:pt x="340" y="1676"/>
                </a:lnTo>
                <a:lnTo>
                  <a:pt x="340" y="1672"/>
                </a:lnTo>
                <a:lnTo>
                  <a:pt x="340" y="1669"/>
                </a:lnTo>
                <a:lnTo>
                  <a:pt x="337" y="1661"/>
                </a:lnTo>
                <a:lnTo>
                  <a:pt x="337" y="1661"/>
                </a:lnTo>
                <a:lnTo>
                  <a:pt x="334" y="1656"/>
                </a:lnTo>
                <a:lnTo>
                  <a:pt x="328" y="1651"/>
                </a:lnTo>
                <a:lnTo>
                  <a:pt x="310" y="1637"/>
                </a:lnTo>
                <a:lnTo>
                  <a:pt x="292" y="1625"/>
                </a:lnTo>
                <a:lnTo>
                  <a:pt x="286" y="1619"/>
                </a:lnTo>
                <a:lnTo>
                  <a:pt x="285" y="1617"/>
                </a:lnTo>
                <a:lnTo>
                  <a:pt x="285" y="1617"/>
                </a:lnTo>
                <a:lnTo>
                  <a:pt x="284" y="1613"/>
                </a:lnTo>
                <a:lnTo>
                  <a:pt x="281" y="1606"/>
                </a:lnTo>
                <a:lnTo>
                  <a:pt x="269" y="1584"/>
                </a:lnTo>
                <a:lnTo>
                  <a:pt x="249" y="1547"/>
                </a:lnTo>
                <a:lnTo>
                  <a:pt x="249" y="1547"/>
                </a:lnTo>
                <a:lnTo>
                  <a:pt x="249" y="1541"/>
                </a:lnTo>
                <a:lnTo>
                  <a:pt x="249" y="1530"/>
                </a:lnTo>
                <a:lnTo>
                  <a:pt x="251" y="1501"/>
                </a:lnTo>
                <a:lnTo>
                  <a:pt x="252" y="1470"/>
                </a:lnTo>
                <a:lnTo>
                  <a:pt x="252" y="1459"/>
                </a:lnTo>
                <a:lnTo>
                  <a:pt x="249" y="1451"/>
                </a:lnTo>
                <a:lnTo>
                  <a:pt x="249" y="1451"/>
                </a:lnTo>
                <a:lnTo>
                  <a:pt x="249" y="1440"/>
                </a:lnTo>
                <a:lnTo>
                  <a:pt x="249" y="1423"/>
                </a:lnTo>
                <a:lnTo>
                  <a:pt x="255" y="1375"/>
                </a:lnTo>
                <a:lnTo>
                  <a:pt x="262" y="1325"/>
                </a:lnTo>
                <a:lnTo>
                  <a:pt x="267" y="1292"/>
                </a:lnTo>
                <a:lnTo>
                  <a:pt x="267" y="1292"/>
                </a:lnTo>
                <a:lnTo>
                  <a:pt x="291" y="1181"/>
                </a:lnTo>
                <a:lnTo>
                  <a:pt x="306" y="1111"/>
                </a:lnTo>
                <a:lnTo>
                  <a:pt x="310" y="1086"/>
                </a:lnTo>
                <a:lnTo>
                  <a:pt x="311" y="1072"/>
                </a:lnTo>
                <a:lnTo>
                  <a:pt x="311" y="1072"/>
                </a:lnTo>
                <a:lnTo>
                  <a:pt x="310" y="1064"/>
                </a:lnTo>
                <a:lnTo>
                  <a:pt x="307" y="1052"/>
                </a:lnTo>
                <a:lnTo>
                  <a:pt x="299" y="1026"/>
                </a:lnTo>
                <a:lnTo>
                  <a:pt x="293" y="1006"/>
                </a:lnTo>
                <a:lnTo>
                  <a:pt x="292" y="1001"/>
                </a:lnTo>
                <a:lnTo>
                  <a:pt x="292" y="1001"/>
                </a:lnTo>
                <a:lnTo>
                  <a:pt x="293" y="1002"/>
                </a:lnTo>
                <a:lnTo>
                  <a:pt x="293" y="1002"/>
                </a:lnTo>
                <a:lnTo>
                  <a:pt x="297" y="1005"/>
                </a:lnTo>
                <a:lnTo>
                  <a:pt x="302" y="1006"/>
                </a:lnTo>
                <a:lnTo>
                  <a:pt x="306" y="1006"/>
                </a:lnTo>
                <a:lnTo>
                  <a:pt x="310" y="1005"/>
                </a:lnTo>
                <a:lnTo>
                  <a:pt x="317" y="1002"/>
                </a:lnTo>
                <a:lnTo>
                  <a:pt x="321" y="1002"/>
                </a:lnTo>
                <a:lnTo>
                  <a:pt x="321" y="1002"/>
                </a:lnTo>
                <a:lnTo>
                  <a:pt x="321" y="1002"/>
                </a:lnTo>
                <a:lnTo>
                  <a:pt x="322" y="999"/>
                </a:lnTo>
                <a:lnTo>
                  <a:pt x="326" y="994"/>
                </a:lnTo>
                <a:lnTo>
                  <a:pt x="329" y="984"/>
                </a:lnTo>
                <a:lnTo>
                  <a:pt x="365" y="993"/>
                </a:lnTo>
                <a:lnTo>
                  <a:pt x="365" y="976"/>
                </a:lnTo>
                <a:lnTo>
                  <a:pt x="329" y="967"/>
                </a:lnTo>
                <a:lnTo>
                  <a:pt x="329" y="967"/>
                </a:lnTo>
                <a:lnTo>
                  <a:pt x="330" y="954"/>
                </a:lnTo>
                <a:lnTo>
                  <a:pt x="330" y="942"/>
                </a:lnTo>
                <a:lnTo>
                  <a:pt x="330" y="936"/>
                </a:lnTo>
                <a:lnTo>
                  <a:pt x="329" y="932"/>
                </a:lnTo>
                <a:lnTo>
                  <a:pt x="329" y="932"/>
                </a:lnTo>
                <a:lnTo>
                  <a:pt x="328" y="927"/>
                </a:lnTo>
                <a:lnTo>
                  <a:pt x="329" y="923"/>
                </a:lnTo>
                <a:lnTo>
                  <a:pt x="330" y="917"/>
                </a:lnTo>
                <a:lnTo>
                  <a:pt x="333" y="913"/>
                </a:lnTo>
                <a:lnTo>
                  <a:pt x="340" y="903"/>
                </a:lnTo>
                <a:lnTo>
                  <a:pt x="347" y="897"/>
                </a:lnTo>
                <a:lnTo>
                  <a:pt x="347" y="897"/>
                </a:lnTo>
                <a:lnTo>
                  <a:pt x="350" y="894"/>
                </a:lnTo>
                <a:lnTo>
                  <a:pt x="354" y="891"/>
                </a:lnTo>
                <a:lnTo>
                  <a:pt x="365" y="888"/>
                </a:lnTo>
                <a:lnTo>
                  <a:pt x="378" y="884"/>
                </a:lnTo>
                <a:lnTo>
                  <a:pt x="391" y="879"/>
                </a:lnTo>
                <a:lnTo>
                  <a:pt x="391" y="879"/>
                </a:lnTo>
                <a:lnTo>
                  <a:pt x="392" y="876"/>
                </a:lnTo>
                <a:lnTo>
                  <a:pt x="395" y="869"/>
                </a:lnTo>
                <a:lnTo>
                  <a:pt x="395" y="860"/>
                </a:lnTo>
                <a:lnTo>
                  <a:pt x="395" y="849"/>
                </a:lnTo>
                <a:lnTo>
                  <a:pt x="392" y="818"/>
                </a:lnTo>
                <a:lnTo>
                  <a:pt x="387" y="784"/>
                </a:lnTo>
                <a:lnTo>
                  <a:pt x="377" y="716"/>
                </a:lnTo>
                <a:lnTo>
                  <a:pt x="374" y="687"/>
                </a:lnTo>
                <a:lnTo>
                  <a:pt x="373" y="668"/>
                </a:lnTo>
                <a:lnTo>
                  <a:pt x="373" y="668"/>
                </a:lnTo>
                <a:lnTo>
                  <a:pt x="372" y="654"/>
                </a:lnTo>
                <a:lnTo>
                  <a:pt x="369" y="637"/>
                </a:lnTo>
                <a:lnTo>
                  <a:pt x="363" y="621"/>
                </a:lnTo>
                <a:lnTo>
                  <a:pt x="356" y="604"/>
                </a:lnTo>
                <a:lnTo>
                  <a:pt x="344" y="577"/>
                </a:lnTo>
                <a:lnTo>
                  <a:pt x="337" y="563"/>
                </a:lnTo>
                <a:lnTo>
                  <a:pt x="337" y="563"/>
                </a:lnTo>
                <a:lnTo>
                  <a:pt x="321" y="526"/>
                </a:lnTo>
                <a:lnTo>
                  <a:pt x="285" y="451"/>
                </a:lnTo>
                <a:lnTo>
                  <a:pt x="247" y="375"/>
                </a:lnTo>
                <a:lnTo>
                  <a:pt x="232" y="348"/>
                </a:lnTo>
                <a:lnTo>
                  <a:pt x="223" y="334"/>
                </a:lnTo>
                <a:lnTo>
                  <a:pt x="223" y="334"/>
                </a:lnTo>
                <a:lnTo>
                  <a:pt x="201" y="308"/>
                </a:lnTo>
                <a:lnTo>
                  <a:pt x="192" y="297"/>
                </a:lnTo>
                <a:lnTo>
                  <a:pt x="189" y="293"/>
                </a:lnTo>
                <a:lnTo>
                  <a:pt x="189" y="290"/>
                </a:lnTo>
                <a:lnTo>
                  <a:pt x="189" y="290"/>
                </a:lnTo>
                <a:lnTo>
                  <a:pt x="192" y="279"/>
                </a:lnTo>
                <a:lnTo>
                  <a:pt x="195" y="275"/>
                </a:lnTo>
                <a:lnTo>
                  <a:pt x="196" y="274"/>
                </a:lnTo>
                <a:lnTo>
                  <a:pt x="197" y="273"/>
                </a:lnTo>
                <a:lnTo>
                  <a:pt x="197" y="273"/>
                </a:lnTo>
                <a:lnTo>
                  <a:pt x="200" y="273"/>
                </a:lnTo>
                <a:lnTo>
                  <a:pt x="201" y="271"/>
                </a:lnTo>
                <a:lnTo>
                  <a:pt x="205" y="271"/>
                </a:lnTo>
                <a:lnTo>
                  <a:pt x="215" y="273"/>
                </a:lnTo>
                <a:lnTo>
                  <a:pt x="215" y="273"/>
                </a:lnTo>
                <a:lnTo>
                  <a:pt x="219" y="274"/>
                </a:lnTo>
                <a:lnTo>
                  <a:pt x="222" y="273"/>
                </a:lnTo>
                <a:lnTo>
                  <a:pt x="223" y="273"/>
                </a:lnTo>
                <a:lnTo>
                  <a:pt x="223" y="270"/>
                </a:lnTo>
                <a:lnTo>
                  <a:pt x="222" y="263"/>
                </a:lnTo>
                <a:lnTo>
                  <a:pt x="222" y="259"/>
                </a:lnTo>
                <a:lnTo>
                  <a:pt x="223" y="255"/>
                </a:lnTo>
                <a:lnTo>
                  <a:pt x="223" y="255"/>
                </a:lnTo>
                <a:lnTo>
                  <a:pt x="225" y="249"/>
                </a:lnTo>
                <a:lnTo>
                  <a:pt x="226" y="242"/>
                </a:lnTo>
                <a:lnTo>
                  <a:pt x="225" y="227"/>
                </a:lnTo>
                <a:lnTo>
                  <a:pt x="223" y="212"/>
                </a:lnTo>
                <a:lnTo>
                  <a:pt x="223" y="207"/>
                </a:lnTo>
                <a:lnTo>
                  <a:pt x="223" y="203"/>
                </a:lnTo>
                <a:lnTo>
                  <a:pt x="223" y="203"/>
                </a:lnTo>
                <a:lnTo>
                  <a:pt x="223" y="200"/>
                </a:lnTo>
                <a:lnTo>
                  <a:pt x="222" y="200"/>
                </a:lnTo>
                <a:lnTo>
                  <a:pt x="215" y="203"/>
                </a:lnTo>
                <a:lnTo>
                  <a:pt x="215" y="203"/>
                </a:lnTo>
                <a:lnTo>
                  <a:pt x="214" y="201"/>
                </a:lnTo>
                <a:lnTo>
                  <a:pt x="212" y="200"/>
                </a:lnTo>
                <a:lnTo>
                  <a:pt x="210" y="194"/>
                </a:lnTo>
                <a:lnTo>
                  <a:pt x="205" y="185"/>
                </a:lnTo>
                <a:lnTo>
                  <a:pt x="205" y="177"/>
                </a:lnTo>
                <a:lnTo>
                  <a:pt x="205" y="177"/>
                </a:lnTo>
                <a:lnTo>
                  <a:pt x="195" y="170"/>
                </a:lnTo>
                <a:lnTo>
                  <a:pt x="186" y="164"/>
                </a:lnTo>
                <a:lnTo>
                  <a:pt x="179" y="159"/>
                </a:lnTo>
                <a:lnTo>
                  <a:pt x="179" y="159"/>
                </a:lnTo>
                <a:lnTo>
                  <a:pt x="173" y="152"/>
                </a:lnTo>
                <a:lnTo>
                  <a:pt x="164" y="146"/>
                </a:lnTo>
                <a:lnTo>
                  <a:pt x="153" y="141"/>
                </a:lnTo>
                <a:lnTo>
                  <a:pt x="179" y="115"/>
                </a:lnTo>
                <a:lnTo>
                  <a:pt x="179" y="115"/>
                </a:lnTo>
                <a:lnTo>
                  <a:pt x="186" y="108"/>
                </a:lnTo>
                <a:lnTo>
                  <a:pt x="190" y="100"/>
                </a:lnTo>
                <a:lnTo>
                  <a:pt x="192" y="96"/>
                </a:lnTo>
                <a:lnTo>
                  <a:pt x="192" y="93"/>
                </a:lnTo>
                <a:lnTo>
                  <a:pt x="190" y="90"/>
                </a:lnTo>
                <a:lnTo>
                  <a:pt x="189" y="89"/>
                </a:lnTo>
                <a:lnTo>
                  <a:pt x="189" y="89"/>
                </a:lnTo>
                <a:lnTo>
                  <a:pt x="185" y="87"/>
                </a:lnTo>
                <a:lnTo>
                  <a:pt x="178" y="90"/>
                </a:lnTo>
                <a:lnTo>
                  <a:pt x="160" y="98"/>
                </a:lnTo>
                <a:lnTo>
                  <a:pt x="144" y="108"/>
                </a:lnTo>
                <a:lnTo>
                  <a:pt x="136" y="115"/>
                </a:lnTo>
                <a:lnTo>
                  <a:pt x="136" y="115"/>
                </a:lnTo>
                <a:close/>
                <a:moveTo>
                  <a:pt x="233" y="167"/>
                </a:moveTo>
                <a:lnTo>
                  <a:pt x="233" y="167"/>
                </a:lnTo>
                <a:lnTo>
                  <a:pt x="244" y="175"/>
                </a:lnTo>
                <a:lnTo>
                  <a:pt x="259" y="185"/>
                </a:lnTo>
                <a:lnTo>
                  <a:pt x="259" y="185"/>
                </a:lnTo>
                <a:lnTo>
                  <a:pt x="260" y="185"/>
                </a:lnTo>
                <a:lnTo>
                  <a:pt x="264" y="183"/>
                </a:lnTo>
                <a:lnTo>
                  <a:pt x="273" y="178"/>
                </a:lnTo>
                <a:lnTo>
                  <a:pt x="281" y="168"/>
                </a:lnTo>
                <a:lnTo>
                  <a:pt x="284" y="163"/>
                </a:lnTo>
                <a:lnTo>
                  <a:pt x="285" y="159"/>
                </a:lnTo>
                <a:lnTo>
                  <a:pt x="285" y="159"/>
                </a:lnTo>
                <a:lnTo>
                  <a:pt x="286" y="155"/>
                </a:lnTo>
                <a:lnTo>
                  <a:pt x="289" y="153"/>
                </a:lnTo>
                <a:lnTo>
                  <a:pt x="295" y="152"/>
                </a:lnTo>
                <a:lnTo>
                  <a:pt x="299" y="153"/>
                </a:lnTo>
                <a:lnTo>
                  <a:pt x="311" y="156"/>
                </a:lnTo>
                <a:lnTo>
                  <a:pt x="321" y="159"/>
                </a:lnTo>
                <a:lnTo>
                  <a:pt x="321" y="159"/>
                </a:lnTo>
                <a:lnTo>
                  <a:pt x="323" y="159"/>
                </a:lnTo>
                <a:lnTo>
                  <a:pt x="328" y="157"/>
                </a:lnTo>
                <a:lnTo>
                  <a:pt x="334" y="153"/>
                </a:lnTo>
                <a:lnTo>
                  <a:pt x="341" y="148"/>
                </a:lnTo>
                <a:lnTo>
                  <a:pt x="347" y="141"/>
                </a:lnTo>
                <a:lnTo>
                  <a:pt x="347" y="141"/>
                </a:lnTo>
                <a:lnTo>
                  <a:pt x="350" y="135"/>
                </a:lnTo>
                <a:lnTo>
                  <a:pt x="354" y="134"/>
                </a:lnTo>
                <a:lnTo>
                  <a:pt x="358" y="133"/>
                </a:lnTo>
                <a:lnTo>
                  <a:pt x="365" y="133"/>
                </a:lnTo>
                <a:lnTo>
                  <a:pt x="365" y="133"/>
                </a:lnTo>
                <a:lnTo>
                  <a:pt x="369" y="131"/>
                </a:lnTo>
                <a:lnTo>
                  <a:pt x="372" y="129"/>
                </a:lnTo>
                <a:lnTo>
                  <a:pt x="378" y="122"/>
                </a:lnTo>
                <a:lnTo>
                  <a:pt x="391" y="105"/>
                </a:lnTo>
                <a:lnTo>
                  <a:pt x="391" y="105"/>
                </a:lnTo>
                <a:lnTo>
                  <a:pt x="398" y="97"/>
                </a:lnTo>
                <a:lnTo>
                  <a:pt x="399" y="94"/>
                </a:lnTo>
                <a:lnTo>
                  <a:pt x="399" y="89"/>
                </a:lnTo>
                <a:lnTo>
                  <a:pt x="399" y="89"/>
                </a:lnTo>
                <a:lnTo>
                  <a:pt x="399" y="85"/>
                </a:lnTo>
                <a:lnTo>
                  <a:pt x="398" y="81"/>
                </a:lnTo>
                <a:lnTo>
                  <a:pt x="392" y="72"/>
                </a:lnTo>
                <a:lnTo>
                  <a:pt x="391" y="68"/>
                </a:lnTo>
                <a:lnTo>
                  <a:pt x="389" y="64"/>
                </a:lnTo>
                <a:lnTo>
                  <a:pt x="389" y="59"/>
                </a:lnTo>
                <a:lnTo>
                  <a:pt x="391" y="53"/>
                </a:lnTo>
                <a:lnTo>
                  <a:pt x="391" y="53"/>
                </a:lnTo>
                <a:lnTo>
                  <a:pt x="398" y="34"/>
                </a:lnTo>
                <a:lnTo>
                  <a:pt x="399" y="26"/>
                </a:lnTo>
                <a:lnTo>
                  <a:pt x="399" y="17"/>
                </a:lnTo>
                <a:lnTo>
                  <a:pt x="399" y="17"/>
                </a:lnTo>
                <a:lnTo>
                  <a:pt x="398" y="13"/>
                </a:lnTo>
                <a:lnTo>
                  <a:pt x="393" y="11"/>
                </a:lnTo>
                <a:lnTo>
                  <a:pt x="389" y="8"/>
                </a:lnTo>
                <a:lnTo>
                  <a:pt x="384" y="6"/>
                </a:lnTo>
                <a:lnTo>
                  <a:pt x="373" y="4"/>
                </a:lnTo>
                <a:lnTo>
                  <a:pt x="365" y="0"/>
                </a:lnTo>
                <a:lnTo>
                  <a:pt x="365" y="0"/>
                </a:lnTo>
                <a:lnTo>
                  <a:pt x="361" y="0"/>
                </a:lnTo>
                <a:lnTo>
                  <a:pt x="355" y="2"/>
                </a:lnTo>
                <a:lnTo>
                  <a:pt x="343" y="12"/>
                </a:lnTo>
                <a:lnTo>
                  <a:pt x="330" y="22"/>
                </a:lnTo>
                <a:lnTo>
                  <a:pt x="325" y="26"/>
                </a:lnTo>
                <a:lnTo>
                  <a:pt x="321" y="27"/>
                </a:lnTo>
                <a:lnTo>
                  <a:pt x="321" y="27"/>
                </a:lnTo>
                <a:lnTo>
                  <a:pt x="317" y="27"/>
                </a:lnTo>
                <a:lnTo>
                  <a:pt x="313" y="30"/>
                </a:lnTo>
                <a:lnTo>
                  <a:pt x="303" y="37"/>
                </a:lnTo>
                <a:lnTo>
                  <a:pt x="295" y="44"/>
                </a:lnTo>
                <a:lnTo>
                  <a:pt x="289" y="45"/>
                </a:lnTo>
                <a:lnTo>
                  <a:pt x="285" y="45"/>
                </a:lnTo>
                <a:lnTo>
                  <a:pt x="285" y="45"/>
                </a:lnTo>
                <a:lnTo>
                  <a:pt x="281" y="44"/>
                </a:lnTo>
                <a:lnTo>
                  <a:pt x="277" y="45"/>
                </a:lnTo>
                <a:lnTo>
                  <a:pt x="274" y="48"/>
                </a:lnTo>
                <a:lnTo>
                  <a:pt x="271" y="50"/>
                </a:lnTo>
                <a:lnTo>
                  <a:pt x="269" y="57"/>
                </a:lnTo>
                <a:lnTo>
                  <a:pt x="267" y="61"/>
                </a:lnTo>
                <a:lnTo>
                  <a:pt x="267" y="61"/>
                </a:lnTo>
                <a:lnTo>
                  <a:pt x="266" y="70"/>
                </a:lnTo>
                <a:lnTo>
                  <a:pt x="260" y="86"/>
                </a:lnTo>
                <a:lnTo>
                  <a:pt x="255" y="100"/>
                </a:lnTo>
                <a:lnTo>
                  <a:pt x="252" y="104"/>
                </a:lnTo>
                <a:lnTo>
                  <a:pt x="249" y="105"/>
                </a:lnTo>
                <a:lnTo>
                  <a:pt x="249" y="105"/>
                </a:lnTo>
                <a:lnTo>
                  <a:pt x="248" y="105"/>
                </a:lnTo>
                <a:lnTo>
                  <a:pt x="245" y="107"/>
                </a:lnTo>
                <a:lnTo>
                  <a:pt x="240" y="111"/>
                </a:lnTo>
                <a:lnTo>
                  <a:pt x="236" y="119"/>
                </a:lnTo>
                <a:lnTo>
                  <a:pt x="233" y="133"/>
                </a:lnTo>
                <a:lnTo>
                  <a:pt x="233" y="133"/>
                </a:lnTo>
                <a:lnTo>
                  <a:pt x="232" y="146"/>
                </a:lnTo>
                <a:lnTo>
                  <a:pt x="232" y="157"/>
                </a:lnTo>
                <a:lnTo>
                  <a:pt x="233" y="167"/>
                </a:lnTo>
                <a:lnTo>
                  <a:pt x="233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A784D83C-74E5-407A-9CB9-197F23CA6C96}"/>
              </a:ext>
            </a:extLst>
          </p:cNvPr>
          <p:cNvSpPr>
            <a:spLocks/>
          </p:cNvSpPr>
          <p:nvPr/>
        </p:nvSpPr>
        <p:spPr bwMode="auto">
          <a:xfrm>
            <a:off x="6633323" y="708732"/>
            <a:ext cx="396629" cy="1688365"/>
          </a:xfrm>
          <a:custGeom>
            <a:avLst/>
            <a:gdLst>
              <a:gd name="T0" fmla="*/ 147 w 405"/>
              <a:gd name="T1" fmla="*/ 20 h 1724"/>
              <a:gd name="T2" fmla="*/ 121 w 405"/>
              <a:gd name="T3" fmla="*/ 37 h 1724"/>
              <a:gd name="T4" fmla="*/ 97 w 405"/>
              <a:gd name="T5" fmla="*/ 61 h 1724"/>
              <a:gd name="T6" fmla="*/ 97 w 405"/>
              <a:gd name="T7" fmla="*/ 115 h 1724"/>
              <a:gd name="T8" fmla="*/ 105 w 405"/>
              <a:gd name="T9" fmla="*/ 149 h 1724"/>
              <a:gd name="T10" fmla="*/ 105 w 405"/>
              <a:gd name="T11" fmla="*/ 186 h 1724"/>
              <a:gd name="T12" fmla="*/ 105 w 405"/>
              <a:gd name="T13" fmla="*/ 203 h 1724"/>
              <a:gd name="T14" fmla="*/ 97 w 405"/>
              <a:gd name="T15" fmla="*/ 229 h 1724"/>
              <a:gd name="T16" fmla="*/ 89 w 405"/>
              <a:gd name="T17" fmla="*/ 247 h 1724"/>
              <a:gd name="T18" fmla="*/ 27 w 405"/>
              <a:gd name="T19" fmla="*/ 326 h 1724"/>
              <a:gd name="T20" fmla="*/ 8 w 405"/>
              <a:gd name="T21" fmla="*/ 480 h 1724"/>
              <a:gd name="T22" fmla="*/ 1 w 405"/>
              <a:gd name="T23" fmla="*/ 633 h 1724"/>
              <a:gd name="T24" fmla="*/ 53 w 405"/>
              <a:gd name="T25" fmla="*/ 755 h 1724"/>
              <a:gd name="T26" fmla="*/ 78 w 405"/>
              <a:gd name="T27" fmla="*/ 861 h 1724"/>
              <a:gd name="T28" fmla="*/ 89 w 405"/>
              <a:gd name="T29" fmla="*/ 949 h 1724"/>
              <a:gd name="T30" fmla="*/ 97 w 405"/>
              <a:gd name="T31" fmla="*/ 1015 h 1724"/>
              <a:gd name="T32" fmla="*/ 99 w 405"/>
              <a:gd name="T33" fmla="*/ 1065 h 1724"/>
              <a:gd name="T34" fmla="*/ 107 w 405"/>
              <a:gd name="T35" fmla="*/ 1406 h 1724"/>
              <a:gd name="T36" fmla="*/ 107 w 405"/>
              <a:gd name="T37" fmla="*/ 1543 h 1724"/>
              <a:gd name="T38" fmla="*/ 123 w 405"/>
              <a:gd name="T39" fmla="*/ 1591 h 1724"/>
              <a:gd name="T40" fmla="*/ 123 w 405"/>
              <a:gd name="T41" fmla="*/ 1617 h 1724"/>
              <a:gd name="T42" fmla="*/ 122 w 405"/>
              <a:gd name="T43" fmla="*/ 1650 h 1724"/>
              <a:gd name="T44" fmla="*/ 133 w 405"/>
              <a:gd name="T45" fmla="*/ 1685 h 1724"/>
              <a:gd name="T46" fmla="*/ 149 w 405"/>
              <a:gd name="T47" fmla="*/ 1714 h 1724"/>
              <a:gd name="T48" fmla="*/ 282 w 405"/>
              <a:gd name="T49" fmla="*/ 1724 h 1724"/>
              <a:gd name="T50" fmla="*/ 315 w 405"/>
              <a:gd name="T51" fmla="*/ 1713 h 1724"/>
              <a:gd name="T52" fmla="*/ 368 w 405"/>
              <a:gd name="T53" fmla="*/ 1702 h 1724"/>
              <a:gd name="T54" fmla="*/ 402 w 405"/>
              <a:gd name="T55" fmla="*/ 1683 h 1724"/>
              <a:gd name="T56" fmla="*/ 392 w 405"/>
              <a:gd name="T57" fmla="*/ 1663 h 1724"/>
              <a:gd name="T58" fmla="*/ 339 w 405"/>
              <a:gd name="T59" fmla="*/ 1643 h 1724"/>
              <a:gd name="T60" fmla="*/ 271 w 405"/>
              <a:gd name="T61" fmla="*/ 1598 h 1724"/>
              <a:gd name="T62" fmla="*/ 277 w 405"/>
              <a:gd name="T63" fmla="*/ 1592 h 1724"/>
              <a:gd name="T64" fmla="*/ 292 w 405"/>
              <a:gd name="T65" fmla="*/ 1585 h 1724"/>
              <a:gd name="T66" fmla="*/ 289 w 405"/>
              <a:gd name="T67" fmla="*/ 1500 h 1724"/>
              <a:gd name="T68" fmla="*/ 289 w 405"/>
              <a:gd name="T69" fmla="*/ 1444 h 1724"/>
              <a:gd name="T70" fmla="*/ 291 w 405"/>
              <a:gd name="T71" fmla="*/ 1336 h 1724"/>
              <a:gd name="T72" fmla="*/ 300 w 405"/>
              <a:gd name="T73" fmla="*/ 1042 h 1724"/>
              <a:gd name="T74" fmla="*/ 315 w 405"/>
              <a:gd name="T75" fmla="*/ 964 h 1724"/>
              <a:gd name="T76" fmla="*/ 322 w 405"/>
              <a:gd name="T77" fmla="*/ 1002 h 1724"/>
              <a:gd name="T78" fmla="*/ 335 w 405"/>
              <a:gd name="T79" fmla="*/ 1020 h 1724"/>
              <a:gd name="T80" fmla="*/ 405 w 405"/>
              <a:gd name="T81" fmla="*/ 1002 h 1724"/>
              <a:gd name="T82" fmla="*/ 363 w 405"/>
              <a:gd name="T83" fmla="*/ 972 h 1724"/>
              <a:gd name="T84" fmla="*/ 351 w 405"/>
              <a:gd name="T85" fmla="*/ 927 h 1724"/>
              <a:gd name="T86" fmla="*/ 343 w 405"/>
              <a:gd name="T87" fmla="*/ 905 h 1724"/>
              <a:gd name="T88" fmla="*/ 373 w 405"/>
              <a:gd name="T89" fmla="*/ 887 h 1724"/>
              <a:gd name="T90" fmla="*/ 392 w 405"/>
              <a:gd name="T91" fmla="*/ 851 h 1724"/>
              <a:gd name="T92" fmla="*/ 396 w 405"/>
              <a:gd name="T93" fmla="*/ 799 h 1724"/>
              <a:gd name="T94" fmla="*/ 378 w 405"/>
              <a:gd name="T95" fmla="*/ 607 h 1724"/>
              <a:gd name="T96" fmla="*/ 340 w 405"/>
              <a:gd name="T97" fmla="*/ 472 h 1724"/>
              <a:gd name="T98" fmla="*/ 285 w 405"/>
              <a:gd name="T99" fmla="*/ 329 h 1724"/>
              <a:gd name="T100" fmla="*/ 269 w 405"/>
              <a:gd name="T101" fmla="*/ 271 h 1724"/>
              <a:gd name="T102" fmla="*/ 263 w 405"/>
              <a:gd name="T103" fmla="*/ 255 h 1724"/>
              <a:gd name="T104" fmla="*/ 259 w 405"/>
              <a:gd name="T105" fmla="*/ 247 h 1724"/>
              <a:gd name="T106" fmla="*/ 237 w 405"/>
              <a:gd name="T107" fmla="*/ 247 h 1724"/>
              <a:gd name="T108" fmla="*/ 270 w 405"/>
              <a:gd name="T109" fmla="*/ 208 h 1724"/>
              <a:gd name="T110" fmla="*/ 281 w 405"/>
              <a:gd name="T111" fmla="*/ 133 h 1724"/>
              <a:gd name="T112" fmla="*/ 288 w 405"/>
              <a:gd name="T113" fmla="*/ 126 h 1724"/>
              <a:gd name="T114" fmla="*/ 288 w 405"/>
              <a:gd name="T115" fmla="*/ 79 h 1724"/>
              <a:gd name="T116" fmla="*/ 274 w 405"/>
              <a:gd name="T117" fmla="*/ 35 h 1724"/>
              <a:gd name="T118" fmla="*/ 265 w 405"/>
              <a:gd name="T119" fmla="*/ 18 h 1724"/>
              <a:gd name="T120" fmla="*/ 237 w 405"/>
              <a:gd name="T121" fmla="*/ 0 h 1724"/>
              <a:gd name="T122" fmla="*/ 211 w 405"/>
              <a:gd name="T123" fmla="*/ 0 h 1724"/>
              <a:gd name="T124" fmla="*/ 177 w 405"/>
              <a:gd name="T125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5" h="1724">
                <a:moveTo>
                  <a:pt x="177" y="0"/>
                </a:moveTo>
                <a:lnTo>
                  <a:pt x="177" y="0"/>
                </a:lnTo>
                <a:lnTo>
                  <a:pt x="171" y="2"/>
                </a:lnTo>
                <a:lnTo>
                  <a:pt x="159" y="11"/>
                </a:lnTo>
                <a:lnTo>
                  <a:pt x="147" y="20"/>
                </a:lnTo>
                <a:lnTo>
                  <a:pt x="141" y="27"/>
                </a:lnTo>
                <a:lnTo>
                  <a:pt x="141" y="27"/>
                </a:lnTo>
                <a:lnTo>
                  <a:pt x="140" y="29"/>
                </a:lnTo>
                <a:lnTo>
                  <a:pt x="134" y="30"/>
                </a:lnTo>
                <a:lnTo>
                  <a:pt x="121" y="37"/>
                </a:lnTo>
                <a:lnTo>
                  <a:pt x="112" y="42"/>
                </a:lnTo>
                <a:lnTo>
                  <a:pt x="105" y="48"/>
                </a:lnTo>
                <a:lnTo>
                  <a:pt x="100" y="55"/>
                </a:lnTo>
                <a:lnTo>
                  <a:pt x="99" y="57"/>
                </a:lnTo>
                <a:lnTo>
                  <a:pt x="97" y="61"/>
                </a:lnTo>
                <a:lnTo>
                  <a:pt x="97" y="61"/>
                </a:lnTo>
                <a:lnTo>
                  <a:pt x="96" y="78"/>
                </a:lnTo>
                <a:lnTo>
                  <a:pt x="94" y="92"/>
                </a:lnTo>
                <a:lnTo>
                  <a:pt x="94" y="103"/>
                </a:lnTo>
                <a:lnTo>
                  <a:pt x="97" y="115"/>
                </a:lnTo>
                <a:lnTo>
                  <a:pt x="97" y="115"/>
                </a:lnTo>
                <a:lnTo>
                  <a:pt x="103" y="131"/>
                </a:lnTo>
                <a:lnTo>
                  <a:pt x="105" y="140"/>
                </a:lnTo>
                <a:lnTo>
                  <a:pt x="105" y="149"/>
                </a:lnTo>
                <a:lnTo>
                  <a:pt x="105" y="149"/>
                </a:lnTo>
                <a:lnTo>
                  <a:pt x="107" y="171"/>
                </a:lnTo>
                <a:lnTo>
                  <a:pt x="107" y="179"/>
                </a:lnTo>
                <a:lnTo>
                  <a:pt x="105" y="185"/>
                </a:lnTo>
                <a:lnTo>
                  <a:pt x="105" y="185"/>
                </a:lnTo>
                <a:lnTo>
                  <a:pt x="105" y="186"/>
                </a:lnTo>
                <a:lnTo>
                  <a:pt x="105" y="189"/>
                </a:lnTo>
                <a:lnTo>
                  <a:pt x="107" y="192"/>
                </a:lnTo>
                <a:lnTo>
                  <a:pt x="108" y="196"/>
                </a:lnTo>
                <a:lnTo>
                  <a:pt x="108" y="199"/>
                </a:lnTo>
                <a:lnTo>
                  <a:pt x="105" y="203"/>
                </a:lnTo>
                <a:lnTo>
                  <a:pt x="105" y="203"/>
                </a:lnTo>
                <a:lnTo>
                  <a:pt x="104" y="210"/>
                </a:lnTo>
                <a:lnTo>
                  <a:pt x="103" y="215"/>
                </a:lnTo>
                <a:lnTo>
                  <a:pt x="101" y="221"/>
                </a:lnTo>
                <a:lnTo>
                  <a:pt x="97" y="229"/>
                </a:lnTo>
                <a:lnTo>
                  <a:pt x="97" y="229"/>
                </a:lnTo>
                <a:lnTo>
                  <a:pt x="93" y="236"/>
                </a:lnTo>
                <a:lnTo>
                  <a:pt x="92" y="238"/>
                </a:lnTo>
                <a:lnTo>
                  <a:pt x="92" y="241"/>
                </a:lnTo>
                <a:lnTo>
                  <a:pt x="89" y="247"/>
                </a:lnTo>
                <a:lnTo>
                  <a:pt x="89" y="247"/>
                </a:lnTo>
                <a:lnTo>
                  <a:pt x="59" y="284"/>
                </a:lnTo>
                <a:lnTo>
                  <a:pt x="40" y="307"/>
                </a:lnTo>
                <a:lnTo>
                  <a:pt x="27" y="326"/>
                </a:lnTo>
                <a:lnTo>
                  <a:pt x="27" y="326"/>
                </a:lnTo>
                <a:lnTo>
                  <a:pt x="25" y="332"/>
                </a:lnTo>
                <a:lnTo>
                  <a:pt x="23" y="343"/>
                </a:lnTo>
                <a:lnTo>
                  <a:pt x="18" y="378"/>
                </a:lnTo>
                <a:lnTo>
                  <a:pt x="12" y="426"/>
                </a:lnTo>
                <a:lnTo>
                  <a:pt x="8" y="480"/>
                </a:lnTo>
                <a:lnTo>
                  <a:pt x="1" y="581"/>
                </a:lnTo>
                <a:lnTo>
                  <a:pt x="0" y="617"/>
                </a:lnTo>
                <a:lnTo>
                  <a:pt x="0" y="628"/>
                </a:lnTo>
                <a:lnTo>
                  <a:pt x="1" y="633"/>
                </a:lnTo>
                <a:lnTo>
                  <a:pt x="1" y="633"/>
                </a:lnTo>
                <a:lnTo>
                  <a:pt x="29" y="695"/>
                </a:lnTo>
                <a:lnTo>
                  <a:pt x="46" y="734"/>
                </a:lnTo>
                <a:lnTo>
                  <a:pt x="52" y="747"/>
                </a:lnTo>
                <a:lnTo>
                  <a:pt x="53" y="755"/>
                </a:lnTo>
                <a:lnTo>
                  <a:pt x="53" y="755"/>
                </a:lnTo>
                <a:lnTo>
                  <a:pt x="55" y="764"/>
                </a:lnTo>
                <a:lnTo>
                  <a:pt x="57" y="775"/>
                </a:lnTo>
                <a:lnTo>
                  <a:pt x="66" y="805"/>
                </a:lnTo>
                <a:lnTo>
                  <a:pt x="75" y="843"/>
                </a:lnTo>
                <a:lnTo>
                  <a:pt x="78" y="861"/>
                </a:lnTo>
                <a:lnTo>
                  <a:pt x="79" y="879"/>
                </a:lnTo>
                <a:lnTo>
                  <a:pt x="79" y="879"/>
                </a:lnTo>
                <a:lnTo>
                  <a:pt x="81" y="897"/>
                </a:lnTo>
                <a:lnTo>
                  <a:pt x="84" y="915"/>
                </a:lnTo>
                <a:lnTo>
                  <a:pt x="89" y="949"/>
                </a:lnTo>
                <a:lnTo>
                  <a:pt x="94" y="979"/>
                </a:lnTo>
                <a:lnTo>
                  <a:pt x="97" y="991"/>
                </a:lnTo>
                <a:lnTo>
                  <a:pt x="97" y="1002"/>
                </a:lnTo>
                <a:lnTo>
                  <a:pt x="97" y="1002"/>
                </a:lnTo>
                <a:lnTo>
                  <a:pt x="97" y="1015"/>
                </a:lnTo>
                <a:lnTo>
                  <a:pt x="96" y="1022"/>
                </a:lnTo>
                <a:lnTo>
                  <a:pt x="96" y="1030"/>
                </a:lnTo>
                <a:lnTo>
                  <a:pt x="97" y="1046"/>
                </a:lnTo>
                <a:lnTo>
                  <a:pt x="97" y="1046"/>
                </a:lnTo>
                <a:lnTo>
                  <a:pt x="99" y="1065"/>
                </a:lnTo>
                <a:lnTo>
                  <a:pt x="100" y="1097"/>
                </a:lnTo>
                <a:lnTo>
                  <a:pt x="103" y="1181"/>
                </a:lnTo>
                <a:lnTo>
                  <a:pt x="105" y="1301"/>
                </a:lnTo>
                <a:lnTo>
                  <a:pt x="105" y="1301"/>
                </a:lnTo>
                <a:lnTo>
                  <a:pt x="107" y="1406"/>
                </a:lnTo>
                <a:lnTo>
                  <a:pt x="107" y="1477"/>
                </a:lnTo>
                <a:lnTo>
                  <a:pt x="105" y="1521"/>
                </a:lnTo>
                <a:lnTo>
                  <a:pt x="105" y="1521"/>
                </a:lnTo>
                <a:lnTo>
                  <a:pt x="105" y="1532"/>
                </a:lnTo>
                <a:lnTo>
                  <a:pt x="107" y="1543"/>
                </a:lnTo>
                <a:lnTo>
                  <a:pt x="110" y="1555"/>
                </a:lnTo>
                <a:lnTo>
                  <a:pt x="112" y="1566"/>
                </a:lnTo>
                <a:lnTo>
                  <a:pt x="119" y="1584"/>
                </a:lnTo>
                <a:lnTo>
                  <a:pt x="122" y="1589"/>
                </a:lnTo>
                <a:lnTo>
                  <a:pt x="123" y="1591"/>
                </a:lnTo>
                <a:lnTo>
                  <a:pt x="123" y="1591"/>
                </a:lnTo>
                <a:lnTo>
                  <a:pt x="125" y="1591"/>
                </a:lnTo>
                <a:lnTo>
                  <a:pt x="125" y="1592"/>
                </a:lnTo>
                <a:lnTo>
                  <a:pt x="125" y="1598"/>
                </a:lnTo>
                <a:lnTo>
                  <a:pt x="123" y="1617"/>
                </a:lnTo>
                <a:lnTo>
                  <a:pt x="123" y="1617"/>
                </a:lnTo>
                <a:lnTo>
                  <a:pt x="123" y="1629"/>
                </a:lnTo>
                <a:lnTo>
                  <a:pt x="122" y="1639"/>
                </a:lnTo>
                <a:lnTo>
                  <a:pt x="122" y="1647"/>
                </a:lnTo>
                <a:lnTo>
                  <a:pt x="122" y="1650"/>
                </a:lnTo>
                <a:lnTo>
                  <a:pt x="123" y="1652"/>
                </a:lnTo>
                <a:lnTo>
                  <a:pt x="123" y="1652"/>
                </a:lnTo>
                <a:lnTo>
                  <a:pt x="126" y="1657"/>
                </a:lnTo>
                <a:lnTo>
                  <a:pt x="127" y="1665"/>
                </a:lnTo>
                <a:lnTo>
                  <a:pt x="133" y="1685"/>
                </a:lnTo>
                <a:lnTo>
                  <a:pt x="136" y="1696"/>
                </a:lnTo>
                <a:lnTo>
                  <a:pt x="140" y="1705"/>
                </a:lnTo>
                <a:lnTo>
                  <a:pt x="144" y="1711"/>
                </a:lnTo>
                <a:lnTo>
                  <a:pt x="147" y="1713"/>
                </a:lnTo>
                <a:lnTo>
                  <a:pt x="149" y="1714"/>
                </a:lnTo>
                <a:lnTo>
                  <a:pt x="149" y="1714"/>
                </a:lnTo>
                <a:lnTo>
                  <a:pt x="178" y="1716"/>
                </a:lnTo>
                <a:lnTo>
                  <a:pt x="223" y="1721"/>
                </a:lnTo>
                <a:lnTo>
                  <a:pt x="267" y="1724"/>
                </a:lnTo>
                <a:lnTo>
                  <a:pt x="282" y="1724"/>
                </a:lnTo>
                <a:lnTo>
                  <a:pt x="288" y="1724"/>
                </a:lnTo>
                <a:lnTo>
                  <a:pt x="291" y="1722"/>
                </a:lnTo>
                <a:lnTo>
                  <a:pt x="291" y="1722"/>
                </a:lnTo>
                <a:lnTo>
                  <a:pt x="300" y="1718"/>
                </a:lnTo>
                <a:lnTo>
                  <a:pt x="315" y="1713"/>
                </a:lnTo>
                <a:lnTo>
                  <a:pt x="333" y="1707"/>
                </a:lnTo>
                <a:lnTo>
                  <a:pt x="352" y="1705"/>
                </a:lnTo>
                <a:lnTo>
                  <a:pt x="352" y="1705"/>
                </a:lnTo>
                <a:lnTo>
                  <a:pt x="361" y="1705"/>
                </a:lnTo>
                <a:lnTo>
                  <a:pt x="368" y="1702"/>
                </a:lnTo>
                <a:lnTo>
                  <a:pt x="380" y="1696"/>
                </a:lnTo>
                <a:lnTo>
                  <a:pt x="396" y="1688"/>
                </a:lnTo>
                <a:lnTo>
                  <a:pt x="396" y="1688"/>
                </a:lnTo>
                <a:lnTo>
                  <a:pt x="399" y="1685"/>
                </a:lnTo>
                <a:lnTo>
                  <a:pt x="402" y="1683"/>
                </a:lnTo>
                <a:lnTo>
                  <a:pt x="400" y="1678"/>
                </a:lnTo>
                <a:lnTo>
                  <a:pt x="396" y="1670"/>
                </a:lnTo>
                <a:lnTo>
                  <a:pt x="396" y="1670"/>
                </a:lnTo>
                <a:lnTo>
                  <a:pt x="394" y="1666"/>
                </a:lnTo>
                <a:lnTo>
                  <a:pt x="392" y="1663"/>
                </a:lnTo>
                <a:lnTo>
                  <a:pt x="392" y="1661"/>
                </a:lnTo>
                <a:lnTo>
                  <a:pt x="388" y="1658"/>
                </a:lnTo>
                <a:lnTo>
                  <a:pt x="369" y="1652"/>
                </a:lnTo>
                <a:lnTo>
                  <a:pt x="369" y="1652"/>
                </a:lnTo>
                <a:lnTo>
                  <a:pt x="339" y="1643"/>
                </a:lnTo>
                <a:lnTo>
                  <a:pt x="307" y="1635"/>
                </a:lnTo>
                <a:lnTo>
                  <a:pt x="273" y="1626"/>
                </a:lnTo>
                <a:lnTo>
                  <a:pt x="273" y="1626"/>
                </a:lnTo>
                <a:lnTo>
                  <a:pt x="271" y="1610"/>
                </a:lnTo>
                <a:lnTo>
                  <a:pt x="271" y="1598"/>
                </a:lnTo>
                <a:lnTo>
                  <a:pt x="271" y="1593"/>
                </a:lnTo>
                <a:lnTo>
                  <a:pt x="273" y="1591"/>
                </a:lnTo>
                <a:lnTo>
                  <a:pt x="273" y="1591"/>
                </a:lnTo>
                <a:lnTo>
                  <a:pt x="274" y="1591"/>
                </a:lnTo>
                <a:lnTo>
                  <a:pt x="277" y="1592"/>
                </a:lnTo>
                <a:lnTo>
                  <a:pt x="281" y="1593"/>
                </a:lnTo>
                <a:lnTo>
                  <a:pt x="285" y="1595"/>
                </a:lnTo>
                <a:lnTo>
                  <a:pt x="288" y="1595"/>
                </a:lnTo>
                <a:lnTo>
                  <a:pt x="291" y="1592"/>
                </a:lnTo>
                <a:lnTo>
                  <a:pt x="292" y="1585"/>
                </a:lnTo>
                <a:lnTo>
                  <a:pt x="291" y="1573"/>
                </a:lnTo>
                <a:lnTo>
                  <a:pt x="291" y="1573"/>
                </a:lnTo>
                <a:lnTo>
                  <a:pt x="289" y="1558"/>
                </a:lnTo>
                <a:lnTo>
                  <a:pt x="288" y="1539"/>
                </a:lnTo>
                <a:lnTo>
                  <a:pt x="289" y="1500"/>
                </a:lnTo>
                <a:lnTo>
                  <a:pt x="291" y="1467"/>
                </a:lnTo>
                <a:lnTo>
                  <a:pt x="291" y="1456"/>
                </a:lnTo>
                <a:lnTo>
                  <a:pt x="291" y="1451"/>
                </a:lnTo>
                <a:lnTo>
                  <a:pt x="291" y="1451"/>
                </a:lnTo>
                <a:lnTo>
                  <a:pt x="289" y="1444"/>
                </a:lnTo>
                <a:lnTo>
                  <a:pt x="289" y="1434"/>
                </a:lnTo>
                <a:lnTo>
                  <a:pt x="289" y="1407"/>
                </a:lnTo>
                <a:lnTo>
                  <a:pt x="291" y="1371"/>
                </a:lnTo>
                <a:lnTo>
                  <a:pt x="291" y="1336"/>
                </a:lnTo>
                <a:lnTo>
                  <a:pt x="291" y="1336"/>
                </a:lnTo>
                <a:lnTo>
                  <a:pt x="289" y="1209"/>
                </a:lnTo>
                <a:lnTo>
                  <a:pt x="289" y="1139"/>
                </a:lnTo>
                <a:lnTo>
                  <a:pt x="291" y="1098"/>
                </a:lnTo>
                <a:lnTo>
                  <a:pt x="291" y="1098"/>
                </a:lnTo>
                <a:lnTo>
                  <a:pt x="300" y="1042"/>
                </a:lnTo>
                <a:lnTo>
                  <a:pt x="309" y="993"/>
                </a:lnTo>
                <a:lnTo>
                  <a:pt x="309" y="993"/>
                </a:lnTo>
                <a:lnTo>
                  <a:pt x="310" y="982"/>
                </a:lnTo>
                <a:lnTo>
                  <a:pt x="313" y="971"/>
                </a:lnTo>
                <a:lnTo>
                  <a:pt x="315" y="964"/>
                </a:lnTo>
                <a:lnTo>
                  <a:pt x="315" y="964"/>
                </a:lnTo>
                <a:lnTo>
                  <a:pt x="317" y="967"/>
                </a:lnTo>
                <a:lnTo>
                  <a:pt x="317" y="967"/>
                </a:lnTo>
                <a:lnTo>
                  <a:pt x="319" y="982"/>
                </a:lnTo>
                <a:lnTo>
                  <a:pt x="322" y="1002"/>
                </a:lnTo>
                <a:lnTo>
                  <a:pt x="325" y="1012"/>
                </a:lnTo>
                <a:lnTo>
                  <a:pt x="328" y="1019"/>
                </a:lnTo>
                <a:lnTo>
                  <a:pt x="330" y="1022"/>
                </a:lnTo>
                <a:lnTo>
                  <a:pt x="333" y="1022"/>
                </a:lnTo>
                <a:lnTo>
                  <a:pt x="335" y="1020"/>
                </a:lnTo>
                <a:lnTo>
                  <a:pt x="335" y="1020"/>
                </a:lnTo>
                <a:lnTo>
                  <a:pt x="339" y="1011"/>
                </a:lnTo>
                <a:lnTo>
                  <a:pt x="341" y="1002"/>
                </a:lnTo>
                <a:lnTo>
                  <a:pt x="343" y="993"/>
                </a:lnTo>
                <a:lnTo>
                  <a:pt x="405" y="1002"/>
                </a:lnTo>
                <a:lnTo>
                  <a:pt x="405" y="984"/>
                </a:lnTo>
                <a:lnTo>
                  <a:pt x="361" y="976"/>
                </a:lnTo>
                <a:lnTo>
                  <a:pt x="361" y="976"/>
                </a:lnTo>
                <a:lnTo>
                  <a:pt x="362" y="975"/>
                </a:lnTo>
                <a:lnTo>
                  <a:pt x="363" y="972"/>
                </a:lnTo>
                <a:lnTo>
                  <a:pt x="363" y="967"/>
                </a:lnTo>
                <a:lnTo>
                  <a:pt x="361" y="958"/>
                </a:lnTo>
                <a:lnTo>
                  <a:pt x="361" y="958"/>
                </a:lnTo>
                <a:lnTo>
                  <a:pt x="355" y="945"/>
                </a:lnTo>
                <a:lnTo>
                  <a:pt x="351" y="927"/>
                </a:lnTo>
                <a:lnTo>
                  <a:pt x="347" y="912"/>
                </a:lnTo>
                <a:lnTo>
                  <a:pt x="346" y="908"/>
                </a:lnTo>
                <a:lnTo>
                  <a:pt x="343" y="905"/>
                </a:lnTo>
                <a:lnTo>
                  <a:pt x="343" y="905"/>
                </a:lnTo>
                <a:lnTo>
                  <a:pt x="343" y="905"/>
                </a:lnTo>
                <a:lnTo>
                  <a:pt x="344" y="904"/>
                </a:lnTo>
                <a:lnTo>
                  <a:pt x="354" y="901"/>
                </a:lnTo>
                <a:lnTo>
                  <a:pt x="361" y="897"/>
                </a:lnTo>
                <a:lnTo>
                  <a:pt x="368" y="893"/>
                </a:lnTo>
                <a:lnTo>
                  <a:pt x="373" y="887"/>
                </a:lnTo>
                <a:lnTo>
                  <a:pt x="378" y="879"/>
                </a:lnTo>
                <a:lnTo>
                  <a:pt x="378" y="879"/>
                </a:lnTo>
                <a:lnTo>
                  <a:pt x="385" y="865"/>
                </a:lnTo>
                <a:lnTo>
                  <a:pt x="389" y="858"/>
                </a:lnTo>
                <a:lnTo>
                  <a:pt x="392" y="851"/>
                </a:lnTo>
                <a:lnTo>
                  <a:pt x="394" y="843"/>
                </a:lnTo>
                <a:lnTo>
                  <a:pt x="395" y="832"/>
                </a:lnTo>
                <a:lnTo>
                  <a:pt x="396" y="819"/>
                </a:lnTo>
                <a:lnTo>
                  <a:pt x="396" y="799"/>
                </a:lnTo>
                <a:lnTo>
                  <a:pt x="396" y="799"/>
                </a:lnTo>
                <a:lnTo>
                  <a:pt x="392" y="754"/>
                </a:lnTo>
                <a:lnTo>
                  <a:pt x="387" y="702"/>
                </a:lnTo>
                <a:lnTo>
                  <a:pt x="381" y="650"/>
                </a:lnTo>
                <a:lnTo>
                  <a:pt x="378" y="607"/>
                </a:lnTo>
                <a:lnTo>
                  <a:pt x="378" y="607"/>
                </a:lnTo>
                <a:lnTo>
                  <a:pt x="377" y="596"/>
                </a:lnTo>
                <a:lnTo>
                  <a:pt x="374" y="583"/>
                </a:lnTo>
                <a:lnTo>
                  <a:pt x="366" y="550"/>
                </a:lnTo>
                <a:lnTo>
                  <a:pt x="354" y="511"/>
                </a:lnTo>
                <a:lnTo>
                  <a:pt x="340" y="472"/>
                </a:lnTo>
                <a:lnTo>
                  <a:pt x="313" y="399"/>
                </a:lnTo>
                <a:lnTo>
                  <a:pt x="299" y="360"/>
                </a:lnTo>
                <a:lnTo>
                  <a:pt x="299" y="360"/>
                </a:lnTo>
                <a:lnTo>
                  <a:pt x="293" y="347"/>
                </a:lnTo>
                <a:lnTo>
                  <a:pt x="285" y="329"/>
                </a:lnTo>
                <a:lnTo>
                  <a:pt x="278" y="312"/>
                </a:lnTo>
                <a:lnTo>
                  <a:pt x="273" y="299"/>
                </a:lnTo>
                <a:lnTo>
                  <a:pt x="273" y="299"/>
                </a:lnTo>
                <a:lnTo>
                  <a:pt x="270" y="286"/>
                </a:lnTo>
                <a:lnTo>
                  <a:pt x="269" y="271"/>
                </a:lnTo>
                <a:lnTo>
                  <a:pt x="267" y="259"/>
                </a:lnTo>
                <a:lnTo>
                  <a:pt x="266" y="256"/>
                </a:lnTo>
                <a:lnTo>
                  <a:pt x="265" y="255"/>
                </a:lnTo>
                <a:lnTo>
                  <a:pt x="265" y="255"/>
                </a:lnTo>
                <a:lnTo>
                  <a:pt x="263" y="255"/>
                </a:lnTo>
                <a:lnTo>
                  <a:pt x="262" y="255"/>
                </a:lnTo>
                <a:lnTo>
                  <a:pt x="263" y="251"/>
                </a:lnTo>
                <a:lnTo>
                  <a:pt x="262" y="249"/>
                </a:lnTo>
                <a:lnTo>
                  <a:pt x="261" y="247"/>
                </a:lnTo>
                <a:lnTo>
                  <a:pt x="259" y="247"/>
                </a:lnTo>
                <a:lnTo>
                  <a:pt x="255" y="247"/>
                </a:lnTo>
                <a:lnTo>
                  <a:pt x="255" y="247"/>
                </a:lnTo>
                <a:lnTo>
                  <a:pt x="247" y="248"/>
                </a:lnTo>
                <a:lnTo>
                  <a:pt x="243" y="247"/>
                </a:lnTo>
                <a:lnTo>
                  <a:pt x="237" y="247"/>
                </a:lnTo>
                <a:lnTo>
                  <a:pt x="237" y="247"/>
                </a:lnTo>
                <a:lnTo>
                  <a:pt x="255" y="221"/>
                </a:lnTo>
                <a:lnTo>
                  <a:pt x="255" y="221"/>
                </a:lnTo>
                <a:lnTo>
                  <a:pt x="263" y="214"/>
                </a:lnTo>
                <a:lnTo>
                  <a:pt x="270" y="208"/>
                </a:lnTo>
                <a:lnTo>
                  <a:pt x="271" y="205"/>
                </a:lnTo>
                <a:lnTo>
                  <a:pt x="273" y="203"/>
                </a:lnTo>
                <a:lnTo>
                  <a:pt x="273" y="203"/>
                </a:lnTo>
                <a:lnTo>
                  <a:pt x="277" y="164"/>
                </a:lnTo>
                <a:lnTo>
                  <a:pt x="281" y="133"/>
                </a:lnTo>
                <a:lnTo>
                  <a:pt x="281" y="133"/>
                </a:lnTo>
                <a:lnTo>
                  <a:pt x="282" y="133"/>
                </a:lnTo>
                <a:lnTo>
                  <a:pt x="285" y="131"/>
                </a:lnTo>
                <a:lnTo>
                  <a:pt x="287" y="129"/>
                </a:lnTo>
                <a:lnTo>
                  <a:pt x="288" y="126"/>
                </a:lnTo>
                <a:lnTo>
                  <a:pt x="291" y="115"/>
                </a:lnTo>
                <a:lnTo>
                  <a:pt x="291" y="115"/>
                </a:lnTo>
                <a:lnTo>
                  <a:pt x="291" y="101"/>
                </a:lnTo>
                <a:lnTo>
                  <a:pt x="291" y="90"/>
                </a:lnTo>
                <a:lnTo>
                  <a:pt x="288" y="79"/>
                </a:lnTo>
                <a:lnTo>
                  <a:pt x="281" y="61"/>
                </a:lnTo>
                <a:lnTo>
                  <a:pt x="281" y="61"/>
                </a:lnTo>
                <a:lnTo>
                  <a:pt x="278" y="53"/>
                </a:lnTo>
                <a:lnTo>
                  <a:pt x="277" y="45"/>
                </a:lnTo>
                <a:lnTo>
                  <a:pt x="274" y="35"/>
                </a:lnTo>
                <a:lnTo>
                  <a:pt x="274" y="31"/>
                </a:lnTo>
                <a:lnTo>
                  <a:pt x="273" y="27"/>
                </a:lnTo>
                <a:lnTo>
                  <a:pt x="269" y="23"/>
                </a:lnTo>
                <a:lnTo>
                  <a:pt x="265" y="18"/>
                </a:lnTo>
                <a:lnTo>
                  <a:pt x="265" y="18"/>
                </a:lnTo>
                <a:lnTo>
                  <a:pt x="255" y="9"/>
                </a:lnTo>
                <a:lnTo>
                  <a:pt x="250" y="2"/>
                </a:lnTo>
                <a:lnTo>
                  <a:pt x="244" y="0"/>
                </a:lnTo>
                <a:lnTo>
                  <a:pt x="237" y="0"/>
                </a:lnTo>
                <a:lnTo>
                  <a:pt x="237" y="0"/>
                </a:lnTo>
                <a:lnTo>
                  <a:pt x="229" y="1"/>
                </a:lnTo>
                <a:lnTo>
                  <a:pt x="222" y="0"/>
                </a:lnTo>
                <a:lnTo>
                  <a:pt x="215" y="0"/>
                </a:lnTo>
                <a:lnTo>
                  <a:pt x="211" y="0"/>
                </a:lnTo>
                <a:lnTo>
                  <a:pt x="211" y="0"/>
                </a:lnTo>
                <a:lnTo>
                  <a:pt x="204" y="1"/>
                </a:lnTo>
                <a:lnTo>
                  <a:pt x="192" y="2"/>
                </a:lnTo>
                <a:lnTo>
                  <a:pt x="181" y="2"/>
                </a:lnTo>
                <a:lnTo>
                  <a:pt x="177" y="1"/>
                </a:lnTo>
                <a:lnTo>
                  <a:pt x="177" y="0"/>
                </a:lnTo>
                <a:lnTo>
                  <a:pt x="177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9B7ACB33-5A27-4FBE-85CF-A32BB4959CA2}"/>
              </a:ext>
            </a:extLst>
          </p:cNvPr>
          <p:cNvSpPr>
            <a:spLocks noEditPoints="1"/>
          </p:cNvSpPr>
          <p:nvPr/>
        </p:nvSpPr>
        <p:spPr bwMode="auto">
          <a:xfrm>
            <a:off x="945861" y="2737331"/>
            <a:ext cx="550383" cy="1652130"/>
          </a:xfrm>
          <a:custGeom>
            <a:avLst/>
            <a:gdLst>
              <a:gd name="T0" fmla="*/ 92 w 562"/>
              <a:gd name="T1" fmla="*/ 148 h 1687"/>
              <a:gd name="T2" fmla="*/ 70 w 562"/>
              <a:gd name="T3" fmla="*/ 155 h 1687"/>
              <a:gd name="T4" fmla="*/ 17 w 562"/>
              <a:gd name="T5" fmla="*/ 171 h 1687"/>
              <a:gd name="T6" fmla="*/ 0 w 562"/>
              <a:gd name="T7" fmla="*/ 202 h 1687"/>
              <a:gd name="T8" fmla="*/ 20 w 562"/>
              <a:gd name="T9" fmla="*/ 254 h 1687"/>
              <a:gd name="T10" fmla="*/ 76 w 562"/>
              <a:gd name="T11" fmla="*/ 266 h 1687"/>
              <a:gd name="T12" fmla="*/ 95 w 562"/>
              <a:gd name="T13" fmla="*/ 254 h 1687"/>
              <a:gd name="T14" fmla="*/ 128 w 562"/>
              <a:gd name="T15" fmla="*/ 230 h 1687"/>
              <a:gd name="T16" fmla="*/ 165 w 562"/>
              <a:gd name="T17" fmla="*/ 210 h 1687"/>
              <a:gd name="T18" fmla="*/ 57 w 562"/>
              <a:gd name="T19" fmla="*/ 609 h 1687"/>
              <a:gd name="T20" fmla="*/ 135 w 562"/>
              <a:gd name="T21" fmla="*/ 592 h 1687"/>
              <a:gd name="T22" fmla="*/ 135 w 562"/>
              <a:gd name="T23" fmla="*/ 592 h 1687"/>
              <a:gd name="T24" fmla="*/ 128 w 562"/>
              <a:gd name="T25" fmla="*/ 761 h 1687"/>
              <a:gd name="T26" fmla="*/ 117 w 562"/>
              <a:gd name="T27" fmla="*/ 885 h 1687"/>
              <a:gd name="T28" fmla="*/ 162 w 562"/>
              <a:gd name="T29" fmla="*/ 1141 h 1687"/>
              <a:gd name="T30" fmla="*/ 180 w 562"/>
              <a:gd name="T31" fmla="*/ 1418 h 1687"/>
              <a:gd name="T32" fmla="*/ 186 w 562"/>
              <a:gd name="T33" fmla="*/ 1568 h 1687"/>
              <a:gd name="T34" fmla="*/ 184 w 562"/>
              <a:gd name="T35" fmla="*/ 1587 h 1687"/>
              <a:gd name="T36" fmla="*/ 146 w 562"/>
              <a:gd name="T37" fmla="*/ 1666 h 1687"/>
              <a:gd name="T38" fmla="*/ 172 w 562"/>
              <a:gd name="T39" fmla="*/ 1686 h 1687"/>
              <a:gd name="T40" fmla="*/ 265 w 562"/>
              <a:gd name="T41" fmla="*/ 1665 h 1687"/>
              <a:gd name="T42" fmla="*/ 282 w 562"/>
              <a:gd name="T43" fmla="*/ 1624 h 1687"/>
              <a:gd name="T44" fmla="*/ 301 w 562"/>
              <a:gd name="T45" fmla="*/ 1540 h 1687"/>
              <a:gd name="T46" fmla="*/ 326 w 562"/>
              <a:gd name="T47" fmla="*/ 1269 h 1687"/>
              <a:gd name="T48" fmla="*/ 331 w 562"/>
              <a:gd name="T49" fmla="*/ 1012 h 1687"/>
              <a:gd name="T50" fmla="*/ 353 w 562"/>
              <a:gd name="T51" fmla="*/ 1265 h 1687"/>
              <a:gd name="T52" fmla="*/ 372 w 562"/>
              <a:gd name="T53" fmla="*/ 1509 h 1687"/>
              <a:gd name="T54" fmla="*/ 398 w 562"/>
              <a:gd name="T55" fmla="*/ 1594 h 1687"/>
              <a:gd name="T56" fmla="*/ 400 w 562"/>
              <a:gd name="T57" fmla="*/ 1623 h 1687"/>
              <a:gd name="T58" fmla="*/ 433 w 562"/>
              <a:gd name="T59" fmla="*/ 1646 h 1687"/>
              <a:gd name="T60" fmla="*/ 560 w 562"/>
              <a:gd name="T61" fmla="*/ 1660 h 1687"/>
              <a:gd name="T62" fmla="*/ 529 w 562"/>
              <a:gd name="T63" fmla="*/ 1624 h 1687"/>
              <a:gd name="T64" fmla="*/ 481 w 562"/>
              <a:gd name="T65" fmla="*/ 1551 h 1687"/>
              <a:gd name="T66" fmla="*/ 501 w 562"/>
              <a:gd name="T67" fmla="*/ 1537 h 1687"/>
              <a:gd name="T68" fmla="*/ 472 w 562"/>
              <a:gd name="T69" fmla="*/ 1215 h 1687"/>
              <a:gd name="T70" fmla="*/ 500 w 562"/>
              <a:gd name="T71" fmla="*/ 878 h 1687"/>
              <a:gd name="T72" fmla="*/ 522 w 562"/>
              <a:gd name="T73" fmla="*/ 872 h 1687"/>
              <a:gd name="T74" fmla="*/ 562 w 562"/>
              <a:gd name="T75" fmla="*/ 778 h 1687"/>
              <a:gd name="T76" fmla="*/ 541 w 562"/>
              <a:gd name="T77" fmla="*/ 632 h 1687"/>
              <a:gd name="T78" fmla="*/ 541 w 562"/>
              <a:gd name="T79" fmla="*/ 372 h 1687"/>
              <a:gd name="T80" fmla="*/ 507 w 562"/>
              <a:gd name="T81" fmla="*/ 299 h 1687"/>
              <a:gd name="T82" fmla="*/ 383 w 562"/>
              <a:gd name="T83" fmla="*/ 247 h 1687"/>
              <a:gd name="T84" fmla="*/ 365 w 562"/>
              <a:gd name="T85" fmla="*/ 215 h 1687"/>
              <a:gd name="T86" fmla="*/ 393 w 562"/>
              <a:gd name="T87" fmla="*/ 139 h 1687"/>
              <a:gd name="T88" fmla="*/ 397 w 562"/>
              <a:gd name="T89" fmla="*/ 82 h 1687"/>
              <a:gd name="T90" fmla="*/ 343 w 562"/>
              <a:gd name="T91" fmla="*/ 26 h 1687"/>
              <a:gd name="T92" fmla="*/ 284 w 562"/>
              <a:gd name="T93" fmla="*/ 1 h 1687"/>
              <a:gd name="T94" fmla="*/ 214 w 562"/>
              <a:gd name="T95" fmla="*/ 21 h 1687"/>
              <a:gd name="T96" fmla="*/ 195 w 562"/>
              <a:gd name="T97" fmla="*/ 30 h 1687"/>
              <a:gd name="T98" fmla="*/ 188 w 562"/>
              <a:gd name="T99" fmla="*/ 100 h 1687"/>
              <a:gd name="T100" fmla="*/ 194 w 562"/>
              <a:gd name="T101" fmla="*/ 167 h 1687"/>
              <a:gd name="T102" fmla="*/ 195 w 562"/>
              <a:gd name="T103" fmla="*/ 188 h 1687"/>
              <a:gd name="T104" fmla="*/ 175 w 562"/>
              <a:gd name="T105" fmla="*/ 207 h 1687"/>
              <a:gd name="T106" fmla="*/ 202 w 562"/>
              <a:gd name="T107" fmla="*/ 219 h 1687"/>
              <a:gd name="T108" fmla="*/ 195 w 562"/>
              <a:gd name="T109" fmla="*/ 226 h 1687"/>
              <a:gd name="T110" fmla="*/ 125 w 562"/>
              <a:gd name="T111" fmla="*/ 295 h 1687"/>
              <a:gd name="T112" fmla="*/ 85 w 562"/>
              <a:gd name="T113" fmla="*/ 304 h 1687"/>
              <a:gd name="T114" fmla="*/ 47 w 562"/>
              <a:gd name="T115" fmla="*/ 442 h 1687"/>
              <a:gd name="T116" fmla="*/ 2 w 562"/>
              <a:gd name="T117" fmla="*/ 520 h 1687"/>
              <a:gd name="T118" fmla="*/ 57 w 562"/>
              <a:gd name="T119" fmla="*/ 609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2" h="1687">
                <a:moveTo>
                  <a:pt x="146" y="167"/>
                </a:moveTo>
                <a:lnTo>
                  <a:pt x="146" y="167"/>
                </a:lnTo>
                <a:lnTo>
                  <a:pt x="124" y="158"/>
                </a:lnTo>
                <a:lnTo>
                  <a:pt x="107" y="151"/>
                </a:lnTo>
                <a:lnTo>
                  <a:pt x="101" y="149"/>
                </a:lnTo>
                <a:lnTo>
                  <a:pt x="96" y="148"/>
                </a:lnTo>
                <a:lnTo>
                  <a:pt x="96" y="148"/>
                </a:lnTo>
                <a:lnTo>
                  <a:pt x="92" y="148"/>
                </a:lnTo>
                <a:lnTo>
                  <a:pt x="91" y="145"/>
                </a:lnTo>
                <a:lnTo>
                  <a:pt x="88" y="141"/>
                </a:lnTo>
                <a:lnTo>
                  <a:pt x="87" y="141"/>
                </a:lnTo>
                <a:lnTo>
                  <a:pt x="84" y="141"/>
                </a:lnTo>
                <a:lnTo>
                  <a:pt x="81" y="144"/>
                </a:lnTo>
                <a:lnTo>
                  <a:pt x="76" y="148"/>
                </a:lnTo>
                <a:lnTo>
                  <a:pt x="76" y="148"/>
                </a:lnTo>
                <a:lnTo>
                  <a:pt x="70" y="155"/>
                </a:lnTo>
                <a:lnTo>
                  <a:pt x="64" y="160"/>
                </a:lnTo>
                <a:lnTo>
                  <a:pt x="50" y="170"/>
                </a:lnTo>
                <a:lnTo>
                  <a:pt x="36" y="176"/>
                </a:lnTo>
                <a:lnTo>
                  <a:pt x="26" y="178"/>
                </a:lnTo>
                <a:lnTo>
                  <a:pt x="26" y="178"/>
                </a:lnTo>
                <a:lnTo>
                  <a:pt x="24" y="177"/>
                </a:lnTo>
                <a:lnTo>
                  <a:pt x="21" y="176"/>
                </a:lnTo>
                <a:lnTo>
                  <a:pt x="17" y="171"/>
                </a:lnTo>
                <a:lnTo>
                  <a:pt x="16" y="170"/>
                </a:lnTo>
                <a:lnTo>
                  <a:pt x="13" y="170"/>
                </a:lnTo>
                <a:lnTo>
                  <a:pt x="10" y="173"/>
                </a:lnTo>
                <a:lnTo>
                  <a:pt x="7" y="178"/>
                </a:lnTo>
                <a:lnTo>
                  <a:pt x="7" y="178"/>
                </a:lnTo>
                <a:lnTo>
                  <a:pt x="3" y="185"/>
                </a:lnTo>
                <a:lnTo>
                  <a:pt x="2" y="193"/>
                </a:lnTo>
                <a:lnTo>
                  <a:pt x="0" y="202"/>
                </a:lnTo>
                <a:lnTo>
                  <a:pt x="0" y="210"/>
                </a:lnTo>
                <a:lnTo>
                  <a:pt x="0" y="218"/>
                </a:lnTo>
                <a:lnTo>
                  <a:pt x="2" y="226"/>
                </a:lnTo>
                <a:lnTo>
                  <a:pt x="5" y="232"/>
                </a:lnTo>
                <a:lnTo>
                  <a:pt x="7" y="236"/>
                </a:lnTo>
                <a:lnTo>
                  <a:pt x="7" y="236"/>
                </a:lnTo>
                <a:lnTo>
                  <a:pt x="13" y="244"/>
                </a:lnTo>
                <a:lnTo>
                  <a:pt x="20" y="254"/>
                </a:lnTo>
                <a:lnTo>
                  <a:pt x="22" y="258"/>
                </a:lnTo>
                <a:lnTo>
                  <a:pt x="26" y="262"/>
                </a:lnTo>
                <a:lnTo>
                  <a:pt x="31" y="265"/>
                </a:lnTo>
                <a:lnTo>
                  <a:pt x="36" y="266"/>
                </a:lnTo>
                <a:lnTo>
                  <a:pt x="36" y="266"/>
                </a:lnTo>
                <a:lnTo>
                  <a:pt x="61" y="267"/>
                </a:lnTo>
                <a:lnTo>
                  <a:pt x="70" y="267"/>
                </a:lnTo>
                <a:lnTo>
                  <a:pt x="76" y="266"/>
                </a:lnTo>
                <a:lnTo>
                  <a:pt x="76" y="266"/>
                </a:lnTo>
                <a:lnTo>
                  <a:pt x="79" y="265"/>
                </a:lnTo>
                <a:lnTo>
                  <a:pt x="79" y="263"/>
                </a:lnTo>
                <a:lnTo>
                  <a:pt x="79" y="261"/>
                </a:lnTo>
                <a:lnTo>
                  <a:pt x="80" y="258"/>
                </a:lnTo>
                <a:lnTo>
                  <a:pt x="85" y="256"/>
                </a:lnTo>
                <a:lnTo>
                  <a:pt x="85" y="256"/>
                </a:lnTo>
                <a:lnTo>
                  <a:pt x="95" y="254"/>
                </a:lnTo>
                <a:lnTo>
                  <a:pt x="105" y="251"/>
                </a:lnTo>
                <a:lnTo>
                  <a:pt x="116" y="247"/>
                </a:lnTo>
                <a:lnTo>
                  <a:pt x="116" y="247"/>
                </a:lnTo>
                <a:lnTo>
                  <a:pt x="123" y="243"/>
                </a:lnTo>
                <a:lnTo>
                  <a:pt x="125" y="240"/>
                </a:lnTo>
                <a:lnTo>
                  <a:pt x="125" y="236"/>
                </a:lnTo>
                <a:lnTo>
                  <a:pt x="125" y="236"/>
                </a:lnTo>
                <a:lnTo>
                  <a:pt x="128" y="230"/>
                </a:lnTo>
                <a:lnTo>
                  <a:pt x="134" y="225"/>
                </a:lnTo>
                <a:lnTo>
                  <a:pt x="139" y="219"/>
                </a:lnTo>
                <a:lnTo>
                  <a:pt x="146" y="217"/>
                </a:lnTo>
                <a:lnTo>
                  <a:pt x="146" y="217"/>
                </a:lnTo>
                <a:lnTo>
                  <a:pt x="160" y="215"/>
                </a:lnTo>
                <a:lnTo>
                  <a:pt x="162" y="214"/>
                </a:lnTo>
                <a:lnTo>
                  <a:pt x="165" y="213"/>
                </a:lnTo>
                <a:lnTo>
                  <a:pt x="165" y="210"/>
                </a:lnTo>
                <a:lnTo>
                  <a:pt x="165" y="207"/>
                </a:lnTo>
                <a:lnTo>
                  <a:pt x="165" y="207"/>
                </a:lnTo>
                <a:lnTo>
                  <a:pt x="161" y="198"/>
                </a:lnTo>
                <a:lnTo>
                  <a:pt x="154" y="184"/>
                </a:lnTo>
                <a:lnTo>
                  <a:pt x="146" y="167"/>
                </a:lnTo>
                <a:lnTo>
                  <a:pt x="146" y="167"/>
                </a:lnTo>
                <a:close/>
                <a:moveTo>
                  <a:pt x="57" y="609"/>
                </a:moveTo>
                <a:lnTo>
                  <a:pt x="57" y="609"/>
                </a:lnTo>
                <a:lnTo>
                  <a:pt x="68" y="610"/>
                </a:lnTo>
                <a:lnTo>
                  <a:pt x="80" y="610"/>
                </a:lnTo>
                <a:lnTo>
                  <a:pt x="92" y="608"/>
                </a:lnTo>
                <a:lnTo>
                  <a:pt x="103" y="606"/>
                </a:lnTo>
                <a:lnTo>
                  <a:pt x="114" y="602"/>
                </a:lnTo>
                <a:lnTo>
                  <a:pt x="123" y="599"/>
                </a:lnTo>
                <a:lnTo>
                  <a:pt x="129" y="595"/>
                </a:lnTo>
                <a:lnTo>
                  <a:pt x="135" y="592"/>
                </a:lnTo>
                <a:lnTo>
                  <a:pt x="135" y="592"/>
                </a:lnTo>
                <a:lnTo>
                  <a:pt x="135" y="588"/>
                </a:lnTo>
                <a:lnTo>
                  <a:pt x="135" y="588"/>
                </a:lnTo>
                <a:lnTo>
                  <a:pt x="136" y="588"/>
                </a:lnTo>
                <a:lnTo>
                  <a:pt x="136" y="588"/>
                </a:lnTo>
                <a:lnTo>
                  <a:pt x="136" y="590"/>
                </a:lnTo>
                <a:lnTo>
                  <a:pt x="135" y="592"/>
                </a:lnTo>
                <a:lnTo>
                  <a:pt x="135" y="592"/>
                </a:lnTo>
                <a:lnTo>
                  <a:pt x="136" y="623"/>
                </a:lnTo>
                <a:lnTo>
                  <a:pt x="136" y="641"/>
                </a:lnTo>
                <a:lnTo>
                  <a:pt x="136" y="657"/>
                </a:lnTo>
                <a:lnTo>
                  <a:pt x="136" y="657"/>
                </a:lnTo>
                <a:lnTo>
                  <a:pt x="134" y="682"/>
                </a:lnTo>
                <a:lnTo>
                  <a:pt x="132" y="713"/>
                </a:lnTo>
                <a:lnTo>
                  <a:pt x="131" y="746"/>
                </a:lnTo>
                <a:lnTo>
                  <a:pt x="128" y="761"/>
                </a:lnTo>
                <a:lnTo>
                  <a:pt x="125" y="775"/>
                </a:lnTo>
                <a:lnTo>
                  <a:pt x="125" y="775"/>
                </a:lnTo>
                <a:lnTo>
                  <a:pt x="121" y="804"/>
                </a:lnTo>
                <a:lnTo>
                  <a:pt x="117" y="838"/>
                </a:lnTo>
                <a:lnTo>
                  <a:pt x="116" y="867"/>
                </a:lnTo>
                <a:lnTo>
                  <a:pt x="116" y="882"/>
                </a:lnTo>
                <a:lnTo>
                  <a:pt x="116" y="882"/>
                </a:lnTo>
                <a:lnTo>
                  <a:pt x="117" y="885"/>
                </a:lnTo>
                <a:lnTo>
                  <a:pt x="120" y="887"/>
                </a:lnTo>
                <a:lnTo>
                  <a:pt x="127" y="889"/>
                </a:lnTo>
                <a:lnTo>
                  <a:pt x="134" y="890"/>
                </a:lnTo>
                <a:lnTo>
                  <a:pt x="135" y="891"/>
                </a:lnTo>
                <a:lnTo>
                  <a:pt x="136" y="893"/>
                </a:lnTo>
                <a:lnTo>
                  <a:pt x="136" y="893"/>
                </a:lnTo>
                <a:lnTo>
                  <a:pt x="144" y="971"/>
                </a:lnTo>
                <a:lnTo>
                  <a:pt x="162" y="1141"/>
                </a:lnTo>
                <a:lnTo>
                  <a:pt x="180" y="1311"/>
                </a:lnTo>
                <a:lnTo>
                  <a:pt x="186" y="1369"/>
                </a:lnTo>
                <a:lnTo>
                  <a:pt x="186" y="1385"/>
                </a:lnTo>
                <a:lnTo>
                  <a:pt x="186" y="1392"/>
                </a:lnTo>
                <a:lnTo>
                  <a:pt x="186" y="1392"/>
                </a:lnTo>
                <a:lnTo>
                  <a:pt x="184" y="1395"/>
                </a:lnTo>
                <a:lnTo>
                  <a:pt x="183" y="1400"/>
                </a:lnTo>
                <a:lnTo>
                  <a:pt x="180" y="1418"/>
                </a:lnTo>
                <a:lnTo>
                  <a:pt x="176" y="1469"/>
                </a:lnTo>
                <a:lnTo>
                  <a:pt x="175" y="1521"/>
                </a:lnTo>
                <a:lnTo>
                  <a:pt x="175" y="1539"/>
                </a:lnTo>
                <a:lnTo>
                  <a:pt x="175" y="1548"/>
                </a:lnTo>
                <a:lnTo>
                  <a:pt x="175" y="1548"/>
                </a:lnTo>
                <a:lnTo>
                  <a:pt x="182" y="1561"/>
                </a:lnTo>
                <a:lnTo>
                  <a:pt x="186" y="1568"/>
                </a:lnTo>
                <a:lnTo>
                  <a:pt x="186" y="1568"/>
                </a:lnTo>
                <a:lnTo>
                  <a:pt x="193" y="1559"/>
                </a:lnTo>
                <a:lnTo>
                  <a:pt x="195" y="1558"/>
                </a:lnTo>
                <a:lnTo>
                  <a:pt x="197" y="1558"/>
                </a:lnTo>
                <a:lnTo>
                  <a:pt x="197" y="1562"/>
                </a:lnTo>
                <a:lnTo>
                  <a:pt x="195" y="1568"/>
                </a:lnTo>
                <a:lnTo>
                  <a:pt x="195" y="1568"/>
                </a:lnTo>
                <a:lnTo>
                  <a:pt x="191" y="1577"/>
                </a:lnTo>
                <a:lnTo>
                  <a:pt x="184" y="1587"/>
                </a:lnTo>
                <a:lnTo>
                  <a:pt x="168" y="1609"/>
                </a:lnTo>
                <a:lnTo>
                  <a:pt x="160" y="1620"/>
                </a:lnTo>
                <a:lnTo>
                  <a:pt x="153" y="1632"/>
                </a:lnTo>
                <a:lnTo>
                  <a:pt x="147" y="1644"/>
                </a:lnTo>
                <a:lnTo>
                  <a:pt x="146" y="1650"/>
                </a:lnTo>
                <a:lnTo>
                  <a:pt x="146" y="1655"/>
                </a:lnTo>
                <a:lnTo>
                  <a:pt x="146" y="1655"/>
                </a:lnTo>
                <a:lnTo>
                  <a:pt x="146" y="1666"/>
                </a:lnTo>
                <a:lnTo>
                  <a:pt x="147" y="1673"/>
                </a:lnTo>
                <a:lnTo>
                  <a:pt x="149" y="1677"/>
                </a:lnTo>
                <a:lnTo>
                  <a:pt x="151" y="1680"/>
                </a:lnTo>
                <a:lnTo>
                  <a:pt x="155" y="1683"/>
                </a:lnTo>
                <a:lnTo>
                  <a:pt x="158" y="1683"/>
                </a:lnTo>
                <a:lnTo>
                  <a:pt x="165" y="1686"/>
                </a:lnTo>
                <a:lnTo>
                  <a:pt x="165" y="1686"/>
                </a:lnTo>
                <a:lnTo>
                  <a:pt x="172" y="1686"/>
                </a:lnTo>
                <a:lnTo>
                  <a:pt x="184" y="1687"/>
                </a:lnTo>
                <a:lnTo>
                  <a:pt x="219" y="1684"/>
                </a:lnTo>
                <a:lnTo>
                  <a:pt x="250" y="1680"/>
                </a:lnTo>
                <a:lnTo>
                  <a:pt x="261" y="1679"/>
                </a:lnTo>
                <a:lnTo>
                  <a:pt x="264" y="1677"/>
                </a:lnTo>
                <a:lnTo>
                  <a:pt x="264" y="1676"/>
                </a:lnTo>
                <a:lnTo>
                  <a:pt x="264" y="1676"/>
                </a:lnTo>
                <a:lnTo>
                  <a:pt x="265" y="1665"/>
                </a:lnTo>
                <a:lnTo>
                  <a:pt x="267" y="1650"/>
                </a:lnTo>
                <a:lnTo>
                  <a:pt x="269" y="1635"/>
                </a:lnTo>
                <a:lnTo>
                  <a:pt x="272" y="1629"/>
                </a:lnTo>
                <a:lnTo>
                  <a:pt x="275" y="1627"/>
                </a:lnTo>
                <a:lnTo>
                  <a:pt x="275" y="1627"/>
                </a:lnTo>
                <a:lnTo>
                  <a:pt x="278" y="1625"/>
                </a:lnTo>
                <a:lnTo>
                  <a:pt x="280" y="1625"/>
                </a:lnTo>
                <a:lnTo>
                  <a:pt x="282" y="1624"/>
                </a:lnTo>
                <a:lnTo>
                  <a:pt x="284" y="1624"/>
                </a:lnTo>
                <a:lnTo>
                  <a:pt x="287" y="1621"/>
                </a:lnTo>
                <a:lnTo>
                  <a:pt x="290" y="1616"/>
                </a:lnTo>
                <a:lnTo>
                  <a:pt x="291" y="1609"/>
                </a:lnTo>
                <a:lnTo>
                  <a:pt x="294" y="1598"/>
                </a:lnTo>
                <a:lnTo>
                  <a:pt x="294" y="1598"/>
                </a:lnTo>
                <a:lnTo>
                  <a:pt x="298" y="1569"/>
                </a:lnTo>
                <a:lnTo>
                  <a:pt x="301" y="1540"/>
                </a:lnTo>
                <a:lnTo>
                  <a:pt x="304" y="1509"/>
                </a:lnTo>
                <a:lnTo>
                  <a:pt x="304" y="1509"/>
                </a:lnTo>
                <a:lnTo>
                  <a:pt x="313" y="1485"/>
                </a:lnTo>
                <a:lnTo>
                  <a:pt x="320" y="1466"/>
                </a:lnTo>
                <a:lnTo>
                  <a:pt x="323" y="1458"/>
                </a:lnTo>
                <a:lnTo>
                  <a:pt x="324" y="1450"/>
                </a:lnTo>
                <a:lnTo>
                  <a:pt x="324" y="1450"/>
                </a:lnTo>
                <a:lnTo>
                  <a:pt x="326" y="1269"/>
                </a:lnTo>
                <a:lnTo>
                  <a:pt x="326" y="1151"/>
                </a:lnTo>
                <a:lnTo>
                  <a:pt x="324" y="1112"/>
                </a:lnTo>
                <a:lnTo>
                  <a:pt x="324" y="1099"/>
                </a:lnTo>
                <a:lnTo>
                  <a:pt x="324" y="1099"/>
                </a:lnTo>
                <a:lnTo>
                  <a:pt x="323" y="1093"/>
                </a:lnTo>
                <a:lnTo>
                  <a:pt x="323" y="1081"/>
                </a:lnTo>
                <a:lnTo>
                  <a:pt x="327" y="1045"/>
                </a:lnTo>
                <a:lnTo>
                  <a:pt x="331" y="1012"/>
                </a:lnTo>
                <a:lnTo>
                  <a:pt x="332" y="1001"/>
                </a:lnTo>
                <a:lnTo>
                  <a:pt x="334" y="1000"/>
                </a:lnTo>
                <a:lnTo>
                  <a:pt x="334" y="1000"/>
                </a:lnTo>
                <a:lnTo>
                  <a:pt x="334" y="1000"/>
                </a:lnTo>
                <a:lnTo>
                  <a:pt x="338" y="1044"/>
                </a:lnTo>
                <a:lnTo>
                  <a:pt x="343" y="1130"/>
                </a:lnTo>
                <a:lnTo>
                  <a:pt x="350" y="1219"/>
                </a:lnTo>
                <a:lnTo>
                  <a:pt x="353" y="1265"/>
                </a:lnTo>
                <a:lnTo>
                  <a:pt x="353" y="1265"/>
                </a:lnTo>
                <a:lnTo>
                  <a:pt x="356" y="1273"/>
                </a:lnTo>
                <a:lnTo>
                  <a:pt x="359" y="1285"/>
                </a:lnTo>
                <a:lnTo>
                  <a:pt x="361" y="1311"/>
                </a:lnTo>
                <a:lnTo>
                  <a:pt x="364" y="1362"/>
                </a:lnTo>
                <a:lnTo>
                  <a:pt x="364" y="1362"/>
                </a:lnTo>
                <a:lnTo>
                  <a:pt x="367" y="1435"/>
                </a:lnTo>
                <a:lnTo>
                  <a:pt x="372" y="1509"/>
                </a:lnTo>
                <a:lnTo>
                  <a:pt x="378" y="1565"/>
                </a:lnTo>
                <a:lnTo>
                  <a:pt x="380" y="1581"/>
                </a:lnTo>
                <a:lnTo>
                  <a:pt x="382" y="1585"/>
                </a:lnTo>
                <a:lnTo>
                  <a:pt x="383" y="1587"/>
                </a:lnTo>
                <a:lnTo>
                  <a:pt x="383" y="1587"/>
                </a:lnTo>
                <a:lnTo>
                  <a:pt x="389" y="1588"/>
                </a:lnTo>
                <a:lnTo>
                  <a:pt x="394" y="1591"/>
                </a:lnTo>
                <a:lnTo>
                  <a:pt x="398" y="1594"/>
                </a:lnTo>
                <a:lnTo>
                  <a:pt x="402" y="1598"/>
                </a:lnTo>
                <a:lnTo>
                  <a:pt x="402" y="1598"/>
                </a:lnTo>
                <a:lnTo>
                  <a:pt x="404" y="1599"/>
                </a:lnTo>
                <a:lnTo>
                  <a:pt x="404" y="1602"/>
                </a:lnTo>
                <a:lnTo>
                  <a:pt x="401" y="1609"/>
                </a:lnTo>
                <a:lnTo>
                  <a:pt x="400" y="1613"/>
                </a:lnTo>
                <a:lnTo>
                  <a:pt x="400" y="1617"/>
                </a:lnTo>
                <a:lnTo>
                  <a:pt x="400" y="1623"/>
                </a:lnTo>
                <a:lnTo>
                  <a:pt x="402" y="1627"/>
                </a:lnTo>
                <a:lnTo>
                  <a:pt x="402" y="1627"/>
                </a:lnTo>
                <a:lnTo>
                  <a:pt x="407" y="1631"/>
                </a:lnTo>
                <a:lnTo>
                  <a:pt x="408" y="1633"/>
                </a:lnTo>
                <a:lnTo>
                  <a:pt x="409" y="1638"/>
                </a:lnTo>
                <a:lnTo>
                  <a:pt x="412" y="1640"/>
                </a:lnTo>
                <a:lnTo>
                  <a:pt x="416" y="1642"/>
                </a:lnTo>
                <a:lnTo>
                  <a:pt x="433" y="1646"/>
                </a:lnTo>
                <a:lnTo>
                  <a:pt x="433" y="1646"/>
                </a:lnTo>
                <a:lnTo>
                  <a:pt x="467" y="1654"/>
                </a:lnTo>
                <a:lnTo>
                  <a:pt x="509" y="1661"/>
                </a:lnTo>
                <a:lnTo>
                  <a:pt x="529" y="1664"/>
                </a:lnTo>
                <a:lnTo>
                  <a:pt x="545" y="1664"/>
                </a:lnTo>
                <a:lnTo>
                  <a:pt x="552" y="1664"/>
                </a:lnTo>
                <a:lnTo>
                  <a:pt x="557" y="1661"/>
                </a:lnTo>
                <a:lnTo>
                  <a:pt x="560" y="1660"/>
                </a:lnTo>
                <a:lnTo>
                  <a:pt x="562" y="1655"/>
                </a:lnTo>
                <a:lnTo>
                  <a:pt x="562" y="1655"/>
                </a:lnTo>
                <a:lnTo>
                  <a:pt x="562" y="1653"/>
                </a:lnTo>
                <a:lnTo>
                  <a:pt x="560" y="1649"/>
                </a:lnTo>
                <a:lnTo>
                  <a:pt x="555" y="1643"/>
                </a:lnTo>
                <a:lnTo>
                  <a:pt x="548" y="1636"/>
                </a:lnTo>
                <a:lnTo>
                  <a:pt x="538" y="1631"/>
                </a:lnTo>
                <a:lnTo>
                  <a:pt x="529" y="1624"/>
                </a:lnTo>
                <a:lnTo>
                  <a:pt x="519" y="1617"/>
                </a:lnTo>
                <a:lnTo>
                  <a:pt x="509" y="1607"/>
                </a:lnTo>
                <a:lnTo>
                  <a:pt x="503" y="1598"/>
                </a:lnTo>
                <a:lnTo>
                  <a:pt x="503" y="1598"/>
                </a:lnTo>
                <a:lnTo>
                  <a:pt x="490" y="1577"/>
                </a:lnTo>
                <a:lnTo>
                  <a:pt x="483" y="1564"/>
                </a:lnTo>
                <a:lnTo>
                  <a:pt x="481" y="1554"/>
                </a:lnTo>
                <a:lnTo>
                  <a:pt x="481" y="1551"/>
                </a:lnTo>
                <a:lnTo>
                  <a:pt x="482" y="1548"/>
                </a:lnTo>
                <a:lnTo>
                  <a:pt x="482" y="1548"/>
                </a:lnTo>
                <a:lnTo>
                  <a:pt x="485" y="1547"/>
                </a:lnTo>
                <a:lnTo>
                  <a:pt x="489" y="1547"/>
                </a:lnTo>
                <a:lnTo>
                  <a:pt x="493" y="1546"/>
                </a:lnTo>
                <a:lnTo>
                  <a:pt x="496" y="1544"/>
                </a:lnTo>
                <a:lnTo>
                  <a:pt x="500" y="1542"/>
                </a:lnTo>
                <a:lnTo>
                  <a:pt x="501" y="1537"/>
                </a:lnTo>
                <a:lnTo>
                  <a:pt x="503" y="1529"/>
                </a:lnTo>
                <a:lnTo>
                  <a:pt x="503" y="1518"/>
                </a:lnTo>
                <a:lnTo>
                  <a:pt x="503" y="1518"/>
                </a:lnTo>
                <a:lnTo>
                  <a:pt x="496" y="1463"/>
                </a:lnTo>
                <a:lnTo>
                  <a:pt x="485" y="1370"/>
                </a:lnTo>
                <a:lnTo>
                  <a:pt x="475" y="1276"/>
                </a:lnTo>
                <a:lnTo>
                  <a:pt x="472" y="1238"/>
                </a:lnTo>
                <a:lnTo>
                  <a:pt x="472" y="1215"/>
                </a:lnTo>
                <a:lnTo>
                  <a:pt x="472" y="1215"/>
                </a:lnTo>
                <a:lnTo>
                  <a:pt x="477" y="1126"/>
                </a:lnTo>
                <a:lnTo>
                  <a:pt x="479" y="1078"/>
                </a:lnTo>
                <a:lnTo>
                  <a:pt x="482" y="1040"/>
                </a:lnTo>
                <a:lnTo>
                  <a:pt x="482" y="1040"/>
                </a:lnTo>
                <a:lnTo>
                  <a:pt x="493" y="941"/>
                </a:lnTo>
                <a:lnTo>
                  <a:pt x="498" y="893"/>
                </a:lnTo>
                <a:lnTo>
                  <a:pt x="500" y="878"/>
                </a:lnTo>
                <a:lnTo>
                  <a:pt x="503" y="872"/>
                </a:lnTo>
                <a:lnTo>
                  <a:pt x="503" y="872"/>
                </a:lnTo>
                <a:lnTo>
                  <a:pt x="507" y="876"/>
                </a:lnTo>
                <a:lnTo>
                  <a:pt x="512" y="881"/>
                </a:lnTo>
                <a:lnTo>
                  <a:pt x="515" y="882"/>
                </a:lnTo>
                <a:lnTo>
                  <a:pt x="518" y="882"/>
                </a:lnTo>
                <a:lnTo>
                  <a:pt x="520" y="879"/>
                </a:lnTo>
                <a:lnTo>
                  <a:pt x="522" y="872"/>
                </a:lnTo>
                <a:lnTo>
                  <a:pt x="522" y="872"/>
                </a:lnTo>
                <a:lnTo>
                  <a:pt x="525" y="860"/>
                </a:lnTo>
                <a:lnTo>
                  <a:pt x="529" y="850"/>
                </a:lnTo>
                <a:lnTo>
                  <a:pt x="531" y="843"/>
                </a:lnTo>
                <a:lnTo>
                  <a:pt x="531" y="843"/>
                </a:lnTo>
                <a:lnTo>
                  <a:pt x="548" y="809"/>
                </a:lnTo>
                <a:lnTo>
                  <a:pt x="557" y="786"/>
                </a:lnTo>
                <a:lnTo>
                  <a:pt x="562" y="778"/>
                </a:lnTo>
                <a:lnTo>
                  <a:pt x="562" y="775"/>
                </a:lnTo>
                <a:lnTo>
                  <a:pt x="562" y="775"/>
                </a:lnTo>
                <a:lnTo>
                  <a:pt x="557" y="763"/>
                </a:lnTo>
                <a:lnTo>
                  <a:pt x="552" y="735"/>
                </a:lnTo>
                <a:lnTo>
                  <a:pt x="545" y="704"/>
                </a:lnTo>
                <a:lnTo>
                  <a:pt x="541" y="678"/>
                </a:lnTo>
                <a:lnTo>
                  <a:pt x="541" y="678"/>
                </a:lnTo>
                <a:lnTo>
                  <a:pt x="541" y="632"/>
                </a:lnTo>
                <a:lnTo>
                  <a:pt x="542" y="555"/>
                </a:lnTo>
                <a:lnTo>
                  <a:pt x="542" y="479"/>
                </a:lnTo>
                <a:lnTo>
                  <a:pt x="542" y="450"/>
                </a:lnTo>
                <a:lnTo>
                  <a:pt x="541" y="432"/>
                </a:lnTo>
                <a:lnTo>
                  <a:pt x="541" y="432"/>
                </a:lnTo>
                <a:lnTo>
                  <a:pt x="541" y="420"/>
                </a:lnTo>
                <a:lnTo>
                  <a:pt x="541" y="405"/>
                </a:lnTo>
                <a:lnTo>
                  <a:pt x="541" y="372"/>
                </a:lnTo>
                <a:lnTo>
                  <a:pt x="541" y="355"/>
                </a:lnTo>
                <a:lnTo>
                  <a:pt x="540" y="342"/>
                </a:lnTo>
                <a:lnTo>
                  <a:pt x="537" y="331"/>
                </a:lnTo>
                <a:lnTo>
                  <a:pt x="534" y="328"/>
                </a:lnTo>
                <a:lnTo>
                  <a:pt x="531" y="325"/>
                </a:lnTo>
                <a:lnTo>
                  <a:pt x="531" y="325"/>
                </a:lnTo>
                <a:lnTo>
                  <a:pt x="519" y="314"/>
                </a:lnTo>
                <a:lnTo>
                  <a:pt x="507" y="299"/>
                </a:lnTo>
                <a:lnTo>
                  <a:pt x="493" y="285"/>
                </a:lnTo>
                <a:lnTo>
                  <a:pt x="482" y="276"/>
                </a:lnTo>
                <a:lnTo>
                  <a:pt x="482" y="276"/>
                </a:lnTo>
                <a:lnTo>
                  <a:pt x="475" y="272"/>
                </a:lnTo>
                <a:lnTo>
                  <a:pt x="464" y="269"/>
                </a:lnTo>
                <a:lnTo>
                  <a:pt x="438" y="262"/>
                </a:lnTo>
                <a:lnTo>
                  <a:pt x="402" y="256"/>
                </a:lnTo>
                <a:lnTo>
                  <a:pt x="383" y="247"/>
                </a:lnTo>
                <a:lnTo>
                  <a:pt x="364" y="236"/>
                </a:lnTo>
                <a:lnTo>
                  <a:pt x="364" y="236"/>
                </a:lnTo>
                <a:lnTo>
                  <a:pt x="365" y="235"/>
                </a:lnTo>
                <a:lnTo>
                  <a:pt x="365" y="232"/>
                </a:lnTo>
                <a:lnTo>
                  <a:pt x="364" y="226"/>
                </a:lnTo>
                <a:lnTo>
                  <a:pt x="364" y="226"/>
                </a:lnTo>
                <a:lnTo>
                  <a:pt x="363" y="222"/>
                </a:lnTo>
                <a:lnTo>
                  <a:pt x="365" y="215"/>
                </a:lnTo>
                <a:lnTo>
                  <a:pt x="372" y="199"/>
                </a:lnTo>
                <a:lnTo>
                  <a:pt x="383" y="178"/>
                </a:lnTo>
                <a:lnTo>
                  <a:pt x="383" y="178"/>
                </a:lnTo>
                <a:lnTo>
                  <a:pt x="386" y="160"/>
                </a:lnTo>
                <a:lnTo>
                  <a:pt x="390" y="147"/>
                </a:lnTo>
                <a:lnTo>
                  <a:pt x="391" y="143"/>
                </a:lnTo>
                <a:lnTo>
                  <a:pt x="393" y="139"/>
                </a:lnTo>
                <a:lnTo>
                  <a:pt x="393" y="139"/>
                </a:lnTo>
                <a:lnTo>
                  <a:pt x="398" y="132"/>
                </a:lnTo>
                <a:lnTo>
                  <a:pt x="404" y="119"/>
                </a:lnTo>
                <a:lnTo>
                  <a:pt x="407" y="112"/>
                </a:lnTo>
                <a:lnTo>
                  <a:pt x="407" y="104"/>
                </a:lnTo>
                <a:lnTo>
                  <a:pt x="407" y="97"/>
                </a:lnTo>
                <a:lnTo>
                  <a:pt x="402" y="89"/>
                </a:lnTo>
                <a:lnTo>
                  <a:pt x="402" y="89"/>
                </a:lnTo>
                <a:lnTo>
                  <a:pt x="397" y="82"/>
                </a:lnTo>
                <a:lnTo>
                  <a:pt x="389" y="74"/>
                </a:lnTo>
                <a:lnTo>
                  <a:pt x="368" y="58"/>
                </a:lnTo>
                <a:lnTo>
                  <a:pt x="350" y="43"/>
                </a:lnTo>
                <a:lnTo>
                  <a:pt x="345" y="36"/>
                </a:lnTo>
                <a:lnTo>
                  <a:pt x="343" y="33"/>
                </a:lnTo>
                <a:lnTo>
                  <a:pt x="343" y="30"/>
                </a:lnTo>
                <a:lnTo>
                  <a:pt x="343" y="30"/>
                </a:lnTo>
                <a:lnTo>
                  <a:pt x="343" y="26"/>
                </a:lnTo>
                <a:lnTo>
                  <a:pt x="339" y="21"/>
                </a:lnTo>
                <a:lnTo>
                  <a:pt x="335" y="16"/>
                </a:lnTo>
                <a:lnTo>
                  <a:pt x="328" y="11"/>
                </a:lnTo>
                <a:lnTo>
                  <a:pt x="315" y="4"/>
                </a:lnTo>
                <a:lnTo>
                  <a:pt x="309" y="3"/>
                </a:lnTo>
                <a:lnTo>
                  <a:pt x="304" y="1"/>
                </a:lnTo>
                <a:lnTo>
                  <a:pt x="284" y="1"/>
                </a:lnTo>
                <a:lnTo>
                  <a:pt x="284" y="1"/>
                </a:lnTo>
                <a:lnTo>
                  <a:pt x="268" y="1"/>
                </a:lnTo>
                <a:lnTo>
                  <a:pt x="257" y="0"/>
                </a:lnTo>
                <a:lnTo>
                  <a:pt x="249" y="0"/>
                </a:lnTo>
                <a:lnTo>
                  <a:pt x="246" y="0"/>
                </a:lnTo>
                <a:lnTo>
                  <a:pt x="245" y="1"/>
                </a:lnTo>
                <a:lnTo>
                  <a:pt x="245" y="1"/>
                </a:lnTo>
                <a:lnTo>
                  <a:pt x="234" y="10"/>
                </a:lnTo>
                <a:lnTo>
                  <a:pt x="214" y="21"/>
                </a:lnTo>
                <a:lnTo>
                  <a:pt x="214" y="21"/>
                </a:lnTo>
                <a:lnTo>
                  <a:pt x="210" y="23"/>
                </a:lnTo>
                <a:lnTo>
                  <a:pt x="208" y="23"/>
                </a:lnTo>
                <a:lnTo>
                  <a:pt x="203" y="22"/>
                </a:lnTo>
                <a:lnTo>
                  <a:pt x="202" y="22"/>
                </a:lnTo>
                <a:lnTo>
                  <a:pt x="199" y="23"/>
                </a:lnTo>
                <a:lnTo>
                  <a:pt x="195" y="30"/>
                </a:lnTo>
                <a:lnTo>
                  <a:pt x="195" y="30"/>
                </a:lnTo>
                <a:lnTo>
                  <a:pt x="188" y="45"/>
                </a:lnTo>
                <a:lnTo>
                  <a:pt x="186" y="60"/>
                </a:lnTo>
                <a:lnTo>
                  <a:pt x="186" y="60"/>
                </a:lnTo>
                <a:lnTo>
                  <a:pt x="183" y="71"/>
                </a:lnTo>
                <a:lnTo>
                  <a:pt x="183" y="75"/>
                </a:lnTo>
                <a:lnTo>
                  <a:pt x="186" y="89"/>
                </a:lnTo>
                <a:lnTo>
                  <a:pt x="186" y="89"/>
                </a:lnTo>
                <a:lnTo>
                  <a:pt x="188" y="100"/>
                </a:lnTo>
                <a:lnTo>
                  <a:pt x="191" y="108"/>
                </a:lnTo>
                <a:lnTo>
                  <a:pt x="194" y="114"/>
                </a:lnTo>
                <a:lnTo>
                  <a:pt x="195" y="119"/>
                </a:lnTo>
                <a:lnTo>
                  <a:pt x="195" y="148"/>
                </a:lnTo>
                <a:lnTo>
                  <a:pt x="195" y="148"/>
                </a:lnTo>
                <a:lnTo>
                  <a:pt x="194" y="159"/>
                </a:lnTo>
                <a:lnTo>
                  <a:pt x="194" y="166"/>
                </a:lnTo>
                <a:lnTo>
                  <a:pt x="194" y="167"/>
                </a:lnTo>
                <a:lnTo>
                  <a:pt x="195" y="167"/>
                </a:lnTo>
                <a:lnTo>
                  <a:pt x="195" y="167"/>
                </a:lnTo>
                <a:lnTo>
                  <a:pt x="197" y="169"/>
                </a:lnTo>
                <a:lnTo>
                  <a:pt x="197" y="171"/>
                </a:lnTo>
                <a:lnTo>
                  <a:pt x="199" y="178"/>
                </a:lnTo>
                <a:lnTo>
                  <a:pt x="198" y="185"/>
                </a:lnTo>
                <a:lnTo>
                  <a:pt x="198" y="188"/>
                </a:lnTo>
                <a:lnTo>
                  <a:pt x="195" y="188"/>
                </a:lnTo>
                <a:lnTo>
                  <a:pt x="195" y="188"/>
                </a:lnTo>
                <a:lnTo>
                  <a:pt x="188" y="187"/>
                </a:lnTo>
                <a:lnTo>
                  <a:pt x="183" y="187"/>
                </a:lnTo>
                <a:lnTo>
                  <a:pt x="175" y="188"/>
                </a:lnTo>
                <a:lnTo>
                  <a:pt x="175" y="188"/>
                </a:lnTo>
                <a:lnTo>
                  <a:pt x="173" y="199"/>
                </a:lnTo>
                <a:lnTo>
                  <a:pt x="173" y="204"/>
                </a:lnTo>
                <a:lnTo>
                  <a:pt x="175" y="207"/>
                </a:lnTo>
                <a:lnTo>
                  <a:pt x="175" y="207"/>
                </a:lnTo>
                <a:lnTo>
                  <a:pt x="175" y="207"/>
                </a:lnTo>
                <a:lnTo>
                  <a:pt x="180" y="206"/>
                </a:lnTo>
                <a:lnTo>
                  <a:pt x="186" y="204"/>
                </a:lnTo>
                <a:lnTo>
                  <a:pt x="191" y="206"/>
                </a:lnTo>
                <a:lnTo>
                  <a:pt x="195" y="207"/>
                </a:lnTo>
                <a:lnTo>
                  <a:pt x="195" y="207"/>
                </a:lnTo>
                <a:lnTo>
                  <a:pt x="202" y="219"/>
                </a:lnTo>
                <a:lnTo>
                  <a:pt x="205" y="225"/>
                </a:lnTo>
                <a:lnTo>
                  <a:pt x="205" y="226"/>
                </a:lnTo>
                <a:lnTo>
                  <a:pt x="205" y="226"/>
                </a:lnTo>
                <a:lnTo>
                  <a:pt x="205" y="226"/>
                </a:lnTo>
                <a:lnTo>
                  <a:pt x="203" y="224"/>
                </a:lnTo>
                <a:lnTo>
                  <a:pt x="201" y="224"/>
                </a:lnTo>
                <a:lnTo>
                  <a:pt x="195" y="226"/>
                </a:lnTo>
                <a:lnTo>
                  <a:pt x="195" y="226"/>
                </a:lnTo>
                <a:lnTo>
                  <a:pt x="183" y="235"/>
                </a:lnTo>
                <a:lnTo>
                  <a:pt x="165" y="247"/>
                </a:lnTo>
                <a:lnTo>
                  <a:pt x="165" y="247"/>
                </a:lnTo>
                <a:lnTo>
                  <a:pt x="158" y="252"/>
                </a:lnTo>
                <a:lnTo>
                  <a:pt x="151" y="259"/>
                </a:lnTo>
                <a:lnTo>
                  <a:pt x="138" y="276"/>
                </a:lnTo>
                <a:lnTo>
                  <a:pt x="129" y="289"/>
                </a:lnTo>
                <a:lnTo>
                  <a:pt x="125" y="295"/>
                </a:lnTo>
                <a:lnTo>
                  <a:pt x="125" y="295"/>
                </a:lnTo>
                <a:lnTo>
                  <a:pt x="121" y="295"/>
                </a:lnTo>
                <a:lnTo>
                  <a:pt x="110" y="295"/>
                </a:lnTo>
                <a:lnTo>
                  <a:pt x="105" y="296"/>
                </a:lnTo>
                <a:lnTo>
                  <a:pt x="98" y="298"/>
                </a:lnTo>
                <a:lnTo>
                  <a:pt x="91" y="300"/>
                </a:lnTo>
                <a:lnTo>
                  <a:pt x="85" y="304"/>
                </a:lnTo>
                <a:lnTo>
                  <a:pt x="85" y="304"/>
                </a:lnTo>
                <a:lnTo>
                  <a:pt x="84" y="309"/>
                </a:lnTo>
                <a:lnTo>
                  <a:pt x="81" y="314"/>
                </a:lnTo>
                <a:lnTo>
                  <a:pt x="76" y="331"/>
                </a:lnTo>
                <a:lnTo>
                  <a:pt x="64" y="376"/>
                </a:lnTo>
                <a:lnTo>
                  <a:pt x="54" y="418"/>
                </a:lnTo>
                <a:lnTo>
                  <a:pt x="50" y="435"/>
                </a:lnTo>
                <a:lnTo>
                  <a:pt x="47" y="442"/>
                </a:lnTo>
                <a:lnTo>
                  <a:pt x="47" y="442"/>
                </a:lnTo>
                <a:lnTo>
                  <a:pt x="32" y="459"/>
                </a:lnTo>
                <a:lnTo>
                  <a:pt x="20" y="473"/>
                </a:lnTo>
                <a:lnTo>
                  <a:pt x="7" y="491"/>
                </a:lnTo>
                <a:lnTo>
                  <a:pt x="7" y="491"/>
                </a:lnTo>
                <a:lnTo>
                  <a:pt x="5" y="496"/>
                </a:lnTo>
                <a:lnTo>
                  <a:pt x="2" y="503"/>
                </a:lnTo>
                <a:lnTo>
                  <a:pt x="2" y="510"/>
                </a:lnTo>
                <a:lnTo>
                  <a:pt x="2" y="520"/>
                </a:lnTo>
                <a:lnTo>
                  <a:pt x="6" y="538"/>
                </a:lnTo>
                <a:lnTo>
                  <a:pt x="11" y="557"/>
                </a:lnTo>
                <a:lnTo>
                  <a:pt x="21" y="575"/>
                </a:lnTo>
                <a:lnTo>
                  <a:pt x="32" y="591"/>
                </a:lnTo>
                <a:lnTo>
                  <a:pt x="37" y="597"/>
                </a:lnTo>
                <a:lnTo>
                  <a:pt x="43" y="602"/>
                </a:lnTo>
                <a:lnTo>
                  <a:pt x="50" y="606"/>
                </a:lnTo>
                <a:lnTo>
                  <a:pt x="57" y="609"/>
                </a:lnTo>
                <a:lnTo>
                  <a:pt x="57" y="6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54F4EFC6-7BBF-46B0-BFA8-5CE59EC10D8F}"/>
              </a:ext>
            </a:extLst>
          </p:cNvPr>
          <p:cNvSpPr>
            <a:spLocks/>
          </p:cNvSpPr>
          <p:nvPr/>
        </p:nvSpPr>
        <p:spPr bwMode="auto">
          <a:xfrm>
            <a:off x="2931458" y="2799645"/>
            <a:ext cx="361373" cy="1602184"/>
          </a:xfrm>
          <a:custGeom>
            <a:avLst/>
            <a:gdLst>
              <a:gd name="T0" fmla="*/ 135 w 369"/>
              <a:gd name="T1" fmla="*/ 125 h 1636"/>
              <a:gd name="T2" fmla="*/ 126 w 369"/>
              <a:gd name="T3" fmla="*/ 141 h 1636"/>
              <a:gd name="T4" fmla="*/ 101 w 369"/>
              <a:gd name="T5" fmla="*/ 166 h 1636"/>
              <a:gd name="T6" fmla="*/ 115 w 369"/>
              <a:gd name="T7" fmla="*/ 177 h 1636"/>
              <a:gd name="T8" fmla="*/ 109 w 369"/>
              <a:gd name="T9" fmla="*/ 207 h 1636"/>
              <a:gd name="T10" fmla="*/ 123 w 369"/>
              <a:gd name="T11" fmla="*/ 240 h 1636"/>
              <a:gd name="T12" fmla="*/ 144 w 369"/>
              <a:gd name="T13" fmla="*/ 248 h 1636"/>
              <a:gd name="T14" fmla="*/ 167 w 369"/>
              <a:gd name="T15" fmla="*/ 282 h 1636"/>
              <a:gd name="T16" fmla="*/ 151 w 369"/>
              <a:gd name="T17" fmla="*/ 324 h 1636"/>
              <a:gd name="T18" fmla="*/ 151 w 369"/>
              <a:gd name="T19" fmla="*/ 343 h 1636"/>
              <a:gd name="T20" fmla="*/ 101 w 369"/>
              <a:gd name="T21" fmla="*/ 415 h 1636"/>
              <a:gd name="T22" fmla="*/ 93 w 369"/>
              <a:gd name="T23" fmla="*/ 415 h 1636"/>
              <a:gd name="T24" fmla="*/ 85 w 369"/>
              <a:gd name="T25" fmla="*/ 343 h 1636"/>
              <a:gd name="T26" fmla="*/ 93 w 369"/>
              <a:gd name="T27" fmla="*/ 324 h 1636"/>
              <a:gd name="T28" fmla="*/ 118 w 369"/>
              <a:gd name="T29" fmla="*/ 291 h 1636"/>
              <a:gd name="T30" fmla="*/ 109 w 369"/>
              <a:gd name="T31" fmla="*/ 258 h 1636"/>
              <a:gd name="T32" fmla="*/ 97 w 369"/>
              <a:gd name="T33" fmla="*/ 276 h 1636"/>
              <a:gd name="T34" fmla="*/ 76 w 369"/>
              <a:gd name="T35" fmla="*/ 284 h 1636"/>
              <a:gd name="T36" fmla="*/ 78 w 369"/>
              <a:gd name="T37" fmla="*/ 269 h 1636"/>
              <a:gd name="T38" fmla="*/ 82 w 369"/>
              <a:gd name="T39" fmla="*/ 233 h 1636"/>
              <a:gd name="T40" fmla="*/ 78 w 369"/>
              <a:gd name="T41" fmla="*/ 225 h 1636"/>
              <a:gd name="T42" fmla="*/ 24 w 369"/>
              <a:gd name="T43" fmla="*/ 207 h 1636"/>
              <a:gd name="T44" fmla="*/ 19 w 369"/>
              <a:gd name="T45" fmla="*/ 221 h 1636"/>
              <a:gd name="T46" fmla="*/ 37 w 369"/>
              <a:gd name="T47" fmla="*/ 254 h 1636"/>
              <a:gd name="T48" fmla="*/ 26 w 369"/>
              <a:gd name="T49" fmla="*/ 291 h 1636"/>
              <a:gd name="T50" fmla="*/ 12 w 369"/>
              <a:gd name="T51" fmla="*/ 343 h 1636"/>
              <a:gd name="T52" fmla="*/ 5 w 369"/>
              <a:gd name="T53" fmla="*/ 362 h 1636"/>
              <a:gd name="T54" fmla="*/ 8 w 369"/>
              <a:gd name="T55" fmla="*/ 469 h 1636"/>
              <a:gd name="T56" fmla="*/ 24 w 369"/>
              <a:gd name="T57" fmla="*/ 557 h 1636"/>
              <a:gd name="T58" fmla="*/ 48 w 369"/>
              <a:gd name="T59" fmla="*/ 679 h 1636"/>
              <a:gd name="T60" fmla="*/ 59 w 369"/>
              <a:gd name="T61" fmla="*/ 867 h 1636"/>
              <a:gd name="T62" fmla="*/ 76 w 369"/>
              <a:gd name="T63" fmla="*/ 920 h 1636"/>
              <a:gd name="T64" fmla="*/ 85 w 369"/>
              <a:gd name="T65" fmla="*/ 1071 h 1636"/>
              <a:gd name="T66" fmla="*/ 134 w 369"/>
              <a:gd name="T67" fmla="*/ 1328 h 1636"/>
              <a:gd name="T68" fmla="*/ 93 w 369"/>
              <a:gd name="T69" fmla="*/ 1552 h 1636"/>
              <a:gd name="T70" fmla="*/ 8 w 369"/>
              <a:gd name="T71" fmla="*/ 1577 h 1636"/>
              <a:gd name="T72" fmla="*/ 2 w 369"/>
              <a:gd name="T73" fmla="*/ 1605 h 1636"/>
              <a:gd name="T74" fmla="*/ 34 w 369"/>
              <a:gd name="T75" fmla="*/ 1622 h 1636"/>
              <a:gd name="T76" fmla="*/ 142 w 369"/>
              <a:gd name="T77" fmla="*/ 1635 h 1636"/>
              <a:gd name="T78" fmla="*/ 229 w 369"/>
              <a:gd name="T79" fmla="*/ 1631 h 1636"/>
              <a:gd name="T80" fmla="*/ 238 w 369"/>
              <a:gd name="T81" fmla="*/ 1605 h 1636"/>
              <a:gd name="T82" fmla="*/ 262 w 369"/>
              <a:gd name="T83" fmla="*/ 1600 h 1636"/>
              <a:gd name="T84" fmla="*/ 267 w 369"/>
              <a:gd name="T85" fmla="*/ 1580 h 1636"/>
              <a:gd name="T86" fmla="*/ 264 w 369"/>
              <a:gd name="T87" fmla="*/ 1325 h 1636"/>
              <a:gd name="T88" fmla="*/ 270 w 369"/>
              <a:gd name="T89" fmla="*/ 1219 h 1636"/>
              <a:gd name="T90" fmla="*/ 312 w 369"/>
              <a:gd name="T91" fmla="*/ 1013 h 1636"/>
              <a:gd name="T92" fmla="*/ 325 w 369"/>
              <a:gd name="T93" fmla="*/ 797 h 1636"/>
              <a:gd name="T94" fmla="*/ 343 w 369"/>
              <a:gd name="T95" fmla="*/ 778 h 1636"/>
              <a:gd name="T96" fmla="*/ 366 w 369"/>
              <a:gd name="T97" fmla="*/ 606 h 1636"/>
              <a:gd name="T98" fmla="*/ 366 w 369"/>
              <a:gd name="T99" fmla="*/ 356 h 1636"/>
              <a:gd name="T100" fmla="*/ 317 w 369"/>
              <a:gd name="T101" fmla="*/ 250 h 1636"/>
              <a:gd name="T102" fmla="*/ 297 w 369"/>
              <a:gd name="T103" fmla="*/ 237 h 1636"/>
              <a:gd name="T104" fmla="*/ 325 w 369"/>
              <a:gd name="T105" fmla="*/ 188 h 1636"/>
              <a:gd name="T106" fmla="*/ 325 w 369"/>
              <a:gd name="T107" fmla="*/ 116 h 1636"/>
              <a:gd name="T108" fmla="*/ 311 w 369"/>
              <a:gd name="T109" fmla="*/ 52 h 1636"/>
              <a:gd name="T110" fmla="*/ 275 w 369"/>
              <a:gd name="T111" fmla="*/ 41 h 1636"/>
              <a:gd name="T112" fmla="*/ 196 w 369"/>
              <a:gd name="T113" fmla="*/ 3 h 1636"/>
              <a:gd name="T114" fmla="*/ 149 w 369"/>
              <a:gd name="T115" fmla="*/ 4 h 1636"/>
              <a:gd name="T116" fmla="*/ 141 w 369"/>
              <a:gd name="T117" fmla="*/ 29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9" h="1636">
                <a:moveTo>
                  <a:pt x="159" y="67"/>
                </a:moveTo>
                <a:lnTo>
                  <a:pt x="159" y="67"/>
                </a:lnTo>
                <a:lnTo>
                  <a:pt x="146" y="92"/>
                </a:lnTo>
                <a:lnTo>
                  <a:pt x="134" y="116"/>
                </a:lnTo>
                <a:lnTo>
                  <a:pt x="134" y="116"/>
                </a:lnTo>
                <a:lnTo>
                  <a:pt x="135" y="125"/>
                </a:lnTo>
                <a:lnTo>
                  <a:pt x="134" y="133"/>
                </a:lnTo>
                <a:lnTo>
                  <a:pt x="134" y="133"/>
                </a:lnTo>
                <a:lnTo>
                  <a:pt x="131" y="134"/>
                </a:lnTo>
                <a:lnTo>
                  <a:pt x="129" y="137"/>
                </a:lnTo>
                <a:lnTo>
                  <a:pt x="126" y="141"/>
                </a:lnTo>
                <a:lnTo>
                  <a:pt x="126" y="141"/>
                </a:lnTo>
                <a:lnTo>
                  <a:pt x="123" y="144"/>
                </a:lnTo>
                <a:lnTo>
                  <a:pt x="120" y="148"/>
                </a:lnTo>
                <a:lnTo>
                  <a:pt x="111" y="155"/>
                </a:lnTo>
                <a:lnTo>
                  <a:pt x="104" y="162"/>
                </a:lnTo>
                <a:lnTo>
                  <a:pt x="101" y="164"/>
                </a:lnTo>
                <a:lnTo>
                  <a:pt x="101" y="166"/>
                </a:lnTo>
                <a:lnTo>
                  <a:pt x="101" y="166"/>
                </a:lnTo>
                <a:lnTo>
                  <a:pt x="105" y="171"/>
                </a:lnTo>
                <a:lnTo>
                  <a:pt x="107" y="174"/>
                </a:lnTo>
                <a:lnTo>
                  <a:pt x="109" y="174"/>
                </a:lnTo>
                <a:lnTo>
                  <a:pt x="109" y="174"/>
                </a:lnTo>
                <a:lnTo>
                  <a:pt x="115" y="177"/>
                </a:lnTo>
                <a:lnTo>
                  <a:pt x="118" y="180"/>
                </a:lnTo>
                <a:lnTo>
                  <a:pt x="118" y="182"/>
                </a:lnTo>
                <a:lnTo>
                  <a:pt x="118" y="182"/>
                </a:lnTo>
                <a:lnTo>
                  <a:pt x="112" y="195"/>
                </a:lnTo>
                <a:lnTo>
                  <a:pt x="109" y="203"/>
                </a:lnTo>
                <a:lnTo>
                  <a:pt x="109" y="207"/>
                </a:lnTo>
                <a:lnTo>
                  <a:pt x="109" y="207"/>
                </a:lnTo>
                <a:lnTo>
                  <a:pt x="112" y="217"/>
                </a:lnTo>
                <a:lnTo>
                  <a:pt x="118" y="233"/>
                </a:lnTo>
                <a:lnTo>
                  <a:pt x="118" y="233"/>
                </a:lnTo>
                <a:lnTo>
                  <a:pt x="120" y="237"/>
                </a:lnTo>
                <a:lnTo>
                  <a:pt x="123" y="240"/>
                </a:lnTo>
                <a:lnTo>
                  <a:pt x="131" y="245"/>
                </a:lnTo>
                <a:lnTo>
                  <a:pt x="138" y="248"/>
                </a:lnTo>
                <a:lnTo>
                  <a:pt x="142" y="250"/>
                </a:lnTo>
                <a:lnTo>
                  <a:pt x="142" y="250"/>
                </a:lnTo>
                <a:lnTo>
                  <a:pt x="142" y="248"/>
                </a:lnTo>
                <a:lnTo>
                  <a:pt x="144" y="248"/>
                </a:lnTo>
                <a:lnTo>
                  <a:pt x="151" y="258"/>
                </a:lnTo>
                <a:lnTo>
                  <a:pt x="151" y="258"/>
                </a:lnTo>
                <a:lnTo>
                  <a:pt x="163" y="276"/>
                </a:lnTo>
                <a:lnTo>
                  <a:pt x="166" y="281"/>
                </a:lnTo>
                <a:lnTo>
                  <a:pt x="167" y="282"/>
                </a:lnTo>
                <a:lnTo>
                  <a:pt x="167" y="282"/>
                </a:lnTo>
                <a:lnTo>
                  <a:pt x="167" y="282"/>
                </a:lnTo>
                <a:lnTo>
                  <a:pt x="160" y="303"/>
                </a:lnTo>
                <a:lnTo>
                  <a:pt x="155" y="318"/>
                </a:lnTo>
                <a:lnTo>
                  <a:pt x="152" y="322"/>
                </a:lnTo>
                <a:lnTo>
                  <a:pt x="151" y="324"/>
                </a:lnTo>
                <a:lnTo>
                  <a:pt x="151" y="324"/>
                </a:lnTo>
                <a:lnTo>
                  <a:pt x="151" y="324"/>
                </a:lnTo>
                <a:lnTo>
                  <a:pt x="149" y="326"/>
                </a:lnTo>
                <a:lnTo>
                  <a:pt x="149" y="332"/>
                </a:lnTo>
                <a:lnTo>
                  <a:pt x="151" y="340"/>
                </a:lnTo>
                <a:lnTo>
                  <a:pt x="151" y="340"/>
                </a:lnTo>
                <a:lnTo>
                  <a:pt x="151" y="343"/>
                </a:lnTo>
                <a:lnTo>
                  <a:pt x="142" y="356"/>
                </a:lnTo>
                <a:lnTo>
                  <a:pt x="142" y="356"/>
                </a:lnTo>
                <a:lnTo>
                  <a:pt x="133" y="373"/>
                </a:lnTo>
                <a:lnTo>
                  <a:pt x="119" y="391"/>
                </a:lnTo>
                <a:lnTo>
                  <a:pt x="101" y="415"/>
                </a:lnTo>
                <a:lnTo>
                  <a:pt x="101" y="415"/>
                </a:lnTo>
                <a:lnTo>
                  <a:pt x="98" y="421"/>
                </a:lnTo>
                <a:lnTo>
                  <a:pt x="96" y="428"/>
                </a:lnTo>
                <a:lnTo>
                  <a:pt x="94" y="429"/>
                </a:lnTo>
                <a:lnTo>
                  <a:pt x="93" y="428"/>
                </a:lnTo>
                <a:lnTo>
                  <a:pt x="93" y="415"/>
                </a:lnTo>
                <a:lnTo>
                  <a:pt x="93" y="415"/>
                </a:lnTo>
                <a:lnTo>
                  <a:pt x="93" y="366"/>
                </a:lnTo>
                <a:lnTo>
                  <a:pt x="93" y="348"/>
                </a:lnTo>
                <a:lnTo>
                  <a:pt x="93" y="340"/>
                </a:lnTo>
                <a:lnTo>
                  <a:pt x="93" y="340"/>
                </a:lnTo>
                <a:lnTo>
                  <a:pt x="87" y="343"/>
                </a:lnTo>
                <a:lnTo>
                  <a:pt x="85" y="343"/>
                </a:lnTo>
                <a:lnTo>
                  <a:pt x="85" y="341"/>
                </a:lnTo>
                <a:lnTo>
                  <a:pt x="85" y="340"/>
                </a:lnTo>
                <a:lnTo>
                  <a:pt x="85" y="340"/>
                </a:lnTo>
                <a:lnTo>
                  <a:pt x="87" y="332"/>
                </a:lnTo>
                <a:lnTo>
                  <a:pt x="89" y="328"/>
                </a:lnTo>
                <a:lnTo>
                  <a:pt x="93" y="324"/>
                </a:lnTo>
                <a:lnTo>
                  <a:pt x="93" y="324"/>
                </a:lnTo>
                <a:lnTo>
                  <a:pt x="108" y="310"/>
                </a:lnTo>
                <a:lnTo>
                  <a:pt x="115" y="300"/>
                </a:lnTo>
                <a:lnTo>
                  <a:pt x="118" y="295"/>
                </a:lnTo>
                <a:lnTo>
                  <a:pt x="118" y="291"/>
                </a:lnTo>
                <a:lnTo>
                  <a:pt x="118" y="291"/>
                </a:lnTo>
                <a:lnTo>
                  <a:pt x="116" y="281"/>
                </a:lnTo>
                <a:lnTo>
                  <a:pt x="116" y="270"/>
                </a:lnTo>
                <a:lnTo>
                  <a:pt x="116" y="265"/>
                </a:lnTo>
                <a:lnTo>
                  <a:pt x="115" y="260"/>
                </a:lnTo>
                <a:lnTo>
                  <a:pt x="112" y="258"/>
                </a:lnTo>
                <a:lnTo>
                  <a:pt x="109" y="258"/>
                </a:lnTo>
                <a:lnTo>
                  <a:pt x="109" y="258"/>
                </a:lnTo>
                <a:lnTo>
                  <a:pt x="104" y="258"/>
                </a:lnTo>
                <a:lnTo>
                  <a:pt x="101" y="259"/>
                </a:lnTo>
                <a:lnTo>
                  <a:pt x="101" y="266"/>
                </a:lnTo>
                <a:lnTo>
                  <a:pt x="101" y="266"/>
                </a:lnTo>
                <a:lnTo>
                  <a:pt x="97" y="276"/>
                </a:lnTo>
                <a:lnTo>
                  <a:pt x="93" y="282"/>
                </a:lnTo>
                <a:lnTo>
                  <a:pt x="93" y="282"/>
                </a:lnTo>
                <a:lnTo>
                  <a:pt x="92" y="284"/>
                </a:lnTo>
                <a:lnTo>
                  <a:pt x="89" y="284"/>
                </a:lnTo>
                <a:lnTo>
                  <a:pt x="82" y="285"/>
                </a:lnTo>
                <a:lnTo>
                  <a:pt x="76" y="284"/>
                </a:lnTo>
                <a:lnTo>
                  <a:pt x="75" y="284"/>
                </a:lnTo>
                <a:lnTo>
                  <a:pt x="76" y="282"/>
                </a:lnTo>
                <a:lnTo>
                  <a:pt x="76" y="282"/>
                </a:lnTo>
                <a:lnTo>
                  <a:pt x="78" y="280"/>
                </a:lnTo>
                <a:lnTo>
                  <a:pt x="78" y="277"/>
                </a:lnTo>
                <a:lnTo>
                  <a:pt x="78" y="269"/>
                </a:lnTo>
                <a:lnTo>
                  <a:pt x="76" y="258"/>
                </a:lnTo>
                <a:lnTo>
                  <a:pt x="85" y="266"/>
                </a:lnTo>
                <a:lnTo>
                  <a:pt x="93" y="258"/>
                </a:lnTo>
                <a:lnTo>
                  <a:pt x="76" y="241"/>
                </a:lnTo>
                <a:lnTo>
                  <a:pt x="76" y="241"/>
                </a:lnTo>
                <a:lnTo>
                  <a:pt x="82" y="233"/>
                </a:lnTo>
                <a:lnTo>
                  <a:pt x="86" y="228"/>
                </a:lnTo>
                <a:lnTo>
                  <a:pt x="86" y="226"/>
                </a:lnTo>
                <a:lnTo>
                  <a:pt x="85" y="225"/>
                </a:lnTo>
                <a:lnTo>
                  <a:pt x="85" y="225"/>
                </a:lnTo>
                <a:lnTo>
                  <a:pt x="82" y="223"/>
                </a:lnTo>
                <a:lnTo>
                  <a:pt x="78" y="225"/>
                </a:lnTo>
                <a:lnTo>
                  <a:pt x="70" y="228"/>
                </a:lnTo>
                <a:lnTo>
                  <a:pt x="60" y="233"/>
                </a:lnTo>
                <a:lnTo>
                  <a:pt x="60" y="233"/>
                </a:lnTo>
                <a:lnTo>
                  <a:pt x="26" y="207"/>
                </a:lnTo>
                <a:lnTo>
                  <a:pt x="26" y="207"/>
                </a:lnTo>
                <a:lnTo>
                  <a:pt x="24" y="207"/>
                </a:lnTo>
                <a:lnTo>
                  <a:pt x="22" y="208"/>
                </a:lnTo>
                <a:lnTo>
                  <a:pt x="19" y="211"/>
                </a:lnTo>
                <a:lnTo>
                  <a:pt x="17" y="215"/>
                </a:lnTo>
                <a:lnTo>
                  <a:pt x="17" y="215"/>
                </a:lnTo>
                <a:lnTo>
                  <a:pt x="19" y="218"/>
                </a:lnTo>
                <a:lnTo>
                  <a:pt x="19" y="221"/>
                </a:lnTo>
                <a:lnTo>
                  <a:pt x="22" y="223"/>
                </a:lnTo>
                <a:lnTo>
                  <a:pt x="26" y="225"/>
                </a:lnTo>
                <a:lnTo>
                  <a:pt x="42" y="241"/>
                </a:lnTo>
                <a:lnTo>
                  <a:pt x="42" y="241"/>
                </a:lnTo>
                <a:lnTo>
                  <a:pt x="39" y="248"/>
                </a:lnTo>
                <a:lnTo>
                  <a:pt x="37" y="254"/>
                </a:lnTo>
                <a:lnTo>
                  <a:pt x="34" y="258"/>
                </a:lnTo>
                <a:lnTo>
                  <a:pt x="34" y="258"/>
                </a:lnTo>
                <a:lnTo>
                  <a:pt x="31" y="263"/>
                </a:lnTo>
                <a:lnTo>
                  <a:pt x="28" y="273"/>
                </a:lnTo>
                <a:lnTo>
                  <a:pt x="27" y="284"/>
                </a:lnTo>
                <a:lnTo>
                  <a:pt x="26" y="291"/>
                </a:lnTo>
                <a:lnTo>
                  <a:pt x="26" y="291"/>
                </a:lnTo>
                <a:lnTo>
                  <a:pt x="27" y="313"/>
                </a:lnTo>
                <a:lnTo>
                  <a:pt x="26" y="332"/>
                </a:lnTo>
                <a:lnTo>
                  <a:pt x="26" y="332"/>
                </a:lnTo>
                <a:lnTo>
                  <a:pt x="17" y="337"/>
                </a:lnTo>
                <a:lnTo>
                  <a:pt x="12" y="343"/>
                </a:lnTo>
                <a:lnTo>
                  <a:pt x="11" y="346"/>
                </a:lnTo>
                <a:lnTo>
                  <a:pt x="9" y="348"/>
                </a:lnTo>
                <a:lnTo>
                  <a:pt x="9" y="348"/>
                </a:lnTo>
                <a:lnTo>
                  <a:pt x="9" y="351"/>
                </a:lnTo>
                <a:lnTo>
                  <a:pt x="8" y="355"/>
                </a:lnTo>
                <a:lnTo>
                  <a:pt x="5" y="362"/>
                </a:lnTo>
                <a:lnTo>
                  <a:pt x="1" y="370"/>
                </a:lnTo>
                <a:lnTo>
                  <a:pt x="1" y="376"/>
                </a:lnTo>
                <a:lnTo>
                  <a:pt x="1" y="383"/>
                </a:lnTo>
                <a:lnTo>
                  <a:pt x="1" y="383"/>
                </a:lnTo>
                <a:lnTo>
                  <a:pt x="4" y="414"/>
                </a:lnTo>
                <a:lnTo>
                  <a:pt x="8" y="469"/>
                </a:lnTo>
                <a:lnTo>
                  <a:pt x="13" y="521"/>
                </a:lnTo>
                <a:lnTo>
                  <a:pt x="15" y="539"/>
                </a:lnTo>
                <a:lnTo>
                  <a:pt x="16" y="544"/>
                </a:lnTo>
                <a:lnTo>
                  <a:pt x="17" y="548"/>
                </a:lnTo>
                <a:lnTo>
                  <a:pt x="17" y="548"/>
                </a:lnTo>
                <a:lnTo>
                  <a:pt x="24" y="557"/>
                </a:lnTo>
                <a:lnTo>
                  <a:pt x="33" y="569"/>
                </a:lnTo>
                <a:lnTo>
                  <a:pt x="39" y="581"/>
                </a:lnTo>
                <a:lnTo>
                  <a:pt x="42" y="590"/>
                </a:lnTo>
                <a:lnTo>
                  <a:pt x="42" y="590"/>
                </a:lnTo>
                <a:lnTo>
                  <a:pt x="45" y="618"/>
                </a:lnTo>
                <a:lnTo>
                  <a:pt x="48" y="679"/>
                </a:lnTo>
                <a:lnTo>
                  <a:pt x="52" y="780"/>
                </a:lnTo>
                <a:lnTo>
                  <a:pt x="52" y="780"/>
                </a:lnTo>
                <a:lnTo>
                  <a:pt x="52" y="805"/>
                </a:lnTo>
                <a:lnTo>
                  <a:pt x="53" y="835"/>
                </a:lnTo>
                <a:lnTo>
                  <a:pt x="54" y="852"/>
                </a:lnTo>
                <a:lnTo>
                  <a:pt x="59" y="867"/>
                </a:lnTo>
                <a:lnTo>
                  <a:pt x="63" y="879"/>
                </a:lnTo>
                <a:lnTo>
                  <a:pt x="68" y="889"/>
                </a:lnTo>
                <a:lnTo>
                  <a:pt x="68" y="889"/>
                </a:lnTo>
                <a:lnTo>
                  <a:pt x="71" y="893"/>
                </a:lnTo>
                <a:lnTo>
                  <a:pt x="72" y="901"/>
                </a:lnTo>
                <a:lnTo>
                  <a:pt x="76" y="920"/>
                </a:lnTo>
                <a:lnTo>
                  <a:pt x="78" y="946"/>
                </a:lnTo>
                <a:lnTo>
                  <a:pt x="79" y="975"/>
                </a:lnTo>
                <a:lnTo>
                  <a:pt x="81" y="1031"/>
                </a:lnTo>
                <a:lnTo>
                  <a:pt x="82" y="1055"/>
                </a:lnTo>
                <a:lnTo>
                  <a:pt x="85" y="1071"/>
                </a:lnTo>
                <a:lnTo>
                  <a:pt x="85" y="1071"/>
                </a:lnTo>
                <a:lnTo>
                  <a:pt x="96" y="1120"/>
                </a:lnTo>
                <a:lnTo>
                  <a:pt x="112" y="1200"/>
                </a:lnTo>
                <a:lnTo>
                  <a:pt x="127" y="1278"/>
                </a:lnTo>
                <a:lnTo>
                  <a:pt x="133" y="1308"/>
                </a:lnTo>
                <a:lnTo>
                  <a:pt x="134" y="1328"/>
                </a:lnTo>
                <a:lnTo>
                  <a:pt x="134" y="1328"/>
                </a:lnTo>
                <a:lnTo>
                  <a:pt x="133" y="1367"/>
                </a:lnTo>
                <a:lnTo>
                  <a:pt x="130" y="1424"/>
                </a:lnTo>
                <a:lnTo>
                  <a:pt x="126" y="1493"/>
                </a:lnTo>
                <a:lnTo>
                  <a:pt x="109" y="1528"/>
                </a:lnTo>
                <a:lnTo>
                  <a:pt x="93" y="1552"/>
                </a:lnTo>
                <a:lnTo>
                  <a:pt x="93" y="1552"/>
                </a:lnTo>
                <a:lnTo>
                  <a:pt x="79" y="1554"/>
                </a:lnTo>
                <a:lnTo>
                  <a:pt x="50" y="1559"/>
                </a:lnTo>
                <a:lnTo>
                  <a:pt x="34" y="1563"/>
                </a:lnTo>
                <a:lnTo>
                  <a:pt x="19" y="1570"/>
                </a:lnTo>
                <a:lnTo>
                  <a:pt x="13" y="1573"/>
                </a:lnTo>
                <a:lnTo>
                  <a:pt x="8" y="1577"/>
                </a:lnTo>
                <a:lnTo>
                  <a:pt x="4" y="1581"/>
                </a:lnTo>
                <a:lnTo>
                  <a:pt x="1" y="1585"/>
                </a:lnTo>
                <a:lnTo>
                  <a:pt x="1" y="1585"/>
                </a:lnTo>
                <a:lnTo>
                  <a:pt x="0" y="1594"/>
                </a:lnTo>
                <a:lnTo>
                  <a:pt x="0" y="1600"/>
                </a:lnTo>
                <a:lnTo>
                  <a:pt x="2" y="1605"/>
                </a:lnTo>
                <a:lnTo>
                  <a:pt x="6" y="1609"/>
                </a:lnTo>
                <a:lnTo>
                  <a:pt x="17" y="1613"/>
                </a:lnTo>
                <a:lnTo>
                  <a:pt x="22" y="1616"/>
                </a:lnTo>
                <a:lnTo>
                  <a:pt x="26" y="1618"/>
                </a:lnTo>
                <a:lnTo>
                  <a:pt x="26" y="1618"/>
                </a:lnTo>
                <a:lnTo>
                  <a:pt x="34" y="1622"/>
                </a:lnTo>
                <a:lnTo>
                  <a:pt x="48" y="1625"/>
                </a:lnTo>
                <a:lnTo>
                  <a:pt x="83" y="1632"/>
                </a:lnTo>
                <a:lnTo>
                  <a:pt x="120" y="1636"/>
                </a:lnTo>
                <a:lnTo>
                  <a:pt x="134" y="1636"/>
                </a:lnTo>
                <a:lnTo>
                  <a:pt x="142" y="1635"/>
                </a:lnTo>
                <a:lnTo>
                  <a:pt x="142" y="1635"/>
                </a:lnTo>
                <a:lnTo>
                  <a:pt x="149" y="1633"/>
                </a:lnTo>
                <a:lnTo>
                  <a:pt x="161" y="1633"/>
                </a:lnTo>
                <a:lnTo>
                  <a:pt x="192" y="1633"/>
                </a:lnTo>
                <a:lnTo>
                  <a:pt x="207" y="1633"/>
                </a:lnTo>
                <a:lnTo>
                  <a:pt x="219" y="1632"/>
                </a:lnTo>
                <a:lnTo>
                  <a:pt x="229" y="1631"/>
                </a:lnTo>
                <a:lnTo>
                  <a:pt x="231" y="1629"/>
                </a:lnTo>
                <a:lnTo>
                  <a:pt x="234" y="1627"/>
                </a:lnTo>
                <a:lnTo>
                  <a:pt x="234" y="1627"/>
                </a:lnTo>
                <a:lnTo>
                  <a:pt x="236" y="1618"/>
                </a:lnTo>
                <a:lnTo>
                  <a:pt x="237" y="1611"/>
                </a:lnTo>
                <a:lnTo>
                  <a:pt x="238" y="1605"/>
                </a:lnTo>
                <a:lnTo>
                  <a:pt x="240" y="1603"/>
                </a:lnTo>
                <a:lnTo>
                  <a:pt x="242" y="1602"/>
                </a:lnTo>
                <a:lnTo>
                  <a:pt x="242" y="1602"/>
                </a:lnTo>
                <a:lnTo>
                  <a:pt x="249" y="1602"/>
                </a:lnTo>
                <a:lnTo>
                  <a:pt x="258" y="1600"/>
                </a:lnTo>
                <a:lnTo>
                  <a:pt x="262" y="1600"/>
                </a:lnTo>
                <a:lnTo>
                  <a:pt x="264" y="1599"/>
                </a:lnTo>
                <a:lnTo>
                  <a:pt x="267" y="1596"/>
                </a:lnTo>
                <a:lnTo>
                  <a:pt x="267" y="1594"/>
                </a:lnTo>
                <a:lnTo>
                  <a:pt x="267" y="1594"/>
                </a:lnTo>
                <a:lnTo>
                  <a:pt x="266" y="1587"/>
                </a:lnTo>
                <a:lnTo>
                  <a:pt x="267" y="1580"/>
                </a:lnTo>
                <a:lnTo>
                  <a:pt x="267" y="1572"/>
                </a:lnTo>
                <a:lnTo>
                  <a:pt x="267" y="1561"/>
                </a:lnTo>
                <a:lnTo>
                  <a:pt x="267" y="1561"/>
                </a:lnTo>
                <a:lnTo>
                  <a:pt x="266" y="1511"/>
                </a:lnTo>
                <a:lnTo>
                  <a:pt x="264" y="1417"/>
                </a:lnTo>
                <a:lnTo>
                  <a:pt x="264" y="1325"/>
                </a:lnTo>
                <a:lnTo>
                  <a:pt x="266" y="1293"/>
                </a:lnTo>
                <a:lnTo>
                  <a:pt x="267" y="1278"/>
                </a:lnTo>
                <a:lnTo>
                  <a:pt x="267" y="1278"/>
                </a:lnTo>
                <a:lnTo>
                  <a:pt x="269" y="1271"/>
                </a:lnTo>
                <a:lnTo>
                  <a:pt x="269" y="1258"/>
                </a:lnTo>
                <a:lnTo>
                  <a:pt x="270" y="1219"/>
                </a:lnTo>
                <a:lnTo>
                  <a:pt x="271" y="1194"/>
                </a:lnTo>
                <a:lnTo>
                  <a:pt x="274" y="1170"/>
                </a:lnTo>
                <a:lnTo>
                  <a:pt x="278" y="1145"/>
                </a:lnTo>
                <a:lnTo>
                  <a:pt x="284" y="1120"/>
                </a:lnTo>
                <a:lnTo>
                  <a:pt x="284" y="1120"/>
                </a:lnTo>
                <a:lnTo>
                  <a:pt x="312" y="1013"/>
                </a:lnTo>
                <a:lnTo>
                  <a:pt x="333" y="938"/>
                </a:lnTo>
                <a:lnTo>
                  <a:pt x="333" y="938"/>
                </a:lnTo>
                <a:lnTo>
                  <a:pt x="334" y="927"/>
                </a:lnTo>
                <a:lnTo>
                  <a:pt x="334" y="909"/>
                </a:lnTo>
                <a:lnTo>
                  <a:pt x="332" y="863"/>
                </a:lnTo>
                <a:lnTo>
                  <a:pt x="325" y="797"/>
                </a:lnTo>
                <a:lnTo>
                  <a:pt x="325" y="797"/>
                </a:lnTo>
                <a:lnTo>
                  <a:pt x="326" y="795"/>
                </a:lnTo>
                <a:lnTo>
                  <a:pt x="328" y="794"/>
                </a:lnTo>
                <a:lnTo>
                  <a:pt x="334" y="790"/>
                </a:lnTo>
                <a:lnTo>
                  <a:pt x="338" y="784"/>
                </a:lnTo>
                <a:lnTo>
                  <a:pt x="343" y="778"/>
                </a:lnTo>
                <a:lnTo>
                  <a:pt x="347" y="768"/>
                </a:lnTo>
                <a:lnTo>
                  <a:pt x="349" y="756"/>
                </a:lnTo>
                <a:lnTo>
                  <a:pt x="349" y="756"/>
                </a:lnTo>
                <a:lnTo>
                  <a:pt x="355" y="719"/>
                </a:lnTo>
                <a:lnTo>
                  <a:pt x="359" y="675"/>
                </a:lnTo>
                <a:lnTo>
                  <a:pt x="366" y="606"/>
                </a:lnTo>
                <a:lnTo>
                  <a:pt x="366" y="606"/>
                </a:lnTo>
                <a:lnTo>
                  <a:pt x="367" y="561"/>
                </a:lnTo>
                <a:lnTo>
                  <a:pt x="369" y="481"/>
                </a:lnTo>
                <a:lnTo>
                  <a:pt x="369" y="402"/>
                </a:lnTo>
                <a:lnTo>
                  <a:pt x="367" y="373"/>
                </a:lnTo>
                <a:lnTo>
                  <a:pt x="366" y="356"/>
                </a:lnTo>
                <a:lnTo>
                  <a:pt x="366" y="356"/>
                </a:lnTo>
                <a:lnTo>
                  <a:pt x="363" y="347"/>
                </a:lnTo>
                <a:lnTo>
                  <a:pt x="358" y="332"/>
                </a:lnTo>
                <a:lnTo>
                  <a:pt x="341" y="296"/>
                </a:lnTo>
                <a:lnTo>
                  <a:pt x="317" y="250"/>
                </a:lnTo>
                <a:lnTo>
                  <a:pt x="317" y="250"/>
                </a:lnTo>
                <a:lnTo>
                  <a:pt x="315" y="248"/>
                </a:lnTo>
                <a:lnTo>
                  <a:pt x="311" y="247"/>
                </a:lnTo>
                <a:lnTo>
                  <a:pt x="303" y="244"/>
                </a:lnTo>
                <a:lnTo>
                  <a:pt x="299" y="243"/>
                </a:lnTo>
                <a:lnTo>
                  <a:pt x="297" y="240"/>
                </a:lnTo>
                <a:lnTo>
                  <a:pt x="297" y="237"/>
                </a:lnTo>
                <a:lnTo>
                  <a:pt x="300" y="233"/>
                </a:lnTo>
                <a:lnTo>
                  <a:pt x="300" y="233"/>
                </a:lnTo>
                <a:lnTo>
                  <a:pt x="310" y="221"/>
                </a:lnTo>
                <a:lnTo>
                  <a:pt x="318" y="207"/>
                </a:lnTo>
                <a:lnTo>
                  <a:pt x="323" y="195"/>
                </a:lnTo>
                <a:lnTo>
                  <a:pt x="325" y="188"/>
                </a:lnTo>
                <a:lnTo>
                  <a:pt x="325" y="182"/>
                </a:lnTo>
                <a:lnTo>
                  <a:pt x="325" y="182"/>
                </a:lnTo>
                <a:lnTo>
                  <a:pt x="323" y="170"/>
                </a:lnTo>
                <a:lnTo>
                  <a:pt x="323" y="155"/>
                </a:lnTo>
                <a:lnTo>
                  <a:pt x="325" y="116"/>
                </a:lnTo>
                <a:lnTo>
                  <a:pt x="325" y="116"/>
                </a:lnTo>
                <a:lnTo>
                  <a:pt x="325" y="105"/>
                </a:lnTo>
                <a:lnTo>
                  <a:pt x="323" y="95"/>
                </a:lnTo>
                <a:lnTo>
                  <a:pt x="322" y="84"/>
                </a:lnTo>
                <a:lnTo>
                  <a:pt x="319" y="73"/>
                </a:lnTo>
                <a:lnTo>
                  <a:pt x="314" y="57"/>
                </a:lnTo>
                <a:lnTo>
                  <a:pt x="311" y="52"/>
                </a:lnTo>
                <a:lnTo>
                  <a:pt x="308" y="49"/>
                </a:lnTo>
                <a:lnTo>
                  <a:pt x="308" y="49"/>
                </a:lnTo>
                <a:lnTo>
                  <a:pt x="303" y="49"/>
                </a:lnTo>
                <a:lnTo>
                  <a:pt x="296" y="48"/>
                </a:lnTo>
                <a:lnTo>
                  <a:pt x="288" y="47"/>
                </a:lnTo>
                <a:lnTo>
                  <a:pt x="275" y="41"/>
                </a:lnTo>
                <a:lnTo>
                  <a:pt x="275" y="41"/>
                </a:lnTo>
                <a:lnTo>
                  <a:pt x="255" y="31"/>
                </a:lnTo>
                <a:lnTo>
                  <a:pt x="242" y="25"/>
                </a:lnTo>
                <a:lnTo>
                  <a:pt x="242" y="25"/>
                </a:lnTo>
                <a:lnTo>
                  <a:pt x="212" y="11"/>
                </a:lnTo>
                <a:lnTo>
                  <a:pt x="196" y="3"/>
                </a:lnTo>
                <a:lnTo>
                  <a:pt x="189" y="0"/>
                </a:lnTo>
                <a:lnTo>
                  <a:pt x="183" y="0"/>
                </a:lnTo>
                <a:lnTo>
                  <a:pt x="183" y="0"/>
                </a:lnTo>
                <a:lnTo>
                  <a:pt x="174" y="1"/>
                </a:lnTo>
                <a:lnTo>
                  <a:pt x="161" y="1"/>
                </a:lnTo>
                <a:lnTo>
                  <a:pt x="149" y="4"/>
                </a:lnTo>
                <a:lnTo>
                  <a:pt x="145" y="5"/>
                </a:lnTo>
                <a:lnTo>
                  <a:pt x="142" y="8"/>
                </a:lnTo>
                <a:lnTo>
                  <a:pt x="142" y="8"/>
                </a:lnTo>
                <a:lnTo>
                  <a:pt x="141" y="12"/>
                </a:lnTo>
                <a:lnTo>
                  <a:pt x="141" y="18"/>
                </a:lnTo>
                <a:lnTo>
                  <a:pt x="141" y="29"/>
                </a:lnTo>
                <a:lnTo>
                  <a:pt x="142" y="41"/>
                </a:lnTo>
                <a:lnTo>
                  <a:pt x="159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86BFA59F-B1C4-4D25-8587-4BDAAB2D4B75}"/>
              </a:ext>
            </a:extLst>
          </p:cNvPr>
          <p:cNvSpPr>
            <a:spLocks noEditPoints="1"/>
          </p:cNvSpPr>
          <p:nvPr/>
        </p:nvSpPr>
        <p:spPr bwMode="auto">
          <a:xfrm>
            <a:off x="4647938" y="2715785"/>
            <a:ext cx="610123" cy="1692283"/>
          </a:xfrm>
          <a:custGeom>
            <a:avLst/>
            <a:gdLst>
              <a:gd name="T0" fmla="*/ 613 w 623"/>
              <a:gd name="T1" fmla="*/ 283 h 1728"/>
              <a:gd name="T2" fmla="*/ 613 w 623"/>
              <a:gd name="T3" fmla="*/ 394 h 1728"/>
              <a:gd name="T4" fmla="*/ 621 w 623"/>
              <a:gd name="T5" fmla="*/ 467 h 1728"/>
              <a:gd name="T6" fmla="*/ 564 w 623"/>
              <a:gd name="T7" fmla="*/ 615 h 1728"/>
              <a:gd name="T8" fmla="*/ 522 w 623"/>
              <a:gd name="T9" fmla="*/ 807 h 1728"/>
              <a:gd name="T10" fmla="*/ 506 w 623"/>
              <a:gd name="T11" fmla="*/ 1047 h 1728"/>
              <a:gd name="T12" fmla="*/ 477 w 623"/>
              <a:gd name="T13" fmla="*/ 1262 h 1728"/>
              <a:gd name="T14" fmla="*/ 441 w 623"/>
              <a:gd name="T15" fmla="*/ 1439 h 1728"/>
              <a:gd name="T16" fmla="*/ 448 w 623"/>
              <a:gd name="T17" fmla="*/ 1550 h 1728"/>
              <a:gd name="T18" fmla="*/ 455 w 623"/>
              <a:gd name="T19" fmla="*/ 1620 h 1728"/>
              <a:gd name="T20" fmla="*/ 462 w 623"/>
              <a:gd name="T21" fmla="*/ 1676 h 1728"/>
              <a:gd name="T22" fmla="*/ 425 w 623"/>
              <a:gd name="T23" fmla="*/ 1687 h 1728"/>
              <a:gd name="T24" fmla="*/ 381 w 623"/>
              <a:gd name="T25" fmla="*/ 1721 h 1728"/>
              <a:gd name="T26" fmla="*/ 153 w 623"/>
              <a:gd name="T27" fmla="*/ 1708 h 1728"/>
              <a:gd name="T28" fmla="*/ 190 w 623"/>
              <a:gd name="T29" fmla="*/ 1678 h 1728"/>
              <a:gd name="T30" fmla="*/ 248 w 623"/>
              <a:gd name="T31" fmla="*/ 1653 h 1728"/>
              <a:gd name="T32" fmla="*/ 278 w 623"/>
              <a:gd name="T33" fmla="*/ 1569 h 1728"/>
              <a:gd name="T34" fmla="*/ 299 w 623"/>
              <a:gd name="T35" fmla="*/ 1532 h 1728"/>
              <a:gd name="T36" fmla="*/ 263 w 623"/>
              <a:gd name="T37" fmla="*/ 1412 h 1728"/>
              <a:gd name="T38" fmla="*/ 52 w 623"/>
              <a:gd name="T39" fmla="*/ 1339 h 1728"/>
              <a:gd name="T40" fmla="*/ 24 w 623"/>
              <a:gd name="T41" fmla="*/ 1296 h 1728"/>
              <a:gd name="T42" fmla="*/ 0 w 623"/>
              <a:gd name="T43" fmla="*/ 1262 h 1728"/>
              <a:gd name="T44" fmla="*/ 60 w 623"/>
              <a:gd name="T45" fmla="*/ 852 h 1728"/>
              <a:gd name="T46" fmla="*/ 72 w 623"/>
              <a:gd name="T47" fmla="*/ 777 h 1728"/>
              <a:gd name="T48" fmla="*/ 123 w 623"/>
              <a:gd name="T49" fmla="*/ 657 h 1728"/>
              <a:gd name="T50" fmla="*/ 166 w 623"/>
              <a:gd name="T51" fmla="*/ 574 h 1728"/>
              <a:gd name="T52" fmla="*/ 192 w 623"/>
              <a:gd name="T53" fmla="*/ 519 h 1728"/>
              <a:gd name="T54" fmla="*/ 219 w 623"/>
              <a:gd name="T55" fmla="*/ 460 h 1728"/>
              <a:gd name="T56" fmla="*/ 273 w 623"/>
              <a:gd name="T57" fmla="*/ 383 h 1728"/>
              <a:gd name="T58" fmla="*/ 356 w 623"/>
              <a:gd name="T59" fmla="*/ 309 h 1728"/>
              <a:gd name="T60" fmla="*/ 292 w 623"/>
              <a:gd name="T61" fmla="*/ 283 h 1728"/>
              <a:gd name="T62" fmla="*/ 291 w 623"/>
              <a:gd name="T63" fmla="*/ 242 h 1728"/>
              <a:gd name="T64" fmla="*/ 282 w 623"/>
              <a:gd name="T65" fmla="*/ 200 h 1728"/>
              <a:gd name="T66" fmla="*/ 315 w 623"/>
              <a:gd name="T67" fmla="*/ 141 h 1728"/>
              <a:gd name="T68" fmla="*/ 340 w 623"/>
              <a:gd name="T69" fmla="*/ 92 h 1728"/>
              <a:gd name="T70" fmla="*/ 387 w 623"/>
              <a:gd name="T71" fmla="*/ 55 h 1728"/>
              <a:gd name="T72" fmla="*/ 476 w 623"/>
              <a:gd name="T73" fmla="*/ 54 h 1728"/>
              <a:gd name="T74" fmla="*/ 498 w 623"/>
              <a:gd name="T75" fmla="*/ 84 h 1728"/>
              <a:gd name="T76" fmla="*/ 532 w 623"/>
              <a:gd name="T77" fmla="*/ 159 h 1728"/>
              <a:gd name="T78" fmla="*/ 539 w 623"/>
              <a:gd name="T79" fmla="*/ 209 h 1728"/>
              <a:gd name="T80" fmla="*/ 481 w 623"/>
              <a:gd name="T81" fmla="*/ 250 h 1728"/>
              <a:gd name="T82" fmla="*/ 489 w 623"/>
              <a:gd name="T83" fmla="*/ 277 h 1728"/>
              <a:gd name="T84" fmla="*/ 518 w 623"/>
              <a:gd name="T85" fmla="*/ 266 h 1728"/>
              <a:gd name="T86" fmla="*/ 514 w 623"/>
              <a:gd name="T87" fmla="*/ 233 h 1728"/>
              <a:gd name="T88" fmla="*/ 522 w 623"/>
              <a:gd name="T89" fmla="*/ 265 h 1728"/>
              <a:gd name="T90" fmla="*/ 223 w 623"/>
              <a:gd name="T91" fmla="*/ 184 h 1728"/>
              <a:gd name="T92" fmla="*/ 196 w 623"/>
              <a:gd name="T93" fmla="*/ 188 h 1728"/>
              <a:gd name="T94" fmla="*/ 171 w 623"/>
              <a:gd name="T95" fmla="*/ 158 h 1728"/>
              <a:gd name="T96" fmla="*/ 188 w 623"/>
              <a:gd name="T97" fmla="*/ 128 h 1728"/>
              <a:gd name="T98" fmla="*/ 232 w 623"/>
              <a:gd name="T99" fmla="*/ 159 h 1728"/>
              <a:gd name="T100" fmla="*/ 256 w 623"/>
              <a:gd name="T101" fmla="*/ 76 h 1728"/>
              <a:gd name="T102" fmla="*/ 232 w 623"/>
              <a:gd name="T103" fmla="*/ 106 h 1728"/>
              <a:gd name="T104" fmla="*/ 166 w 623"/>
              <a:gd name="T105" fmla="*/ 84 h 1728"/>
              <a:gd name="T106" fmla="*/ 167 w 623"/>
              <a:gd name="T107" fmla="*/ 21 h 1728"/>
              <a:gd name="T108" fmla="*/ 196 w 623"/>
              <a:gd name="T109" fmla="*/ 0 h 1728"/>
              <a:gd name="T110" fmla="*/ 212 w 623"/>
              <a:gd name="T111" fmla="*/ 21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3" h="1728">
                <a:moveTo>
                  <a:pt x="555" y="217"/>
                </a:moveTo>
                <a:lnTo>
                  <a:pt x="555" y="217"/>
                </a:lnTo>
                <a:lnTo>
                  <a:pt x="564" y="222"/>
                </a:lnTo>
                <a:lnTo>
                  <a:pt x="580" y="236"/>
                </a:lnTo>
                <a:lnTo>
                  <a:pt x="590" y="246"/>
                </a:lnTo>
                <a:lnTo>
                  <a:pt x="599" y="257"/>
                </a:lnTo>
                <a:lnTo>
                  <a:pt x="607" y="269"/>
                </a:lnTo>
                <a:lnTo>
                  <a:pt x="613" y="283"/>
                </a:lnTo>
                <a:lnTo>
                  <a:pt x="613" y="283"/>
                </a:lnTo>
                <a:lnTo>
                  <a:pt x="617" y="298"/>
                </a:lnTo>
                <a:lnTo>
                  <a:pt x="620" y="313"/>
                </a:lnTo>
                <a:lnTo>
                  <a:pt x="623" y="340"/>
                </a:lnTo>
                <a:lnTo>
                  <a:pt x="623" y="362"/>
                </a:lnTo>
                <a:lnTo>
                  <a:pt x="621" y="375"/>
                </a:lnTo>
                <a:lnTo>
                  <a:pt x="621" y="375"/>
                </a:lnTo>
                <a:lnTo>
                  <a:pt x="613" y="394"/>
                </a:lnTo>
                <a:lnTo>
                  <a:pt x="605" y="408"/>
                </a:lnTo>
                <a:lnTo>
                  <a:pt x="605" y="408"/>
                </a:lnTo>
                <a:lnTo>
                  <a:pt x="607" y="412"/>
                </a:lnTo>
                <a:lnTo>
                  <a:pt x="614" y="424"/>
                </a:lnTo>
                <a:lnTo>
                  <a:pt x="617" y="432"/>
                </a:lnTo>
                <a:lnTo>
                  <a:pt x="620" y="443"/>
                </a:lnTo>
                <a:lnTo>
                  <a:pt x="621" y="454"/>
                </a:lnTo>
                <a:lnTo>
                  <a:pt x="621" y="467"/>
                </a:lnTo>
                <a:lnTo>
                  <a:pt x="621" y="467"/>
                </a:lnTo>
                <a:lnTo>
                  <a:pt x="618" y="480"/>
                </a:lnTo>
                <a:lnTo>
                  <a:pt x="613" y="499"/>
                </a:lnTo>
                <a:lnTo>
                  <a:pt x="594" y="542"/>
                </a:lnTo>
                <a:lnTo>
                  <a:pt x="575" y="583"/>
                </a:lnTo>
                <a:lnTo>
                  <a:pt x="568" y="601"/>
                </a:lnTo>
                <a:lnTo>
                  <a:pt x="564" y="615"/>
                </a:lnTo>
                <a:lnTo>
                  <a:pt x="564" y="615"/>
                </a:lnTo>
                <a:lnTo>
                  <a:pt x="561" y="630"/>
                </a:lnTo>
                <a:lnTo>
                  <a:pt x="554" y="650"/>
                </a:lnTo>
                <a:lnTo>
                  <a:pt x="540" y="704"/>
                </a:lnTo>
                <a:lnTo>
                  <a:pt x="532" y="731"/>
                </a:lnTo>
                <a:lnTo>
                  <a:pt x="527" y="760"/>
                </a:lnTo>
                <a:lnTo>
                  <a:pt x="522" y="785"/>
                </a:lnTo>
                <a:lnTo>
                  <a:pt x="522" y="796"/>
                </a:lnTo>
                <a:lnTo>
                  <a:pt x="522" y="807"/>
                </a:lnTo>
                <a:lnTo>
                  <a:pt x="522" y="807"/>
                </a:lnTo>
                <a:lnTo>
                  <a:pt x="524" y="857"/>
                </a:lnTo>
                <a:lnTo>
                  <a:pt x="522" y="923"/>
                </a:lnTo>
                <a:lnTo>
                  <a:pt x="520" y="985"/>
                </a:lnTo>
                <a:lnTo>
                  <a:pt x="517" y="1007"/>
                </a:lnTo>
                <a:lnTo>
                  <a:pt x="514" y="1022"/>
                </a:lnTo>
                <a:lnTo>
                  <a:pt x="514" y="1022"/>
                </a:lnTo>
                <a:lnTo>
                  <a:pt x="506" y="1047"/>
                </a:lnTo>
                <a:lnTo>
                  <a:pt x="496" y="1081"/>
                </a:lnTo>
                <a:lnTo>
                  <a:pt x="487" y="1119"/>
                </a:lnTo>
                <a:lnTo>
                  <a:pt x="484" y="1137"/>
                </a:lnTo>
                <a:lnTo>
                  <a:pt x="481" y="1155"/>
                </a:lnTo>
                <a:lnTo>
                  <a:pt x="481" y="1155"/>
                </a:lnTo>
                <a:lnTo>
                  <a:pt x="478" y="1176"/>
                </a:lnTo>
                <a:lnTo>
                  <a:pt x="478" y="1202"/>
                </a:lnTo>
                <a:lnTo>
                  <a:pt x="477" y="1262"/>
                </a:lnTo>
                <a:lnTo>
                  <a:pt x="477" y="1314"/>
                </a:lnTo>
                <a:lnTo>
                  <a:pt x="474" y="1331"/>
                </a:lnTo>
                <a:lnTo>
                  <a:pt x="474" y="1335"/>
                </a:lnTo>
                <a:lnTo>
                  <a:pt x="473" y="1337"/>
                </a:lnTo>
                <a:lnTo>
                  <a:pt x="473" y="1337"/>
                </a:lnTo>
                <a:lnTo>
                  <a:pt x="430" y="1354"/>
                </a:lnTo>
                <a:lnTo>
                  <a:pt x="430" y="1354"/>
                </a:lnTo>
                <a:lnTo>
                  <a:pt x="441" y="1439"/>
                </a:lnTo>
                <a:lnTo>
                  <a:pt x="450" y="1499"/>
                </a:lnTo>
                <a:lnTo>
                  <a:pt x="454" y="1520"/>
                </a:lnTo>
                <a:lnTo>
                  <a:pt x="455" y="1528"/>
                </a:lnTo>
                <a:lnTo>
                  <a:pt x="455" y="1528"/>
                </a:lnTo>
                <a:lnTo>
                  <a:pt x="457" y="1529"/>
                </a:lnTo>
                <a:lnTo>
                  <a:pt x="457" y="1532"/>
                </a:lnTo>
                <a:lnTo>
                  <a:pt x="452" y="1540"/>
                </a:lnTo>
                <a:lnTo>
                  <a:pt x="448" y="1550"/>
                </a:lnTo>
                <a:lnTo>
                  <a:pt x="448" y="1556"/>
                </a:lnTo>
                <a:lnTo>
                  <a:pt x="447" y="1561"/>
                </a:lnTo>
                <a:lnTo>
                  <a:pt x="447" y="1561"/>
                </a:lnTo>
                <a:lnTo>
                  <a:pt x="448" y="1583"/>
                </a:lnTo>
                <a:lnTo>
                  <a:pt x="447" y="1595"/>
                </a:lnTo>
                <a:lnTo>
                  <a:pt x="447" y="1595"/>
                </a:lnTo>
                <a:lnTo>
                  <a:pt x="450" y="1604"/>
                </a:lnTo>
                <a:lnTo>
                  <a:pt x="455" y="1620"/>
                </a:lnTo>
                <a:lnTo>
                  <a:pt x="455" y="1620"/>
                </a:lnTo>
                <a:lnTo>
                  <a:pt x="459" y="1630"/>
                </a:lnTo>
                <a:lnTo>
                  <a:pt x="462" y="1639"/>
                </a:lnTo>
                <a:lnTo>
                  <a:pt x="463" y="1649"/>
                </a:lnTo>
                <a:lnTo>
                  <a:pt x="465" y="1661"/>
                </a:lnTo>
                <a:lnTo>
                  <a:pt x="465" y="1661"/>
                </a:lnTo>
                <a:lnTo>
                  <a:pt x="463" y="1672"/>
                </a:lnTo>
                <a:lnTo>
                  <a:pt x="462" y="1676"/>
                </a:lnTo>
                <a:lnTo>
                  <a:pt x="461" y="1678"/>
                </a:lnTo>
                <a:lnTo>
                  <a:pt x="455" y="1682"/>
                </a:lnTo>
                <a:lnTo>
                  <a:pt x="447" y="1686"/>
                </a:lnTo>
                <a:lnTo>
                  <a:pt x="447" y="1686"/>
                </a:lnTo>
                <a:lnTo>
                  <a:pt x="443" y="1689"/>
                </a:lnTo>
                <a:lnTo>
                  <a:pt x="439" y="1689"/>
                </a:lnTo>
                <a:lnTo>
                  <a:pt x="430" y="1689"/>
                </a:lnTo>
                <a:lnTo>
                  <a:pt x="425" y="1687"/>
                </a:lnTo>
                <a:lnTo>
                  <a:pt x="422" y="1686"/>
                </a:lnTo>
                <a:lnTo>
                  <a:pt x="422" y="1686"/>
                </a:lnTo>
                <a:lnTo>
                  <a:pt x="419" y="1702"/>
                </a:lnTo>
                <a:lnTo>
                  <a:pt x="417" y="1713"/>
                </a:lnTo>
                <a:lnTo>
                  <a:pt x="415" y="1717"/>
                </a:lnTo>
                <a:lnTo>
                  <a:pt x="414" y="1719"/>
                </a:lnTo>
                <a:lnTo>
                  <a:pt x="414" y="1719"/>
                </a:lnTo>
                <a:lnTo>
                  <a:pt x="381" y="1721"/>
                </a:lnTo>
                <a:lnTo>
                  <a:pt x="310" y="1726"/>
                </a:lnTo>
                <a:lnTo>
                  <a:pt x="237" y="1728"/>
                </a:lnTo>
                <a:lnTo>
                  <a:pt x="212" y="1728"/>
                </a:lnTo>
                <a:lnTo>
                  <a:pt x="199" y="1727"/>
                </a:lnTo>
                <a:lnTo>
                  <a:pt x="199" y="1727"/>
                </a:lnTo>
                <a:lnTo>
                  <a:pt x="185" y="1723"/>
                </a:lnTo>
                <a:lnTo>
                  <a:pt x="167" y="1715"/>
                </a:lnTo>
                <a:lnTo>
                  <a:pt x="153" y="1708"/>
                </a:lnTo>
                <a:lnTo>
                  <a:pt x="149" y="1705"/>
                </a:lnTo>
                <a:lnTo>
                  <a:pt x="149" y="1702"/>
                </a:lnTo>
                <a:lnTo>
                  <a:pt x="149" y="1702"/>
                </a:lnTo>
                <a:lnTo>
                  <a:pt x="152" y="1700"/>
                </a:lnTo>
                <a:lnTo>
                  <a:pt x="157" y="1695"/>
                </a:lnTo>
                <a:lnTo>
                  <a:pt x="170" y="1689"/>
                </a:lnTo>
                <a:lnTo>
                  <a:pt x="190" y="1678"/>
                </a:lnTo>
                <a:lnTo>
                  <a:pt x="190" y="1678"/>
                </a:lnTo>
                <a:lnTo>
                  <a:pt x="203" y="1672"/>
                </a:lnTo>
                <a:lnTo>
                  <a:pt x="214" y="1669"/>
                </a:lnTo>
                <a:lnTo>
                  <a:pt x="230" y="1667"/>
                </a:lnTo>
                <a:lnTo>
                  <a:pt x="236" y="1665"/>
                </a:lnTo>
                <a:lnTo>
                  <a:pt x="241" y="1663"/>
                </a:lnTo>
                <a:lnTo>
                  <a:pt x="245" y="1658"/>
                </a:lnTo>
                <a:lnTo>
                  <a:pt x="248" y="1653"/>
                </a:lnTo>
                <a:lnTo>
                  <a:pt x="248" y="1653"/>
                </a:lnTo>
                <a:lnTo>
                  <a:pt x="260" y="1616"/>
                </a:lnTo>
                <a:lnTo>
                  <a:pt x="267" y="1598"/>
                </a:lnTo>
                <a:lnTo>
                  <a:pt x="270" y="1591"/>
                </a:lnTo>
                <a:lnTo>
                  <a:pt x="273" y="1586"/>
                </a:lnTo>
                <a:lnTo>
                  <a:pt x="273" y="1586"/>
                </a:lnTo>
                <a:lnTo>
                  <a:pt x="275" y="1583"/>
                </a:lnTo>
                <a:lnTo>
                  <a:pt x="277" y="1579"/>
                </a:lnTo>
                <a:lnTo>
                  <a:pt x="278" y="1569"/>
                </a:lnTo>
                <a:lnTo>
                  <a:pt x="278" y="1561"/>
                </a:lnTo>
                <a:lnTo>
                  <a:pt x="280" y="1557"/>
                </a:lnTo>
                <a:lnTo>
                  <a:pt x="282" y="1553"/>
                </a:lnTo>
                <a:lnTo>
                  <a:pt x="282" y="1553"/>
                </a:lnTo>
                <a:lnTo>
                  <a:pt x="295" y="1542"/>
                </a:lnTo>
                <a:lnTo>
                  <a:pt x="297" y="1539"/>
                </a:lnTo>
                <a:lnTo>
                  <a:pt x="299" y="1536"/>
                </a:lnTo>
                <a:lnTo>
                  <a:pt x="299" y="1532"/>
                </a:lnTo>
                <a:lnTo>
                  <a:pt x="299" y="1528"/>
                </a:lnTo>
                <a:lnTo>
                  <a:pt x="299" y="1528"/>
                </a:lnTo>
                <a:lnTo>
                  <a:pt x="282" y="1465"/>
                </a:lnTo>
                <a:lnTo>
                  <a:pt x="271" y="1428"/>
                </a:lnTo>
                <a:lnTo>
                  <a:pt x="267" y="1416"/>
                </a:lnTo>
                <a:lnTo>
                  <a:pt x="264" y="1412"/>
                </a:lnTo>
                <a:lnTo>
                  <a:pt x="264" y="1412"/>
                </a:lnTo>
                <a:lnTo>
                  <a:pt x="263" y="1412"/>
                </a:lnTo>
                <a:lnTo>
                  <a:pt x="262" y="1409"/>
                </a:lnTo>
                <a:lnTo>
                  <a:pt x="259" y="1401"/>
                </a:lnTo>
                <a:lnTo>
                  <a:pt x="256" y="1387"/>
                </a:lnTo>
                <a:lnTo>
                  <a:pt x="256" y="1387"/>
                </a:lnTo>
                <a:lnTo>
                  <a:pt x="152" y="1365"/>
                </a:lnTo>
                <a:lnTo>
                  <a:pt x="81" y="1348"/>
                </a:lnTo>
                <a:lnTo>
                  <a:pt x="57" y="1342"/>
                </a:lnTo>
                <a:lnTo>
                  <a:pt x="52" y="1339"/>
                </a:lnTo>
                <a:lnTo>
                  <a:pt x="49" y="1337"/>
                </a:lnTo>
                <a:lnTo>
                  <a:pt x="49" y="1337"/>
                </a:lnTo>
                <a:lnTo>
                  <a:pt x="49" y="1333"/>
                </a:lnTo>
                <a:lnTo>
                  <a:pt x="48" y="1329"/>
                </a:lnTo>
                <a:lnTo>
                  <a:pt x="44" y="1318"/>
                </a:lnTo>
                <a:lnTo>
                  <a:pt x="35" y="1306"/>
                </a:lnTo>
                <a:lnTo>
                  <a:pt x="24" y="1296"/>
                </a:lnTo>
                <a:lnTo>
                  <a:pt x="24" y="1296"/>
                </a:lnTo>
                <a:lnTo>
                  <a:pt x="19" y="1292"/>
                </a:lnTo>
                <a:lnTo>
                  <a:pt x="15" y="1291"/>
                </a:lnTo>
                <a:lnTo>
                  <a:pt x="7" y="1289"/>
                </a:lnTo>
                <a:lnTo>
                  <a:pt x="4" y="1288"/>
                </a:lnTo>
                <a:lnTo>
                  <a:pt x="1" y="1283"/>
                </a:lnTo>
                <a:lnTo>
                  <a:pt x="0" y="1276"/>
                </a:lnTo>
                <a:lnTo>
                  <a:pt x="0" y="1262"/>
                </a:lnTo>
                <a:lnTo>
                  <a:pt x="0" y="1262"/>
                </a:lnTo>
                <a:lnTo>
                  <a:pt x="2" y="1235"/>
                </a:lnTo>
                <a:lnTo>
                  <a:pt x="9" y="1188"/>
                </a:lnTo>
                <a:lnTo>
                  <a:pt x="28" y="1062"/>
                </a:lnTo>
                <a:lnTo>
                  <a:pt x="49" y="940"/>
                </a:lnTo>
                <a:lnTo>
                  <a:pt x="57" y="881"/>
                </a:lnTo>
                <a:lnTo>
                  <a:pt x="57" y="881"/>
                </a:lnTo>
                <a:lnTo>
                  <a:pt x="59" y="868"/>
                </a:lnTo>
                <a:lnTo>
                  <a:pt x="60" y="852"/>
                </a:lnTo>
                <a:lnTo>
                  <a:pt x="63" y="835"/>
                </a:lnTo>
                <a:lnTo>
                  <a:pt x="66" y="823"/>
                </a:lnTo>
                <a:lnTo>
                  <a:pt x="66" y="823"/>
                </a:lnTo>
                <a:lnTo>
                  <a:pt x="68" y="818"/>
                </a:lnTo>
                <a:lnTo>
                  <a:pt x="70" y="811"/>
                </a:lnTo>
                <a:lnTo>
                  <a:pt x="71" y="796"/>
                </a:lnTo>
                <a:lnTo>
                  <a:pt x="72" y="782"/>
                </a:lnTo>
                <a:lnTo>
                  <a:pt x="72" y="777"/>
                </a:lnTo>
                <a:lnTo>
                  <a:pt x="74" y="772"/>
                </a:lnTo>
                <a:lnTo>
                  <a:pt x="76" y="770"/>
                </a:lnTo>
                <a:lnTo>
                  <a:pt x="76" y="770"/>
                </a:lnTo>
                <a:lnTo>
                  <a:pt x="90" y="739"/>
                </a:lnTo>
                <a:lnTo>
                  <a:pt x="90" y="739"/>
                </a:lnTo>
                <a:lnTo>
                  <a:pt x="103" y="712"/>
                </a:lnTo>
                <a:lnTo>
                  <a:pt x="114" y="683"/>
                </a:lnTo>
                <a:lnTo>
                  <a:pt x="123" y="657"/>
                </a:lnTo>
                <a:lnTo>
                  <a:pt x="129" y="648"/>
                </a:lnTo>
                <a:lnTo>
                  <a:pt x="133" y="641"/>
                </a:lnTo>
                <a:lnTo>
                  <a:pt x="133" y="641"/>
                </a:lnTo>
                <a:lnTo>
                  <a:pt x="142" y="626"/>
                </a:lnTo>
                <a:lnTo>
                  <a:pt x="152" y="606"/>
                </a:lnTo>
                <a:lnTo>
                  <a:pt x="160" y="589"/>
                </a:lnTo>
                <a:lnTo>
                  <a:pt x="164" y="580"/>
                </a:lnTo>
                <a:lnTo>
                  <a:pt x="166" y="574"/>
                </a:lnTo>
                <a:lnTo>
                  <a:pt x="166" y="574"/>
                </a:lnTo>
                <a:lnTo>
                  <a:pt x="167" y="564"/>
                </a:lnTo>
                <a:lnTo>
                  <a:pt x="168" y="557"/>
                </a:lnTo>
                <a:lnTo>
                  <a:pt x="173" y="547"/>
                </a:lnTo>
                <a:lnTo>
                  <a:pt x="182" y="532"/>
                </a:lnTo>
                <a:lnTo>
                  <a:pt x="182" y="532"/>
                </a:lnTo>
                <a:lnTo>
                  <a:pt x="188" y="524"/>
                </a:lnTo>
                <a:lnTo>
                  <a:pt x="192" y="519"/>
                </a:lnTo>
                <a:lnTo>
                  <a:pt x="199" y="512"/>
                </a:lnTo>
                <a:lnTo>
                  <a:pt x="201" y="509"/>
                </a:lnTo>
                <a:lnTo>
                  <a:pt x="203" y="505"/>
                </a:lnTo>
                <a:lnTo>
                  <a:pt x="207" y="491"/>
                </a:lnTo>
                <a:lnTo>
                  <a:pt x="207" y="491"/>
                </a:lnTo>
                <a:lnTo>
                  <a:pt x="211" y="475"/>
                </a:lnTo>
                <a:lnTo>
                  <a:pt x="215" y="467"/>
                </a:lnTo>
                <a:lnTo>
                  <a:pt x="219" y="460"/>
                </a:lnTo>
                <a:lnTo>
                  <a:pt x="223" y="449"/>
                </a:lnTo>
                <a:lnTo>
                  <a:pt x="223" y="449"/>
                </a:lnTo>
                <a:lnTo>
                  <a:pt x="227" y="442"/>
                </a:lnTo>
                <a:lnTo>
                  <a:pt x="234" y="432"/>
                </a:lnTo>
                <a:lnTo>
                  <a:pt x="251" y="413"/>
                </a:lnTo>
                <a:lnTo>
                  <a:pt x="266" y="395"/>
                </a:lnTo>
                <a:lnTo>
                  <a:pt x="271" y="388"/>
                </a:lnTo>
                <a:lnTo>
                  <a:pt x="273" y="383"/>
                </a:lnTo>
                <a:lnTo>
                  <a:pt x="273" y="383"/>
                </a:lnTo>
                <a:lnTo>
                  <a:pt x="275" y="379"/>
                </a:lnTo>
                <a:lnTo>
                  <a:pt x="278" y="373"/>
                </a:lnTo>
                <a:lnTo>
                  <a:pt x="288" y="364"/>
                </a:lnTo>
                <a:lnTo>
                  <a:pt x="307" y="350"/>
                </a:lnTo>
                <a:lnTo>
                  <a:pt x="307" y="350"/>
                </a:lnTo>
                <a:lnTo>
                  <a:pt x="356" y="309"/>
                </a:lnTo>
                <a:lnTo>
                  <a:pt x="356" y="309"/>
                </a:lnTo>
                <a:lnTo>
                  <a:pt x="330" y="307"/>
                </a:lnTo>
                <a:lnTo>
                  <a:pt x="310" y="305"/>
                </a:lnTo>
                <a:lnTo>
                  <a:pt x="303" y="302"/>
                </a:lnTo>
                <a:lnTo>
                  <a:pt x="299" y="299"/>
                </a:lnTo>
                <a:lnTo>
                  <a:pt x="299" y="299"/>
                </a:lnTo>
                <a:lnTo>
                  <a:pt x="296" y="296"/>
                </a:lnTo>
                <a:lnTo>
                  <a:pt x="295" y="292"/>
                </a:lnTo>
                <a:lnTo>
                  <a:pt x="292" y="283"/>
                </a:lnTo>
                <a:lnTo>
                  <a:pt x="292" y="273"/>
                </a:lnTo>
                <a:lnTo>
                  <a:pt x="291" y="266"/>
                </a:lnTo>
                <a:lnTo>
                  <a:pt x="291" y="266"/>
                </a:lnTo>
                <a:lnTo>
                  <a:pt x="282" y="259"/>
                </a:lnTo>
                <a:lnTo>
                  <a:pt x="269" y="248"/>
                </a:lnTo>
                <a:lnTo>
                  <a:pt x="248" y="233"/>
                </a:lnTo>
                <a:lnTo>
                  <a:pt x="248" y="217"/>
                </a:lnTo>
                <a:lnTo>
                  <a:pt x="291" y="242"/>
                </a:lnTo>
                <a:lnTo>
                  <a:pt x="291" y="225"/>
                </a:lnTo>
                <a:lnTo>
                  <a:pt x="291" y="225"/>
                </a:lnTo>
                <a:lnTo>
                  <a:pt x="286" y="224"/>
                </a:lnTo>
                <a:lnTo>
                  <a:pt x="280" y="218"/>
                </a:lnTo>
                <a:lnTo>
                  <a:pt x="278" y="214"/>
                </a:lnTo>
                <a:lnTo>
                  <a:pt x="277" y="210"/>
                </a:lnTo>
                <a:lnTo>
                  <a:pt x="278" y="206"/>
                </a:lnTo>
                <a:lnTo>
                  <a:pt x="282" y="200"/>
                </a:lnTo>
                <a:lnTo>
                  <a:pt x="282" y="200"/>
                </a:lnTo>
                <a:lnTo>
                  <a:pt x="293" y="187"/>
                </a:lnTo>
                <a:lnTo>
                  <a:pt x="304" y="172"/>
                </a:lnTo>
                <a:lnTo>
                  <a:pt x="308" y="165"/>
                </a:lnTo>
                <a:lnTo>
                  <a:pt x="312" y="157"/>
                </a:lnTo>
                <a:lnTo>
                  <a:pt x="314" y="150"/>
                </a:lnTo>
                <a:lnTo>
                  <a:pt x="315" y="141"/>
                </a:lnTo>
                <a:lnTo>
                  <a:pt x="315" y="141"/>
                </a:lnTo>
                <a:lnTo>
                  <a:pt x="315" y="131"/>
                </a:lnTo>
                <a:lnTo>
                  <a:pt x="317" y="121"/>
                </a:lnTo>
                <a:lnTo>
                  <a:pt x="319" y="114"/>
                </a:lnTo>
                <a:lnTo>
                  <a:pt x="323" y="109"/>
                </a:lnTo>
                <a:lnTo>
                  <a:pt x="323" y="109"/>
                </a:lnTo>
                <a:lnTo>
                  <a:pt x="328" y="103"/>
                </a:lnTo>
                <a:lnTo>
                  <a:pt x="333" y="98"/>
                </a:lnTo>
                <a:lnTo>
                  <a:pt x="340" y="92"/>
                </a:lnTo>
                <a:lnTo>
                  <a:pt x="340" y="92"/>
                </a:lnTo>
                <a:lnTo>
                  <a:pt x="355" y="78"/>
                </a:lnTo>
                <a:lnTo>
                  <a:pt x="369" y="66"/>
                </a:lnTo>
                <a:lnTo>
                  <a:pt x="376" y="62"/>
                </a:lnTo>
                <a:lnTo>
                  <a:pt x="381" y="59"/>
                </a:lnTo>
                <a:lnTo>
                  <a:pt x="381" y="59"/>
                </a:lnTo>
                <a:lnTo>
                  <a:pt x="385" y="58"/>
                </a:lnTo>
                <a:lnTo>
                  <a:pt x="387" y="55"/>
                </a:lnTo>
                <a:lnTo>
                  <a:pt x="389" y="52"/>
                </a:lnTo>
                <a:lnTo>
                  <a:pt x="399" y="51"/>
                </a:lnTo>
                <a:lnTo>
                  <a:pt x="422" y="51"/>
                </a:lnTo>
                <a:lnTo>
                  <a:pt x="422" y="51"/>
                </a:lnTo>
                <a:lnTo>
                  <a:pt x="451" y="51"/>
                </a:lnTo>
                <a:lnTo>
                  <a:pt x="466" y="51"/>
                </a:lnTo>
                <a:lnTo>
                  <a:pt x="472" y="52"/>
                </a:lnTo>
                <a:lnTo>
                  <a:pt x="476" y="54"/>
                </a:lnTo>
                <a:lnTo>
                  <a:pt x="478" y="55"/>
                </a:lnTo>
                <a:lnTo>
                  <a:pt x="481" y="59"/>
                </a:lnTo>
                <a:lnTo>
                  <a:pt x="481" y="59"/>
                </a:lnTo>
                <a:lnTo>
                  <a:pt x="483" y="63"/>
                </a:lnTo>
                <a:lnTo>
                  <a:pt x="481" y="63"/>
                </a:lnTo>
                <a:lnTo>
                  <a:pt x="484" y="69"/>
                </a:lnTo>
                <a:lnTo>
                  <a:pt x="498" y="84"/>
                </a:lnTo>
                <a:lnTo>
                  <a:pt x="498" y="84"/>
                </a:lnTo>
                <a:lnTo>
                  <a:pt x="510" y="99"/>
                </a:lnTo>
                <a:lnTo>
                  <a:pt x="514" y="103"/>
                </a:lnTo>
                <a:lnTo>
                  <a:pt x="516" y="109"/>
                </a:lnTo>
                <a:lnTo>
                  <a:pt x="522" y="125"/>
                </a:lnTo>
                <a:lnTo>
                  <a:pt x="522" y="125"/>
                </a:lnTo>
                <a:lnTo>
                  <a:pt x="527" y="137"/>
                </a:lnTo>
                <a:lnTo>
                  <a:pt x="529" y="147"/>
                </a:lnTo>
                <a:lnTo>
                  <a:pt x="532" y="159"/>
                </a:lnTo>
                <a:lnTo>
                  <a:pt x="532" y="165"/>
                </a:lnTo>
                <a:lnTo>
                  <a:pt x="531" y="168"/>
                </a:lnTo>
                <a:lnTo>
                  <a:pt x="531" y="168"/>
                </a:lnTo>
                <a:lnTo>
                  <a:pt x="528" y="176"/>
                </a:lnTo>
                <a:lnTo>
                  <a:pt x="528" y="184"/>
                </a:lnTo>
                <a:lnTo>
                  <a:pt x="529" y="188"/>
                </a:lnTo>
                <a:lnTo>
                  <a:pt x="531" y="192"/>
                </a:lnTo>
                <a:lnTo>
                  <a:pt x="539" y="209"/>
                </a:lnTo>
                <a:lnTo>
                  <a:pt x="555" y="217"/>
                </a:lnTo>
                <a:close/>
                <a:moveTo>
                  <a:pt x="514" y="233"/>
                </a:moveTo>
                <a:lnTo>
                  <a:pt x="506" y="225"/>
                </a:lnTo>
                <a:lnTo>
                  <a:pt x="489" y="233"/>
                </a:lnTo>
                <a:lnTo>
                  <a:pt x="489" y="233"/>
                </a:lnTo>
                <a:lnTo>
                  <a:pt x="487" y="238"/>
                </a:lnTo>
                <a:lnTo>
                  <a:pt x="481" y="250"/>
                </a:lnTo>
                <a:lnTo>
                  <a:pt x="481" y="250"/>
                </a:lnTo>
                <a:lnTo>
                  <a:pt x="480" y="254"/>
                </a:lnTo>
                <a:lnTo>
                  <a:pt x="480" y="255"/>
                </a:lnTo>
                <a:lnTo>
                  <a:pt x="483" y="259"/>
                </a:lnTo>
                <a:lnTo>
                  <a:pt x="487" y="262"/>
                </a:lnTo>
                <a:lnTo>
                  <a:pt x="488" y="265"/>
                </a:lnTo>
                <a:lnTo>
                  <a:pt x="489" y="266"/>
                </a:lnTo>
                <a:lnTo>
                  <a:pt x="489" y="266"/>
                </a:lnTo>
                <a:lnTo>
                  <a:pt x="489" y="277"/>
                </a:lnTo>
                <a:lnTo>
                  <a:pt x="489" y="283"/>
                </a:lnTo>
                <a:lnTo>
                  <a:pt x="506" y="325"/>
                </a:lnTo>
                <a:lnTo>
                  <a:pt x="506" y="325"/>
                </a:lnTo>
                <a:lnTo>
                  <a:pt x="507" y="316"/>
                </a:lnTo>
                <a:lnTo>
                  <a:pt x="514" y="283"/>
                </a:lnTo>
                <a:lnTo>
                  <a:pt x="514" y="283"/>
                </a:lnTo>
                <a:lnTo>
                  <a:pt x="517" y="272"/>
                </a:lnTo>
                <a:lnTo>
                  <a:pt x="518" y="266"/>
                </a:lnTo>
                <a:lnTo>
                  <a:pt x="521" y="264"/>
                </a:lnTo>
                <a:lnTo>
                  <a:pt x="522" y="265"/>
                </a:lnTo>
                <a:lnTo>
                  <a:pt x="522" y="265"/>
                </a:lnTo>
                <a:lnTo>
                  <a:pt x="520" y="248"/>
                </a:lnTo>
                <a:lnTo>
                  <a:pt x="517" y="240"/>
                </a:lnTo>
                <a:lnTo>
                  <a:pt x="516" y="236"/>
                </a:lnTo>
                <a:lnTo>
                  <a:pt x="514" y="233"/>
                </a:lnTo>
                <a:lnTo>
                  <a:pt x="514" y="233"/>
                </a:lnTo>
                <a:close/>
                <a:moveTo>
                  <a:pt x="522" y="265"/>
                </a:moveTo>
                <a:lnTo>
                  <a:pt x="522" y="265"/>
                </a:lnTo>
                <a:lnTo>
                  <a:pt x="522" y="266"/>
                </a:lnTo>
                <a:lnTo>
                  <a:pt x="522" y="266"/>
                </a:lnTo>
                <a:lnTo>
                  <a:pt x="522" y="266"/>
                </a:lnTo>
                <a:lnTo>
                  <a:pt x="522" y="266"/>
                </a:lnTo>
                <a:lnTo>
                  <a:pt x="522" y="265"/>
                </a:lnTo>
                <a:lnTo>
                  <a:pt x="522" y="265"/>
                </a:lnTo>
                <a:close/>
                <a:moveTo>
                  <a:pt x="232" y="159"/>
                </a:moveTo>
                <a:lnTo>
                  <a:pt x="232" y="159"/>
                </a:lnTo>
                <a:lnTo>
                  <a:pt x="233" y="159"/>
                </a:lnTo>
                <a:lnTo>
                  <a:pt x="233" y="162"/>
                </a:lnTo>
                <a:lnTo>
                  <a:pt x="230" y="170"/>
                </a:lnTo>
                <a:lnTo>
                  <a:pt x="226" y="179"/>
                </a:lnTo>
                <a:lnTo>
                  <a:pt x="223" y="184"/>
                </a:lnTo>
                <a:lnTo>
                  <a:pt x="223" y="184"/>
                </a:lnTo>
                <a:lnTo>
                  <a:pt x="223" y="187"/>
                </a:lnTo>
                <a:lnTo>
                  <a:pt x="221" y="191"/>
                </a:lnTo>
                <a:lnTo>
                  <a:pt x="218" y="192"/>
                </a:lnTo>
                <a:lnTo>
                  <a:pt x="215" y="194"/>
                </a:lnTo>
                <a:lnTo>
                  <a:pt x="212" y="194"/>
                </a:lnTo>
                <a:lnTo>
                  <a:pt x="207" y="192"/>
                </a:lnTo>
                <a:lnTo>
                  <a:pt x="207" y="192"/>
                </a:lnTo>
                <a:lnTo>
                  <a:pt x="196" y="188"/>
                </a:lnTo>
                <a:lnTo>
                  <a:pt x="185" y="183"/>
                </a:lnTo>
                <a:lnTo>
                  <a:pt x="181" y="180"/>
                </a:lnTo>
                <a:lnTo>
                  <a:pt x="177" y="176"/>
                </a:lnTo>
                <a:lnTo>
                  <a:pt x="174" y="172"/>
                </a:lnTo>
                <a:lnTo>
                  <a:pt x="174" y="168"/>
                </a:lnTo>
                <a:lnTo>
                  <a:pt x="174" y="168"/>
                </a:lnTo>
                <a:lnTo>
                  <a:pt x="174" y="162"/>
                </a:lnTo>
                <a:lnTo>
                  <a:pt x="171" y="158"/>
                </a:lnTo>
                <a:lnTo>
                  <a:pt x="166" y="148"/>
                </a:lnTo>
                <a:lnTo>
                  <a:pt x="163" y="143"/>
                </a:lnTo>
                <a:lnTo>
                  <a:pt x="162" y="140"/>
                </a:lnTo>
                <a:lnTo>
                  <a:pt x="162" y="136"/>
                </a:lnTo>
                <a:lnTo>
                  <a:pt x="166" y="133"/>
                </a:lnTo>
                <a:lnTo>
                  <a:pt x="166" y="133"/>
                </a:lnTo>
                <a:lnTo>
                  <a:pt x="177" y="131"/>
                </a:lnTo>
                <a:lnTo>
                  <a:pt x="188" y="128"/>
                </a:lnTo>
                <a:lnTo>
                  <a:pt x="199" y="125"/>
                </a:lnTo>
                <a:lnTo>
                  <a:pt x="215" y="141"/>
                </a:lnTo>
                <a:lnTo>
                  <a:pt x="215" y="141"/>
                </a:lnTo>
                <a:lnTo>
                  <a:pt x="222" y="151"/>
                </a:lnTo>
                <a:lnTo>
                  <a:pt x="227" y="157"/>
                </a:lnTo>
                <a:lnTo>
                  <a:pt x="230" y="158"/>
                </a:lnTo>
                <a:lnTo>
                  <a:pt x="232" y="159"/>
                </a:lnTo>
                <a:lnTo>
                  <a:pt x="232" y="159"/>
                </a:lnTo>
                <a:close/>
                <a:moveTo>
                  <a:pt x="223" y="35"/>
                </a:moveTo>
                <a:lnTo>
                  <a:pt x="223" y="35"/>
                </a:lnTo>
                <a:lnTo>
                  <a:pt x="238" y="44"/>
                </a:lnTo>
                <a:lnTo>
                  <a:pt x="244" y="50"/>
                </a:lnTo>
                <a:lnTo>
                  <a:pt x="248" y="54"/>
                </a:lnTo>
                <a:lnTo>
                  <a:pt x="252" y="59"/>
                </a:lnTo>
                <a:lnTo>
                  <a:pt x="253" y="65"/>
                </a:lnTo>
                <a:lnTo>
                  <a:pt x="256" y="76"/>
                </a:lnTo>
                <a:lnTo>
                  <a:pt x="256" y="76"/>
                </a:lnTo>
                <a:lnTo>
                  <a:pt x="258" y="85"/>
                </a:lnTo>
                <a:lnTo>
                  <a:pt x="256" y="92"/>
                </a:lnTo>
                <a:lnTo>
                  <a:pt x="253" y="96"/>
                </a:lnTo>
                <a:lnTo>
                  <a:pt x="248" y="100"/>
                </a:lnTo>
                <a:lnTo>
                  <a:pt x="248" y="100"/>
                </a:lnTo>
                <a:lnTo>
                  <a:pt x="241" y="104"/>
                </a:lnTo>
                <a:lnTo>
                  <a:pt x="232" y="106"/>
                </a:lnTo>
                <a:lnTo>
                  <a:pt x="226" y="106"/>
                </a:lnTo>
                <a:lnTo>
                  <a:pt x="221" y="106"/>
                </a:lnTo>
                <a:lnTo>
                  <a:pt x="214" y="103"/>
                </a:lnTo>
                <a:lnTo>
                  <a:pt x="207" y="100"/>
                </a:lnTo>
                <a:lnTo>
                  <a:pt x="207" y="100"/>
                </a:lnTo>
                <a:lnTo>
                  <a:pt x="193" y="93"/>
                </a:lnTo>
                <a:lnTo>
                  <a:pt x="179" y="89"/>
                </a:lnTo>
                <a:lnTo>
                  <a:pt x="166" y="84"/>
                </a:lnTo>
                <a:lnTo>
                  <a:pt x="166" y="84"/>
                </a:lnTo>
                <a:lnTo>
                  <a:pt x="164" y="56"/>
                </a:lnTo>
                <a:lnTo>
                  <a:pt x="164" y="37"/>
                </a:lnTo>
                <a:lnTo>
                  <a:pt x="164" y="29"/>
                </a:lnTo>
                <a:lnTo>
                  <a:pt x="166" y="26"/>
                </a:lnTo>
                <a:lnTo>
                  <a:pt x="166" y="26"/>
                </a:lnTo>
                <a:lnTo>
                  <a:pt x="167" y="24"/>
                </a:lnTo>
                <a:lnTo>
                  <a:pt x="167" y="21"/>
                </a:lnTo>
                <a:lnTo>
                  <a:pt x="170" y="14"/>
                </a:lnTo>
                <a:lnTo>
                  <a:pt x="171" y="10"/>
                </a:lnTo>
                <a:lnTo>
                  <a:pt x="173" y="6"/>
                </a:lnTo>
                <a:lnTo>
                  <a:pt x="177" y="3"/>
                </a:lnTo>
                <a:lnTo>
                  <a:pt x="182" y="2"/>
                </a:lnTo>
                <a:lnTo>
                  <a:pt x="182" y="2"/>
                </a:lnTo>
                <a:lnTo>
                  <a:pt x="189" y="0"/>
                </a:lnTo>
                <a:lnTo>
                  <a:pt x="196" y="0"/>
                </a:lnTo>
                <a:lnTo>
                  <a:pt x="210" y="4"/>
                </a:lnTo>
                <a:lnTo>
                  <a:pt x="219" y="7"/>
                </a:lnTo>
                <a:lnTo>
                  <a:pt x="223" y="10"/>
                </a:lnTo>
                <a:lnTo>
                  <a:pt x="223" y="10"/>
                </a:lnTo>
                <a:lnTo>
                  <a:pt x="221" y="11"/>
                </a:lnTo>
                <a:lnTo>
                  <a:pt x="216" y="14"/>
                </a:lnTo>
                <a:lnTo>
                  <a:pt x="214" y="17"/>
                </a:lnTo>
                <a:lnTo>
                  <a:pt x="212" y="21"/>
                </a:lnTo>
                <a:lnTo>
                  <a:pt x="214" y="25"/>
                </a:lnTo>
                <a:lnTo>
                  <a:pt x="216" y="29"/>
                </a:lnTo>
                <a:lnTo>
                  <a:pt x="223" y="35"/>
                </a:lnTo>
                <a:lnTo>
                  <a:pt x="223" y="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CDF4BA4E-F11F-48A0-BADC-F0D293170AFB}"/>
              </a:ext>
            </a:extLst>
          </p:cNvPr>
          <p:cNvSpPr>
            <a:spLocks/>
          </p:cNvSpPr>
          <p:nvPr/>
        </p:nvSpPr>
        <p:spPr bwMode="auto">
          <a:xfrm>
            <a:off x="8511606" y="2734393"/>
            <a:ext cx="415236" cy="1655068"/>
          </a:xfrm>
          <a:custGeom>
            <a:avLst/>
            <a:gdLst>
              <a:gd name="T0" fmla="*/ 299 w 424"/>
              <a:gd name="T1" fmla="*/ 0 h 1690"/>
              <a:gd name="T2" fmla="*/ 255 w 424"/>
              <a:gd name="T3" fmla="*/ 0 h 1690"/>
              <a:gd name="T4" fmla="*/ 223 w 424"/>
              <a:gd name="T5" fmla="*/ 18 h 1690"/>
              <a:gd name="T6" fmla="*/ 181 w 424"/>
              <a:gd name="T7" fmla="*/ 49 h 1690"/>
              <a:gd name="T8" fmla="*/ 127 w 424"/>
              <a:gd name="T9" fmla="*/ 44 h 1690"/>
              <a:gd name="T10" fmla="*/ 117 w 424"/>
              <a:gd name="T11" fmla="*/ 66 h 1690"/>
              <a:gd name="T12" fmla="*/ 154 w 424"/>
              <a:gd name="T13" fmla="*/ 84 h 1690"/>
              <a:gd name="T14" fmla="*/ 170 w 424"/>
              <a:gd name="T15" fmla="*/ 103 h 1690"/>
              <a:gd name="T16" fmla="*/ 168 w 424"/>
              <a:gd name="T17" fmla="*/ 133 h 1690"/>
              <a:gd name="T18" fmla="*/ 117 w 424"/>
              <a:gd name="T19" fmla="*/ 182 h 1690"/>
              <a:gd name="T20" fmla="*/ 168 w 424"/>
              <a:gd name="T21" fmla="*/ 191 h 1690"/>
              <a:gd name="T22" fmla="*/ 172 w 424"/>
              <a:gd name="T23" fmla="*/ 228 h 1690"/>
              <a:gd name="T24" fmla="*/ 190 w 424"/>
              <a:gd name="T25" fmla="*/ 239 h 1690"/>
              <a:gd name="T26" fmla="*/ 191 w 424"/>
              <a:gd name="T27" fmla="*/ 284 h 1690"/>
              <a:gd name="T28" fmla="*/ 181 w 424"/>
              <a:gd name="T29" fmla="*/ 293 h 1690"/>
              <a:gd name="T30" fmla="*/ 143 w 424"/>
              <a:gd name="T31" fmla="*/ 289 h 1690"/>
              <a:gd name="T32" fmla="*/ 125 w 424"/>
              <a:gd name="T33" fmla="*/ 265 h 1690"/>
              <a:gd name="T34" fmla="*/ 100 w 424"/>
              <a:gd name="T35" fmla="*/ 224 h 1690"/>
              <a:gd name="T36" fmla="*/ 100 w 424"/>
              <a:gd name="T37" fmla="*/ 191 h 1690"/>
              <a:gd name="T38" fmla="*/ 85 w 424"/>
              <a:gd name="T39" fmla="*/ 228 h 1690"/>
              <a:gd name="T40" fmla="*/ 84 w 424"/>
              <a:gd name="T41" fmla="*/ 281 h 1690"/>
              <a:gd name="T42" fmla="*/ 68 w 424"/>
              <a:gd name="T43" fmla="*/ 298 h 1690"/>
              <a:gd name="T44" fmla="*/ 58 w 424"/>
              <a:gd name="T45" fmla="*/ 318 h 1690"/>
              <a:gd name="T46" fmla="*/ 68 w 424"/>
              <a:gd name="T47" fmla="*/ 355 h 1690"/>
              <a:gd name="T48" fmla="*/ 89 w 424"/>
              <a:gd name="T49" fmla="*/ 480 h 1690"/>
              <a:gd name="T50" fmla="*/ 61 w 424"/>
              <a:gd name="T51" fmla="*/ 602 h 1690"/>
              <a:gd name="T52" fmla="*/ 52 w 424"/>
              <a:gd name="T53" fmla="*/ 661 h 1690"/>
              <a:gd name="T54" fmla="*/ 39 w 424"/>
              <a:gd name="T55" fmla="*/ 730 h 1690"/>
              <a:gd name="T56" fmla="*/ 30 w 424"/>
              <a:gd name="T57" fmla="*/ 806 h 1690"/>
              <a:gd name="T58" fmla="*/ 88 w 424"/>
              <a:gd name="T59" fmla="*/ 949 h 1690"/>
              <a:gd name="T60" fmla="*/ 117 w 424"/>
              <a:gd name="T61" fmla="*/ 1517 h 1690"/>
              <a:gd name="T62" fmla="*/ 59 w 424"/>
              <a:gd name="T63" fmla="*/ 1603 h 1690"/>
              <a:gd name="T64" fmla="*/ 2 w 424"/>
              <a:gd name="T65" fmla="*/ 1632 h 1690"/>
              <a:gd name="T66" fmla="*/ 9 w 424"/>
              <a:gd name="T67" fmla="*/ 1654 h 1690"/>
              <a:gd name="T68" fmla="*/ 74 w 424"/>
              <a:gd name="T69" fmla="*/ 1662 h 1690"/>
              <a:gd name="T70" fmla="*/ 118 w 424"/>
              <a:gd name="T71" fmla="*/ 1684 h 1690"/>
              <a:gd name="T72" fmla="*/ 273 w 424"/>
              <a:gd name="T73" fmla="*/ 1688 h 1690"/>
              <a:gd name="T74" fmla="*/ 330 w 424"/>
              <a:gd name="T75" fmla="*/ 1675 h 1690"/>
              <a:gd name="T76" fmla="*/ 334 w 424"/>
              <a:gd name="T77" fmla="*/ 1603 h 1690"/>
              <a:gd name="T78" fmla="*/ 350 w 424"/>
              <a:gd name="T79" fmla="*/ 1595 h 1690"/>
              <a:gd name="T80" fmla="*/ 350 w 424"/>
              <a:gd name="T81" fmla="*/ 1496 h 1690"/>
              <a:gd name="T82" fmla="*/ 352 w 424"/>
              <a:gd name="T83" fmla="*/ 1307 h 1690"/>
              <a:gd name="T84" fmla="*/ 334 w 424"/>
              <a:gd name="T85" fmla="*/ 1125 h 1690"/>
              <a:gd name="T86" fmla="*/ 325 w 424"/>
              <a:gd name="T87" fmla="*/ 993 h 1690"/>
              <a:gd name="T88" fmla="*/ 354 w 424"/>
              <a:gd name="T89" fmla="*/ 880 h 1690"/>
              <a:gd name="T90" fmla="*/ 367 w 424"/>
              <a:gd name="T91" fmla="*/ 842 h 1690"/>
              <a:gd name="T92" fmla="*/ 384 w 424"/>
              <a:gd name="T93" fmla="*/ 795 h 1690"/>
              <a:gd name="T94" fmla="*/ 402 w 424"/>
              <a:gd name="T95" fmla="*/ 684 h 1690"/>
              <a:gd name="T96" fmla="*/ 424 w 424"/>
              <a:gd name="T97" fmla="*/ 398 h 1690"/>
              <a:gd name="T98" fmla="*/ 383 w 424"/>
              <a:gd name="T99" fmla="*/ 298 h 1690"/>
              <a:gd name="T100" fmla="*/ 367 w 424"/>
              <a:gd name="T101" fmla="*/ 256 h 1690"/>
              <a:gd name="T102" fmla="*/ 358 w 424"/>
              <a:gd name="T103" fmla="*/ 219 h 1690"/>
              <a:gd name="T104" fmla="*/ 350 w 424"/>
              <a:gd name="T105" fmla="*/ 199 h 1690"/>
              <a:gd name="T106" fmla="*/ 342 w 424"/>
              <a:gd name="T107" fmla="*/ 199 h 1690"/>
              <a:gd name="T108" fmla="*/ 357 w 424"/>
              <a:gd name="T109" fmla="*/ 173 h 1690"/>
              <a:gd name="T110" fmla="*/ 358 w 424"/>
              <a:gd name="T111" fmla="*/ 141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4" h="1690">
                <a:moveTo>
                  <a:pt x="367" y="117"/>
                </a:moveTo>
                <a:lnTo>
                  <a:pt x="358" y="41"/>
                </a:lnTo>
                <a:lnTo>
                  <a:pt x="358" y="41"/>
                </a:lnTo>
                <a:lnTo>
                  <a:pt x="328" y="22"/>
                </a:lnTo>
                <a:lnTo>
                  <a:pt x="308" y="7"/>
                </a:lnTo>
                <a:lnTo>
                  <a:pt x="299" y="0"/>
                </a:lnTo>
                <a:lnTo>
                  <a:pt x="299" y="0"/>
                </a:lnTo>
                <a:lnTo>
                  <a:pt x="282" y="1"/>
                </a:lnTo>
                <a:lnTo>
                  <a:pt x="268" y="1"/>
                </a:lnTo>
                <a:lnTo>
                  <a:pt x="258" y="0"/>
                </a:lnTo>
                <a:lnTo>
                  <a:pt x="258" y="0"/>
                </a:lnTo>
                <a:lnTo>
                  <a:pt x="255" y="0"/>
                </a:lnTo>
                <a:lnTo>
                  <a:pt x="251" y="3"/>
                </a:lnTo>
                <a:lnTo>
                  <a:pt x="242" y="8"/>
                </a:lnTo>
                <a:lnTo>
                  <a:pt x="231" y="14"/>
                </a:lnTo>
                <a:lnTo>
                  <a:pt x="225" y="16"/>
                </a:lnTo>
                <a:lnTo>
                  <a:pt x="225" y="16"/>
                </a:lnTo>
                <a:lnTo>
                  <a:pt x="223" y="18"/>
                </a:lnTo>
                <a:lnTo>
                  <a:pt x="220" y="21"/>
                </a:lnTo>
                <a:lnTo>
                  <a:pt x="212" y="29"/>
                </a:lnTo>
                <a:lnTo>
                  <a:pt x="201" y="41"/>
                </a:lnTo>
                <a:lnTo>
                  <a:pt x="201" y="41"/>
                </a:lnTo>
                <a:lnTo>
                  <a:pt x="190" y="47"/>
                </a:lnTo>
                <a:lnTo>
                  <a:pt x="181" y="49"/>
                </a:lnTo>
                <a:lnTo>
                  <a:pt x="176" y="49"/>
                </a:lnTo>
                <a:lnTo>
                  <a:pt x="176" y="49"/>
                </a:lnTo>
                <a:lnTo>
                  <a:pt x="165" y="48"/>
                </a:lnTo>
                <a:lnTo>
                  <a:pt x="146" y="44"/>
                </a:lnTo>
                <a:lnTo>
                  <a:pt x="135" y="42"/>
                </a:lnTo>
                <a:lnTo>
                  <a:pt x="127" y="44"/>
                </a:lnTo>
                <a:lnTo>
                  <a:pt x="120" y="45"/>
                </a:lnTo>
                <a:lnTo>
                  <a:pt x="118" y="48"/>
                </a:lnTo>
                <a:lnTo>
                  <a:pt x="117" y="49"/>
                </a:lnTo>
                <a:lnTo>
                  <a:pt x="117" y="49"/>
                </a:lnTo>
                <a:lnTo>
                  <a:pt x="117" y="59"/>
                </a:lnTo>
                <a:lnTo>
                  <a:pt x="117" y="66"/>
                </a:lnTo>
                <a:lnTo>
                  <a:pt x="120" y="70"/>
                </a:lnTo>
                <a:lnTo>
                  <a:pt x="125" y="74"/>
                </a:lnTo>
                <a:lnTo>
                  <a:pt x="125" y="74"/>
                </a:lnTo>
                <a:lnTo>
                  <a:pt x="131" y="77"/>
                </a:lnTo>
                <a:lnTo>
                  <a:pt x="138" y="80"/>
                </a:lnTo>
                <a:lnTo>
                  <a:pt x="154" y="84"/>
                </a:lnTo>
                <a:lnTo>
                  <a:pt x="169" y="88"/>
                </a:lnTo>
                <a:lnTo>
                  <a:pt x="173" y="89"/>
                </a:lnTo>
                <a:lnTo>
                  <a:pt x="176" y="92"/>
                </a:lnTo>
                <a:lnTo>
                  <a:pt x="176" y="92"/>
                </a:lnTo>
                <a:lnTo>
                  <a:pt x="175" y="96"/>
                </a:lnTo>
                <a:lnTo>
                  <a:pt x="170" y="103"/>
                </a:lnTo>
                <a:lnTo>
                  <a:pt x="168" y="110"/>
                </a:lnTo>
                <a:lnTo>
                  <a:pt x="168" y="114"/>
                </a:lnTo>
                <a:lnTo>
                  <a:pt x="168" y="117"/>
                </a:lnTo>
                <a:lnTo>
                  <a:pt x="168" y="117"/>
                </a:lnTo>
                <a:lnTo>
                  <a:pt x="169" y="122"/>
                </a:lnTo>
                <a:lnTo>
                  <a:pt x="168" y="133"/>
                </a:lnTo>
                <a:lnTo>
                  <a:pt x="168" y="133"/>
                </a:lnTo>
                <a:lnTo>
                  <a:pt x="166" y="158"/>
                </a:lnTo>
                <a:lnTo>
                  <a:pt x="168" y="174"/>
                </a:lnTo>
                <a:lnTo>
                  <a:pt x="117" y="174"/>
                </a:lnTo>
                <a:lnTo>
                  <a:pt x="117" y="182"/>
                </a:lnTo>
                <a:lnTo>
                  <a:pt x="117" y="182"/>
                </a:lnTo>
                <a:lnTo>
                  <a:pt x="120" y="187"/>
                </a:lnTo>
                <a:lnTo>
                  <a:pt x="122" y="189"/>
                </a:lnTo>
                <a:lnTo>
                  <a:pt x="125" y="191"/>
                </a:lnTo>
                <a:lnTo>
                  <a:pt x="125" y="191"/>
                </a:lnTo>
                <a:lnTo>
                  <a:pt x="148" y="191"/>
                </a:lnTo>
                <a:lnTo>
                  <a:pt x="168" y="191"/>
                </a:lnTo>
                <a:lnTo>
                  <a:pt x="168" y="191"/>
                </a:lnTo>
                <a:lnTo>
                  <a:pt x="166" y="195"/>
                </a:lnTo>
                <a:lnTo>
                  <a:pt x="166" y="200"/>
                </a:lnTo>
                <a:lnTo>
                  <a:pt x="168" y="207"/>
                </a:lnTo>
                <a:lnTo>
                  <a:pt x="168" y="207"/>
                </a:lnTo>
                <a:lnTo>
                  <a:pt x="172" y="228"/>
                </a:lnTo>
                <a:lnTo>
                  <a:pt x="173" y="237"/>
                </a:lnTo>
                <a:lnTo>
                  <a:pt x="175" y="240"/>
                </a:lnTo>
                <a:lnTo>
                  <a:pt x="176" y="240"/>
                </a:lnTo>
                <a:lnTo>
                  <a:pt x="176" y="240"/>
                </a:lnTo>
                <a:lnTo>
                  <a:pt x="180" y="239"/>
                </a:lnTo>
                <a:lnTo>
                  <a:pt x="190" y="239"/>
                </a:lnTo>
                <a:lnTo>
                  <a:pt x="201" y="240"/>
                </a:lnTo>
                <a:lnTo>
                  <a:pt x="201" y="240"/>
                </a:lnTo>
                <a:lnTo>
                  <a:pt x="201" y="261"/>
                </a:lnTo>
                <a:lnTo>
                  <a:pt x="201" y="281"/>
                </a:lnTo>
                <a:lnTo>
                  <a:pt x="201" y="281"/>
                </a:lnTo>
                <a:lnTo>
                  <a:pt x="191" y="284"/>
                </a:lnTo>
                <a:lnTo>
                  <a:pt x="186" y="287"/>
                </a:lnTo>
                <a:lnTo>
                  <a:pt x="184" y="288"/>
                </a:lnTo>
                <a:lnTo>
                  <a:pt x="184" y="289"/>
                </a:lnTo>
                <a:lnTo>
                  <a:pt x="184" y="289"/>
                </a:lnTo>
                <a:lnTo>
                  <a:pt x="183" y="291"/>
                </a:lnTo>
                <a:lnTo>
                  <a:pt x="181" y="293"/>
                </a:lnTo>
                <a:lnTo>
                  <a:pt x="172" y="299"/>
                </a:lnTo>
                <a:lnTo>
                  <a:pt x="159" y="306"/>
                </a:lnTo>
                <a:lnTo>
                  <a:pt x="159" y="306"/>
                </a:lnTo>
                <a:lnTo>
                  <a:pt x="153" y="300"/>
                </a:lnTo>
                <a:lnTo>
                  <a:pt x="143" y="289"/>
                </a:lnTo>
                <a:lnTo>
                  <a:pt x="143" y="289"/>
                </a:lnTo>
                <a:lnTo>
                  <a:pt x="138" y="283"/>
                </a:lnTo>
                <a:lnTo>
                  <a:pt x="133" y="274"/>
                </a:lnTo>
                <a:lnTo>
                  <a:pt x="129" y="267"/>
                </a:lnTo>
                <a:lnTo>
                  <a:pt x="128" y="265"/>
                </a:lnTo>
                <a:lnTo>
                  <a:pt x="125" y="265"/>
                </a:lnTo>
                <a:lnTo>
                  <a:pt x="125" y="265"/>
                </a:lnTo>
                <a:lnTo>
                  <a:pt x="125" y="265"/>
                </a:lnTo>
                <a:lnTo>
                  <a:pt x="124" y="261"/>
                </a:lnTo>
                <a:lnTo>
                  <a:pt x="124" y="250"/>
                </a:lnTo>
                <a:lnTo>
                  <a:pt x="125" y="232"/>
                </a:lnTo>
                <a:lnTo>
                  <a:pt x="100" y="224"/>
                </a:lnTo>
                <a:lnTo>
                  <a:pt x="100" y="224"/>
                </a:lnTo>
                <a:lnTo>
                  <a:pt x="103" y="204"/>
                </a:lnTo>
                <a:lnTo>
                  <a:pt x="103" y="192"/>
                </a:lnTo>
                <a:lnTo>
                  <a:pt x="102" y="189"/>
                </a:lnTo>
                <a:lnTo>
                  <a:pt x="102" y="189"/>
                </a:lnTo>
                <a:lnTo>
                  <a:pt x="100" y="191"/>
                </a:lnTo>
                <a:lnTo>
                  <a:pt x="100" y="191"/>
                </a:lnTo>
                <a:lnTo>
                  <a:pt x="98" y="199"/>
                </a:lnTo>
                <a:lnTo>
                  <a:pt x="95" y="210"/>
                </a:lnTo>
                <a:lnTo>
                  <a:pt x="92" y="224"/>
                </a:lnTo>
                <a:lnTo>
                  <a:pt x="92" y="224"/>
                </a:lnTo>
                <a:lnTo>
                  <a:pt x="88" y="226"/>
                </a:lnTo>
                <a:lnTo>
                  <a:pt x="85" y="228"/>
                </a:lnTo>
                <a:lnTo>
                  <a:pt x="84" y="230"/>
                </a:lnTo>
                <a:lnTo>
                  <a:pt x="84" y="232"/>
                </a:lnTo>
                <a:lnTo>
                  <a:pt x="84" y="232"/>
                </a:lnTo>
                <a:lnTo>
                  <a:pt x="85" y="258"/>
                </a:lnTo>
                <a:lnTo>
                  <a:pt x="84" y="281"/>
                </a:lnTo>
                <a:lnTo>
                  <a:pt x="84" y="281"/>
                </a:lnTo>
                <a:lnTo>
                  <a:pt x="83" y="283"/>
                </a:lnTo>
                <a:lnTo>
                  <a:pt x="77" y="285"/>
                </a:lnTo>
                <a:lnTo>
                  <a:pt x="72" y="291"/>
                </a:lnTo>
                <a:lnTo>
                  <a:pt x="69" y="293"/>
                </a:lnTo>
                <a:lnTo>
                  <a:pt x="68" y="298"/>
                </a:lnTo>
                <a:lnTo>
                  <a:pt x="68" y="298"/>
                </a:lnTo>
                <a:lnTo>
                  <a:pt x="66" y="302"/>
                </a:lnTo>
                <a:lnTo>
                  <a:pt x="65" y="304"/>
                </a:lnTo>
                <a:lnTo>
                  <a:pt x="61" y="309"/>
                </a:lnTo>
                <a:lnTo>
                  <a:pt x="59" y="311"/>
                </a:lnTo>
                <a:lnTo>
                  <a:pt x="59" y="314"/>
                </a:lnTo>
                <a:lnTo>
                  <a:pt x="58" y="318"/>
                </a:lnTo>
                <a:lnTo>
                  <a:pt x="59" y="322"/>
                </a:lnTo>
                <a:lnTo>
                  <a:pt x="59" y="322"/>
                </a:lnTo>
                <a:lnTo>
                  <a:pt x="63" y="341"/>
                </a:lnTo>
                <a:lnTo>
                  <a:pt x="65" y="348"/>
                </a:lnTo>
                <a:lnTo>
                  <a:pt x="68" y="355"/>
                </a:lnTo>
                <a:lnTo>
                  <a:pt x="68" y="355"/>
                </a:lnTo>
                <a:lnTo>
                  <a:pt x="72" y="363"/>
                </a:lnTo>
                <a:lnTo>
                  <a:pt x="74" y="372"/>
                </a:lnTo>
                <a:lnTo>
                  <a:pt x="76" y="380"/>
                </a:lnTo>
                <a:lnTo>
                  <a:pt x="100" y="455"/>
                </a:lnTo>
                <a:lnTo>
                  <a:pt x="100" y="455"/>
                </a:lnTo>
                <a:lnTo>
                  <a:pt x="89" y="480"/>
                </a:lnTo>
                <a:lnTo>
                  <a:pt x="81" y="499"/>
                </a:lnTo>
                <a:lnTo>
                  <a:pt x="76" y="513"/>
                </a:lnTo>
                <a:lnTo>
                  <a:pt x="76" y="513"/>
                </a:lnTo>
                <a:lnTo>
                  <a:pt x="72" y="532"/>
                </a:lnTo>
                <a:lnTo>
                  <a:pt x="66" y="566"/>
                </a:lnTo>
                <a:lnTo>
                  <a:pt x="61" y="602"/>
                </a:lnTo>
                <a:lnTo>
                  <a:pt x="59" y="617"/>
                </a:lnTo>
                <a:lnTo>
                  <a:pt x="59" y="628"/>
                </a:lnTo>
                <a:lnTo>
                  <a:pt x="59" y="628"/>
                </a:lnTo>
                <a:lnTo>
                  <a:pt x="59" y="636"/>
                </a:lnTo>
                <a:lnTo>
                  <a:pt x="58" y="645"/>
                </a:lnTo>
                <a:lnTo>
                  <a:pt x="52" y="661"/>
                </a:lnTo>
                <a:lnTo>
                  <a:pt x="47" y="679"/>
                </a:lnTo>
                <a:lnTo>
                  <a:pt x="44" y="690"/>
                </a:lnTo>
                <a:lnTo>
                  <a:pt x="43" y="702"/>
                </a:lnTo>
                <a:lnTo>
                  <a:pt x="43" y="702"/>
                </a:lnTo>
                <a:lnTo>
                  <a:pt x="41" y="716"/>
                </a:lnTo>
                <a:lnTo>
                  <a:pt x="39" y="730"/>
                </a:lnTo>
                <a:lnTo>
                  <a:pt x="32" y="753"/>
                </a:lnTo>
                <a:lnTo>
                  <a:pt x="28" y="772"/>
                </a:lnTo>
                <a:lnTo>
                  <a:pt x="26" y="779"/>
                </a:lnTo>
                <a:lnTo>
                  <a:pt x="26" y="786"/>
                </a:lnTo>
                <a:lnTo>
                  <a:pt x="26" y="786"/>
                </a:lnTo>
                <a:lnTo>
                  <a:pt x="30" y="806"/>
                </a:lnTo>
                <a:lnTo>
                  <a:pt x="32" y="815"/>
                </a:lnTo>
                <a:lnTo>
                  <a:pt x="35" y="819"/>
                </a:lnTo>
                <a:lnTo>
                  <a:pt x="35" y="819"/>
                </a:lnTo>
                <a:lnTo>
                  <a:pt x="76" y="835"/>
                </a:lnTo>
                <a:lnTo>
                  <a:pt x="76" y="835"/>
                </a:lnTo>
                <a:lnTo>
                  <a:pt x="88" y="949"/>
                </a:lnTo>
                <a:lnTo>
                  <a:pt x="100" y="1075"/>
                </a:lnTo>
                <a:lnTo>
                  <a:pt x="100" y="1075"/>
                </a:lnTo>
                <a:lnTo>
                  <a:pt x="109" y="1289"/>
                </a:lnTo>
                <a:lnTo>
                  <a:pt x="117" y="1496"/>
                </a:lnTo>
                <a:lnTo>
                  <a:pt x="117" y="1496"/>
                </a:lnTo>
                <a:lnTo>
                  <a:pt x="117" y="1517"/>
                </a:lnTo>
                <a:lnTo>
                  <a:pt x="117" y="1537"/>
                </a:lnTo>
                <a:lnTo>
                  <a:pt x="117" y="1537"/>
                </a:lnTo>
                <a:lnTo>
                  <a:pt x="116" y="1542"/>
                </a:lnTo>
                <a:lnTo>
                  <a:pt x="110" y="1550"/>
                </a:lnTo>
                <a:lnTo>
                  <a:pt x="91" y="1572"/>
                </a:lnTo>
                <a:lnTo>
                  <a:pt x="59" y="1603"/>
                </a:lnTo>
                <a:lnTo>
                  <a:pt x="59" y="1603"/>
                </a:lnTo>
                <a:lnTo>
                  <a:pt x="48" y="1609"/>
                </a:lnTo>
                <a:lnTo>
                  <a:pt x="26" y="1617"/>
                </a:lnTo>
                <a:lnTo>
                  <a:pt x="15" y="1621"/>
                </a:lnTo>
                <a:lnTo>
                  <a:pt x="7" y="1627"/>
                </a:lnTo>
                <a:lnTo>
                  <a:pt x="2" y="1632"/>
                </a:lnTo>
                <a:lnTo>
                  <a:pt x="0" y="1635"/>
                </a:lnTo>
                <a:lnTo>
                  <a:pt x="2" y="1636"/>
                </a:lnTo>
                <a:lnTo>
                  <a:pt x="2" y="1636"/>
                </a:lnTo>
                <a:lnTo>
                  <a:pt x="4" y="1646"/>
                </a:lnTo>
                <a:lnTo>
                  <a:pt x="7" y="1650"/>
                </a:lnTo>
                <a:lnTo>
                  <a:pt x="9" y="1654"/>
                </a:lnTo>
                <a:lnTo>
                  <a:pt x="13" y="1657"/>
                </a:lnTo>
                <a:lnTo>
                  <a:pt x="18" y="1660"/>
                </a:lnTo>
                <a:lnTo>
                  <a:pt x="25" y="1661"/>
                </a:lnTo>
                <a:lnTo>
                  <a:pt x="35" y="1662"/>
                </a:lnTo>
                <a:lnTo>
                  <a:pt x="35" y="1662"/>
                </a:lnTo>
                <a:lnTo>
                  <a:pt x="74" y="1662"/>
                </a:lnTo>
                <a:lnTo>
                  <a:pt x="92" y="1662"/>
                </a:lnTo>
                <a:lnTo>
                  <a:pt x="92" y="1662"/>
                </a:lnTo>
                <a:lnTo>
                  <a:pt x="95" y="1665"/>
                </a:lnTo>
                <a:lnTo>
                  <a:pt x="102" y="1672"/>
                </a:lnTo>
                <a:lnTo>
                  <a:pt x="111" y="1680"/>
                </a:lnTo>
                <a:lnTo>
                  <a:pt x="118" y="1684"/>
                </a:lnTo>
                <a:lnTo>
                  <a:pt x="125" y="1687"/>
                </a:lnTo>
                <a:lnTo>
                  <a:pt x="125" y="1687"/>
                </a:lnTo>
                <a:lnTo>
                  <a:pt x="139" y="1688"/>
                </a:lnTo>
                <a:lnTo>
                  <a:pt x="161" y="1690"/>
                </a:lnTo>
                <a:lnTo>
                  <a:pt x="218" y="1690"/>
                </a:lnTo>
                <a:lnTo>
                  <a:pt x="273" y="1688"/>
                </a:lnTo>
                <a:lnTo>
                  <a:pt x="299" y="1687"/>
                </a:lnTo>
                <a:lnTo>
                  <a:pt x="299" y="1687"/>
                </a:lnTo>
                <a:lnTo>
                  <a:pt x="316" y="1683"/>
                </a:lnTo>
                <a:lnTo>
                  <a:pt x="321" y="1680"/>
                </a:lnTo>
                <a:lnTo>
                  <a:pt x="325" y="1677"/>
                </a:lnTo>
                <a:lnTo>
                  <a:pt x="330" y="1675"/>
                </a:lnTo>
                <a:lnTo>
                  <a:pt x="334" y="1670"/>
                </a:lnTo>
                <a:lnTo>
                  <a:pt x="334" y="1670"/>
                </a:lnTo>
                <a:lnTo>
                  <a:pt x="335" y="1664"/>
                </a:lnTo>
                <a:lnTo>
                  <a:pt x="335" y="1654"/>
                </a:lnTo>
                <a:lnTo>
                  <a:pt x="335" y="1632"/>
                </a:lnTo>
                <a:lnTo>
                  <a:pt x="334" y="1603"/>
                </a:lnTo>
                <a:lnTo>
                  <a:pt x="334" y="1603"/>
                </a:lnTo>
                <a:lnTo>
                  <a:pt x="342" y="1603"/>
                </a:lnTo>
                <a:lnTo>
                  <a:pt x="347" y="1601"/>
                </a:lnTo>
                <a:lnTo>
                  <a:pt x="349" y="1598"/>
                </a:lnTo>
                <a:lnTo>
                  <a:pt x="350" y="1595"/>
                </a:lnTo>
                <a:lnTo>
                  <a:pt x="350" y="1595"/>
                </a:lnTo>
                <a:lnTo>
                  <a:pt x="347" y="1581"/>
                </a:lnTo>
                <a:lnTo>
                  <a:pt x="346" y="1557"/>
                </a:lnTo>
                <a:lnTo>
                  <a:pt x="345" y="1542"/>
                </a:lnTo>
                <a:lnTo>
                  <a:pt x="346" y="1525"/>
                </a:lnTo>
                <a:lnTo>
                  <a:pt x="347" y="1510"/>
                </a:lnTo>
                <a:lnTo>
                  <a:pt x="350" y="1496"/>
                </a:lnTo>
                <a:lnTo>
                  <a:pt x="350" y="1496"/>
                </a:lnTo>
                <a:lnTo>
                  <a:pt x="352" y="1487"/>
                </a:lnTo>
                <a:lnTo>
                  <a:pt x="353" y="1472"/>
                </a:lnTo>
                <a:lnTo>
                  <a:pt x="353" y="1428"/>
                </a:lnTo>
                <a:lnTo>
                  <a:pt x="353" y="1370"/>
                </a:lnTo>
                <a:lnTo>
                  <a:pt x="352" y="1307"/>
                </a:lnTo>
                <a:lnTo>
                  <a:pt x="347" y="1245"/>
                </a:lnTo>
                <a:lnTo>
                  <a:pt x="343" y="1189"/>
                </a:lnTo>
                <a:lnTo>
                  <a:pt x="339" y="1147"/>
                </a:lnTo>
                <a:lnTo>
                  <a:pt x="336" y="1133"/>
                </a:lnTo>
                <a:lnTo>
                  <a:pt x="334" y="1125"/>
                </a:lnTo>
                <a:lnTo>
                  <a:pt x="334" y="1125"/>
                </a:lnTo>
                <a:lnTo>
                  <a:pt x="330" y="1118"/>
                </a:lnTo>
                <a:lnTo>
                  <a:pt x="328" y="1110"/>
                </a:lnTo>
                <a:lnTo>
                  <a:pt x="324" y="1086"/>
                </a:lnTo>
                <a:lnTo>
                  <a:pt x="323" y="1057"/>
                </a:lnTo>
                <a:lnTo>
                  <a:pt x="323" y="1026"/>
                </a:lnTo>
                <a:lnTo>
                  <a:pt x="325" y="993"/>
                </a:lnTo>
                <a:lnTo>
                  <a:pt x="328" y="961"/>
                </a:lnTo>
                <a:lnTo>
                  <a:pt x="334" y="933"/>
                </a:lnTo>
                <a:lnTo>
                  <a:pt x="338" y="920"/>
                </a:lnTo>
                <a:lnTo>
                  <a:pt x="342" y="909"/>
                </a:lnTo>
                <a:lnTo>
                  <a:pt x="342" y="909"/>
                </a:lnTo>
                <a:lnTo>
                  <a:pt x="354" y="880"/>
                </a:lnTo>
                <a:lnTo>
                  <a:pt x="363" y="867"/>
                </a:lnTo>
                <a:lnTo>
                  <a:pt x="367" y="860"/>
                </a:lnTo>
                <a:lnTo>
                  <a:pt x="367" y="852"/>
                </a:lnTo>
                <a:lnTo>
                  <a:pt x="367" y="852"/>
                </a:lnTo>
                <a:lnTo>
                  <a:pt x="367" y="846"/>
                </a:lnTo>
                <a:lnTo>
                  <a:pt x="367" y="842"/>
                </a:lnTo>
                <a:lnTo>
                  <a:pt x="369" y="835"/>
                </a:lnTo>
                <a:lnTo>
                  <a:pt x="373" y="830"/>
                </a:lnTo>
                <a:lnTo>
                  <a:pt x="375" y="827"/>
                </a:lnTo>
                <a:lnTo>
                  <a:pt x="375" y="827"/>
                </a:lnTo>
                <a:lnTo>
                  <a:pt x="378" y="817"/>
                </a:lnTo>
                <a:lnTo>
                  <a:pt x="384" y="795"/>
                </a:lnTo>
                <a:lnTo>
                  <a:pt x="393" y="767"/>
                </a:lnTo>
                <a:lnTo>
                  <a:pt x="397" y="752"/>
                </a:lnTo>
                <a:lnTo>
                  <a:pt x="400" y="736"/>
                </a:lnTo>
                <a:lnTo>
                  <a:pt x="400" y="736"/>
                </a:lnTo>
                <a:lnTo>
                  <a:pt x="401" y="715"/>
                </a:lnTo>
                <a:lnTo>
                  <a:pt x="402" y="684"/>
                </a:lnTo>
                <a:lnTo>
                  <a:pt x="404" y="605"/>
                </a:lnTo>
                <a:lnTo>
                  <a:pt x="405" y="527"/>
                </a:lnTo>
                <a:lnTo>
                  <a:pt x="406" y="498"/>
                </a:lnTo>
                <a:lnTo>
                  <a:pt x="408" y="480"/>
                </a:lnTo>
                <a:lnTo>
                  <a:pt x="408" y="480"/>
                </a:lnTo>
                <a:lnTo>
                  <a:pt x="424" y="398"/>
                </a:lnTo>
                <a:lnTo>
                  <a:pt x="424" y="398"/>
                </a:lnTo>
                <a:lnTo>
                  <a:pt x="402" y="350"/>
                </a:lnTo>
                <a:lnTo>
                  <a:pt x="389" y="317"/>
                </a:lnTo>
                <a:lnTo>
                  <a:pt x="384" y="304"/>
                </a:lnTo>
                <a:lnTo>
                  <a:pt x="383" y="298"/>
                </a:lnTo>
                <a:lnTo>
                  <a:pt x="383" y="298"/>
                </a:lnTo>
                <a:lnTo>
                  <a:pt x="383" y="293"/>
                </a:lnTo>
                <a:lnTo>
                  <a:pt x="382" y="288"/>
                </a:lnTo>
                <a:lnTo>
                  <a:pt x="378" y="277"/>
                </a:lnTo>
                <a:lnTo>
                  <a:pt x="371" y="265"/>
                </a:lnTo>
                <a:lnTo>
                  <a:pt x="367" y="256"/>
                </a:lnTo>
                <a:lnTo>
                  <a:pt x="367" y="256"/>
                </a:lnTo>
                <a:lnTo>
                  <a:pt x="363" y="250"/>
                </a:lnTo>
                <a:lnTo>
                  <a:pt x="360" y="241"/>
                </a:lnTo>
                <a:lnTo>
                  <a:pt x="358" y="232"/>
                </a:lnTo>
                <a:lnTo>
                  <a:pt x="358" y="224"/>
                </a:lnTo>
                <a:lnTo>
                  <a:pt x="358" y="224"/>
                </a:lnTo>
                <a:lnTo>
                  <a:pt x="358" y="219"/>
                </a:lnTo>
                <a:lnTo>
                  <a:pt x="357" y="215"/>
                </a:lnTo>
                <a:lnTo>
                  <a:pt x="353" y="207"/>
                </a:lnTo>
                <a:lnTo>
                  <a:pt x="350" y="200"/>
                </a:lnTo>
                <a:lnTo>
                  <a:pt x="349" y="199"/>
                </a:lnTo>
                <a:lnTo>
                  <a:pt x="350" y="199"/>
                </a:lnTo>
                <a:lnTo>
                  <a:pt x="350" y="199"/>
                </a:lnTo>
                <a:lnTo>
                  <a:pt x="350" y="199"/>
                </a:lnTo>
                <a:lnTo>
                  <a:pt x="349" y="200"/>
                </a:lnTo>
                <a:lnTo>
                  <a:pt x="346" y="200"/>
                </a:lnTo>
                <a:lnTo>
                  <a:pt x="342" y="200"/>
                </a:lnTo>
                <a:lnTo>
                  <a:pt x="341" y="200"/>
                </a:lnTo>
                <a:lnTo>
                  <a:pt x="342" y="199"/>
                </a:lnTo>
                <a:lnTo>
                  <a:pt x="342" y="199"/>
                </a:lnTo>
                <a:lnTo>
                  <a:pt x="350" y="189"/>
                </a:lnTo>
                <a:lnTo>
                  <a:pt x="358" y="182"/>
                </a:lnTo>
                <a:lnTo>
                  <a:pt x="358" y="182"/>
                </a:lnTo>
                <a:lnTo>
                  <a:pt x="357" y="178"/>
                </a:lnTo>
                <a:lnTo>
                  <a:pt x="357" y="173"/>
                </a:lnTo>
                <a:lnTo>
                  <a:pt x="358" y="166"/>
                </a:lnTo>
                <a:lnTo>
                  <a:pt x="358" y="166"/>
                </a:lnTo>
                <a:lnTo>
                  <a:pt x="358" y="159"/>
                </a:lnTo>
                <a:lnTo>
                  <a:pt x="358" y="155"/>
                </a:lnTo>
                <a:lnTo>
                  <a:pt x="357" y="151"/>
                </a:lnTo>
                <a:lnTo>
                  <a:pt x="358" y="141"/>
                </a:lnTo>
                <a:lnTo>
                  <a:pt x="358" y="141"/>
                </a:lnTo>
                <a:lnTo>
                  <a:pt x="361" y="130"/>
                </a:lnTo>
                <a:lnTo>
                  <a:pt x="364" y="122"/>
                </a:lnTo>
                <a:lnTo>
                  <a:pt x="367" y="117"/>
                </a:lnTo>
                <a:lnTo>
                  <a:pt x="367" y="1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E479472C-5694-4046-A66E-9EED76BD8DDF}"/>
              </a:ext>
            </a:extLst>
          </p:cNvPr>
          <p:cNvSpPr>
            <a:spLocks noEditPoints="1"/>
          </p:cNvSpPr>
          <p:nvPr/>
        </p:nvSpPr>
        <p:spPr bwMode="auto">
          <a:xfrm>
            <a:off x="6644897" y="2703228"/>
            <a:ext cx="479872" cy="1706973"/>
          </a:xfrm>
          <a:custGeom>
            <a:avLst/>
            <a:gdLst>
              <a:gd name="T0" fmla="*/ 450 w 490"/>
              <a:gd name="T1" fmla="*/ 317 h 1743"/>
              <a:gd name="T2" fmla="*/ 479 w 490"/>
              <a:gd name="T3" fmla="*/ 426 h 1743"/>
              <a:gd name="T4" fmla="*/ 488 w 490"/>
              <a:gd name="T5" fmla="*/ 547 h 1743"/>
              <a:gd name="T6" fmla="*/ 437 w 490"/>
              <a:gd name="T7" fmla="*/ 706 h 1743"/>
              <a:gd name="T8" fmla="*/ 428 w 490"/>
              <a:gd name="T9" fmla="*/ 880 h 1743"/>
              <a:gd name="T10" fmla="*/ 439 w 490"/>
              <a:gd name="T11" fmla="*/ 1080 h 1743"/>
              <a:gd name="T12" fmla="*/ 414 w 490"/>
              <a:gd name="T13" fmla="*/ 1264 h 1743"/>
              <a:gd name="T14" fmla="*/ 425 w 490"/>
              <a:gd name="T15" fmla="*/ 1416 h 1743"/>
              <a:gd name="T16" fmla="*/ 417 w 490"/>
              <a:gd name="T17" fmla="*/ 1615 h 1743"/>
              <a:gd name="T18" fmla="*/ 402 w 490"/>
              <a:gd name="T19" fmla="*/ 1684 h 1743"/>
              <a:gd name="T20" fmla="*/ 377 w 490"/>
              <a:gd name="T21" fmla="*/ 1695 h 1743"/>
              <a:gd name="T22" fmla="*/ 388 w 490"/>
              <a:gd name="T23" fmla="*/ 1722 h 1743"/>
              <a:gd name="T24" fmla="*/ 348 w 490"/>
              <a:gd name="T25" fmla="*/ 1743 h 1743"/>
              <a:gd name="T26" fmla="*/ 174 w 490"/>
              <a:gd name="T27" fmla="*/ 1731 h 1743"/>
              <a:gd name="T28" fmla="*/ 153 w 490"/>
              <a:gd name="T29" fmla="*/ 1706 h 1743"/>
              <a:gd name="T30" fmla="*/ 88 w 490"/>
              <a:gd name="T31" fmla="*/ 1710 h 1743"/>
              <a:gd name="T32" fmla="*/ 49 w 490"/>
              <a:gd name="T33" fmla="*/ 1700 h 1743"/>
              <a:gd name="T34" fmla="*/ 35 w 490"/>
              <a:gd name="T35" fmla="*/ 1661 h 1743"/>
              <a:gd name="T36" fmla="*/ 99 w 490"/>
              <a:gd name="T37" fmla="*/ 1633 h 1743"/>
              <a:gd name="T38" fmla="*/ 147 w 490"/>
              <a:gd name="T39" fmla="*/ 1604 h 1743"/>
              <a:gd name="T40" fmla="*/ 164 w 490"/>
              <a:gd name="T41" fmla="*/ 1506 h 1743"/>
              <a:gd name="T42" fmla="*/ 153 w 490"/>
              <a:gd name="T43" fmla="*/ 1010 h 1743"/>
              <a:gd name="T44" fmla="*/ 123 w 490"/>
              <a:gd name="T45" fmla="*/ 1050 h 1743"/>
              <a:gd name="T46" fmla="*/ 96 w 490"/>
              <a:gd name="T47" fmla="*/ 1087 h 1743"/>
              <a:gd name="T48" fmla="*/ 52 w 490"/>
              <a:gd name="T49" fmla="*/ 1112 h 1743"/>
              <a:gd name="T50" fmla="*/ 89 w 490"/>
              <a:gd name="T51" fmla="*/ 982 h 1743"/>
              <a:gd name="T52" fmla="*/ 103 w 490"/>
              <a:gd name="T53" fmla="*/ 953 h 1743"/>
              <a:gd name="T54" fmla="*/ 133 w 490"/>
              <a:gd name="T55" fmla="*/ 869 h 1743"/>
              <a:gd name="T56" fmla="*/ 133 w 490"/>
              <a:gd name="T57" fmla="*/ 799 h 1743"/>
              <a:gd name="T58" fmla="*/ 133 w 490"/>
              <a:gd name="T59" fmla="*/ 648 h 1743"/>
              <a:gd name="T60" fmla="*/ 153 w 490"/>
              <a:gd name="T61" fmla="*/ 547 h 1743"/>
              <a:gd name="T62" fmla="*/ 195 w 490"/>
              <a:gd name="T63" fmla="*/ 396 h 1743"/>
              <a:gd name="T64" fmla="*/ 255 w 490"/>
              <a:gd name="T65" fmla="*/ 286 h 1743"/>
              <a:gd name="T66" fmla="*/ 265 w 490"/>
              <a:gd name="T67" fmla="*/ 277 h 1743"/>
              <a:gd name="T68" fmla="*/ 226 w 490"/>
              <a:gd name="T69" fmla="*/ 240 h 1743"/>
              <a:gd name="T70" fmla="*/ 195 w 490"/>
              <a:gd name="T71" fmla="*/ 155 h 1743"/>
              <a:gd name="T72" fmla="*/ 204 w 490"/>
              <a:gd name="T73" fmla="*/ 133 h 1743"/>
              <a:gd name="T74" fmla="*/ 228 w 490"/>
              <a:gd name="T75" fmla="*/ 107 h 1743"/>
              <a:gd name="T76" fmla="*/ 299 w 490"/>
              <a:gd name="T77" fmla="*/ 13 h 1743"/>
              <a:gd name="T78" fmla="*/ 330 w 490"/>
              <a:gd name="T79" fmla="*/ 4 h 1743"/>
              <a:gd name="T80" fmla="*/ 356 w 490"/>
              <a:gd name="T81" fmla="*/ 4 h 1743"/>
              <a:gd name="T82" fmla="*/ 426 w 490"/>
              <a:gd name="T83" fmla="*/ 38 h 1743"/>
              <a:gd name="T84" fmla="*/ 448 w 490"/>
              <a:gd name="T85" fmla="*/ 70 h 1743"/>
              <a:gd name="T86" fmla="*/ 450 w 490"/>
              <a:gd name="T87" fmla="*/ 130 h 1743"/>
              <a:gd name="T88" fmla="*/ 437 w 490"/>
              <a:gd name="T89" fmla="*/ 155 h 1743"/>
              <a:gd name="T90" fmla="*/ 414 w 490"/>
              <a:gd name="T91" fmla="*/ 183 h 1743"/>
              <a:gd name="T92" fmla="*/ 404 w 490"/>
              <a:gd name="T93" fmla="*/ 214 h 1743"/>
              <a:gd name="T94" fmla="*/ 152 w 490"/>
              <a:gd name="T95" fmla="*/ 214 h 1743"/>
              <a:gd name="T96" fmla="*/ 155 w 490"/>
              <a:gd name="T97" fmla="*/ 238 h 1743"/>
              <a:gd name="T98" fmla="*/ 158 w 490"/>
              <a:gd name="T99" fmla="*/ 264 h 1743"/>
              <a:gd name="T100" fmla="*/ 147 w 490"/>
              <a:gd name="T101" fmla="*/ 284 h 1743"/>
              <a:gd name="T102" fmla="*/ 122 w 490"/>
              <a:gd name="T103" fmla="*/ 310 h 1743"/>
              <a:gd name="T104" fmla="*/ 112 w 490"/>
              <a:gd name="T105" fmla="*/ 326 h 1743"/>
              <a:gd name="T106" fmla="*/ 61 w 490"/>
              <a:gd name="T107" fmla="*/ 326 h 1743"/>
              <a:gd name="T108" fmla="*/ 19 w 490"/>
              <a:gd name="T109" fmla="*/ 315 h 1743"/>
              <a:gd name="T110" fmla="*/ 0 w 490"/>
              <a:gd name="T111" fmla="*/ 266 h 1743"/>
              <a:gd name="T112" fmla="*/ 15 w 490"/>
              <a:gd name="T113" fmla="*/ 242 h 1743"/>
              <a:gd name="T114" fmla="*/ 78 w 490"/>
              <a:gd name="T115" fmla="*/ 227 h 1743"/>
              <a:gd name="T116" fmla="*/ 105 w 490"/>
              <a:gd name="T117" fmla="*/ 219 h 1743"/>
              <a:gd name="T118" fmla="*/ 129 w 490"/>
              <a:gd name="T119" fmla="*/ 200 h 1743"/>
              <a:gd name="T120" fmla="*/ 163 w 490"/>
              <a:gd name="T121" fmla="*/ 236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0" h="1743">
                <a:moveTo>
                  <a:pt x="407" y="236"/>
                </a:moveTo>
                <a:lnTo>
                  <a:pt x="428" y="286"/>
                </a:lnTo>
                <a:lnTo>
                  <a:pt x="428" y="286"/>
                </a:lnTo>
                <a:lnTo>
                  <a:pt x="432" y="289"/>
                </a:lnTo>
                <a:lnTo>
                  <a:pt x="440" y="300"/>
                </a:lnTo>
                <a:lnTo>
                  <a:pt x="450" y="317"/>
                </a:lnTo>
                <a:lnTo>
                  <a:pt x="454" y="326"/>
                </a:lnTo>
                <a:lnTo>
                  <a:pt x="458" y="336"/>
                </a:lnTo>
                <a:lnTo>
                  <a:pt x="458" y="336"/>
                </a:lnTo>
                <a:lnTo>
                  <a:pt x="470" y="378"/>
                </a:lnTo>
                <a:lnTo>
                  <a:pt x="476" y="402"/>
                </a:lnTo>
                <a:lnTo>
                  <a:pt x="479" y="426"/>
                </a:lnTo>
                <a:lnTo>
                  <a:pt x="479" y="426"/>
                </a:lnTo>
                <a:lnTo>
                  <a:pt x="481" y="455"/>
                </a:lnTo>
                <a:lnTo>
                  <a:pt x="485" y="487"/>
                </a:lnTo>
                <a:lnTo>
                  <a:pt x="488" y="518"/>
                </a:lnTo>
                <a:lnTo>
                  <a:pt x="490" y="533"/>
                </a:lnTo>
                <a:lnTo>
                  <a:pt x="488" y="547"/>
                </a:lnTo>
                <a:lnTo>
                  <a:pt x="488" y="547"/>
                </a:lnTo>
                <a:lnTo>
                  <a:pt x="485" y="566"/>
                </a:lnTo>
                <a:lnTo>
                  <a:pt x="479" y="592"/>
                </a:lnTo>
                <a:lnTo>
                  <a:pt x="468" y="621"/>
                </a:lnTo>
                <a:lnTo>
                  <a:pt x="457" y="653"/>
                </a:lnTo>
                <a:lnTo>
                  <a:pt x="437" y="706"/>
                </a:lnTo>
                <a:lnTo>
                  <a:pt x="428" y="729"/>
                </a:lnTo>
                <a:lnTo>
                  <a:pt x="428" y="729"/>
                </a:lnTo>
                <a:lnTo>
                  <a:pt x="425" y="795"/>
                </a:lnTo>
                <a:lnTo>
                  <a:pt x="425" y="847"/>
                </a:lnTo>
                <a:lnTo>
                  <a:pt x="426" y="866"/>
                </a:lnTo>
                <a:lnTo>
                  <a:pt x="428" y="880"/>
                </a:lnTo>
                <a:lnTo>
                  <a:pt x="428" y="880"/>
                </a:lnTo>
                <a:lnTo>
                  <a:pt x="431" y="902"/>
                </a:lnTo>
                <a:lnTo>
                  <a:pt x="433" y="939"/>
                </a:lnTo>
                <a:lnTo>
                  <a:pt x="437" y="1061"/>
                </a:lnTo>
                <a:lnTo>
                  <a:pt x="437" y="1061"/>
                </a:lnTo>
                <a:lnTo>
                  <a:pt x="439" y="1080"/>
                </a:lnTo>
                <a:lnTo>
                  <a:pt x="437" y="1101"/>
                </a:lnTo>
                <a:lnTo>
                  <a:pt x="436" y="1139"/>
                </a:lnTo>
                <a:lnTo>
                  <a:pt x="431" y="1176"/>
                </a:lnTo>
                <a:lnTo>
                  <a:pt x="425" y="1211"/>
                </a:lnTo>
                <a:lnTo>
                  <a:pt x="420" y="1241"/>
                </a:lnTo>
                <a:lnTo>
                  <a:pt x="414" y="1264"/>
                </a:lnTo>
                <a:lnTo>
                  <a:pt x="407" y="1293"/>
                </a:lnTo>
                <a:lnTo>
                  <a:pt x="407" y="1293"/>
                </a:lnTo>
                <a:lnTo>
                  <a:pt x="407" y="1303"/>
                </a:lnTo>
                <a:lnTo>
                  <a:pt x="410" y="1319"/>
                </a:lnTo>
                <a:lnTo>
                  <a:pt x="417" y="1367"/>
                </a:lnTo>
                <a:lnTo>
                  <a:pt x="425" y="1416"/>
                </a:lnTo>
                <a:lnTo>
                  <a:pt x="428" y="1438"/>
                </a:lnTo>
                <a:lnTo>
                  <a:pt x="428" y="1453"/>
                </a:lnTo>
                <a:lnTo>
                  <a:pt x="428" y="1453"/>
                </a:lnTo>
                <a:lnTo>
                  <a:pt x="421" y="1539"/>
                </a:lnTo>
                <a:lnTo>
                  <a:pt x="417" y="1615"/>
                </a:lnTo>
                <a:lnTo>
                  <a:pt x="417" y="1615"/>
                </a:lnTo>
                <a:lnTo>
                  <a:pt x="417" y="1630"/>
                </a:lnTo>
                <a:lnTo>
                  <a:pt x="413" y="1647"/>
                </a:lnTo>
                <a:lnTo>
                  <a:pt x="407" y="1676"/>
                </a:lnTo>
                <a:lnTo>
                  <a:pt x="407" y="1676"/>
                </a:lnTo>
                <a:lnTo>
                  <a:pt x="406" y="1680"/>
                </a:lnTo>
                <a:lnTo>
                  <a:pt x="402" y="1684"/>
                </a:lnTo>
                <a:lnTo>
                  <a:pt x="396" y="1687"/>
                </a:lnTo>
                <a:lnTo>
                  <a:pt x="391" y="1689"/>
                </a:lnTo>
                <a:lnTo>
                  <a:pt x="381" y="1692"/>
                </a:lnTo>
                <a:lnTo>
                  <a:pt x="378" y="1694"/>
                </a:lnTo>
                <a:lnTo>
                  <a:pt x="377" y="1695"/>
                </a:lnTo>
                <a:lnTo>
                  <a:pt x="377" y="1695"/>
                </a:lnTo>
                <a:lnTo>
                  <a:pt x="378" y="1698"/>
                </a:lnTo>
                <a:lnTo>
                  <a:pt x="381" y="1702"/>
                </a:lnTo>
                <a:lnTo>
                  <a:pt x="384" y="1706"/>
                </a:lnTo>
                <a:lnTo>
                  <a:pt x="387" y="1711"/>
                </a:lnTo>
                <a:lnTo>
                  <a:pt x="389" y="1717"/>
                </a:lnTo>
                <a:lnTo>
                  <a:pt x="388" y="1722"/>
                </a:lnTo>
                <a:lnTo>
                  <a:pt x="385" y="1729"/>
                </a:lnTo>
                <a:lnTo>
                  <a:pt x="377" y="1736"/>
                </a:lnTo>
                <a:lnTo>
                  <a:pt x="377" y="1736"/>
                </a:lnTo>
                <a:lnTo>
                  <a:pt x="370" y="1739"/>
                </a:lnTo>
                <a:lnTo>
                  <a:pt x="361" y="1740"/>
                </a:lnTo>
                <a:lnTo>
                  <a:pt x="348" y="1743"/>
                </a:lnTo>
                <a:lnTo>
                  <a:pt x="333" y="1743"/>
                </a:lnTo>
                <a:lnTo>
                  <a:pt x="300" y="1743"/>
                </a:lnTo>
                <a:lnTo>
                  <a:pt x="263" y="1742"/>
                </a:lnTo>
                <a:lnTo>
                  <a:pt x="228" y="1739"/>
                </a:lnTo>
                <a:lnTo>
                  <a:pt x="197" y="1735"/>
                </a:lnTo>
                <a:lnTo>
                  <a:pt x="174" y="1731"/>
                </a:lnTo>
                <a:lnTo>
                  <a:pt x="167" y="1728"/>
                </a:lnTo>
                <a:lnTo>
                  <a:pt x="163" y="1725"/>
                </a:lnTo>
                <a:lnTo>
                  <a:pt x="163" y="1725"/>
                </a:lnTo>
                <a:lnTo>
                  <a:pt x="153" y="1713"/>
                </a:lnTo>
                <a:lnTo>
                  <a:pt x="152" y="1709"/>
                </a:lnTo>
                <a:lnTo>
                  <a:pt x="153" y="1706"/>
                </a:lnTo>
                <a:lnTo>
                  <a:pt x="153" y="1706"/>
                </a:lnTo>
                <a:lnTo>
                  <a:pt x="153" y="1704"/>
                </a:lnTo>
                <a:lnTo>
                  <a:pt x="151" y="1704"/>
                </a:lnTo>
                <a:lnTo>
                  <a:pt x="141" y="1704"/>
                </a:lnTo>
                <a:lnTo>
                  <a:pt x="107" y="1709"/>
                </a:lnTo>
                <a:lnTo>
                  <a:pt x="88" y="1710"/>
                </a:lnTo>
                <a:lnTo>
                  <a:pt x="71" y="1710"/>
                </a:lnTo>
                <a:lnTo>
                  <a:pt x="57" y="1709"/>
                </a:lnTo>
                <a:lnTo>
                  <a:pt x="53" y="1707"/>
                </a:lnTo>
                <a:lnTo>
                  <a:pt x="52" y="1706"/>
                </a:lnTo>
                <a:lnTo>
                  <a:pt x="52" y="1706"/>
                </a:lnTo>
                <a:lnTo>
                  <a:pt x="49" y="1700"/>
                </a:lnTo>
                <a:lnTo>
                  <a:pt x="45" y="1694"/>
                </a:lnTo>
                <a:lnTo>
                  <a:pt x="37" y="1680"/>
                </a:lnTo>
                <a:lnTo>
                  <a:pt x="34" y="1673"/>
                </a:lnTo>
                <a:lnTo>
                  <a:pt x="33" y="1666"/>
                </a:lnTo>
                <a:lnTo>
                  <a:pt x="34" y="1663"/>
                </a:lnTo>
                <a:lnTo>
                  <a:pt x="35" y="1661"/>
                </a:lnTo>
                <a:lnTo>
                  <a:pt x="38" y="1658"/>
                </a:lnTo>
                <a:lnTo>
                  <a:pt x="42" y="1655"/>
                </a:lnTo>
                <a:lnTo>
                  <a:pt x="42" y="1655"/>
                </a:lnTo>
                <a:lnTo>
                  <a:pt x="52" y="1650"/>
                </a:lnTo>
                <a:lnTo>
                  <a:pt x="67" y="1644"/>
                </a:lnTo>
                <a:lnTo>
                  <a:pt x="99" y="1633"/>
                </a:lnTo>
                <a:lnTo>
                  <a:pt x="129" y="1622"/>
                </a:lnTo>
                <a:lnTo>
                  <a:pt x="138" y="1618"/>
                </a:lnTo>
                <a:lnTo>
                  <a:pt x="144" y="1615"/>
                </a:lnTo>
                <a:lnTo>
                  <a:pt x="144" y="1615"/>
                </a:lnTo>
                <a:lnTo>
                  <a:pt x="145" y="1610"/>
                </a:lnTo>
                <a:lnTo>
                  <a:pt x="147" y="1604"/>
                </a:lnTo>
                <a:lnTo>
                  <a:pt x="148" y="1595"/>
                </a:lnTo>
                <a:lnTo>
                  <a:pt x="153" y="1574"/>
                </a:lnTo>
                <a:lnTo>
                  <a:pt x="153" y="1574"/>
                </a:lnTo>
                <a:lnTo>
                  <a:pt x="160" y="1551"/>
                </a:lnTo>
                <a:lnTo>
                  <a:pt x="163" y="1530"/>
                </a:lnTo>
                <a:lnTo>
                  <a:pt x="164" y="1506"/>
                </a:lnTo>
                <a:lnTo>
                  <a:pt x="163" y="1474"/>
                </a:lnTo>
                <a:lnTo>
                  <a:pt x="163" y="1474"/>
                </a:lnTo>
                <a:lnTo>
                  <a:pt x="163" y="1392"/>
                </a:lnTo>
                <a:lnTo>
                  <a:pt x="163" y="1259"/>
                </a:lnTo>
                <a:lnTo>
                  <a:pt x="163" y="1082"/>
                </a:lnTo>
                <a:lnTo>
                  <a:pt x="153" y="1010"/>
                </a:lnTo>
                <a:lnTo>
                  <a:pt x="153" y="1010"/>
                </a:lnTo>
                <a:lnTo>
                  <a:pt x="141" y="1031"/>
                </a:lnTo>
                <a:lnTo>
                  <a:pt x="131" y="1045"/>
                </a:lnTo>
                <a:lnTo>
                  <a:pt x="127" y="1049"/>
                </a:lnTo>
                <a:lnTo>
                  <a:pt x="123" y="1050"/>
                </a:lnTo>
                <a:lnTo>
                  <a:pt x="123" y="1050"/>
                </a:lnTo>
                <a:lnTo>
                  <a:pt x="116" y="1053"/>
                </a:lnTo>
                <a:lnTo>
                  <a:pt x="110" y="1056"/>
                </a:lnTo>
                <a:lnTo>
                  <a:pt x="103" y="1061"/>
                </a:lnTo>
                <a:lnTo>
                  <a:pt x="103" y="1061"/>
                </a:lnTo>
                <a:lnTo>
                  <a:pt x="100" y="1078"/>
                </a:lnTo>
                <a:lnTo>
                  <a:pt x="96" y="1087"/>
                </a:lnTo>
                <a:lnTo>
                  <a:pt x="94" y="1091"/>
                </a:lnTo>
                <a:lnTo>
                  <a:pt x="93" y="1091"/>
                </a:lnTo>
                <a:lnTo>
                  <a:pt x="93" y="1091"/>
                </a:lnTo>
                <a:lnTo>
                  <a:pt x="85" y="1085"/>
                </a:lnTo>
                <a:lnTo>
                  <a:pt x="82" y="1082"/>
                </a:lnTo>
                <a:lnTo>
                  <a:pt x="52" y="1112"/>
                </a:lnTo>
                <a:lnTo>
                  <a:pt x="42" y="1101"/>
                </a:lnTo>
                <a:lnTo>
                  <a:pt x="72" y="1061"/>
                </a:lnTo>
                <a:lnTo>
                  <a:pt x="61" y="1031"/>
                </a:lnTo>
                <a:lnTo>
                  <a:pt x="61" y="1031"/>
                </a:lnTo>
                <a:lnTo>
                  <a:pt x="78" y="1002"/>
                </a:lnTo>
                <a:lnTo>
                  <a:pt x="89" y="982"/>
                </a:lnTo>
                <a:lnTo>
                  <a:pt x="92" y="975"/>
                </a:lnTo>
                <a:lnTo>
                  <a:pt x="93" y="971"/>
                </a:lnTo>
                <a:lnTo>
                  <a:pt x="93" y="971"/>
                </a:lnTo>
                <a:lnTo>
                  <a:pt x="93" y="968"/>
                </a:lnTo>
                <a:lnTo>
                  <a:pt x="94" y="964"/>
                </a:lnTo>
                <a:lnTo>
                  <a:pt x="103" y="953"/>
                </a:lnTo>
                <a:lnTo>
                  <a:pt x="112" y="941"/>
                </a:lnTo>
                <a:lnTo>
                  <a:pt x="144" y="920"/>
                </a:lnTo>
                <a:lnTo>
                  <a:pt x="144" y="920"/>
                </a:lnTo>
                <a:lnTo>
                  <a:pt x="138" y="897"/>
                </a:lnTo>
                <a:lnTo>
                  <a:pt x="133" y="869"/>
                </a:lnTo>
                <a:lnTo>
                  <a:pt x="133" y="869"/>
                </a:lnTo>
                <a:lnTo>
                  <a:pt x="133" y="857"/>
                </a:lnTo>
                <a:lnTo>
                  <a:pt x="134" y="835"/>
                </a:lnTo>
                <a:lnTo>
                  <a:pt x="134" y="812"/>
                </a:lnTo>
                <a:lnTo>
                  <a:pt x="134" y="803"/>
                </a:lnTo>
                <a:lnTo>
                  <a:pt x="133" y="799"/>
                </a:lnTo>
                <a:lnTo>
                  <a:pt x="133" y="799"/>
                </a:lnTo>
                <a:lnTo>
                  <a:pt x="131" y="791"/>
                </a:lnTo>
                <a:lnTo>
                  <a:pt x="131" y="775"/>
                </a:lnTo>
                <a:lnTo>
                  <a:pt x="130" y="724"/>
                </a:lnTo>
                <a:lnTo>
                  <a:pt x="131" y="674"/>
                </a:lnTo>
                <a:lnTo>
                  <a:pt x="131" y="657"/>
                </a:lnTo>
                <a:lnTo>
                  <a:pt x="133" y="648"/>
                </a:lnTo>
                <a:lnTo>
                  <a:pt x="133" y="648"/>
                </a:lnTo>
                <a:lnTo>
                  <a:pt x="138" y="632"/>
                </a:lnTo>
                <a:lnTo>
                  <a:pt x="145" y="600"/>
                </a:lnTo>
                <a:lnTo>
                  <a:pt x="152" y="567"/>
                </a:lnTo>
                <a:lnTo>
                  <a:pt x="153" y="555"/>
                </a:lnTo>
                <a:lnTo>
                  <a:pt x="153" y="547"/>
                </a:lnTo>
                <a:lnTo>
                  <a:pt x="153" y="547"/>
                </a:lnTo>
                <a:lnTo>
                  <a:pt x="155" y="537"/>
                </a:lnTo>
                <a:lnTo>
                  <a:pt x="158" y="519"/>
                </a:lnTo>
                <a:lnTo>
                  <a:pt x="171" y="469"/>
                </a:lnTo>
                <a:lnTo>
                  <a:pt x="186" y="419"/>
                </a:lnTo>
                <a:lnTo>
                  <a:pt x="195" y="396"/>
                </a:lnTo>
                <a:lnTo>
                  <a:pt x="195" y="396"/>
                </a:lnTo>
                <a:lnTo>
                  <a:pt x="245" y="317"/>
                </a:lnTo>
                <a:lnTo>
                  <a:pt x="245" y="317"/>
                </a:lnTo>
                <a:lnTo>
                  <a:pt x="251" y="301"/>
                </a:lnTo>
                <a:lnTo>
                  <a:pt x="254" y="292"/>
                </a:lnTo>
                <a:lnTo>
                  <a:pt x="255" y="286"/>
                </a:lnTo>
                <a:lnTo>
                  <a:pt x="255" y="286"/>
                </a:lnTo>
                <a:lnTo>
                  <a:pt x="255" y="285"/>
                </a:lnTo>
                <a:lnTo>
                  <a:pt x="256" y="284"/>
                </a:lnTo>
                <a:lnTo>
                  <a:pt x="260" y="281"/>
                </a:lnTo>
                <a:lnTo>
                  <a:pt x="265" y="278"/>
                </a:lnTo>
                <a:lnTo>
                  <a:pt x="265" y="277"/>
                </a:lnTo>
                <a:lnTo>
                  <a:pt x="265" y="275"/>
                </a:lnTo>
                <a:lnTo>
                  <a:pt x="265" y="275"/>
                </a:lnTo>
                <a:lnTo>
                  <a:pt x="255" y="245"/>
                </a:lnTo>
                <a:lnTo>
                  <a:pt x="255" y="245"/>
                </a:lnTo>
                <a:lnTo>
                  <a:pt x="238" y="242"/>
                </a:lnTo>
                <a:lnTo>
                  <a:pt x="226" y="240"/>
                </a:lnTo>
                <a:lnTo>
                  <a:pt x="214" y="236"/>
                </a:lnTo>
                <a:lnTo>
                  <a:pt x="214" y="236"/>
                </a:lnTo>
                <a:lnTo>
                  <a:pt x="200" y="227"/>
                </a:lnTo>
                <a:lnTo>
                  <a:pt x="195" y="226"/>
                </a:lnTo>
                <a:lnTo>
                  <a:pt x="195" y="205"/>
                </a:lnTo>
                <a:lnTo>
                  <a:pt x="195" y="155"/>
                </a:lnTo>
                <a:lnTo>
                  <a:pt x="184" y="134"/>
                </a:lnTo>
                <a:lnTo>
                  <a:pt x="184" y="134"/>
                </a:lnTo>
                <a:lnTo>
                  <a:pt x="186" y="135"/>
                </a:lnTo>
                <a:lnTo>
                  <a:pt x="195" y="135"/>
                </a:lnTo>
                <a:lnTo>
                  <a:pt x="199" y="134"/>
                </a:lnTo>
                <a:lnTo>
                  <a:pt x="204" y="133"/>
                </a:lnTo>
                <a:lnTo>
                  <a:pt x="210" y="130"/>
                </a:lnTo>
                <a:lnTo>
                  <a:pt x="214" y="124"/>
                </a:lnTo>
                <a:lnTo>
                  <a:pt x="214" y="124"/>
                </a:lnTo>
                <a:lnTo>
                  <a:pt x="221" y="116"/>
                </a:lnTo>
                <a:lnTo>
                  <a:pt x="223" y="112"/>
                </a:lnTo>
                <a:lnTo>
                  <a:pt x="228" y="107"/>
                </a:lnTo>
                <a:lnTo>
                  <a:pt x="234" y="94"/>
                </a:lnTo>
                <a:lnTo>
                  <a:pt x="234" y="94"/>
                </a:lnTo>
                <a:lnTo>
                  <a:pt x="276" y="34"/>
                </a:lnTo>
                <a:lnTo>
                  <a:pt x="276" y="34"/>
                </a:lnTo>
                <a:lnTo>
                  <a:pt x="285" y="24"/>
                </a:lnTo>
                <a:lnTo>
                  <a:pt x="299" y="13"/>
                </a:lnTo>
                <a:lnTo>
                  <a:pt x="306" y="9"/>
                </a:lnTo>
                <a:lnTo>
                  <a:pt x="314" y="7"/>
                </a:lnTo>
                <a:lnTo>
                  <a:pt x="321" y="4"/>
                </a:lnTo>
                <a:lnTo>
                  <a:pt x="326" y="4"/>
                </a:lnTo>
                <a:lnTo>
                  <a:pt x="326" y="4"/>
                </a:lnTo>
                <a:lnTo>
                  <a:pt x="330" y="4"/>
                </a:lnTo>
                <a:lnTo>
                  <a:pt x="333" y="2"/>
                </a:lnTo>
                <a:lnTo>
                  <a:pt x="339" y="1"/>
                </a:lnTo>
                <a:lnTo>
                  <a:pt x="341" y="0"/>
                </a:lnTo>
                <a:lnTo>
                  <a:pt x="346" y="0"/>
                </a:lnTo>
                <a:lnTo>
                  <a:pt x="350" y="1"/>
                </a:lnTo>
                <a:lnTo>
                  <a:pt x="356" y="4"/>
                </a:lnTo>
                <a:lnTo>
                  <a:pt x="356" y="4"/>
                </a:lnTo>
                <a:lnTo>
                  <a:pt x="378" y="15"/>
                </a:lnTo>
                <a:lnTo>
                  <a:pt x="398" y="24"/>
                </a:lnTo>
                <a:lnTo>
                  <a:pt x="398" y="24"/>
                </a:lnTo>
                <a:lnTo>
                  <a:pt x="411" y="31"/>
                </a:lnTo>
                <a:lnTo>
                  <a:pt x="426" y="38"/>
                </a:lnTo>
                <a:lnTo>
                  <a:pt x="440" y="46"/>
                </a:lnTo>
                <a:lnTo>
                  <a:pt x="446" y="50"/>
                </a:lnTo>
                <a:lnTo>
                  <a:pt x="448" y="55"/>
                </a:lnTo>
                <a:lnTo>
                  <a:pt x="448" y="55"/>
                </a:lnTo>
                <a:lnTo>
                  <a:pt x="448" y="61"/>
                </a:lnTo>
                <a:lnTo>
                  <a:pt x="448" y="70"/>
                </a:lnTo>
                <a:lnTo>
                  <a:pt x="447" y="79"/>
                </a:lnTo>
                <a:lnTo>
                  <a:pt x="448" y="94"/>
                </a:lnTo>
                <a:lnTo>
                  <a:pt x="448" y="94"/>
                </a:lnTo>
                <a:lnTo>
                  <a:pt x="450" y="111"/>
                </a:lnTo>
                <a:lnTo>
                  <a:pt x="450" y="122"/>
                </a:lnTo>
                <a:lnTo>
                  <a:pt x="450" y="130"/>
                </a:lnTo>
                <a:lnTo>
                  <a:pt x="448" y="134"/>
                </a:lnTo>
                <a:lnTo>
                  <a:pt x="448" y="134"/>
                </a:lnTo>
                <a:lnTo>
                  <a:pt x="446" y="141"/>
                </a:lnTo>
                <a:lnTo>
                  <a:pt x="443" y="146"/>
                </a:lnTo>
                <a:lnTo>
                  <a:pt x="437" y="155"/>
                </a:lnTo>
                <a:lnTo>
                  <a:pt x="437" y="155"/>
                </a:lnTo>
                <a:lnTo>
                  <a:pt x="431" y="162"/>
                </a:lnTo>
                <a:lnTo>
                  <a:pt x="426" y="164"/>
                </a:lnTo>
                <a:lnTo>
                  <a:pt x="422" y="168"/>
                </a:lnTo>
                <a:lnTo>
                  <a:pt x="417" y="175"/>
                </a:lnTo>
                <a:lnTo>
                  <a:pt x="417" y="175"/>
                </a:lnTo>
                <a:lnTo>
                  <a:pt x="414" y="183"/>
                </a:lnTo>
                <a:lnTo>
                  <a:pt x="411" y="192"/>
                </a:lnTo>
                <a:lnTo>
                  <a:pt x="410" y="199"/>
                </a:lnTo>
                <a:lnTo>
                  <a:pt x="407" y="205"/>
                </a:lnTo>
                <a:lnTo>
                  <a:pt x="407" y="205"/>
                </a:lnTo>
                <a:lnTo>
                  <a:pt x="406" y="210"/>
                </a:lnTo>
                <a:lnTo>
                  <a:pt x="404" y="214"/>
                </a:lnTo>
                <a:lnTo>
                  <a:pt x="406" y="225"/>
                </a:lnTo>
                <a:lnTo>
                  <a:pt x="407" y="236"/>
                </a:lnTo>
                <a:lnTo>
                  <a:pt x="407" y="236"/>
                </a:lnTo>
                <a:close/>
                <a:moveTo>
                  <a:pt x="144" y="205"/>
                </a:moveTo>
                <a:lnTo>
                  <a:pt x="144" y="205"/>
                </a:lnTo>
                <a:lnTo>
                  <a:pt x="152" y="214"/>
                </a:lnTo>
                <a:lnTo>
                  <a:pt x="158" y="223"/>
                </a:lnTo>
                <a:lnTo>
                  <a:pt x="162" y="230"/>
                </a:lnTo>
                <a:lnTo>
                  <a:pt x="163" y="234"/>
                </a:lnTo>
                <a:lnTo>
                  <a:pt x="163" y="234"/>
                </a:lnTo>
                <a:lnTo>
                  <a:pt x="160" y="236"/>
                </a:lnTo>
                <a:lnTo>
                  <a:pt x="155" y="238"/>
                </a:lnTo>
                <a:lnTo>
                  <a:pt x="153" y="242"/>
                </a:lnTo>
                <a:lnTo>
                  <a:pt x="152" y="245"/>
                </a:lnTo>
                <a:lnTo>
                  <a:pt x="152" y="251"/>
                </a:lnTo>
                <a:lnTo>
                  <a:pt x="153" y="256"/>
                </a:lnTo>
                <a:lnTo>
                  <a:pt x="153" y="256"/>
                </a:lnTo>
                <a:lnTo>
                  <a:pt x="158" y="264"/>
                </a:lnTo>
                <a:lnTo>
                  <a:pt x="159" y="267"/>
                </a:lnTo>
                <a:lnTo>
                  <a:pt x="158" y="270"/>
                </a:lnTo>
                <a:lnTo>
                  <a:pt x="153" y="275"/>
                </a:lnTo>
                <a:lnTo>
                  <a:pt x="153" y="275"/>
                </a:lnTo>
                <a:lnTo>
                  <a:pt x="151" y="279"/>
                </a:lnTo>
                <a:lnTo>
                  <a:pt x="147" y="284"/>
                </a:lnTo>
                <a:lnTo>
                  <a:pt x="137" y="292"/>
                </a:lnTo>
                <a:lnTo>
                  <a:pt x="129" y="299"/>
                </a:lnTo>
                <a:lnTo>
                  <a:pt x="126" y="303"/>
                </a:lnTo>
                <a:lnTo>
                  <a:pt x="123" y="306"/>
                </a:lnTo>
                <a:lnTo>
                  <a:pt x="123" y="306"/>
                </a:lnTo>
                <a:lnTo>
                  <a:pt x="122" y="310"/>
                </a:lnTo>
                <a:lnTo>
                  <a:pt x="125" y="312"/>
                </a:lnTo>
                <a:lnTo>
                  <a:pt x="129" y="318"/>
                </a:lnTo>
                <a:lnTo>
                  <a:pt x="130" y="321"/>
                </a:lnTo>
                <a:lnTo>
                  <a:pt x="127" y="322"/>
                </a:lnTo>
                <a:lnTo>
                  <a:pt x="123" y="325"/>
                </a:lnTo>
                <a:lnTo>
                  <a:pt x="112" y="326"/>
                </a:lnTo>
                <a:lnTo>
                  <a:pt x="112" y="326"/>
                </a:lnTo>
                <a:lnTo>
                  <a:pt x="93" y="327"/>
                </a:lnTo>
                <a:lnTo>
                  <a:pt x="82" y="327"/>
                </a:lnTo>
                <a:lnTo>
                  <a:pt x="74" y="326"/>
                </a:lnTo>
                <a:lnTo>
                  <a:pt x="61" y="326"/>
                </a:lnTo>
                <a:lnTo>
                  <a:pt x="61" y="326"/>
                </a:lnTo>
                <a:lnTo>
                  <a:pt x="49" y="325"/>
                </a:lnTo>
                <a:lnTo>
                  <a:pt x="40" y="322"/>
                </a:lnTo>
                <a:lnTo>
                  <a:pt x="31" y="319"/>
                </a:lnTo>
                <a:lnTo>
                  <a:pt x="22" y="317"/>
                </a:lnTo>
                <a:lnTo>
                  <a:pt x="22" y="317"/>
                </a:lnTo>
                <a:lnTo>
                  <a:pt x="19" y="315"/>
                </a:lnTo>
                <a:lnTo>
                  <a:pt x="16" y="312"/>
                </a:lnTo>
                <a:lnTo>
                  <a:pt x="11" y="306"/>
                </a:lnTo>
                <a:lnTo>
                  <a:pt x="7" y="296"/>
                </a:lnTo>
                <a:lnTo>
                  <a:pt x="4" y="286"/>
                </a:lnTo>
                <a:lnTo>
                  <a:pt x="1" y="275"/>
                </a:lnTo>
                <a:lnTo>
                  <a:pt x="0" y="266"/>
                </a:lnTo>
                <a:lnTo>
                  <a:pt x="0" y="259"/>
                </a:lnTo>
                <a:lnTo>
                  <a:pt x="1" y="256"/>
                </a:lnTo>
                <a:lnTo>
                  <a:pt x="1" y="256"/>
                </a:lnTo>
                <a:lnTo>
                  <a:pt x="5" y="252"/>
                </a:lnTo>
                <a:lnTo>
                  <a:pt x="11" y="247"/>
                </a:lnTo>
                <a:lnTo>
                  <a:pt x="15" y="242"/>
                </a:lnTo>
                <a:lnTo>
                  <a:pt x="22" y="240"/>
                </a:lnTo>
                <a:lnTo>
                  <a:pt x="30" y="237"/>
                </a:lnTo>
                <a:lnTo>
                  <a:pt x="42" y="236"/>
                </a:lnTo>
                <a:lnTo>
                  <a:pt x="42" y="236"/>
                </a:lnTo>
                <a:lnTo>
                  <a:pt x="63" y="231"/>
                </a:lnTo>
                <a:lnTo>
                  <a:pt x="78" y="227"/>
                </a:lnTo>
                <a:lnTo>
                  <a:pt x="88" y="226"/>
                </a:lnTo>
                <a:lnTo>
                  <a:pt x="93" y="226"/>
                </a:lnTo>
                <a:lnTo>
                  <a:pt x="93" y="226"/>
                </a:lnTo>
                <a:lnTo>
                  <a:pt x="96" y="225"/>
                </a:lnTo>
                <a:lnTo>
                  <a:pt x="100" y="223"/>
                </a:lnTo>
                <a:lnTo>
                  <a:pt x="105" y="219"/>
                </a:lnTo>
                <a:lnTo>
                  <a:pt x="112" y="215"/>
                </a:lnTo>
                <a:lnTo>
                  <a:pt x="112" y="215"/>
                </a:lnTo>
                <a:lnTo>
                  <a:pt x="116" y="212"/>
                </a:lnTo>
                <a:lnTo>
                  <a:pt x="120" y="210"/>
                </a:lnTo>
                <a:lnTo>
                  <a:pt x="126" y="203"/>
                </a:lnTo>
                <a:lnTo>
                  <a:pt x="129" y="200"/>
                </a:lnTo>
                <a:lnTo>
                  <a:pt x="133" y="200"/>
                </a:lnTo>
                <a:lnTo>
                  <a:pt x="137" y="201"/>
                </a:lnTo>
                <a:lnTo>
                  <a:pt x="144" y="205"/>
                </a:lnTo>
                <a:lnTo>
                  <a:pt x="144" y="205"/>
                </a:lnTo>
                <a:close/>
                <a:moveTo>
                  <a:pt x="163" y="236"/>
                </a:moveTo>
                <a:lnTo>
                  <a:pt x="163" y="236"/>
                </a:lnTo>
                <a:lnTo>
                  <a:pt x="163" y="234"/>
                </a:lnTo>
                <a:lnTo>
                  <a:pt x="163" y="234"/>
                </a:lnTo>
                <a:lnTo>
                  <a:pt x="163" y="236"/>
                </a:lnTo>
                <a:lnTo>
                  <a:pt x="163" y="2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C604A140-F987-4E26-BFC4-84399C69CA27}"/>
              </a:ext>
            </a:extLst>
          </p:cNvPr>
          <p:cNvSpPr>
            <a:spLocks/>
          </p:cNvSpPr>
          <p:nvPr/>
        </p:nvSpPr>
        <p:spPr bwMode="auto">
          <a:xfrm>
            <a:off x="4812769" y="4690770"/>
            <a:ext cx="526880" cy="1655068"/>
          </a:xfrm>
          <a:custGeom>
            <a:avLst/>
            <a:gdLst>
              <a:gd name="T0" fmla="*/ 85 w 538"/>
              <a:gd name="T1" fmla="*/ 120 h 1690"/>
              <a:gd name="T2" fmla="*/ 85 w 538"/>
              <a:gd name="T3" fmla="*/ 154 h 1690"/>
              <a:gd name="T4" fmla="*/ 75 w 538"/>
              <a:gd name="T5" fmla="*/ 170 h 1690"/>
              <a:gd name="T6" fmla="*/ 67 w 538"/>
              <a:gd name="T7" fmla="*/ 195 h 1690"/>
              <a:gd name="T8" fmla="*/ 67 w 538"/>
              <a:gd name="T9" fmla="*/ 220 h 1690"/>
              <a:gd name="T10" fmla="*/ 51 w 538"/>
              <a:gd name="T11" fmla="*/ 261 h 1690"/>
              <a:gd name="T12" fmla="*/ 3 w 538"/>
              <a:gd name="T13" fmla="*/ 410 h 1690"/>
              <a:gd name="T14" fmla="*/ 8 w 538"/>
              <a:gd name="T15" fmla="*/ 508 h 1690"/>
              <a:gd name="T16" fmla="*/ 3 w 538"/>
              <a:gd name="T17" fmla="*/ 549 h 1690"/>
              <a:gd name="T18" fmla="*/ 12 w 538"/>
              <a:gd name="T19" fmla="*/ 751 h 1690"/>
              <a:gd name="T20" fmla="*/ 48 w 538"/>
              <a:gd name="T21" fmla="*/ 867 h 1690"/>
              <a:gd name="T22" fmla="*/ 58 w 538"/>
              <a:gd name="T23" fmla="*/ 1014 h 1690"/>
              <a:gd name="T24" fmla="*/ 81 w 538"/>
              <a:gd name="T25" fmla="*/ 1228 h 1690"/>
              <a:gd name="T26" fmla="*/ 53 w 538"/>
              <a:gd name="T27" fmla="*/ 1541 h 1690"/>
              <a:gd name="T28" fmla="*/ 59 w 538"/>
              <a:gd name="T29" fmla="*/ 1580 h 1690"/>
              <a:gd name="T30" fmla="*/ 59 w 538"/>
              <a:gd name="T31" fmla="*/ 1656 h 1690"/>
              <a:gd name="T32" fmla="*/ 93 w 538"/>
              <a:gd name="T33" fmla="*/ 1664 h 1690"/>
              <a:gd name="T34" fmla="*/ 169 w 538"/>
              <a:gd name="T35" fmla="*/ 1689 h 1690"/>
              <a:gd name="T36" fmla="*/ 311 w 538"/>
              <a:gd name="T37" fmla="*/ 1680 h 1690"/>
              <a:gd name="T38" fmla="*/ 362 w 538"/>
              <a:gd name="T39" fmla="*/ 1664 h 1690"/>
              <a:gd name="T40" fmla="*/ 269 w 538"/>
              <a:gd name="T41" fmla="*/ 1591 h 1690"/>
              <a:gd name="T42" fmla="*/ 255 w 538"/>
              <a:gd name="T43" fmla="*/ 1534 h 1690"/>
              <a:gd name="T44" fmla="*/ 269 w 538"/>
              <a:gd name="T45" fmla="*/ 1403 h 1690"/>
              <a:gd name="T46" fmla="*/ 273 w 538"/>
              <a:gd name="T47" fmla="*/ 923 h 1690"/>
              <a:gd name="T48" fmla="*/ 266 w 538"/>
              <a:gd name="T49" fmla="*/ 863 h 1690"/>
              <a:gd name="T50" fmla="*/ 351 w 538"/>
              <a:gd name="T51" fmla="*/ 844 h 1690"/>
              <a:gd name="T52" fmla="*/ 373 w 538"/>
              <a:gd name="T53" fmla="*/ 797 h 1690"/>
              <a:gd name="T54" fmla="*/ 336 w 538"/>
              <a:gd name="T55" fmla="*/ 623 h 1690"/>
              <a:gd name="T56" fmla="*/ 405 w 538"/>
              <a:gd name="T57" fmla="*/ 608 h 1690"/>
              <a:gd name="T58" fmla="*/ 428 w 538"/>
              <a:gd name="T59" fmla="*/ 589 h 1690"/>
              <a:gd name="T60" fmla="*/ 462 w 538"/>
              <a:gd name="T61" fmla="*/ 556 h 1690"/>
              <a:gd name="T62" fmla="*/ 486 w 538"/>
              <a:gd name="T63" fmla="*/ 532 h 1690"/>
              <a:gd name="T64" fmla="*/ 506 w 538"/>
              <a:gd name="T65" fmla="*/ 520 h 1690"/>
              <a:gd name="T66" fmla="*/ 454 w 538"/>
              <a:gd name="T67" fmla="*/ 505 h 1690"/>
              <a:gd name="T68" fmla="*/ 428 w 538"/>
              <a:gd name="T69" fmla="*/ 515 h 1690"/>
              <a:gd name="T70" fmla="*/ 379 w 538"/>
              <a:gd name="T71" fmla="*/ 523 h 1690"/>
              <a:gd name="T72" fmla="*/ 295 w 538"/>
              <a:gd name="T73" fmla="*/ 506 h 1690"/>
              <a:gd name="T74" fmla="*/ 295 w 538"/>
              <a:gd name="T75" fmla="*/ 439 h 1690"/>
              <a:gd name="T76" fmla="*/ 251 w 538"/>
              <a:gd name="T77" fmla="*/ 364 h 1690"/>
              <a:gd name="T78" fmla="*/ 215 w 538"/>
              <a:gd name="T79" fmla="*/ 295 h 1690"/>
              <a:gd name="T80" fmla="*/ 210 w 538"/>
              <a:gd name="T81" fmla="*/ 279 h 1690"/>
              <a:gd name="T82" fmla="*/ 193 w 538"/>
              <a:gd name="T83" fmla="*/ 261 h 1690"/>
              <a:gd name="T84" fmla="*/ 218 w 538"/>
              <a:gd name="T85" fmla="*/ 240 h 1690"/>
              <a:gd name="T86" fmla="*/ 258 w 538"/>
              <a:gd name="T87" fmla="*/ 239 h 1690"/>
              <a:gd name="T88" fmla="*/ 295 w 538"/>
              <a:gd name="T89" fmla="*/ 266 h 1690"/>
              <a:gd name="T90" fmla="*/ 311 w 538"/>
              <a:gd name="T91" fmla="*/ 262 h 1690"/>
              <a:gd name="T92" fmla="*/ 278 w 538"/>
              <a:gd name="T93" fmla="*/ 192 h 1690"/>
              <a:gd name="T94" fmla="*/ 274 w 538"/>
              <a:gd name="T95" fmla="*/ 147 h 1690"/>
              <a:gd name="T96" fmla="*/ 314 w 538"/>
              <a:gd name="T97" fmla="*/ 144 h 1690"/>
              <a:gd name="T98" fmla="*/ 362 w 538"/>
              <a:gd name="T99" fmla="*/ 128 h 1690"/>
              <a:gd name="T100" fmla="*/ 309 w 538"/>
              <a:gd name="T101" fmla="*/ 100 h 1690"/>
              <a:gd name="T102" fmla="*/ 274 w 538"/>
              <a:gd name="T103" fmla="*/ 41 h 1690"/>
              <a:gd name="T104" fmla="*/ 254 w 538"/>
              <a:gd name="T105" fmla="*/ 17 h 1690"/>
              <a:gd name="T106" fmla="*/ 185 w 538"/>
              <a:gd name="T107" fmla="*/ 2 h 1690"/>
              <a:gd name="T108" fmla="*/ 107 w 538"/>
              <a:gd name="T109" fmla="*/ 26 h 1690"/>
              <a:gd name="T110" fmla="*/ 93 w 538"/>
              <a:gd name="T111" fmla="*/ 61 h 1690"/>
              <a:gd name="T112" fmla="*/ 92 w 538"/>
              <a:gd name="T113" fmla="*/ 95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8" h="1690">
                <a:moveTo>
                  <a:pt x="93" y="95"/>
                </a:moveTo>
                <a:lnTo>
                  <a:pt x="93" y="95"/>
                </a:lnTo>
                <a:lnTo>
                  <a:pt x="93" y="94"/>
                </a:lnTo>
                <a:lnTo>
                  <a:pt x="92" y="95"/>
                </a:lnTo>
                <a:lnTo>
                  <a:pt x="90" y="102"/>
                </a:lnTo>
                <a:lnTo>
                  <a:pt x="88" y="111"/>
                </a:lnTo>
                <a:lnTo>
                  <a:pt x="85" y="120"/>
                </a:lnTo>
                <a:lnTo>
                  <a:pt x="85" y="120"/>
                </a:lnTo>
                <a:lnTo>
                  <a:pt x="84" y="124"/>
                </a:lnTo>
                <a:lnTo>
                  <a:pt x="84" y="128"/>
                </a:lnTo>
                <a:lnTo>
                  <a:pt x="85" y="139"/>
                </a:lnTo>
                <a:lnTo>
                  <a:pt x="85" y="148"/>
                </a:lnTo>
                <a:lnTo>
                  <a:pt x="85" y="151"/>
                </a:lnTo>
                <a:lnTo>
                  <a:pt x="85" y="154"/>
                </a:lnTo>
                <a:lnTo>
                  <a:pt x="85" y="154"/>
                </a:lnTo>
                <a:lnTo>
                  <a:pt x="81" y="157"/>
                </a:lnTo>
                <a:lnTo>
                  <a:pt x="78" y="162"/>
                </a:lnTo>
                <a:lnTo>
                  <a:pt x="75" y="168"/>
                </a:lnTo>
                <a:lnTo>
                  <a:pt x="77" y="170"/>
                </a:lnTo>
                <a:lnTo>
                  <a:pt x="77" y="170"/>
                </a:lnTo>
                <a:lnTo>
                  <a:pt x="75" y="170"/>
                </a:lnTo>
                <a:lnTo>
                  <a:pt x="71" y="172"/>
                </a:lnTo>
                <a:lnTo>
                  <a:pt x="69" y="173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lnTo>
                  <a:pt x="69" y="185"/>
                </a:lnTo>
                <a:lnTo>
                  <a:pt x="67" y="195"/>
                </a:lnTo>
                <a:lnTo>
                  <a:pt x="67" y="195"/>
                </a:lnTo>
                <a:lnTo>
                  <a:pt x="69" y="199"/>
                </a:lnTo>
                <a:lnTo>
                  <a:pt x="69" y="202"/>
                </a:lnTo>
                <a:lnTo>
                  <a:pt x="71" y="205"/>
                </a:lnTo>
                <a:lnTo>
                  <a:pt x="71" y="207"/>
                </a:lnTo>
                <a:lnTo>
                  <a:pt x="71" y="210"/>
                </a:lnTo>
                <a:lnTo>
                  <a:pt x="67" y="220"/>
                </a:lnTo>
                <a:lnTo>
                  <a:pt x="67" y="220"/>
                </a:lnTo>
                <a:lnTo>
                  <a:pt x="63" y="232"/>
                </a:lnTo>
                <a:lnTo>
                  <a:pt x="62" y="238"/>
                </a:lnTo>
                <a:lnTo>
                  <a:pt x="62" y="240"/>
                </a:lnTo>
                <a:lnTo>
                  <a:pt x="59" y="246"/>
                </a:lnTo>
                <a:lnTo>
                  <a:pt x="59" y="246"/>
                </a:lnTo>
                <a:lnTo>
                  <a:pt x="51" y="261"/>
                </a:lnTo>
                <a:lnTo>
                  <a:pt x="36" y="291"/>
                </a:lnTo>
                <a:lnTo>
                  <a:pt x="27" y="309"/>
                </a:lnTo>
                <a:lnTo>
                  <a:pt x="20" y="330"/>
                </a:lnTo>
                <a:lnTo>
                  <a:pt x="14" y="350"/>
                </a:lnTo>
                <a:lnTo>
                  <a:pt x="10" y="372"/>
                </a:lnTo>
                <a:lnTo>
                  <a:pt x="10" y="372"/>
                </a:lnTo>
                <a:lnTo>
                  <a:pt x="3" y="410"/>
                </a:lnTo>
                <a:lnTo>
                  <a:pt x="0" y="441"/>
                </a:lnTo>
                <a:lnTo>
                  <a:pt x="0" y="464"/>
                </a:lnTo>
                <a:lnTo>
                  <a:pt x="0" y="480"/>
                </a:lnTo>
                <a:lnTo>
                  <a:pt x="0" y="480"/>
                </a:lnTo>
                <a:lnTo>
                  <a:pt x="1" y="487"/>
                </a:lnTo>
                <a:lnTo>
                  <a:pt x="4" y="494"/>
                </a:lnTo>
                <a:lnTo>
                  <a:pt x="8" y="508"/>
                </a:lnTo>
                <a:lnTo>
                  <a:pt x="10" y="515"/>
                </a:lnTo>
                <a:lnTo>
                  <a:pt x="11" y="520"/>
                </a:lnTo>
                <a:lnTo>
                  <a:pt x="11" y="526"/>
                </a:lnTo>
                <a:lnTo>
                  <a:pt x="10" y="531"/>
                </a:lnTo>
                <a:lnTo>
                  <a:pt x="10" y="531"/>
                </a:lnTo>
                <a:lnTo>
                  <a:pt x="5" y="541"/>
                </a:lnTo>
                <a:lnTo>
                  <a:pt x="3" y="549"/>
                </a:lnTo>
                <a:lnTo>
                  <a:pt x="1" y="554"/>
                </a:lnTo>
                <a:lnTo>
                  <a:pt x="1" y="556"/>
                </a:lnTo>
                <a:lnTo>
                  <a:pt x="0" y="556"/>
                </a:lnTo>
                <a:lnTo>
                  <a:pt x="0" y="556"/>
                </a:lnTo>
                <a:lnTo>
                  <a:pt x="3" y="600"/>
                </a:lnTo>
                <a:lnTo>
                  <a:pt x="8" y="698"/>
                </a:lnTo>
                <a:lnTo>
                  <a:pt x="12" y="751"/>
                </a:lnTo>
                <a:lnTo>
                  <a:pt x="16" y="799"/>
                </a:lnTo>
                <a:lnTo>
                  <a:pt x="22" y="834"/>
                </a:lnTo>
                <a:lnTo>
                  <a:pt x="23" y="844"/>
                </a:lnTo>
                <a:lnTo>
                  <a:pt x="26" y="849"/>
                </a:lnTo>
                <a:lnTo>
                  <a:pt x="26" y="849"/>
                </a:lnTo>
                <a:lnTo>
                  <a:pt x="37" y="859"/>
                </a:lnTo>
                <a:lnTo>
                  <a:pt x="48" y="867"/>
                </a:lnTo>
                <a:lnTo>
                  <a:pt x="59" y="875"/>
                </a:lnTo>
                <a:lnTo>
                  <a:pt x="59" y="875"/>
                </a:lnTo>
                <a:lnTo>
                  <a:pt x="58" y="881"/>
                </a:lnTo>
                <a:lnTo>
                  <a:pt x="58" y="895"/>
                </a:lnTo>
                <a:lnTo>
                  <a:pt x="56" y="943"/>
                </a:lnTo>
                <a:lnTo>
                  <a:pt x="56" y="993"/>
                </a:lnTo>
                <a:lnTo>
                  <a:pt x="58" y="1014"/>
                </a:lnTo>
                <a:lnTo>
                  <a:pt x="59" y="1026"/>
                </a:lnTo>
                <a:lnTo>
                  <a:pt x="59" y="1026"/>
                </a:lnTo>
                <a:lnTo>
                  <a:pt x="74" y="1099"/>
                </a:lnTo>
                <a:lnTo>
                  <a:pt x="81" y="1143"/>
                </a:lnTo>
                <a:lnTo>
                  <a:pt x="85" y="1169"/>
                </a:lnTo>
                <a:lnTo>
                  <a:pt x="85" y="1169"/>
                </a:lnTo>
                <a:lnTo>
                  <a:pt x="81" y="1228"/>
                </a:lnTo>
                <a:lnTo>
                  <a:pt x="77" y="1320"/>
                </a:lnTo>
                <a:lnTo>
                  <a:pt x="77" y="1320"/>
                </a:lnTo>
                <a:lnTo>
                  <a:pt x="73" y="1379"/>
                </a:lnTo>
                <a:lnTo>
                  <a:pt x="67" y="1447"/>
                </a:lnTo>
                <a:lnTo>
                  <a:pt x="59" y="1530"/>
                </a:lnTo>
                <a:lnTo>
                  <a:pt x="59" y="1530"/>
                </a:lnTo>
                <a:lnTo>
                  <a:pt x="53" y="1541"/>
                </a:lnTo>
                <a:lnTo>
                  <a:pt x="51" y="1549"/>
                </a:lnTo>
                <a:lnTo>
                  <a:pt x="51" y="1553"/>
                </a:lnTo>
                <a:lnTo>
                  <a:pt x="51" y="1554"/>
                </a:lnTo>
                <a:lnTo>
                  <a:pt x="51" y="1554"/>
                </a:lnTo>
                <a:lnTo>
                  <a:pt x="53" y="1561"/>
                </a:lnTo>
                <a:lnTo>
                  <a:pt x="56" y="1569"/>
                </a:lnTo>
                <a:lnTo>
                  <a:pt x="59" y="1580"/>
                </a:lnTo>
                <a:lnTo>
                  <a:pt x="59" y="1580"/>
                </a:lnTo>
                <a:lnTo>
                  <a:pt x="56" y="1616"/>
                </a:lnTo>
                <a:lnTo>
                  <a:pt x="56" y="1642"/>
                </a:lnTo>
                <a:lnTo>
                  <a:pt x="58" y="1652"/>
                </a:lnTo>
                <a:lnTo>
                  <a:pt x="58" y="1654"/>
                </a:lnTo>
                <a:lnTo>
                  <a:pt x="59" y="1656"/>
                </a:lnTo>
                <a:lnTo>
                  <a:pt x="59" y="1656"/>
                </a:lnTo>
                <a:lnTo>
                  <a:pt x="63" y="1656"/>
                </a:lnTo>
                <a:lnTo>
                  <a:pt x="66" y="1656"/>
                </a:lnTo>
                <a:lnTo>
                  <a:pt x="74" y="1654"/>
                </a:lnTo>
                <a:lnTo>
                  <a:pt x="78" y="1654"/>
                </a:lnTo>
                <a:lnTo>
                  <a:pt x="82" y="1656"/>
                </a:lnTo>
                <a:lnTo>
                  <a:pt x="88" y="1659"/>
                </a:lnTo>
                <a:lnTo>
                  <a:pt x="93" y="1664"/>
                </a:lnTo>
                <a:lnTo>
                  <a:pt x="93" y="1664"/>
                </a:lnTo>
                <a:lnTo>
                  <a:pt x="99" y="1669"/>
                </a:lnTo>
                <a:lnTo>
                  <a:pt x="107" y="1675"/>
                </a:lnTo>
                <a:lnTo>
                  <a:pt x="115" y="1679"/>
                </a:lnTo>
                <a:lnTo>
                  <a:pt x="125" y="1682"/>
                </a:lnTo>
                <a:lnTo>
                  <a:pt x="145" y="1686"/>
                </a:lnTo>
                <a:lnTo>
                  <a:pt x="169" y="1689"/>
                </a:lnTo>
                <a:lnTo>
                  <a:pt x="169" y="1689"/>
                </a:lnTo>
                <a:lnTo>
                  <a:pt x="182" y="1690"/>
                </a:lnTo>
                <a:lnTo>
                  <a:pt x="200" y="1690"/>
                </a:lnTo>
                <a:lnTo>
                  <a:pt x="240" y="1687"/>
                </a:lnTo>
                <a:lnTo>
                  <a:pt x="280" y="1683"/>
                </a:lnTo>
                <a:lnTo>
                  <a:pt x="311" y="1680"/>
                </a:lnTo>
                <a:lnTo>
                  <a:pt x="311" y="1680"/>
                </a:lnTo>
                <a:lnTo>
                  <a:pt x="335" y="1679"/>
                </a:lnTo>
                <a:lnTo>
                  <a:pt x="354" y="1678"/>
                </a:lnTo>
                <a:lnTo>
                  <a:pt x="361" y="1675"/>
                </a:lnTo>
                <a:lnTo>
                  <a:pt x="365" y="1672"/>
                </a:lnTo>
                <a:lnTo>
                  <a:pt x="365" y="1671"/>
                </a:lnTo>
                <a:lnTo>
                  <a:pt x="365" y="1669"/>
                </a:lnTo>
                <a:lnTo>
                  <a:pt x="362" y="1664"/>
                </a:lnTo>
                <a:lnTo>
                  <a:pt x="362" y="1664"/>
                </a:lnTo>
                <a:lnTo>
                  <a:pt x="347" y="1652"/>
                </a:lnTo>
                <a:lnTo>
                  <a:pt x="328" y="1638"/>
                </a:lnTo>
                <a:lnTo>
                  <a:pt x="310" y="1626"/>
                </a:lnTo>
                <a:lnTo>
                  <a:pt x="295" y="1613"/>
                </a:lnTo>
                <a:lnTo>
                  <a:pt x="295" y="1613"/>
                </a:lnTo>
                <a:lnTo>
                  <a:pt x="269" y="1591"/>
                </a:lnTo>
                <a:lnTo>
                  <a:pt x="258" y="1580"/>
                </a:lnTo>
                <a:lnTo>
                  <a:pt x="254" y="1576"/>
                </a:lnTo>
                <a:lnTo>
                  <a:pt x="252" y="1572"/>
                </a:lnTo>
                <a:lnTo>
                  <a:pt x="252" y="1572"/>
                </a:lnTo>
                <a:lnTo>
                  <a:pt x="252" y="1567"/>
                </a:lnTo>
                <a:lnTo>
                  <a:pt x="252" y="1557"/>
                </a:lnTo>
                <a:lnTo>
                  <a:pt x="255" y="1534"/>
                </a:lnTo>
                <a:lnTo>
                  <a:pt x="258" y="1505"/>
                </a:lnTo>
                <a:lnTo>
                  <a:pt x="261" y="1479"/>
                </a:lnTo>
                <a:lnTo>
                  <a:pt x="261" y="1479"/>
                </a:lnTo>
                <a:lnTo>
                  <a:pt x="265" y="1434"/>
                </a:lnTo>
                <a:lnTo>
                  <a:pt x="267" y="1416"/>
                </a:lnTo>
                <a:lnTo>
                  <a:pt x="269" y="1403"/>
                </a:lnTo>
                <a:lnTo>
                  <a:pt x="269" y="1403"/>
                </a:lnTo>
                <a:lnTo>
                  <a:pt x="270" y="1381"/>
                </a:lnTo>
                <a:lnTo>
                  <a:pt x="270" y="1329"/>
                </a:lnTo>
                <a:lnTo>
                  <a:pt x="270" y="1174"/>
                </a:lnTo>
                <a:lnTo>
                  <a:pt x="269" y="951"/>
                </a:lnTo>
                <a:lnTo>
                  <a:pt x="269" y="951"/>
                </a:lnTo>
                <a:lnTo>
                  <a:pt x="270" y="941"/>
                </a:lnTo>
                <a:lnTo>
                  <a:pt x="273" y="923"/>
                </a:lnTo>
                <a:lnTo>
                  <a:pt x="276" y="901"/>
                </a:lnTo>
                <a:lnTo>
                  <a:pt x="277" y="884"/>
                </a:lnTo>
                <a:lnTo>
                  <a:pt x="277" y="884"/>
                </a:lnTo>
                <a:lnTo>
                  <a:pt x="277" y="877"/>
                </a:lnTo>
                <a:lnTo>
                  <a:pt x="274" y="873"/>
                </a:lnTo>
                <a:lnTo>
                  <a:pt x="267" y="866"/>
                </a:lnTo>
                <a:lnTo>
                  <a:pt x="266" y="863"/>
                </a:lnTo>
                <a:lnTo>
                  <a:pt x="269" y="862"/>
                </a:lnTo>
                <a:lnTo>
                  <a:pt x="274" y="860"/>
                </a:lnTo>
                <a:lnTo>
                  <a:pt x="285" y="859"/>
                </a:lnTo>
                <a:lnTo>
                  <a:pt x="285" y="859"/>
                </a:lnTo>
                <a:lnTo>
                  <a:pt x="314" y="853"/>
                </a:lnTo>
                <a:lnTo>
                  <a:pt x="340" y="848"/>
                </a:lnTo>
                <a:lnTo>
                  <a:pt x="351" y="844"/>
                </a:lnTo>
                <a:lnTo>
                  <a:pt x="359" y="841"/>
                </a:lnTo>
                <a:lnTo>
                  <a:pt x="366" y="837"/>
                </a:lnTo>
                <a:lnTo>
                  <a:pt x="370" y="833"/>
                </a:lnTo>
                <a:lnTo>
                  <a:pt x="370" y="833"/>
                </a:lnTo>
                <a:lnTo>
                  <a:pt x="372" y="827"/>
                </a:lnTo>
                <a:lnTo>
                  <a:pt x="372" y="819"/>
                </a:lnTo>
                <a:lnTo>
                  <a:pt x="373" y="797"/>
                </a:lnTo>
                <a:lnTo>
                  <a:pt x="372" y="774"/>
                </a:lnTo>
                <a:lnTo>
                  <a:pt x="370" y="757"/>
                </a:lnTo>
                <a:lnTo>
                  <a:pt x="370" y="757"/>
                </a:lnTo>
                <a:lnTo>
                  <a:pt x="364" y="730"/>
                </a:lnTo>
                <a:lnTo>
                  <a:pt x="353" y="685"/>
                </a:lnTo>
                <a:lnTo>
                  <a:pt x="336" y="623"/>
                </a:lnTo>
                <a:lnTo>
                  <a:pt x="336" y="623"/>
                </a:lnTo>
                <a:lnTo>
                  <a:pt x="344" y="623"/>
                </a:lnTo>
                <a:lnTo>
                  <a:pt x="361" y="623"/>
                </a:lnTo>
                <a:lnTo>
                  <a:pt x="380" y="620"/>
                </a:lnTo>
                <a:lnTo>
                  <a:pt x="390" y="618"/>
                </a:lnTo>
                <a:lnTo>
                  <a:pt x="395" y="615"/>
                </a:lnTo>
                <a:lnTo>
                  <a:pt x="395" y="615"/>
                </a:lnTo>
                <a:lnTo>
                  <a:pt x="405" y="608"/>
                </a:lnTo>
                <a:lnTo>
                  <a:pt x="413" y="600"/>
                </a:lnTo>
                <a:lnTo>
                  <a:pt x="418" y="593"/>
                </a:lnTo>
                <a:lnTo>
                  <a:pt x="420" y="590"/>
                </a:lnTo>
                <a:lnTo>
                  <a:pt x="420" y="590"/>
                </a:lnTo>
                <a:lnTo>
                  <a:pt x="421" y="589"/>
                </a:lnTo>
                <a:lnTo>
                  <a:pt x="423" y="589"/>
                </a:lnTo>
                <a:lnTo>
                  <a:pt x="428" y="589"/>
                </a:lnTo>
                <a:lnTo>
                  <a:pt x="436" y="587"/>
                </a:lnTo>
                <a:lnTo>
                  <a:pt x="440" y="585"/>
                </a:lnTo>
                <a:lnTo>
                  <a:pt x="446" y="582"/>
                </a:lnTo>
                <a:lnTo>
                  <a:pt x="446" y="582"/>
                </a:lnTo>
                <a:lnTo>
                  <a:pt x="453" y="574"/>
                </a:lnTo>
                <a:lnTo>
                  <a:pt x="458" y="567"/>
                </a:lnTo>
                <a:lnTo>
                  <a:pt x="462" y="556"/>
                </a:lnTo>
                <a:lnTo>
                  <a:pt x="462" y="556"/>
                </a:lnTo>
                <a:lnTo>
                  <a:pt x="468" y="541"/>
                </a:lnTo>
                <a:lnTo>
                  <a:pt x="473" y="532"/>
                </a:lnTo>
                <a:lnTo>
                  <a:pt x="476" y="531"/>
                </a:lnTo>
                <a:lnTo>
                  <a:pt x="479" y="531"/>
                </a:lnTo>
                <a:lnTo>
                  <a:pt x="479" y="531"/>
                </a:lnTo>
                <a:lnTo>
                  <a:pt x="486" y="532"/>
                </a:lnTo>
                <a:lnTo>
                  <a:pt x="492" y="534"/>
                </a:lnTo>
                <a:lnTo>
                  <a:pt x="499" y="534"/>
                </a:lnTo>
                <a:lnTo>
                  <a:pt x="505" y="531"/>
                </a:lnTo>
                <a:lnTo>
                  <a:pt x="505" y="531"/>
                </a:lnTo>
                <a:lnTo>
                  <a:pt x="506" y="528"/>
                </a:lnTo>
                <a:lnTo>
                  <a:pt x="506" y="526"/>
                </a:lnTo>
                <a:lnTo>
                  <a:pt x="506" y="520"/>
                </a:lnTo>
                <a:lnTo>
                  <a:pt x="505" y="515"/>
                </a:lnTo>
                <a:lnTo>
                  <a:pt x="538" y="489"/>
                </a:lnTo>
                <a:lnTo>
                  <a:pt x="538" y="480"/>
                </a:lnTo>
                <a:lnTo>
                  <a:pt x="495" y="472"/>
                </a:lnTo>
                <a:lnTo>
                  <a:pt x="454" y="506"/>
                </a:lnTo>
                <a:lnTo>
                  <a:pt x="454" y="506"/>
                </a:lnTo>
                <a:lnTo>
                  <a:pt x="454" y="505"/>
                </a:lnTo>
                <a:lnTo>
                  <a:pt x="453" y="504"/>
                </a:lnTo>
                <a:lnTo>
                  <a:pt x="451" y="504"/>
                </a:lnTo>
                <a:lnTo>
                  <a:pt x="446" y="506"/>
                </a:lnTo>
                <a:lnTo>
                  <a:pt x="446" y="506"/>
                </a:lnTo>
                <a:lnTo>
                  <a:pt x="436" y="509"/>
                </a:lnTo>
                <a:lnTo>
                  <a:pt x="432" y="511"/>
                </a:lnTo>
                <a:lnTo>
                  <a:pt x="428" y="515"/>
                </a:lnTo>
                <a:lnTo>
                  <a:pt x="428" y="515"/>
                </a:lnTo>
                <a:lnTo>
                  <a:pt x="425" y="516"/>
                </a:lnTo>
                <a:lnTo>
                  <a:pt x="421" y="519"/>
                </a:lnTo>
                <a:lnTo>
                  <a:pt x="412" y="520"/>
                </a:lnTo>
                <a:lnTo>
                  <a:pt x="402" y="522"/>
                </a:lnTo>
                <a:lnTo>
                  <a:pt x="395" y="523"/>
                </a:lnTo>
                <a:lnTo>
                  <a:pt x="379" y="523"/>
                </a:lnTo>
                <a:lnTo>
                  <a:pt x="379" y="523"/>
                </a:lnTo>
                <a:lnTo>
                  <a:pt x="364" y="520"/>
                </a:lnTo>
                <a:lnTo>
                  <a:pt x="337" y="513"/>
                </a:lnTo>
                <a:lnTo>
                  <a:pt x="310" y="508"/>
                </a:lnTo>
                <a:lnTo>
                  <a:pt x="300" y="506"/>
                </a:lnTo>
                <a:lnTo>
                  <a:pt x="295" y="506"/>
                </a:lnTo>
                <a:lnTo>
                  <a:pt x="295" y="506"/>
                </a:lnTo>
                <a:lnTo>
                  <a:pt x="292" y="505"/>
                </a:lnTo>
                <a:lnTo>
                  <a:pt x="292" y="504"/>
                </a:lnTo>
                <a:lnTo>
                  <a:pt x="291" y="498"/>
                </a:lnTo>
                <a:lnTo>
                  <a:pt x="292" y="479"/>
                </a:lnTo>
                <a:lnTo>
                  <a:pt x="294" y="457"/>
                </a:lnTo>
                <a:lnTo>
                  <a:pt x="295" y="446"/>
                </a:lnTo>
                <a:lnTo>
                  <a:pt x="295" y="439"/>
                </a:lnTo>
                <a:lnTo>
                  <a:pt x="295" y="439"/>
                </a:lnTo>
                <a:lnTo>
                  <a:pt x="294" y="428"/>
                </a:lnTo>
                <a:lnTo>
                  <a:pt x="292" y="420"/>
                </a:lnTo>
                <a:lnTo>
                  <a:pt x="285" y="409"/>
                </a:lnTo>
                <a:lnTo>
                  <a:pt x="269" y="388"/>
                </a:lnTo>
                <a:lnTo>
                  <a:pt x="269" y="388"/>
                </a:lnTo>
                <a:lnTo>
                  <a:pt x="251" y="364"/>
                </a:lnTo>
                <a:lnTo>
                  <a:pt x="236" y="345"/>
                </a:lnTo>
                <a:lnTo>
                  <a:pt x="219" y="321"/>
                </a:lnTo>
                <a:lnTo>
                  <a:pt x="219" y="321"/>
                </a:lnTo>
                <a:lnTo>
                  <a:pt x="217" y="317"/>
                </a:lnTo>
                <a:lnTo>
                  <a:pt x="215" y="313"/>
                </a:lnTo>
                <a:lnTo>
                  <a:pt x="214" y="305"/>
                </a:lnTo>
                <a:lnTo>
                  <a:pt x="215" y="295"/>
                </a:lnTo>
                <a:lnTo>
                  <a:pt x="219" y="287"/>
                </a:lnTo>
                <a:lnTo>
                  <a:pt x="219" y="287"/>
                </a:lnTo>
                <a:lnTo>
                  <a:pt x="221" y="283"/>
                </a:lnTo>
                <a:lnTo>
                  <a:pt x="221" y="282"/>
                </a:lnTo>
                <a:lnTo>
                  <a:pt x="219" y="282"/>
                </a:lnTo>
                <a:lnTo>
                  <a:pt x="215" y="280"/>
                </a:lnTo>
                <a:lnTo>
                  <a:pt x="210" y="279"/>
                </a:lnTo>
                <a:lnTo>
                  <a:pt x="210" y="279"/>
                </a:lnTo>
                <a:lnTo>
                  <a:pt x="206" y="276"/>
                </a:lnTo>
                <a:lnTo>
                  <a:pt x="200" y="271"/>
                </a:lnTo>
                <a:lnTo>
                  <a:pt x="197" y="265"/>
                </a:lnTo>
                <a:lnTo>
                  <a:pt x="193" y="262"/>
                </a:lnTo>
                <a:lnTo>
                  <a:pt x="193" y="262"/>
                </a:lnTo>
                <a:lnTo>
                  <a:pt x="193" y="261"/>
                </a:lnTo>
                <a:lnTo>
                  <a:pt x="193" y="255"/>
                </a:lnTo>
                <a:lnTo>
                  <a:pt x="197" y="244"/>
                </a:lnTo>
                <a:lnTo>
                  <a:pt x="202" y="233"/>
                </a:lnTo>
                <a:lnTo>
                  <a:pt x="202" y="229"/>
                </a:lnTo>
                <a:lnTo>
                  <a:pt x="202" y="229"/>
                </a:lnTo>
                <a:lnTo>
                  <a:pt x="206" y="232"/>
                </a:lnTo>
                <a:lnTo>
                  <a:pt x="218" y="240"/>
                </a:lnTo>
                <a:lnTo>
                  <a:pt x="225" y="243"/>
                </a:lnTo>
                <a:lnTo>
                  <a:pt x="233" y="246"/>
                </a:lnTo>
                <a:lnTo>
                  <a:pt x="239" y="247"/>
                </a:lnTo>
                <a:lnTo>
                  <a:pt x="244" y="246"/>
                </a:lnTo>
                <a:lnTo>
                  <a:pt x="244" y="246"/>
                </a:lnTo>
                <a:lnTo>
                  <a:pt x="251" y="242"/>
                </a:lnTo>
                <a:lnTo>
                  <a:pt x="258" y="239"/>
                </a:lnTo>
                <a:lnTo>
                  <a:pt x="261" y="238"/>
                </a:lnTo>
                <a:lnTo>
                  <a:pt x="262" y="238"/>
                </a:lnTo>
                <a:lnTo>
                  <a:pt x="261" y="238"/>
                </a:lnTo>
                <a:lnTo>
                  <a:pt x="261" y="238"/>
                </a:lnTo>
                <a:lnTo>
                  <a:pt x="266" y="242"/>
                </a:lnTo>
                <a:lnTo>
                  <a:pt x="280" y="254"/>
                </a:lnTo>
                <a:lnTo>
                  <a:pt x="295" y="266"/>
                </a:lnTo>
                <a:lnTo>
                  <a:pt x="300" y="271"/>
                </a:lnTo>
                <a:lnTo>
                  <a:pt x="303" y="271"/>
                </a:lnTo>
                <a:lnTo>
                  <a:pt x="303" y="271"/>
                </a:lnTo>
                <a:lnTo>
                  <a:pt x="305" y="269"/>
                </a:lnTo>
                <a:lnTo>
                  <a:pt x="307" y="268"/>
                </a:lnTo>
                <a:lnTo>
                  <a:pt x="310" y="265"/>
                </a:lnTo>
                <a:lnTo>
                  <a:pt x="311" y="262"/>
                </a:lnTo>
                <a:lnTo>
                  <a:pt x="311" y="262"/>
                </a:lnTo>
                <a:lnTo>
                  <a:pt x="305" y="254"/>
                </a:lnTo>
                <a:lnTo>
                  <a:pt x="289" y="240"/>
                </a:lnTo>
                <a:lnTo>
                  <a:pt x="269" y="220"/>
                </a:lnTo>
                <a:lnTo>
                  <a:pt x="277" y="203"/>
                </a:lnTo>
                <a:lnTo>
                  <a:pt x="277" y="203"/>
                </a:lnTo>
                <a:lnTo>
                  <a:pt x="278" y="192"/>
                </a:lnTo>
                <a:lnTo>
                  <a:pt x="277" y="179"/>
                </a:lnTo>
                <a:lnTo>
                  <a:pt x="277" y="179"/>
                </a:lnTo>
                <a:lnTo>
                  <a:pt x="273" y="170"/>
                </a:lnTo>
                <a:lnTo>
                  <a:pt x="270" y="165"/>
                </a:lnTo>
                <a:lnTo>
                  <a:pt x="269" y="162"/>
                </a:lnTo>
                <a:lnTo>
                  <a:pt x="269" y="162"/>
                </a:lnTo>
                <a:lnTo>
                  <a:pt x="274" y="147"/>
                </a:lnTo>
                <a:lnTo>
                  <a:pt x="277" y="139"/>
                </a:lnTo>
                <a:lnTo>
                  <a:pt x="277" y="136"/>
                </a:lnTo>
                <a:lnTo>
                  <a:pt x="277" y="136"/>
                </a:lnTo>
                <a:lnTo>
                  <a:pt x="278" y="137"/>
                </a:lnTo>
                <a:lnTo>
                  <a:pt x="283" y="139"/>
                </a:lnTo>
                <a:lnTo>
                  <a:pt x="296" y="142"/>
                </a:lnTo>
                <a:lnTo>
                  <a:pt x="314" y="144"/>
                </a:lnTo>
                <a:lnTo>
                  <a:pt x="328" y="144"/>
                </a:lnTo>
                <a:lnTo>
                  <a:pt x="328" y="144"/>
                </a:lnTo>
                <a:lnTo>
                  <a:pt x="333" y="144"/>
                </a:lnTo>
                <a:lnTo>
                  <a:pt x="340" y="142"/>
                </a:lnTo>
                <a:lnTo>
                  <a:pt x="351" y="136"/>
                </a:lnTo>
                <a:lnTo>
                  <a:pt x="361" y="131"/>
                </a:lnTo>
                <a:lnTo>
                  <a:pt x="362" y="128"/>
                </a:lnTo>
                <a:lnTo>
                  <a:pt x="362" y="128"/>
                </a:lnTo>
                <a:lnTo>
                  <a:pt x="362" y="128"/>
                </a:lnTo>
                <a:lnTo>
                  <a:pt x="358" y="128"/>
                </a:lnTo>
                <a:lnTo>
                  <a:pt x="353" y="125"/>
                </a:lnTo>
                <a:lnTo>
                  <a:pt x="335" y="117"/>
                </a:lnTo>
                <a:lnTo>
                  <a:pt x="317" y="106"/>
                </a:lnTo>
                <a:lnTo>
                  <a:pt x="309" y="100"/>
                </a:lnTo>
                <a:lnTo>
                  <a:pt x="303" y="95"/>
                </a:lnTo>
                <a:lnTo>
                  <a:pt x="303" y="95"/>
                </a:lnTo>
                <a:lnTo>
                  <a:pt x="298" y="88"/>
                </a:lnTo>
                <a:lnTo>
                  <a:pt x="294" y="81"/>
                </a:lnTo>
                <a:lnTo>
                  <a:pt x="287" y="65"/>
                </a:lnTo>
                <a:lnTo>
                  <a:pt x="278" y="48"/>
                </a:lnTo>
                <a:lnTo>
                  <a:pt x="274" y="41"/>
                </a:lnTo>
                <a:lnTo>
                  <a:pt x="269" y="36"/>
                </a:lnTo>
                <a:lnTo>
                  <a:pt x="269" y="36"/>
                </a:lnTo>
                <a:lnTo>
                  <a:pt x="265" y="32"/>
                </a:lnTo>
                <a:lnTo>
                  <a:pt x="263" y="28"/>
                </a:lnTo>
                <a:lnTo>
                  <a:pt x="261" y="22"/>
                </a:lnTo>
                <a:lnTo>
                  <a:pt x="258" y="20"/>
                </a:lnTo>
                <a:lnTo>
                  <a:pt x="254" y="17"/>
                </a:lnTo>
                <a:lnTo>
                  <a:pt x="247" y="14"/>
                </a:lnTo>
                <a:lnTo>
                  <a:pt x="236" y="10"/>
                </a:lnTo>
                <a:lnTo>
                  <a:pt x="236" y="10"/>
                </a:lnTo>
                <a:lnTo>
                  <a:pt x="203" y="3"/>
                </a:lnTo>
                <a:lnTo>
                  <a:pt x="195" y="2"/>
                </a:lnTo>
                <a:lnTo>
                  <a:pt x="185" y="2"/>
                </a:lnTo>
                <a:lnTo>
                  <a:pt x="185" y="2"/>
                </a:lnTo>
                <a:lnTo>
                  <a:pt x="163" y="0"/>
                </a:lnTo>
                <a:lnTo>
                  <a:pt x="154" y="0"/>
                </a:lnTo>
                <a:lnTo>
                  <a:pt x="143" y="2"/>
                </a:lnTo>
                <a:lnTo>
                  <a:pt x="143" y="2"/>
                </a:lnTo>
                <a:lnTo>
                  <a:pt x="132" y="7"/>
                </a:lnTo>
                <a:lnTo>
                  <a:pt x="118" y="17"/>
                </a:lnTo>
                <a:lnTo>
                  <a:pt x="107" y="26"/>
                </a:lnTo>
                <a:lnTo>
                  <a:pt x="103" y="32"/>
                </a:lnTo>
                <a:lnTo>
                  <a:pt x="101" y="36"/>
                </a:lnTo>
                <a:lnTo>
                  <a:pt x="101" y="36"/>
                </a:lnTo>
                <a:lnTo>
                  <a:pt x="100" y="43"/>
                </a:lnTo>
                <a:lnTo>
                  <a:pt x="97" y="48"/>
                </a:lnTo>
                <a:lnTo>
                  <a:pt x="95" y="54"/>
                </a:lnTo>
                <a:lnTo>
                  <a:pt x="93" y="61"/>
                </a:lnTo>
                <a:lnTo>
                  <a:pt x="93" y="61"/>
                </a:lnTo>
                <a:lnTo>
                  <a:pt x="90" y="70"/>
                </a:lnTo>
                <a:lnTo>
                  <a:pt x="88" y="79"/>
                </a:lnTo>
                <a:lnTo>
                  <a:pt x="85" y="87"/>
                </a:lnTo>
                <a:lnTo>
                  <a:pt x="85" y="87"/>
                </a:lnTo>
                <a:lnTo>
                  <a:pt x="89" y="92"/>
                </a:lnTo>
                <a:lnTo>
                  <a:pt x="92" y="95"/>
                </a:lnTo>
                <a:lnTo>
                  <a:pt x="92" y="96"/>
                </a:lnTo>
                <a:lnTo>
                  <a:pt x="93" y="95"/>
                </a:lnTo>
                <a:lnTo>
                  <a:pt x="93" y="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7258503C-3ABF-4076-8482-FE248E4FFC20}"/>
              </a:ext>
            </a:extLst>
          </p:cNvPr>
          <p:cNvSpPr>
            <a:spLocks noEditPoints="1"/>
          </p:cNvSpPr>
          <p:nvPr/>
        </p:nvSpPr>
        <p:spPr bwMode="auto">
          <a:xfrm>
            <a:off x="979158" y="4644135"/>
            <a:ext cx="470079" cy="1667800"/>
          </a:xfrm>
          <a:custGeom>
            <a:avLst/>
            <a:gdLst>
              <a:gd name="T0" fmla="*/ 66 w 480"/>
              <a:gd name="T1" fmla="*/ 80 h 1703"/>
              <a:gd name="T2" fmla="*/ 56 w 480"/>
              <a:gd name="T3" fmla="*/ 106 h 1703"/>
              <a:gd name="T4" fmla="*/ 51 w 480"/>
              <a:gd name="T5" fmla="*/ 149 h 1703"/>
              <a:gd name="T6" fmla="*/ 75 w 480"/>
              <a:gd name="T7" fmla="*/ 208 h 1703"/>
              <a:gd name="T8" fmla="*/ 92 w 480"/>
              <a:gd name="T9" fmla="*/ 236 h 1703"/>
              <a:gd name="T10" fmla="*/ 26 w 480"/>
              <a:gd name="T11" fmla="*/ 324 h 1703"/>
              <a:gd name="T12" fmla="*/ 0 w 480"/>
              <a:gd name="T13" fmla="*/ 379 h 1703"/>
              <a:gd name="T14" fmla="*/ 11 w 480"/>
              <a:gd name="T15" fmla="*/ 460 h 1703"/>
              <a:gd name="T16" fmla="*/ 20 w 480"/>
              <a:gd name="T17" fmla="*/ 522 h 1703"/>
              <a:gd name="T18" fmla="*/ 59 w 480"/>
              <a:gd name="T19" fmla="*/ 882 h 1703"/>
              <a:gd name="T20" fmla="*/ 57 w 480"/>
              <a:gd name="T21" fmla="*/ 930 h 1703"/>
              <a:gd name="T22" fmla="*/ 96 w 480"/>
              <a:gd name="T23" fmla="*/ 1009 h 1703"/>
              <a:gd name="T24" fmla="*/ 112 w 480"/>
              <a:gd name="T25" fmla="*/ 1305 h 1703"/>
              <a:gd name="T26" fmla="*/ 103 w 480"/>
              <a:gd name="T27" fmla="*/ 1509 h 1703"/>
              <a:gd name="T28" fmla="*/ 137 w 480"/>
              <a:gd name="T29" fmla="*/ 1617 h 1703"/>
              <a:gd name="T30" fmla="*/ 147 w 480"/>
              <a:gd name="T31" fmla="*/ 1668 h 1703"/>
              <a:gd name="T32" fmla="*/ 160 w 480"/>
              <a:gd name="T33" fmla="*/ 1694 h 1703"/>
              <a:gd name="T34" fmla="*/ 326 w 480"/>
              <a:gd name="T35" fmla="*/ 1703 h 1703"/>
              <a:gd name="T36" fmla="*/ 361 w 480"/>
              <a:gd name="T37" fmla="*/ 1698 h 1703"/>
              <a:gd name="T38" fmla="*/ 377 w 480"/>
              <a:gd name="T39" fmla="*/ 1682 h 1703"/>
              <a:gd name="T40" fmla="*/ 442 w 480"/>
              <a:gd name="T41" fmla="*/ 1657 h 1703"/>
              <a:gd name="T42" fmla="*/ 480 w 480"/>
              <a:gd name="T43" fmla="*/ 1652 h 1703"/>
              <a:gd name="T44" fmla="*/ 461 w 480"/>
              <a:gd name="T45" fmla="*/ 1606 h 1703"/>
              <a:gd name="T46" fmla="*/ 439 w 480"/>
              <a:gd name="T47" fmla="*/ 1590 h 1703"/>
              <a:gd name="T48" fmla="*/ 388 w 480"/>
              <a:gd name="T49" fmla="*/ 1569 h 1703"/>
              <a:gd name="T50" fmla="*/ 376 w 480"/>
              <a:gd name="T51" fmla="*/ 1550 h 1703"/>
              <a:gd name="T52" fmla="*/ 388 w 480"/>
              <a:gd name="T53" fmla="*/ 1543 h 1703"/>
              <a:gd name="T54" fmla="*/ 380 w 480"/>
              <a:gd name="T55" fmla="*/ 1532 h 1703"/>
              <a:gd name="T56" fmla="*/ 347 w 480"/>
              <a:gd name="T57" fmla="*/ 1498 h 1703"/>
              <a:gd name="T58" fmla="*/ 336 w 480"/>
              <a:gd name="T59" fmla="*/ 1346 h 1703"/>
              <a:gd name="T60" fmla="*/ 343 w 480"/>
              <a:gd name="T61" fmla="*/ 976 h 1703"/>
              <a:gd name="T62" fmla="*/ 351 w 480"/>
              <a:gd name="T63" fmla="*/ 956 h 1703"/>
              <a:gd name="T64" fmla="*/ 347 w 480"/>
              <a:gd name="T65" fmla="*/ 782 h 1703"/>
              <a:gd name="T66" fmla="*/ 317 w 480"/>
              <a:gd name="T67" fmla="*/ 511 h 1703"/>
              <a:gd name="T68" fmla="*/ 317 w 480"/>
              <a:gd name="T69" fmla="*/ 358 h 1703"/>
              <a:gd name="T70" fmla="*/ 306 w 480"/>
              <a:gd name="T71" fmla="*/ 287 h 1703"/>
              <a:gd name="T72" fmla="*/ 285 w 480"/>
              <a:gd name="T73" fmla="*/ 216 h 1703"/>
              <a:gd name="T74" fmla="*/ 285 w 480"/>
              <a:gd name="T75" fmla="*/ 165 h 1703"/>
              <a:gd name="T76" fmla="*/ 285 w 480"/>
              <a:gd name="T77" fmla="*/ 133 h 1703"/>
              <a:gd name="T78" fmla="*/ 276 w 480"/>
              <a:gd name="T79" fmla="*/ 144 h 1703"/>
              <a:gd name="T80" fmla="*/ 245 w 480"/>
              <a:gd name="T81" fmla="*/ 94 h 1703"/>
              <a:gd name="T82" fmla="*/ 229 w 480"/>
              <a:gd name="T83" fmla="*/ 66 h 1703"/>
              <a:gd name="T84" fmla="*/ 207 w 480"/>
              <a:gd name="T85" fmla="*/ 40 h 1703"/>
              <a:gd name="T86" fmla="*/ 190 w 480"/>
              <a:gd name="T87" fmla="*/ 14 h 1703"/>
              <a:gd name="T88" fmla="*/ 173 w 480"/>
              <a:gd name="T89" fmla="*/ 10 h 1703"/>
              <a:gd name="T90" fmla="*/ 155 w 480"/>
              <a:gd name="T91" fmla="*/ 11 h 1703"/>
              <a:gd name="T92" fmla="*/ 122 w 480"/>
              <a:gd name="T93" fmla="*/ 2 h 1703"/>
              <a:gd name="T94" fmla="*/ 112 w 480"/>
              <a:gd name="T95" fmla="*/ 11 h 1703"/>
              <a:gd name="T96" fmla="*/ 387 w 480"/>
              <a:gd name="T97" fmla="*/ 113 h 1703"/>
              <a:gd name="T98" fmla="*/ 383 w 480"/>
              <a:gd name="T99" fmla="*/ 143 h 1703"/>
              <a:gd name="T100" fmla="*/ 403 w 480"/>
              <a:gd name="T101" fmla="*/ 168 h 1703"/>
              <a:gd name="T102" fmla="*/ 422 w 480"/>
              <a:gd name="T103" fmla="*/ 169 h 1703"/>
              <a:gd name="T104" fmla="*/ 457 w 480"/>
              <a:gd name="T105" fmla="*/ 177 h 1703"/>
              <a:gd name="T106" fmla="*/ 479 w 480"/>
              <a:gd name="T107" fmla="*/ 161 h 1703"/>
              <a:gd name="T108" fmla="*/ 479 w 480"/>
              <a:gd name="T109" fmla="*/ 133 h 1703"/>
              <a:gd name="T110" fmla="*/ 465 w 480"/>
              <a:gd name="T111" fmla="*/ 96 h 1703"/>
              <a:gd name="T112" fmla="*/ 418 w 480"/>
              <a:gd name="T113" fmla="*/ 96 h 1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0" h="1703">
                <a:moveTo>
                  <a:pt x="112" y="22"/>
                </a:moveTo>
                <a:lnTo>
                  <a:pt x="112" y="22"/>
                </a:lnTo>
                <a:lnTo>
                  <a:pt x="89" y="53"/>
                </a:lnTo>
                <a:lnTo>
                  <a:pt x="72" y="73"/>
                </a:lnTo>
                <a:lnTo>
                  <a:pt x="66" y="80"/>
                </a:lnTo>
                <a:lnTo>
                  <a:pt x="61" y="83"/>
                </a:lnTo>
                <a:lnTo>
                  <a:pt x="61" y="83"/>
                </a:lnTo>
                <a:lnTo>
                  <a:pt x="59" y="85"/>
                </a:lnTo>
                <a:lnTo>
                  <a:pt x="57" y="91"/>
                </a:lnTo>
                <a:lnTo>
                  <a:pt x="56" y="106"/>
                </a:lnTo>
                <a:lnTo>
                  <a:pt x="55" y="127"/>
                </a:lnTo>
                <a:lnTo>
                  <a:pt x="53" y="136"/>
                </a:lnTo>
                <a:lnTo>
                  <a:pt x="51" y="144"/>
                </a:lnTo>
                <a:lnTo>
                  <a:pt x="51" y="144"/>
                </a:lnTo>
                <a:lnTo>
                  <a:pt x="51" y="149"/>
                </a:lnTo>
                <a:lnTo>
                  <a:pt x="51" y="153"/>
                </a:lnTo>
                <a:lnTo>
                  <a:pt x="53" y="164"/>
                </a:lnTo>
                <a:lnTo>
                  <a:pt x="57" y="176"/>
                </a:lnTo>
                <a:lnTo>
                  <a:pt x="63" y="187"/>
                </a:lnTo>
                <a:lnTo>
                  <a:pt x="75" y="208"/>
                </a:lnTo>
                <a:lnTo>
                  <a:pt x="82" y="216"/>
                </a:lnTo>
                <a:lnTo>
                  <a:pt x="82" y="216"/>
                </a:lnTo>
                <a:lnTo>
                  <a:pt x="93" y="221"/>
                </a:lnTo>
                <a:lnTo>
                  <a:pt x="103" y="225"/>
                </a:lnTo>
                <a:lnTo>
                  <a:pt x="92" y="236"/>
                </a:lnTo>
                <a:lnTo>
                  <a:pt x="112" y="246"/>
                </a:lnTo>
                <a:lnTo>
                  <a:pt x="103" y="267"/>
                </a:lnTo>
                <a:lnTo>
                  <a:pt x="30" y="317"/>
                </a:lnTo>
                <a:lnTo>
                  <a:pt x="30" y="317"/>
                </a:lnTo>
                <a:lnTo>
                  <a:pt x="26" y="324"/>
                </a:lnTo>
                <a:lnTo>
                  <a:pt x="13" y="341"/>
                </a:lnTo>
                <a:lnTo>
                  <a:pt x="8" y="352"/>
                </a:lnTo>
                <a:lnTo>
                  <a:pt x="4" y="361"/>
                </a:lnTo>
                <a:lnTo>
                  <a:pt x="0" y="371"/>
                </a:lnTo>
                <a:lnTo>
                  <a:pt x="0" y="379"/>
                </a:lnTo>
                <a:lnTo>
                  <a:pt x="0" y="379"/>
                </a:lnTo>
                <a:lnTo>
                  <a:pt x="8" y="422"/>
                </a:lnTo>
                <a:lnTo>
                  <a:pt x="11" y="445"/>
                </a:lnTo>
                <a:lnTo>
                  <a:pt x="11" y="454"/>
                </a:lnTo>
                <a:lnTo>
                  <a:pt x="11" y="460"/>
                </a:lnTo>
                <a:lnTo>
                  <a:pt x="11" y="460"/>
                </a:lnTo>
                <a:lnTo>
                  <a:pt x="9" y="465"/>
                </a:lnTo>
                <a:lnTo>
                  <a:pt x="11" y="475"/>
                </a:lnTo>
                <a:lnTo>
                  <a:pt x="13" y="494"/>
                </a:lnTo>
                <a:lnTo>
                  <a:pt x="20" y="522"/>
                </a:lnTo>
                <a:lnTo>
                  <a:pt x="20" y="522"/>
                </a:lnTo>
                <a:lnTo>
                  <a:pt x="51" y="847"/>
                </a:lnTo>
                <a:lnTo>
                  <a:pt x="51" y="847"/>
                </a:lnTo>
                <a:lnTo>
                  <a:pt x="55" y="862"/>
                </a:lnTo>
                <a:lnTo>
                  <a:pt x="59" y="882"/>
                </a:lnTo>
                <a:lnTo>
                  <a:pt x="63" y="903"/>
                </a:lnTo>
                <a:lnTo>
                  <a:pt x="63" y="911"/>
                </a:lnTo>
                <a:lnTo>
                  <a:pt x="61" y="918"/>
                </a:lnTo>
                <a:lnTo>
                  <a:pt x="61" y="918"/>
                </a:lnTo>
                <a:lnTo>
                  <a:pt x="57" y="930"/>
                </a:lnTo>
                <a:lnTo>
                  <a:pt x="53" y="944"/>
                </a:lnTo>
                <a:lnTo>
                  <a:pt x="51" y="959"/>
                </a:lnTo>
                <a:lnTo>
                  <a:pt x="92" y="959"/>
                </a:lnTo>
                <a:lnTo>
                  <a:pt x="92" y="959"/>
                </a:lnTo>
                <a:lnTo>
                  <a:pt x="96" y="1009"/>
                </a:lnTo>
                <a:lnTo>
                  <a:pt x="104" y="1120"/>
                </a:lnTo>
                <a:lnTo>
                  <a:pt x="112" y="1238"/>
                </a:lnTo>
                <a:lnTo>
                  <a:pt x="114" y="1281"/>
                </a:lnTo>
                <a:lnTo>
                  <a:pt x="114" y="1295"/>
                </a:lnTo>
                <a:lnTo>
                  <a:pt x="112" y="1305"/>
                </a:lnTo>
                <a:lnTo>
                  <a:pt x="112" y="1305"/>
                </a:lnTo>
                <a:lnTo>
                  <a:pt x="110" y="1323"/>
                </a:lnTo>
                <a:lnTo>
                  <a:pt x="108" y="1349"/>
                </a:lnTo>
                <a:lnTo>
                  <a:pt x="104" y="1413"/>
                </a:lnTo>
                <a:lnTo>
                  <a:pt x="103" y="1509"/>
                </a:lnTo>
                <a:lnTo>
                  <a:pt x="103" y="1509"/>
                </a:lnTo>
                <a:lnTo>
                  <a:pt x="104" y="1519"/>
                </a:lnTo>
                <a:lnTo>
                  <a:pt x="108" y="1535"/>
                </a:lnTo>
                <a:lnTo>
                  <a:pt x="123" y="1576"/>
                </a:lnTo>
                <a:lnTo>
                  <a:pt x="137" y="1617"/>
                </a:lnTo>
                <a:lnTo>
                  <a:pt x="141" y="1633"/>
                </a:lnTo>
                <a:lnTo>
                  <a:pt x="142" y="1641"/>
                </a:lnTo>
                <a:lnTo>
                  <a:pt x="142" y="1641"/>
                </a:lnTo>
                <a:lnTo>
                  <a:pt x="144" y="1653"/>
                </a:lnTo>
                <a:lnTo>
                  <a:pt x="147" y="1668"/>
                </a:lnTo>
                <a:lnTo>
                  <a:pt x="149" y="1683"/>
                </a:lnTo>
                <a:lnTo>
                  <a:pt x="153" y="1692"/>
                </a:lnTo>
                <a:lnTo>
                  <a:pt x="153" y="1692"/>
                </a:lnTo>
                <a:lnTo>
                  <a:pt x="155" y="1693"/>
                </a:lnTo>
                <a:lnTo>
                  <a:pt x="160" y="1694"/>
                </a:lnTo>
                <a:lnTo>
                  <a:pt x="179" y="1696"/>
                </a:lnTo>
                <a:lnTo>
                  <a:pt x="234" y="1698"/>
                </a:lnTo>
                <a:lnTo>
                  <a:pt x="292" y="1700"/>
                </a:lnTo>
                <a:lnTo>
                  <a:pt x="314" y="1701"/>
                </a:lnTo>
                <a:lnTo>
                  <a:pt x="326" y="1703"/>
                </a:lnTo>
                <a:lnTo>
                  <a:pt x="326" y="1703"/>
                </a:lnTo>
                <a:lnTo>
                  <a:pt x="335" y="1703"/>
                </a:lnTo>
                <a:lnTo>
                  <a:pt x="343" y="1703"/>
                </a:lnTo>
                <a:lnTo>
                  <a:pt x="352" y="1701"/>
                </a:lnTo>
                <a:lnTo>
                  <a:pt x="361" y="1698"/>
                </a:lnTo>
                <a:lnTo>
                  <a:pt x="369" y="1696"/>
                </a:lnTo>
                <a:lnTo>
                  <a:pt x="374" y="1692"/>
                </a:lnTo>
                <a:lnTo>
                  <a:pt x="377" y="1687"/>
                </a:lnTo>
                <a:lnTo>
                  <a:pt x="378" y="1685"/>
                </a:lnTo>
                <a:lnTo>
                  <a:pt x="377" y="1682"/>
                </a:lnTo>
                <a:lnTo>
                  <a:pt x="367" y="1652"/>
                </a:lnTo>
                <a:lnTo>
                  <a:pt x="367" y="1652"/>
                </a:lnTo>
                <a:lnTo>
                  <a:pt x="384" y="1653"/>
                </a:lnTo>
                <a:lnTo>
                  <a:pt x="421" y="1656"/>
                </a:lnTo>
                <a:lnTo>
                  <a:pt x="442" y="1657"/>
                </a:lnTo>
                <a:lnTo>
                  <a:pt x="459" y="1657"/>
                </a:lnTo>
                <a:lnTo>
                  <a:pt x="473" y="1655"/>
                </a:lnTo>
                <a:lnTo>
                  <a:pt x="477" y="1653"/>
                </a:lnTo>
                <a:lnTo>
                  <a:pt x="480" y="1652"/>
                </a:lnTo>
                <a:lnTo>
                  <a:pt x="480" y="1652"/>
                </a:lnTo>
                <a:lnTo>
                  <a:pt x="480" y="1645"/>
                </a:lnTo>
                <a:lnTo>
                  <a:pt x="477" y="1635"/>
                </a:lnTo>
                <a:lnTo>
                  <a:pt x="473" y="1626"/>
                </a:lnTo>
                <a:lnTo>
                  <a:pt x="468" y="1616"/>
                </a:lnTo>
                <a:lnTo>
                  <a:pt x="461" y="1606"/>
                </a:lnTo>
                <a:lnTo>
                  <a:pt x="453" y="1598"/>
                </a:lnTo>
                <a:lnTo>
                  <a:pt x="446" y="1593"/>
                </a:lnTo>
                <a:lnTo>
                  <a:pt x="442" y="1590"/>
                </a:lnTo>
                <a:lnTo>
                  <a:pt x="439" y="1590"/>
                </a:lnTo>
                <a:lnTo>
                  <a:pt x="439" y="1590"/>
                </a:lnTo>
                <a:lnTo>
                  <a:pt x="432" y="1590"/>
                </a:lnTo>
                <a:lnTo>
                  <a:pt x="425" y="1589"/>
                </a:lnTo>
                <a:lnTo>
                  <a:pt x="411" y="1583"/>
                </a:lnTo>
                <a:lnTo>
                  <a:pt x="399" y="1578"/>
                </a:lnTo>
                <a:lnTo>
                  <a:pt x="388" y="1569"/>
                </a:lnTo>
                <a:lnTo>
                  <a:pt x="388" y="1569"/>
                </a:lnTo>
                <a:lnTo>
                  <a:pt x="380" y="1563"/>
                </a:lnTo>
                <a:lnTo>
                  <a:pt x="376" y="1556"/>
                </a:lnTo>
                <a:lnTo>
                  <a:pt x="374" y="1552"/>
                </a:lnTo>
                <a:lnTo>
                  <a:pt x="376" y="1550"/>
                </a:lnTo>
                <a:lnTo>
                  <a:pt x="377" y="1549"/>
                </a:lnTo>
                <a:lnTo>
                  <a:pt x="377" y="1549"/>
                </a:lnTo>
                <a:lnTo>
                  <a:pt x="381" y="1548"/>
                </a:lnTo>
                <a:lnTo>
                  <a:pt x="385" y="1546"/>
                </a:lnTo>
                <a:lnTo>
                  <a:pt x="388" y="1543"/>
                </a:lnTo>
                <a:lnTo>
                  <a:pt x="388" y="1542"/>
                </a:lnTo>
                <a:lnTo>
                  <a:pt x="388" y="1539"/>
                </a:lnTo>
                <a:lnTo>
                  <a:pt x="388" y="1539"/>
                </a:lnTo>
                <a:lnTo>
                  <a:pt x="385" y="1537"/>
                </a:lnTo>
                <a:lnTo>
                  <a:pt x="380" y="1532"/>
                </a:lnTo>
                <a:lnTo>
                  <a:pt x="367" y="1524"/>
                </a:lnTo>
                <a:lnTo>
                  <a:pt x="361" y="1519"/>
                </a:lnTo>
                <a:lnTo>
                  <a:pt x="354" y="1513"/>
                </a:lnTo>
                <a:lnTo>
                  <a:pt x="350" y="1506"/>
                </a:lnTo>
                <a:lnTo>
                  <a:pt x="347" y="1498"/>
                </a:lnTo>
                <a:lnTo>
                  <a:pt x="347" y="1498"/>
                </a:lnTo>
                <a:lnTo>
                  <a:pt x="344" y="1469"/>
                </a:lnTo>
                <a:lnTo>
                  <a:pt x="341" y="1423"/>
                </a:lnTo>
                <a:lnTo>
                  <a:pt x="336" y="1346"/>
                </a:lnTo>
                <a:lnTo>
                  <a:pt x="336" y="1346"/>
                </a:lnTo>
                <a:lnTo>
                  <a:pt x="336" y="1275"/>
                </a:lnTo>
                <a:lnTo>
                  <a:pt x="336" y="1144"/>
                </a:lnTo>
                <a:lnTo>
                  <a:pt x="337" y="1077"/>
                </a:lnTo>
                <a:lnTo>
                  <a:pt x="340" y="1018"/>
                </a:lnTo>
                <a:lnTo>
                  <a:pt x="343" y="976"/>
                </a:lnTo>
                <a:lnTo>
                  <a:pt x="344" y="963"/>
                </a:lnTo>
                <a:lnTo>
                  <a:pt x="345" y="961"/>
                </a:lnTo>
                <a:lnTo>
                  <a:pt x="347" y="959"/>
                </a:lnTo>
                <a:lnTo>
                  <a:pt x="347" y="959"/>
                </a:lnTo>
                <a:lnTo>
                  <a:pt x="351" y="956"/>
                </a:lnTo>
                <a:lnTo>
                  <a:pt x="355" y="954"/>
                </a:lnTo>
                <a:lnTo>
                  <a:pt x="362" y="947"/>
                </a:lnTo>
                <a:lnTo>
                  <a:pt x="367" y="939"/>
                </a:lnTo>
                <a:lnTo>
                  <a:pt x="367" y="939"/>
                </a:lnTo>
                <a:lnTo>
                  <a:pt x="347" y="782"/>
                </a:lnTo>
                <a:lnTo>
                  <a:pt x="326" y="623"/>
                </a:lnTo>
                <a:lnTo>
                  <a:pt x="326" y="623"/>
                </a:lnTo>
                <a:lnTo>
                  <a:pt x="322" y="568"/>
                </a:lnTo>
                <a:lnTo>
                  <a:pt x="319" y="531"/>
                </a:lnTo>
                <a:lnTo>
                  <a:pt x="317" y="511"/>
                </a:lnTo>
                <a:lnTo>
                  <a:pt x="317" y="511"/>
                </a:lnTo>
                <a:lnTo>
                  <a:pt x="315" y="501"/>
                </a:lnTo>
                <a:lnTo>
                  <a:pt x="315" y="483"/>
                </a:lnTo>
                <a:lnTo>
                  <a:pt x="315" y="431"/>
                </a:lnTo>
                <a:lnTo>
                  <a:pt x="317" y="358"/>
                </a:lnTo>
                <a:lnTo>
                  <a:pt x="296" y="327"/>
                </a:lnTo>
                <a:lnTo>
                  <a:pt x="296" y="327"/>
                </a:lnTo>
                <a:lnTo>
                  <a:pt x="299" y="310"/>
                </a:lnTo>
                <a:lnTo>
                  <a:pt x="302" y="298"/>
                </a:lnTo>
                <a:lnTo>
                  <a:pt x="306" y="287"/>
                </a:lnTo>
                <a:lnTo>
                  <a:pt x="306" y="287"/>
                </a:lnTo>
                <a:lnTo>
                  <a:pt x="310" y="276"/>
                </a:lnTo>
                <a:lnTo>
                  <a:pt x="313" y="262"/>
                </a:lnTo>
                <a:lnTo>
                  <a:pt x="317" y="246"/>
                </a:lnTo>
                <a:lnTo>
                  <a:pt x="285" y="216"/>
                </a:lnTo>
                <a:lnTo>
                  <a:pt x="285" y="175"/>
                </a:lnTo>
                <a:lnTo>
                  <a:pt x="336" y="165"/>
                </a:lnTo>
                <a:lnTo>
                  <a:pt x="336" y="154"/>
                </a:lnTo>
                <a:lnTo>
                  <a:pt x="285" y="165"/>
                </a:lnTo>
                <a:lnTo>
                  <a:pt x="285" y="165"/>
                </a:lnTo>
                <a:lnTo>
                  <a:pt x="286" y="150"/>
                </a:lnTo>
                <a:lnTo>
                  <a:pt x="288" y="140"/>
                </a:lnTo>
                <a:lnTo>
                  <a:pt x="286" y="136"/>
                </a:lnTo>
                <a:lnTo>
                  <a:pt x="285" y="133"/>
                </a:lnTo>
                <a:lnTo>
                  <a:pt x="285" y="133"/>
                </a:lnTo>
                <a:lnTo>
                  <a:pt x="282" y="133"/>
                </a:lnTo>
                <a:lnTo>
                  <a:pt x="281" y="133"/>
                </a:lnTo>
                <a:lnTo>
                  <a:pt x="278" y="138"/>
                </a:lnTo>
                <a:lnTo>
                  <a:pt x="276" y="144"/>
                </a:lnTo>
                <a:lnTo>
                  <a:pt x="276" y="144"/>
                </a:lnTo>
                <a:lnTo>
                  <a:pt x="273" y="153"/>
                </a:lnTo>
                <a:lnTo>
                  <a:pt x="269" y="158"/>
                </a:lnTo>
                <a:lnTo>
                  <a:pt x="265" y="165"/>
                </a:lnTo>
                <a:lnTo>
                  <a:pt x="265" y="133"/>
                </a:lnTo>
                <a:lnTo>
                  <a:pt x="245" y="94"/>
                </a:lnTo>
                <a:lnTo>
                  <a:pt x="245" y="94"/>
                </a:lnTo>
                <a:lnTo>
                  <a:pt x="240" y="85"/>
                </a:lnTo>
                <a:lnTo>
                  <a:pt x="234" y="73"/>
                </a:lnTo>
                <a:lnTo>
                  <a:pt x="234" y="73"/>
                </a:lnTo>
                <a:lnTo>
                  <a:pt x="229" y="66"/>
                </a:lnTo>
                <a:lnTo>
                  <a:pt x="219" y="55"/>
                </a:lnTo>
                <a:lnTo>
                  <a:pt x="204" y="43"/>
                </a:lnTo>
                <a:lnTo>
                  <a:pt x="204" y="43"/>
                </a:lnTo>
                <a:lnTo>
                  <a:pt x="204" y="42"/>
                </a:lnTo>
                <a:lnTo>
                  <a:pt x="207" y="40"/>
                </a:lnTo>
                <a:lnTo>
                  <a:pt x="207" y="37"/>
                </a:lnTo>
                <a:lnTo>
                  <a:pt x="204" y="32"/>
                </a:lnTo>
                <a:lnTo>
                  <a:pt x="204" y="32"/>
                </a:lnTo>
                <a:lnTo>
                  <a:pt x="195" y="20"/>
                </a:lnTo>
                <a:lnTo>
                  <a:pt x="190" y="14"/>
                </a:lnTo>
                <a:lnTo>
                  <a:pt x="188" y="13"/>
                </a:lnTo>
                <a:lnTo>
                  <a:pt x="184" y="11"/>
                </a:lnTo>
                <a:lnTo>
                  <a:pt x="184" y="11"/>
                </a:lnTo>
                <a:lnTo>
                  <a:pt x="177" y="11"/>
                </a:lnTo>
                <a:lnTo>
                  <a:pt x="173" y="10"/>
                </a:lnTo>
                <a:lnTo>
                  <a:pt x="167" y="10"/>
                </a:lnTo>
                <a:lnTo>
                  <a:pt x="163" y="11"/>
                </a:lnTo>
                <a:lnTo>
                  <a:pt x="163" y="11"/>
                </a:lnTo>
                <a:lnTo>
                  <a:pt x="160" y="13"/>
                </a:lnTo>
                <a:lnTo>
                  <a:pt x="155" y="11"/>
                </a:lnTo>
                <a:lnTo>
                  <a:pt x="142" y="6"/>
                </a:lnTo>
                <a:lnTo>
                  <a:pt x="130" y="2"/>
                </a:lnTo>
                <a:lnTo>
                  <a:pt x="126" y="0"/>
                </a:lnTo>
                <a:lnTo>
                  <a:pt x="122" y="2"/>
                </a:lnTo>
                <a:lnTo>
                  <a:pt x="122" y="2"/>
                </a:lnTo>
                <a:lnTo>
                  <a:pt x="118" y="5"/>
                </a:lnTo>
                <a:lnTo>
                  <a:pt x="115" y="6"/>
                </a:lnTo>
                <a:lnTo>
                  <a:pt x="114" y="7"/>
                </a:lnTo>
                <a:lnTo>
                  <a:pt x="112" y="11"/>
                </a:lnTo>
                <a:lnTo>
                  <a:pt x="112" y="11"/>
                </a:lnTo>
                <a:lnTo>
                  <a:pt x="112" y="20"/>
                </a:lnTo>
                <a:lnTo>
                  <a:pt x="112" y="22"/>
                </a:lnTo>
                <a:lnTo>
                  <a:pt x="112" y="22"/>
                </a:lnTo>
                <a:close/>
                <a:moveTo>
                  <a:pt x="387" y="113"/>
                </a:moveTo>
                <a:lnTo>
                  <a:pt x="387" y="113"/>
                </a:lnTo>
                <a:lnTo>
                  <a:pt x="380" y="118"/>
                </a:lnTo>
                <a:lnTo>
                  <a:pt x="377" y="124"/>
                </a:lnTo>
                <a:lnTo>
                  <a:pt x="376" y="129"/>
                </a:lnTo>
                <a:lnTo>
                  <a:pt x="377" y="133"/>
                </a:lnTo>
                <a:lnTo>
                  <a:pt x="383" y="143"/>
                </a:lnTo>
                <a:lnTo>
                  <a:pt x="387" y="150"/>
                </a:lnTo>
                <a:lnTo>
                  <a:pt x="387" y="150"/>
                </a:lnTo>
                <a:lnTo>
                  <a:pt x="389" y="157"/>
                </a:lnTo>
                <a:lnTo>
                  <a:pt x="395" y="164"/>
                </a:lnTo>
                <a:lnTo>
                  <a:pt x="403" y="168"/>
                </a:lnTo>
                <a:lnTo>
                  <a:pt x="407" y="168"/>
                </a:lnTo>
                <a:lnTo>
                  <a:pt x="411" y="169"/>
                </a:lnTo>
                <a:lnTo>
                  <a:pt x="411" y="169"/>
                </a:lnTo>
                <a:lnTo>
                  <a:pt x="418" y="169"/>
                </a:lnTo>
                <a:lnTo>
                  <a:pt x="422" y="169"/>
                </a:lnTo>
                <a:lnTo>
                  <a:pt x="436" y="175"/>
                </a:lnTo>
                <a:lnTo>
                  <a:pt x="436" y="175"/>
                </a:lnTo>
                <a:lnTo>
                  <a:pt x="446" y="179"/>
                </a:lnTo>
                <a:lnTo>
                  <a:pt x="453" y="179"/>
                </a:lnTo>
                <a:lnTo>
                  <a:pt x="457" y="177"/>
                </a:lnTo>
                <a:lnTo>
                  <a:pt x="461" y="175"/>
                </a:lnTo>
                <a:lnTo>
                  <a:pt x="461" y="175"/>
                </a:lnTo>
                <a:lnTo>
                  <a:pt x="466" y="172"/>
                </a:lnTo>
                <a:lnTo>
                  <a:pt x="473" y="166"/>
                </a:lnTo>
                <a:lnTo>
                  <a:pt x="479" y="161"/>
                </a:lnTo>
                <a:lnTo>
                  <a:pt x="480" y="158"/>
                </a:lnTo>
                <a:lnTo>
                  <a:pt x="480" y="157"/>
                </a:lnTo>
                <a:lnTo>
                  <a:pt x="480" y="157"/>
                </a:lnTo>
                <a:lnTo>
                  <a:pt x="480" y="147"/>
                </a:lnTo>
                <a:lnTo>
                  <a:pt x="479" y="133"/>
                </a:lnTo>
                <a:lnTo>
                  <a:pt x="474" y="116"/>
                </a:lnTo>
                <a:lnTo>
                  <a:pt x="472" y="107"/>
                </a:lnTo>
                <a:lnTo>
                  <a:pt x="468" y="101"/>
                </a:lnTo>
                <a:lnTo>
                  <a:pt x="468" y="101"/>
                </a:lnTo>
                <a:lnTo>
                  <a:pt x="465" y="96"/>
                </a:lnTo>
                <a:lnTo>
                  <a:pt x="461" y="95"/>
                </a:lnTo>
                <a:lnTo>
                  <a:pt x="453" y="92"/>
                </a:lnTo>
                <a:lnTo>
                  <a:pt x="442" y="92"/>
                </a:lnTo>
                <a:lnTo>
                  <a:pt x="431" y="94"/>
                </a:lnTo>
                <a:lnTo>
                  <a:pt x="418" y="96"/>
                </a:lnTo>
                <a:lnTo>
                  <a:pt x="406" y="102"/>
                </a:lnTo>
                <a:lnTo>
                  <a:pt x="396" y="107"/>
                </a:lnTo>
                <a:lnTo>
                  <a:pt x="387" y="113"/>
                </a:lnTo>
                <a:lnTo>
                  <a:pt x="387" y="1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7058DCC6-34FB-44E2-B3F6-98E8553E152A}"/>
              </a:ext>
            </a:extLst>
          </p:cNvPr>
          <p:cNvSpPr>
            <a:spLocks noEditPoints="1"/>
          </p:cNvSpPr>
          <p:nvPr/>
        </p:nvSpPr>
        <p:spPr bwMode="auto">
          <a:xfrm>
            <a:off x="2643563" y="4708946"/>
            <a:ext cx="665945" cy="1655068"/>
          </a:xfrm>
          <a:custGeom>
            <a:avLst/>
            <a:gdLst>
              <a:gd name="T0" fmla="*/ 615 w 680"/>
              <a:gd name="T1" fmla="*/ 87 h 1690"/>
              <a:gd name="T2" fmla="*/ 618 w 680"/>
              <a:gd name="T3" fmla="*/ 157 h 1690"/>
              <a:gd name="T4" fmla="*/ 597 w 680"/>
              <a:gd name="T5" fmla="*/ 220 h 1690"/>
              <a:gd name="T6" fmla="*/ 597 w 680"/>
              <a:gd name="T7" fmla="*/ 229 h 1690"/>
              <a:gd name="T8" fmla="*/ 637 w 680"/>
              <a:gd name="T9" fmla="*/ 264 h 1690"/>
              <a:gd name="T10" fmla="*/ 678 w 680"/>
              <a:gd name="T11" fmla="*/ 367 h 1690"/>
              <a:gd name="T12" fmla="*/ 654 w 680"/>
              <a:gd name="T13" fmla="*/ 580 h 1690"/>
              <a:gd name="T14" fmla="*/ 638 w 680"/>
              <a:gd name="T15" fmla="*/ 722 h 1690"/>
              <a:gd name="T16" fmla="*/ 597 w 680"/>
              <a:gd name="T17" fmla="*/ 1648 h 1690"/>
              <a:gd name="T18" fmla="*/ 589 w 680"/>
              <a:gd name="T19" fmla="*/ 1687 h 1690"/>
              <a:gd name="T20" fmla="*/ 412 w 680"/>
              <a:gd name="T21" fmla="*/ 1689 h 1690"/>
              <a:gd name="T22" fmla="*/ 371 w 680"/>
              <a:gd name="T23" fmla="*/ 1668 h 1690"/>
              <a:gd name="T24" fmla="*/ 365 w 680"/>
              <a:gd name="T25" fmla="*/ 1639 h 1690"/>
              <a:gd name="T26" fmla="*/ 268 w 680"/>
              <a:gd name="T27" fmla="*/ 1648 h 1690"/>
              <a:gd name="T28" fmla="*/ 262 w 680"/>
              <a:gd name="T29" fmla="*/ 1609 h 1690"/>
              <a:gd name="T30" fmla="*/ 315 w 680"/>
              <a:gd name="T31" fmla="*/ 1594 h 1690"/>
              <a:gd name="T32" fmla="*/ 360 w 680"/>
              <a:gd name="T33" fmla="*/ 1534 h 1690"/>
              <a:gd name="T34" fmla="*/ 319 w 680"/>
              <a:gd name="T35" fmla="*/ 834 h 1690"/>
              <a:gd name="T36" fmla="*/ 350 w 680"/>
              <a:gd name="T37" fmla="*/ 568 h 1690"/>
              <a:gd name="T38" fmla="*/ 316 w 680"/>
              <a:gd name="T39" fmla="*/ 528 h 1690"/>
              <a:gd name="T40" fmla="*/ 257 w 680"/>
              <a:gd name="T41" fmla="*/ 476 h 1690"/>
              <a:gd name="T42" fmla="*/ 195 w 680"/>
              <a:gd name="T43" fmla="*/ 435 h 1690"/>
              <a:gd name="T44" fmla="*/ 206 w 680"/>
              <a:gd name="T45" fmla="*/ 401 h 1690"/>
              <a:gd name="T46" fmla="*/ 236 w 680"/>
              <a:gd name="T47" fmla="*/ 383 h 1690"/>
              <a:gd name="T48" fmla="*/ 230 w 680"/>
              <a:gd name="T49" fmla="*/ 409 h 1690"/>
              <a:gd name="T50" fmla="*/ 257 w 680"/>
              <a:gd name="T51" fmla="*/ 415 h 1690"/>
              <a:gd name="T52" fmla="*/ 268 w 680"/>
              <a:gd name="T53" fmla="*/ 404 h 1690"/>
              <a:gd name="T54" fmla="*/ 309 w 680"/>
              <a:gd name="T55" fmla="*/ 424 h 1690"/>
              <a:gd name="T56" fmla="*/ 332 w 680"/>
              <a:gd name="T57" fmla="*/ 449 h 1690"/>
              <a:gd name="T58" fmla="*/ 367 w 680"/>
              <a:gd name="T59" fmla="*/ 436 h 1690"/>
              <a:gd name="T60" fmla="*/ 428 w 680"/>
              <a:gd name="T61" fmla="*/ 393 h 1690"/>
              <a:gd name="T62" fmla="*/ 441 w 680"/>
              <a:gd name="T63" fmla="*/ 358 h 1690"/>
              <a:gd name="T64" fmla="*/ 453 w 680"/>
              <a:gd name="T65" fmla="*/ 321 h 1690"/>
              <a:gd name="T66" fmla="*/ 472 w 680"/>
              <a:gd name="T67" fmla="*/ 287 h 1690"/>
              <a:gd name="T68" fmla="*/ 422 w 680"/>
              <a:gd name="T69" fmla="*/ 271 h 1690"/>
              <a:gd name="T70" fmla="*/ 400 w 680"/>
              <a:gd name="T71" fmla="*/ 225 h 1690"/>
              <a:gd name="T72" fmla="*/ 400 w 680"/>
              <a:gd name="T73" fmla="*/ 132 h 1690"/>
              <a:gd name="T74" fmla="*/ 433 w 680"/>
              <a:gd name="T75" fmla="*/ 54 h 1690"/>
              <a:gd name="T76" fmla="*/ 444 w 680"/>
              <a:gd name="T77" fmla="*/ 7 h 1690"/>
              <a:gd name="T78" fmla="*/ 468 w 680"/>
              <a:gd name="T79" fmla="*/ 3 h 1690"/>
              <a:gd name="T80" fmla="*/ 514 w 680"/>
              <a:gd name="T81" fmla="*/ 3 h 1690"/>
              <a:gd name="T82" fmla="*/ 540 w 680"/>
              <a:gd name="T83" fmla="*/ 0 h 1690"/>
              <a:gd name="T84" fmla="*/ 556 w 680"/>
              <a:gd name="T85" fmla="*/ 14 h 1690"/>
              <a:gd name="T86" fmla="*/ 219 w 680"/>
              <a:gd name="T87" fmla="*/ 284 h 1690"/>
              <a:gd name="T88" fmla="*/ 216 w 680"/>
              <a:gd name="T89" fmla="*/ 312 h 1690"/>
              <a:gd name="T90" fmla="*/ 171 w 680"/>
              <a:gd name="T91" fmla="*/ 330 h 1690"/>
              <a:gd name="T92" fmla="*/ 134 w 680"/>
              <a:gd name="T93" fmla="*/ 312 h 1690"/>
              <a:gd name="T94" fmla="*/ 144 w 680"/>
              <a:gd name="T95" fmla="*/ 280 h 1690"/>
              <a:gd name="T96" fmla="*/ 124 w 680"/>
              <a:gd name="T97" fmla="*/ 404 h 1690"/>
              <a:gd name="T98" fmla="*/ 131 w 680"/>
              <a:gd name="T99" fmla="*/ 441 h 1690"/>
              <a:gd name="T100" fmla="*/ 26 w 680"/>
              <a:gd name="T101" fmla="*/ 447 h 1690"/>
              <a:gd name="T102" fmla="*/ 0 w 680"/>
              <a:gd name="T103" fmla="*/ 423 h 1690"/>
              <a:gd name="T104" fmla="*/ 10 w 680"/>
              <a:gd name="T105" fmla="*/ 373 h 1690"/>
              <a:gd name="T106" fmla="*/ 50 w 680"/>
              <a:gd name="T107" fmla="*/ 346 h 1690"/>
              <a:gd name="T108" fmla="*/ 81 w 680"/>
              <a:gd name="T109" fmla="*/ 357 h 1690"/>
              <a:gd name="T110" fmla="*/ 105 w 680"/>
              <a:gd name="T111" fmla="*/ 357 h 1690"/>
              <a:gd name="T112" fmla="*/ 124 w 680"/>
              <a:gd name="T113" fmla="*/ 391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0" h="1690">
                <a:moveTo>
                  <a:pt x="577" y="44"/>
                </a:moveTo>
                <a:lnTo>
                  <a:pt x="577" y="44"/>
                </a:lnTo>
                <a:lnTo>
                  <a:pt x="582" y="50"/>
                </a:lnTo>
                <a:lnTo>
                  <a:pt x="596" y="62"/>
                </a:lnTo>
                <a:lnTo>
                  <a:pt x="603" y="69"/>
                </a:lnTo>
                <a:lnTo>
                  <a:pt x="610" y="79"/>
                </a:lnTo>
                <a:lnTo>
                  <a:pt x="615" y="87"/>
                </a:lnTo>
                <a:lnTo>
                  <a:pt x="618" y="95"/>
                </a:lnTo>
                <a:lnTo>
                  <a:pt x="618" y="95"/>
                </a:lnTo>
                <a:lnTo>
                  <a:pt x="619" y="114"/>
                </a:lnTo>
                <a:lnTo>
                  <a:pt x="619" y="132"/>
                </a:lnTo>
                <a:lnTo>
                  <a:pt x="619" y="148"/>
                </a:lnTo>
                <a:lnTo>
                  <a:pt x="618" y="157"/>
                </a:lnTo>
                <a:lnTo>
                  <a:pt x="618" y="157"/>
                </a:lnTo>
                <a:lnTo>
                  <a:pt x="614" y="166"/>
                </a:lnTo>
                <a:lnTo>
                  <a:pt x="611" y="180"/>
                </a:lnTo>
                <a:lnTo>
                  <a:pt x="607" y="198"/>
                </a:lnTo>
                <a:lnTo>
                  <a:pt x="607" y="198"/>
                </a:lnTo>
                <a:lnTo>
                  <a:pt x="603" y="210"/>
                </a:lnTo>
                <a:lnTo>
                  <a:pt x="599" y="218"/>
                </a:lnTo>
                <a:lnTo>
                  <a:pt x="597" y="220"/>
                </a:lnTo>
                <a:lnTo>
                  <a:pt x="597" y="218"/>
                </a:lnTo>
                <a:lnTo>
                  <a:pt x="597" y="218"/>
                </a:lnTo>
                <a:lnTo>
                  <a:pt x="596" y="218"/>
                </a:lnTo>
                <a:lnTo>
                  <a:pt x="596" y="218"/>
                </a:lnTo>
                <a:lnTo>
                  <a:pt x="596" y="223"/>
                </a:lnTo>
                <a:lnTo>
                  <a:pt x="597" y="229"/>
                </a:lnTo>
                <a:lnTo>
                  <a:pt x="597" y="229"/>
                </a:lnTo>
                <a:lnTo>
                  <a:pt x="610" y="244"/>
                </a:lnTo>
                <a:lnTo>
                  <a:pt x="619" y="255"/>
                </a:lnTo>
                <a:lnTo>
                  <a:pt x="625" y="258"/>
                </a:lnTo>
                <a:lnTo>
                  <a:pt x="627" y="260"/>
                </a:lnTo>
                <a:lnTo>
                  <a:pt x="627" y="260"/>
                </a:lnTo>
                <a:lnTo>
                  <a:pt x="632" y="261"/>
                </a:lnTo>
                <a:lnTo>
                  <a:pt x="637" y="264"/>
                </a:lnTo>
                <a:lnTo>
                  <a:pt x="651" y="275"/>
                </a:lnTo>
                <a:lnTo>
                  <a:pt x="663" y="284"/>
                </a:lnTo>
                <a:lnTo>
                  <a:pt x="667" y="288"/>
                </a:lnTo>
                <a:lnTo>
                  <a:pt x="669" y="291"/>
                </a:lnTo>
                <a:lnTo>
                  <a:pt x="669" y="291"/>
                </a:lnTo>
                <a:lnTo>
                  <a:pt x="675" y="336"/>
                </a:lnTo>
                <a:lnTo>
                  <a:pt x="678" y="367"/>
                </a:lnTo>
                <a:lnTo>
                  <a:pt x="680" y="378"/>
                </a:lnTo>
                <a:lnTo>
                  <a:pt x="680" y="383"/>
                </a:lnTo>
                <a:lnTo>
                  <a:pt x="680" y="383"/>
                </a:lnTo>
                <a:lnTo>
                  <a:pt x="677" y="394"/>
                </a:lnTo>
                <a:lnTo>
                  <a:pt x="673" y="421"/>
                </a:lnTo>
                <a:lnTo>
                  <a:pt x="663" y="501"/>
                </a:lnTo>
                <a:lnTo>
                  <a:pt x="654" y="580"/>
                </a:lnTo>
                <a:lnTo>
                  <a:pt x="651" y="608"/>
                </a:lnTo>
                <a:lnTo>
                  <a:pt x="648" y="619"/>
                </a:lnTo>
                <a:lnTo>
                  <a:pt x="648" y="619"/>
                </a:lnTo>
                <a:lnTo>
                  <a:pt x="647" y="626"/>
                </a:lnTo>
                <a:lnTo>
                  <a:pt x="645" y="638"/>
                </a:lnTo>
                <a:lnTo>
                  <a:pt x="641" y="674"/>
                </a:lnTo>
                <a:lnTo>
                  <a:pt x="638" y="722"/>
                </a:lnTo>
                <a:lnTo>
                  <a:pt x="638" y="722"/>
                </a:lnTo>
                <a:lnTo>
                  <a:pt x="648" y="918"/>
                </a:lnTo>
                <a:lnTo>
                  <a:pt x="618" y="927"/>
                </a:lnTo>
                <a:lnTo>
                  <a:pt x="597" y="1246"/>
                </a:lnTo>
                <a:lnTo>
                  <a:pt x="618" y="1410"/>
                </a:lnTo>
                <a:lnTo>
                  <a:pt x="607" y="1648"/>
                </a:lnTo>
                <a:lnTo>
                  <a:pt x="597" y="1648"/>
                </a:lnTo>
                <a:lnTo>
                  <a:pt x="597" y="1648"/>
                </a:lnTo>
                <a:lnTo>
                  <a:pt x="597" y="1653"/>
                </a:lnTo>
                <a:lnTo>
                  <a:pt x="597" y="1667"/>
                </a:lnTo>
                <a:lnTo>
                  <a:pt x="596" y="1674"/>
                </a:lnTo>
                <a:lnTo>
                  <a:pt x="595" y="1680"/>
                </a:lnTo>
                <a:lnTo>
                  <a:pt x="590" y="1686"/>
                </a:lnTo>
                <a:lnTo>
                  <a:pt x="589" y="1687"/>
                </a:lnTo>
                <a:lnTo>
                  <a:pt x="586" y="1689"/>
                </a:lnTo>
                <a:lnTo>
                  <a:pt x="586" y="1689"/>
                </a:lnTo>
                <a:lnTo>
                  <a:pt x="575" y="1689"/>
                </a:lnTo>
                <a:lnTo>
                  <a:pt x="556" y="1690"/>
                </a:lnTo>
                <a:lnTo>
                  <a:pt x="501" y="1690"/>
                </a:lnTo>
                <a:lnTo>
                  <a:pt x="445" y="1689"/>
                </a:lnTo>
                <a:lnTo>
                  <a:pt x="412" y="1689"/>
                </a:lnTo>
                <a:lnTo>
                  <a:pt x="412" y="1689"/>
                </a:lnTo>
                <a:lnTo>
                  <a:pt x="397" y="1686"/>
                </a:lnTo>
                <a:lnTo>
                  <a:pt x="383" y="1682"/>
                </a:lnTo>
                <a:lnTo>
                  <a:pt x="379" y="1679"/>
                </a:lnTo>
                <a:lnTo>
                  <a:pt x="375" y="1675"/>
                </a:lnTo>
                <a:lnTo>
                  <a:pt x="372" y="1672"/>
                </a:lnTo>
                <a:lnTo>
                  <a:pt x="371" y="1668"/>
                </a:lnTo>
                <a:lnTo>
                  <a:pt x="371" y="1668"/>
                </a:lnTo>
                <a:lnTo>
                  <a:pt x="371" y="1663"/>
                </a:lnTo>
                <a:lnTo>
                  <a:pt x="371" y="1657"/>
                </a:lnTo>
                <a:lnTo>
                  <a:pt x="375" y="1648"/>
                </a:lnTo>
                <a:lnTo>
                  <a:pt x="380" y="1637"/>
                </a:lnTo>
                <a:lnTo>
                  <a:pt x="380" y="1637"/>
                </a:lnTo>
                <a:lnTo>
                  <a:pt x="365" y="1639"/>
                </a:lnTo>
                <a:lnTo>
                  <a:pt x="330" y="1645"/>
                </a:lnTo>
                <a:lnTo>
                  <a:pt x="309" y="1648"/>
                </a:lnTo>
                <a:lnTo>
                  <a:pt x="291" y="1649"/>
                </a:lnTo>
                <a:lnTo>
                  <a:pt x="276" y="1649"/>
                </a:lnTo>
                <a:lnTo>
                  <a:pt x="271" y="1649"/>
                </a:lnTo>
                <a:lnTo>
                  <a:pt x="268" y="1648"/>
                </a:lnTo>
                <a:lnTo>
                  <a:pt x="268" y="1648"/>
                </a:lnTo>
                <a:lnTo>
                  <a:pt x="262" y="1643"/>
                </a:lnTo>
                <a:lnTo>
                  <a:pt x="260" y="1638"/>
                </a:lnTo>
                <a:lnTo>
                  <a:pt x="258" y="1632"/>
                </a:lnTo>
                <a:lnTo>
                  <a:pt x="257" y="1627"/>
                </a:lnTo>
                <a:lnTo>
                  <a:pt x="258" y="1620"/>
                </a:lnTo>
                <a:lnTo>
                  <a:pt x="260" y="1615"/>
                </a:lnTo>
                <a:lnTo>
                  <a:pt x="262" y="1609"/>
                </a:lnTo>
                <a:lnTo>
                  <a:pt x="268" y="1606"/>
                </a:lnTo>
                <a:lnTo>
                  <a:pt x="268" y="1606"/>
                </a:lnTo>
                <a:lnTo>
                  <a:pt x="273" y="1604"/>
                </a:lnTo>
                <a:lnTo>
                  <a:pt x="280" y="1601"/>
                </a:lnTo>
                <a:lnTo>
                  <a:pt x="298" y="1598"/>
                </a:lnTo>
                <a:lnTo>
                  <a:pt x="306" y="1597"/>
                </a:lnTo>
                <a:lnTo>
                  <a:pt x="315" y="1594"/>
                </a:lnTo>
                <a:lnTo>
                  <a:pt x="323" y="1590"/>
                </a:lnTo>
                <a:lnTo>
                  <a:pt x="330" y="1586"/>
                </a:lnTo>
                <a:lnTo>
                  <a:pt x="330" y="1586"/>
                </a:lnTo>
                <a:lnTo>
                  <a:pt x="342" y="1573"/>
                </a:lnTo>
                <a:lnTo>
                  <a:pt x="356" y="1564"/>
                </a:lnTo>
                <a:lnTo>
                  <a:pt x="371" y="1554"/>
                </a:lnTo>
                <a:lnTo>
                  <a:pt x="360" y="1534"/>
                </a:lnTo>
                <a:lnTo>
                  <a:pt x="380" y="1504"/>
                </a:lnTo>
                <a:lnTo>
                  <a:pt x="371" y="1318"/>
                </a:lnTo>
                <a:lnTo>
                  <a:pt x="360" y="948"/>
                </a:lnTo>
                <a:lnTo>
                  <a:pt x="330" y="948"/>
                </a:lnTo>
                <a:lnTo>
                  <a:pt x="330" y="948"/>
                </a:lnTo>
                <a:lnTo>
                  <a:pt x="321" y="882"/>
                </a:lnTo>
                <a:lnTo>
                  <a:pt x="319" y="834"/>
                </a:lnTo>
                <a:lnTo>
                  <a:pt x="317" y="815"/>
                </a:lnTo>
                <a:lnTo>
                  <a:pt x="319" y="804"/>
                </a:lnTo>
                <a:lnTo>
                  <a:pt x="319" y="804"/>
                </a:lnTo>
                <a:lnTo>
                  <a:pt x="321" y="789"/>
                </a:lnTo>
                <a:lnTo>
                  <a:pt x="326" y="760"/>
                </a:lnTo>
                <a:lnTo>
                  <a:pt x="337" y="679"/>
                </a:lnTo>
                <a:lnTo>
                  <a:pt x="350" y="568"/>
                </a:lnTo>
                <a:lnTo>
                  <a:pt x="350" y="568"/>
                </a:lnTo>
                <a:lnTo>
                  <a:pt x="335" y="557"/>
                </a:lnTo>
                <a:lnTo>
                  <a:pt x="324" y="546"/>
                </a:lnTo>
                <a:lnTo>
                  <a:pt x="320" y="542"/>
                </a:lnTo>
                <a:lnTo>
                  <a:pt x="319" y="538"/>
                </a:lnTo>
                <a:lnTo>
                  <a:pt x="319" y="538"/>
                </a:lnTo>
                <a:lnTo>
                  <a:pt x="316" y="528"/>
                </a:lnTo>
                <a:lnTo>
                  <a:pt x="313" y="519"/>
                </a:lnTo>
                <a:lnTo>
                  <a:pt x="309" y="506"/>
                </a:lnTo>
                <a:lnTo>
                  <a:pt x="309" y="506"/>
                </a:lnTo>
                <a:lnTo>
                  <a:pt x="289" y="491"/>
                </a:lnTo>
                <a:lnTo>
                  <a:pt x="271" y="482"/>
                </a:lnTo>
                <a:lnTo>
                  <a:pt x="264" y="478"/>
                </a:lnTo>
                <a:lnTo>
                  <a:pt x="257" y="476"/>
                </a:lnTo>
                <a:lnTo>
                  <a:pt x="257" y="476"/>
                </a:lnTo>
                <a:lnTo>
                  <a:pt x="251" y="475"/>
                </a:lnTo>
                <a:lnTo>
                  <a:pt x="246" y="472"/>
                </a:lnTo>
                <a:lnTo>
                  <a:pt x="236" y="465"/>
                </a:lnTo>
                <a:lnTo>
                  <a:pt x="227" y="456"/>
                </a:lnTo>
                <a:lnTo>
                  <a:pt x="195" y="456"/>
                </a:lnTo>
                <a:lnTo>
                  <a:pt x="195" y="435"/>
                </a:lnTo>
                <a:lnTo>
                  <a:pt x="227" y="435"/>
                </a:lnTo>
                <a:lnTo>
                  <a:pt x="227" y="435"/>
                </a:lnTo>
                <a:lnTo>
                  <a:pt x="217" y="421"/>
                </a:lnTo>
                <a:lnTo>
                  <a:pt x="210" y="412"/>
                </a:lnTo>
                <a:lnTo>
                  <a:pt x="206" y="404"/>
                </a:lnTo>
                <a:lnTo>
                  <a:pt x="206" y="404"/>
                </a:lnTo>
                <a:lnTo>
                  <a:pt x="206" y="401"/>
                </a:lnTo>
                <a:lnTo>
                  <a:pt x="209" y="397"/>
                </a:lnTo>
                <a:lnTo>
                  <a:pt x="219" y="388"/>
                </a:lnTo>
                <a:lnTo>
                  <a:pt x="224" y="384"/>
                </a:lnTo>
                <a:lnTo>
                  <a:pt x="230" y="383"/>
                </a:lnTo>
                <a:lnTo>
                  <a:pt x="234" y="382"/>
                </a:lnTo>
                <a:lnTo>
                  <a:pt x="236" y="383"/>
                </a:lnTo>
                <a:lnTo>
                  <a:pt x="236" y="383"/>
                </a:lnTo>
                <a:lnTo>
                  <a:pt x="238" y="386"/>
                </a:lnTo>
                <a:lnTo>
                  <a:pt x="238" y="390"/>
                </a:lnTo>
                <a:lnTo>
                  <a:pt x="234" y="397"/>
                </a:lnTo>
                <a:lnTo>
                  <a:pt x="228" y="402"/>
                </a:lnTo>
                <a:lnTo>
                  <a:pt x="227" y="404"/>
                </a:lnTo>
                <a:lnTo>
                  <a:pt x="227" y="404"/>
                </a:lnTo>
                <a:lnTo>
                  <a:pt x="230" y="409"/>
                </a:lnTo>
                <a:lnTo>
                  <a:pt x="232" y="413"/>
                </a:lnTo>
                <a:lnTo>
                  <a:pt x="235" y="415"/>
                </a:lnTo>
                <a:lnTo>
                  <a:pt x="236" y="415"/>
                </a:lnTo>
                <a:lnTo>
                  <a:pt x="236" y="415"/>
                </a:lnTo>
                <a:lnTo>
                  <a:pt x="249" y="413"/>
                </a:lnTo>
                <a:lnTo>
                  <a:pt x="257" y="415"/>
                </a:lnTo>
                <a:lnTo>
                  <a:pt x="257" y="415"/>
                </a:lnTo>
                <a:lnTo>
                  <a:pt x="256" y="412"/>
                </a:lnTo>
                <a:lnTo>
                  <a:pt x="256" y="409"/>
                </a:lnTo>
                <a:lnTo>
                  <a:pt x="256" y="406"/>
                </a:lnTo>
                <a:lnTo>
                  <a:pt x="258" y="405"/>
                </a:lnTo>
                <a:lnTo>
                  <a:pt x="261" y="404"/>
                </a:lnTo>
                <a:lnTo>
                  <a:pt x="268" y="404"/>
                </a:lnTo>
                <a:lnTo>
                  <a:pt x="268" y="404"/>
                </a:lnTo>
                <a:lnTo>
                  <a:pt x="273" y="405"/>
                </a:lnTo>
                <a:lnTo>
                  <a:pt x="280" y="408"/>
                </a:lnTo>
                <a:lnTo>
                  <a:pt x="290" y="413"/>
                </a:lnTo>
                <a:lnTo>
                  <a:pt x="300" y="420"/>
                </a:lnTo>
                <a:lnTo>
                  <a:pt x="304" y="423"/>
                </a:lnTo>
                <a:lnTo>
                  <a:pt x="309" y="424"/>
                </a:lnTo>
                <a:lnTo>
                  <a:pt x="309" y="424"/>
                </a:lnTo>
                <a:lnTo>
                  <a:pt x="313" y="426"/>
                </a:lnTo>
                <a:lnTo>
                  <a:pt x="317" y="428"/>
                </a:lnTo>
                <a:lnTo>
                  <a:pt x="321" y="434"/>
                </a:lnTo>
                <a:lnTo>
                  <a:pt x="326" y="441"/>
                </a:lnTo>
                <a:lnTo>
                  <a:pt x="330" y="445"/>
                </a:lnTo>
                <a:lnTo>
                  <a:pt x="330" y="445"/>
                </a:lnTo>
                <a:lnTo>
                  <a:pt x="332" y="449"/>
                </a:lnTo>
                <a:lnTo>
                  <a:pt x="337" y="457"/>
                </a:lnTo>
                <a:lnTo>
                  <a:pt x="339" y="465"/>
                </a:lnTo>
                <a:lnTo>
                  <a:pt x="350" y="476"/>
                </a:lnTo>
                <a:lnTo>
                  <a:pt x="350" y="476"/>
                </a:lnTo>
                <a:lnTo>
                  <a:pt x="357" y="456"/>
                </a:lnTo>
                <a:lnTo>
                  <a:pt x="364" y="442"/>
                </a:lnTo>
                <a:lnTo>
                  <a:pt x="367" y="436"/>
                </a:lnTo>
                <a:lnTo>
                  <a:pt x="371" y="435"/>
                </a:lnTo>
                <a:lnTo>
                  <a:pt x="371" y="435"/>
                </a:lnTo>
                <a:lnTo>
                  <a:pt x="389" y="434"/>
                </a:lnTo>
                <a:lnTo>
                  <a:pt x="401" y="435"/>
                </a:lnTo>
                <a:lnTo>
                  <a:pt x="401" y="435"/>
                </a:lnTo>
                <a:lnTo>
                  <a:pt x="418" y="410"/>
                </a:lnTo>
                <a:lnTo>
                  <a:pt x="428" y="393"/>
                </a:lnTo>
                <a:lnTo>
                  <a:pt x="431" y="386"/>
                </a:lnTo>
                <a:lnTo>
                  <a:pt x="433" y="383"/>
                </a:lnTo>
                <a:lnTo>
                  <a:pt x="433" y="383"/>
                </a:lnTo>
                <a:lnTo>
                  <a:pt x="431" y="382"/>
                </a:lnTo>
                <a:lnTo>
                  <a:pt x="433" y="378"/>
                </a:lnTo>
                <a:lnTo>
                  <a:pt x="437" y="368"/>
                </a:lnTo>
                <a:lnTo>
                  <a:pt x="441" y="358"/>
                </a:lnTo>
                <a:lnTo>
                  <a:pt x="442" y="353"/>
                </a:lnTo>
                <a:lnTo>
                  <a:pt x="442" y="353"/>
                </a:lnTo>
                <a:lnTo>
                  <a:pt x="444" y="347"/>
                </a:lnTo>
                <a:lnTo>
                  <a:pt x="448" y="338"/>
                </a:lnTo>
                <a:lnTo>
                  <a:pt x="452" y="328"/>
                </a:lnTo>
                <a:lnTo>
                  <a:pt x="453" y="324"/>
                </a:lnTo>
                <a:lnTo>
                  <a:pt x="453" y="321"/>
                </a:lnTo>
                <a:lnTo>
                  <a:pt x="453" y="321"/>
                </a:lnTo>
                <a:lnTo>
                  <a:pt x="453" y="320"/>
                </a:lnTo>
                <a:lnTo>
                  <a:pt x="455" y="316"/>
                </a:lnTo>
                <a:lnTo>
                  <a:pt x="463" y="305"/>
                </a:lnTo>
                <a:lnTo>
                  <a:pt x="474" y="291"/>
                </a:lnTo>
                <a:lnTo>
                  <a:pt x="474" y="291"/>
                </a:lnTo>
                <a:lnTo>
                  <a:pt x="472" y="287"/>
                </a:lnTo>
                <a:lnTo>
                  <a:pt x="472" y="280"/>
                </a:lnTo>
                <a:lnTo>
                  <a:pt x="474" y="271"/>
                </a:lnTo>
                <a:lnTo>
                  <a:pt x="474" y="271"/>
                </a:lnTo>
                <a:lnTo>
                  <a:pt x="450" y="273"/>
                </a:lnTo>
                <a:lnTo>
                  <a:pt x="433" y="273"/>
                </a:lnTo>
                <a:lnTo>
                  <a:pt x="426" y="272"/>
                </a:lnTo>
                <a:lnTo>
                  <a:pt x="422" y="271"/>
                </a:lnTo>
                <a:lnTo>
                  <a:pt x="422" y="271"/>
                </a:lnTo>
                <a:lnTo>
                  <a:pt x="416" y="264"/>
                </a:lnTo>
                <a:lnTo>
                  <a:pt x="411" y="255"/>
                </a:lnTo>
                <a:lnTo>
                  <a:pt x="401" y="239"/>
                </a:lnTo>
                <a:lnTo>
                  <a:pt x="401" y="239"/>
                </a:lnTo>
                <a:lnTo>
                  <a:pt x="400" y="233"/>
                </a:lnTo>
                <a:lnTo>
                  <a:pt x="400" y="225"/>
                </a:lnTo>
                <a:lnTo>
                  <a:pt x="400" y="202"/>
                </a:lnTo>
                <a:lnTo>
                  <a:pt x="401" y="180"/>
                </a:lnTo>
                <a:lnTo>
                  <a:pt x="401" y="168"/>
                </a:lnTo>
                <a:lnTo>
                  <a:pt x="401" y="168"/>
                </a:lnTo>
                <a:lnTo>
                  <a:pt x="400" y="158"/>
                </a:lnTo>
                <a:lnTo>
                  <a:pt x="398" y="146"/>
                </a:lnTo>
                <a:lnTo>
                  <a:pt x="400" y="132"/>
                </a:lnTo>
                <a:lnTo>
                  <a:pt x="400" y="128"/>
                </a:lnTo>
                <a:lnTo>
                  <a:pt x="401" y="127"/>
                </a:lnTo>
                <a:lnTo>
                  <a:pt x="401" y="127"/>
                </a:lnTo>
                <a:lnTo>
                  <a:pt x="404" y="122"/>
                </a:lnTo>
                <a:lnTo>
                  <a:pt x="408" y="116"/>
                </a:lnTo>
                <a:lnTo>
                  <a:pt x="418" y="91"/>
                </a:lnTo>
                <a:lnTo>
                  <a:pt x="433" y="54"/>
                </a:lnTo>
                <a:lnTo>
                  <a:pt x="433" y="54"/>
                </a:lnTo>
                <a:lnTo>
                  <a:pt x="438" y="40"/>
                </a:lnTo>
                <a:lnTo>
                  <a:pt x="442" y="24"/>
                </a:lnTo>
                <a:lnTo>
                  <a:pt x="442" y="24"/>
                </a:lnTo>
                <a:lnTo>
                  <a:pt x="442" y="17"/>
                </a:lnTo>
                <a:lnTo>
                  <a:pt x="444" y="10"/>
                </a:lnTo>
                <a:lnTo>
                  <a:pt x="444" y="7"/>
                </a:lnTo>
                <a:lnTo>
                  <a:pt x="445" y="4"/>
                </a:lnTo>
                <a:lnTo>
                  <a:pt x="448" y="3"/>
                </a:lnTo>
                <a:lnTo>
                  <a:pt x="453" y="3"/>
                </a:lnTo>
                <a:lnTo>
                  <a:pt x="453" y="3"/>
                </a:lnTo>
                <a:lnTo>
                  <a:pt x="460" y="4"/>
                </a:lnTo>
                <a:lnTo>
                  <a:pt x="464" y="3"/>
                </a:lnTo>
                <a:lnTo>
                  <a:pt x="468" y="3"/>
                </a:lnTo>
                <a:lnTo>
                  <a:pt x="474" y="3"/>
                </a:lnTo>
                <a:lnTo>
                  <a:pt x="474" y="3"/>
                </a:lnTo>
                <a:lnTo>
                  <a:pt x="482" y="4"/>
                </a:lnTo>
                <a:lnTo>
                  <a:pt x="490" y="3"/>
                </a:lnTo>
                <a:lnTo>
                  <a:pt x="504" y="3"/>
                </a:lnTo>
                <a:lnTo>
                  <a:pt x="504" y="3"/>
                </a:lnTo>
                <a:lnTo>
                  <a:pt x="514" y="3"/>
                </a:lnTo>
                <a:lnTo>
                  <a:pt x="520" y="3"/>
                </a:lnTo>
                <a:lnTo>
                  <a:pt x="525" y="3"/>
                </a:lnTo>
                <a:lnTo>
                  <a:pt x="525" y="3"/>
                </a:lnTo>
                <a:lnTo>
                  <a:pt x="527" y="3"/>
                </a:lnTo>
                <a:lnTo>
                  <a:pt x="529" y="3"/>
                </a:lnTo>
                <a:lnTo>
                  <a:pt x="534" y="0"/>
                </a:lnTo>
                <a:lnTo>
                  <a:pt x="540" y="0"/>
                </a:lnTo>
                <a:lnTo>
                  <a:pt x="542" y="0"/>
                </a:lnTo>
                <a:lnTo>
                  <a:pt x="545" y="3"/>
                </a:lnTo>
                <a:lnTo>
                  <a:pt x="545" y="3"/>
                </a:lnTo>
                <a:lnTo>
                  <a:pt x="549" y="7"/>
                </a:lnTo>
                <a:lnTo>
                  <a:pt x="552" y="9"/>
                </a:lnTo>
                <a:lnTo>
                  <a:pt x="553" y="10"/>
                </a:lnTo>
                <a:lnTo>
                  <a:pt x="556" y="14"/>
                </a:lnTo>
                <a:lnTo>
                  <a:pt x="556" y="14"/>
                </a:lnTo>
                <a:lnTo>
                  <a:pt x="567" y="32"/>
                </a:lnTo>
                <a:lnTo>
                  <a:pt x="577" y="44"/>
                </a:lnTo>
                <a:lnTo>
                  <a:pt x="577" y="44"/>
                </a:lnTo>
                <a:close/>
                <a:moveTo>
                  <a:pt x="216" y="280"/>
                </a:moveTo>
                <a:lnTo>
                  <a:pt x="216" y="280"/>
                </a:lnTo>
                <a:lnTo>
                  <a:pt x="219" y="284"/>
                </a:lnTo>
                <a:lnTo>
                  <a:pt x="221" y="287"/>
                </a:lnTo>
                <a:lnTo>
                  <a:pt x="224" y="291"/>
                </a:lnTo>
                <a:lnTo>
                  <a:pt x="225" y="295"/>
                </a:lnTo>
                <a:lnTo>
                  <a:pt x="225" y="301"/>
                </a:lnTo>
                <a:lnTo>
                  <a:pt x="223" y="306"/>
                </a:lnTo>
                <a:lnTo>
                  <a:pt x="216" y="312"/>
                </a:lnTo>
                <a:lnTo>
                  <a:pt x="216" y="312"/>
                </a:lnTo>
                <a:lnTo>
                  <a:pt x="190" y="330"/>
                </a:lnTo>
                <a:lnTo>
                  <a:pt x="186" y="332"/>
                </a:lnTo>
                <a:lnTo>
                  <a:pt x="182" y="334"/>
                </a:lnTo>
                <a:lnTo>
                  <a:pt x="179" y="334"/>
                </a:lnTo>
                <a:lnTo>
                  <a:pt x="175" y="332"/>
                </a:lnTo>
                <a:lnTo>
                  <a:pt x="175" y="332"/>
                </a:lnTo>
                <a:lnTo>
                  <a:pt x="171" y="330"/>
                </a:lnTo>
                <a:lnTo>
                  <a:pt x="164" y="328"/>
                </a:lnTo>
                <a:lnTo>
                  <a:pt x="149" y="325"/>
                </a:lnTo>
                <a:lnTo>
                  <a:pt x="142" y="323"/>
                </a:lnTo>
                <a:lnTo>
                  <a:pt x="136" y="320"/>
                </a:lnTo>
                <a:lnTo>
                  <a:pt x="134" y="316"/>
                </a:lnTo>
                <a:lnTo>
                  <a:pt x="134" y="314"/>
                </a:lnTo>
                <a:lnTo>
                  <a:pt x="134" y="312"/>
                </a:lnTo>
                <a:lnTo>
                  <a:pt x="134" y="312"/>
                </a:lnTo>
                <a:lnTo>
                  <a:pt x="136" y="302"/>
                </a:lnTo>
                <a:lnTo>
                  <a:pt x="138" y="294"/>
                </a:lnTo>
                <a:lnTo>
                  <a:pt x="139" y="287"/>
                </a:lnTo>
                <a:lnTo>
                  <a:pt x="142" y="283"/>
                </a:lnTo>
                <a:lnTo>
                  <a:pt x="144" y="280"/>
                </a:lnTo>
                <a:lnTo>
                  <a:pt x="144" y="280"/>
                </a:lnTo>
                <a:lnTo>
                  <a:pt x="150" y="279"/>
                </a:lnTo>
                <a:lnTo>
                  <a:pt x="160" y="277"/>
                </a:lnTo>
                <a:lnTo>
                  <a:pt x="183" y="277"/>
                </a:lnTo>
                <a:lnTo>
                  <a:pt x="206" y="279"/>
                </a:lnTo>
                <a:lnTo>
                  <a:pt x="216" y="280"/>
                </a:lnTo>
                <a:lnTo>
                  <a:pt x="216" y="280"/>
                </a:lnTo>
                <a:close/>
                <a:moveTo>
                  <a:pt x="124" y="404"/>
                </a:moveTo>
                <a:lnTo>
                  <a:pt x="124" y="404"/>
                </a:lnTo>
                <a:lnTo>
                  <a:pt x="124" y="410"/>
                </a:lnTo>
                <a:lnTo>
                  <a:pt x="127" y="417"/>
                </a:lnTo>
                <a:lnTo>
                  <a:pt x="132" y="431"/>
                </a:lnTo>
                <a:lnTo>
                  <a:pt x="132" y="436"/>
                </a:lnTo>
                <a:lnTo>
                  <a:pt x="132" y="438"/>
                </a:lnTo>
                <a:lnTo>
                  <a:pt x="131" y="441"/>
                </a:lnTo>
                <a:lnTo>
                  <a:pt x="128" y="442"/>
                </a:lnTo>
                <a:lnTo>
                  <a:pt x="124" y="443"/>
                </a:lnTo>
                <a:lnTo>
                  <a:pt x="113" y="445"/>
                </a:lnTo>
                <a:lnTo>
                  <a:pt x="113" y="445"/>
                </a:lnTo>
                <a:lnTo>
                  <a:pt x="57" y="449"/>
                </a:lnTo>
                <a:lnTo>
                  <a:pt x="35" y="449"/>
                </a:lnTo>
                <a:lnTo>
                  <a:pt x="26" y="447"/>
                </a:lnTo>
                <a:lnTo>
                  <a:pt x="21" y="445"/>
                </a:lnTo>
                <a:lnTo>
                  <a:pt x="21" y="445"/>
                </a:lnTo>
                <a:lnTo>
                  <a:pt x="11" y="441"/>
                </a:lnTo>
                <a:lnTo>
                  <a:pt x="5" y="436"/>
                </a:lnTo>
                <a:lnTo>
                  <a:pt x="3" y="434"/>
                </a:lnTo>
                <a:lnTo>
                  <a:pt x="0" y="430"/>
                </a:lnTo>
                <a:lnTo>
                  <a:pt x="0" y="423"/>
                </a:lnTo>
                <a:lnTo>
                  <a:pt x="0" y="415"/>
                </a:lnTo>
                <a:lnTo>
                  <a:pt x="0" y="415"/>
                </a:lnTo>
                <a:lnTo>
                  <a:pt x="0" y="398"/>
                </a:lnTo>
                <a:lnTo>
                  <a:pt x="2" y="388"/>
                </a:lnTo>
                <a:lnTo>
                  <a:pt x="5" y="382"/>
                </a:lnTo>
                <a:lnTo>
                  <a:pt x="10" y="373"/>
                </a:lnTo>
                <a:lnTo>
                  <a:pt x="10" y="373"/>
                </a:lnTo>
                <a:lnTo>
                  <a:pt x="17" y="364"/>
                </a:lnTo>
                <a:lnTo>
                  <a:pt x="24" y="360"/>
                </a:lnTo>
                <a:lnTo>
                  <a:pt x="31" y="357"/>
                </a:lnTo>
                <a:lnTo>
                  <a:pt x="42" y="353"/>
                </a:lnTo>
                <a:lnTo>
                  <a:pt x="42" y="353"/>
                </a:lnTo>
                <a:lnTo>
                  <a:pt x="46" y="350"/>
                </a:lnTo>
                <a:lnTo>
                  <a:pt x="50" y="346"/>
                </a:lnTo>
                <a:lnTo>
                  <a:pt x="51" y="340"/>
                </a:lnTo>
                <a:lnTo>
                  <a:pt x="53" y="339"/>
                </a:lnTo>
                <a:lnTo>
                  <a:pt x="54" y="339"/>
                </a:lnTo>
                <a:lnTo>
                  <a:pt x="62" y="342"/>
                </a:lnTo>
                <a:lnTo>
                  <a:pt x="62" y="342"/>
                </a:lnTo>
                <a:lnTo>
                  <a:pt x="73" y="350"/>
                </a:lnTo>
                <a:lnTo>
                  <a:pt x="81" y="357"/>
                </a:lnTo>
                <a:lnTo>
                  <a:pt x="87" y="361"/>
                </a:lnTo>
                <a:lnTo>
                  <a:pt x="92" y="362"/>
                </a:lnTo>
                <a:lnTo>
                  <a:pt x="92" y="362"/>
                </a:lnTo>
                <a:lnTo>
                  <a:pt x="95" y="362"/>
                </a:lnTo>
                <a:lnTo>
                  <a:pt x="98" y="361"/>
                </a:lnTo>
                <a:lnTo>
                  <a:pt x="102" y="357"/>
                </a:lnTo>
                <a:lnTo>
                  <a:pt x="105" y="357"/>
                </a:lnTo>
                <a:lnTo>
                  <a:pt x="107" y="357"/>
                </a:lnTo>
                <a:lnTo>
                  <a:pt x="110" y="358"/>
                </a:lnTo>
                <a:lnTo>
                  <a:pt x="113" y="362"/>
                </a:lnTo>
                <a:lnTo>
                  <a:pt x="113" y="362"/>
                </a:lnTo>
                <a:lnTo>
                  <a:pt x="118" y="372"/>
                </a:lnTo>
                <a:lnTo>
                  <a:pt x="123" y="382"/>
                </a:lnTo>
                <a:lnTo>
                  <a:pt x="124" y="391"/>
                </a:lnTo>
                <a:lnTo>
                  <a:pt x="124" y="404"/>
                </a:lnTo>
                <a:lnTo>
                  <a:pt x="124" y="4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6483B8C7-B7FA-443C-894B-5150337FDB0C}"/>
              </a:ext>
            </a:extLst>
          </p:cNvPr>
          <p:cNvSpPr>
            <a:spLocks/>
          </p:cNvSpPr>
          <p:nvPr/>
        </p:nvSpPr>
        <p:spPr bwMode="auto">
          <a:xfrm>
            <a:off x="6597526" y="4708946"/>
            <a:ext cx="473017" cy="1611977"/>
          </a:xfrm>
          <a:custGeom>
            <a:avLst/>
            <a:gdLst>
              <a:gd name="T0" fmla="*/ 118 w 483"/>
              <a:gd name="T1" fmla="*/ 111 h 1646"/>
              <a:gd name="T2" fmla="*/ 109 w 483"/>
              <a:gd name="T3" fmla="*/ 148 h 1646"/>
              <a:gd name="T4" fmla="*/ 116 w 483"/>
              <a:gd name="T5" fmla="*/ 188 h 1646"/>
              <a:gd name="T6" fmla="*/ 130 w 483"/>
              <a:gd name="T7" fmla="*/ 217 h 1646"/>
              <a:gd name="T8" fmla="*/ 142 w 483"/>
              <a:gd name="T9" fmla="*/ 229 h 1646"/>
              <a:gd name="T10" fmla="*/ 130 w 483"/>
              <a:gd name="T11" fmla="*/ 288 h 1646"/>
              <a:gd name="T12" fmla="*/ 83 w 483"/>
              <a:gd name="T13" fmla="*/ 377 h 1646"/>
              <a:gd name="T14" fmla="*/ 49 w 483"/>
              <a:gd name="T15" fmla="*/ 632 h 1646"/>
              <a:gd name="T16" fmla="*/ 35 w 483"/>
              <a:gd name="T17" fmla="*/ 760 h 1646"/>
              <a:gd name="T18" fmla="*/ 30 w 483"/>
              <a:gd name="T19" fmla="*/ 819 h 1646"/>
              <a:gd name="T20" fmla="*/ 23 w 483"/>
              <a:gd name="T21" fmla="*/ 862 h 1646"/>
              <a:gd name="T22" fmla="*/ 0 w 483"/>
              <a:gd name="T23" fmla="*/ 901 h 1646"/>
              <a:gd name="T24" fmla="*/ 8 w 483"/>
              <a:gd name="T25" fmla="*/ 948 h 1646"/>
              <a:gd name="T26" fmla="*/ 16 w 483"/>
              <a:gd name="T27" fmla="*/ 992 h 1646"/>
              <a:gd name="T28" fmla="*/ 48 w 483"/>
              <a:gd name="T29" fmla="*/ 964 h 1646"/>
              <a:gd name="T30" fmla="*/ 57 w 483"/>
              <a:gd name="T31" fmla="*/ 952 h 1646"/>
              <a:gd name="T32" fmla="*/ 66 w 483"/>
              <a:gd name="T33" fmla="*/ 899 h 1646"/>
              <a:gd name="T34" fmla="*/ 81 w 483"/>
              <a:gd name="T35" fmla="*/ 870 h 1646"/>
              <a:gd name="T36" fmla="*/ 94 w 483"/>
              <a:gd name="T37" fmla="*/ 826 h 1646"/>
              <a:gd name="T38" fmla="*/ 109 w 483"/>
              <a:gd name="T39" fmla="*/ 963 h 1646"/>
              <a:gd name="T40" fmla="*/ 210 w 483"/>
              <a:gd name="T41" fmla="*/ 1257 h 1646"/>
              <a:gd name="T42" fmla="*/ 222 w 483"/>
              <a:gd name="T43" fmla="*/ 1428 h 1646"/>
              <a:gd name="T44" fmla="*/ 245 w 483"/>
              <a:gd name="T45" fmla="*/ 1479 h 1646"/>
              <a:gd name="T46" fmla="*/ 238 w 483"/>
              <a:gd name="T47" fmla="*/ 1565 h 1646"/>
              <a:gd name="T48" fmla="*/ 212 w 483"/>
              <a:gd name="T49" fmla="*/ 1586 h 1646"/>
              <a:gd name="T50" fmla="*/ 147 w 483"/>
              <a:gd name="T51" fmla="*/ 1591 h 1646"/>
              <a:gd name="T52" fmla="*/ 130 w 483"/>
              <a:gd name="T53" fmla="*/ 1601 h 1646"/>
              <a:gd name="T54" fmla="*/ 141 w 483"/>
              <a:gd name="T55" fmla="*/ 1630 h 1646"/>
              <a:gd name="T56" fmla="*/ 260 w 483"/>
              <a:gd name="T57" fmla="*/ 1630 h 1646"/>
              <a:gd name="T58" fmla="*/ 267 w 483"/>
              <a:gd name="T59" fmla="*/ 1645 h 1646"/>
              <a:gd name="T60" fmla="*/ 450 w 483"/>
              <a:gd name="T61" fmla="*/ 1641 h 1646"/>
              <a:gd name="T62" fmla="*/ 465 w 483"/>
              <a:gd name="T63" fmla="*/ 1628 h 1646"/>
              <a:gd name="T64" fmla="*/ 476 w 483"/>
              <a:gd name="T65" fmla="*/ 1602 h 1646"/>
              <a:gd name="T66" fmla="*/ 483 w 483"/>
              <a:gd name="T67" fmla="*/ 1594 h 1646"/>
              <a:gd name="T68" fmla="*/ 447 w 483"/>
              <a:gd name="T69" fmla="*/ 1414 h 1646"/>
              <a:gd name="T70" fmla="*/ 395 w 483"/>
              <a:gd name="T71" fmla="*/ 1302 h 1646"/>
              <a:gd name="T72" fmla="*/ 374 w 483"/>
              <a:gd name="T73" fmla="*/ 1236 h 1646"/>
              <a:gd name="T74" fmla="*/ 354 w 483"/>
              <a:gd name="T75" fmla="*/ 1134 h 1646"/>
              <a:gd name="T76" fmla="*/ 358 w 483"/>
              <a:gd name="T77" fmla="*/ 1052 h 1646"/>
              <a:gd name="T78" fmla="*/ 381 w 483"/>
              <a:gd name="T79" fmla="*/ 797 h 1646"/>
              <a:gd name="T80" fmla="*/ 389 w 483"/>
              <a:gd name="T81" fmla="*/ 777 h 1646"/>
              <a:gd name="T82" fmla="*/ 400 w 483"/>
              <a:gd name="T83" fmla="*/ 639 h 1646"/>
              <a:gd name="T84" fmla="*/ 384 w 483"/>
              <a:gd name="T85" fmla="*/ 380 h 1646"/>
              <a:gd name="T86" fmla="*/ 352 w 483"/>
              <a:gd name="T87" fmla="*/ 251 h 1646"/>
              <a:gd name="T88" fmla="*/ 288 w 483"/>
              <a:gd name="T89" fmla="*/ 221 h 1646"/>
              <a:gd name="T90" fmla="*/ 271 w 483"/>
              <a:gd name="T91" fmla="*/ 207 h 1646"/>
              <a:gd name="T92" fmla="*/ 265 w 483"/>
              <a:gd name="T93" fmla="*/ 187 h 1646"/>
              <a:gd name="T94" fmla="*/ 259 w 483"/>
              <a:gd name="T95" fmla="*/ 174 h 1646"/>
              <a:gd name="T96" fmla="*/ 269 w 483"/>
              <a:gd name="T97" fmla="*/ 124 h 1646"/>
              <a:gd name="T98" fmla="*/ 274 w 483"/>
              <a:gd name="T99" fmla="*/ 73 h 1646"/>
              <a:gd name="T100" fmla="*/ 251 w 483"/>
              <a:gd name="T101" fmla="*/ 45 h 1646"/>
              <a:gd name="T102" fmla="*/ 225 w 483"/>
              <a:gd name="T103" fmla="*/ 7 h 1646"/>
              <a:gd name="T104" fmla="*/ 201 w 483"/>
              <a:gd name="T105" fmla="*/ 0 h 1646"/>
              <a:gd name="T106" fmla="*/ 145 w 483"/>
              <a:gd name="T107" fmla="*/ 15 h 1646"/>
              <a:gd name="T108" fmla="*/ 125 w 483"/>
              <a:gd name="T109" fmla="*/ 24 h 1646"/>
              <a:gd name="T110" fmla="*/ 107 w 483"/>
              <a:gd name="T111" fmla="*/ 44 h 1646"/>
              <a:gd name="T112" fmla="*/ 116 w 483"/>
              <a:gd name="T113" fmla="*/ 58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3" h="1646">
                <a:moveTo>
                  <a:pt x="116" y="58"/>
                </a:moveTo>
                <a:lnTo>
                  <a:pt x="116" y="58"/>
                </a:lnTo>
                <a:lnTo>
                  <a:pt x="118" y="85"/>
                </a:lnTo>
                <a:lnTo>
                  <a:pt x="118" y="104"/>
                </a:lnTo>
                <a:lnTo>
                  <a:pt x="118" y="111"/>
                </a:lnTo>
                <a:lnTo>
                  <a:pt x="116" y="115"/>
                </a:lnTo>
                <a:lnTo>
                  <a:pt x="116" y="115"/>
                </a:lnTo>
                <a:lnTo>
                  <a:pt x="114" y="124"/>
                </a:lnTo>
                <a:lnTo>
                  <a:pt x="111" y="136"/>
                </a:lnTo>
                <a:lnTo>
                  <a:pt x="109" y="148"/>
                </a:lnTo>
                <a:lnTo>
                  <a:pt x="109" y="159"/>
                </a:lnTo>
                <a:lnTo>
                  <a:pt x="109" y="159"/>
                </a:lnTo>
                <a:lnTo>
                  <a:pt x="112" y="177"/>
                </a:lnTo>
                <a:lnTo>
                  <a:pt x="114" y="184"/>
                </a:lnTo>
                <a:lnTo>
                  <a:pt x="116" y="188"/>
                </a:lnTo>
                <a:lnTo>
                  <a:pt x="116" y="188"/>
                </a:lnTo>
                <a:lnTo>
                  <a:pt x="119" y="191"/>
                </a:lnTo>
                <a:lnTo>
                  <a:pt x="125" y="199"/>
                </a:lnTo>
                <a:lnTo>
                  <a:pt x="129" y="207"/>
                </a:lnTo>
                <a:lnTo>
                  <a:pt x="130" y="217"/>
                </a:lnTo>
                <a:lnTo>
                  <a:pt x="130" y="217"/>
                </a:lnTo>
                <a:lnTo>
                  <a:pt x="131" y="220"/>
                </a:lnTo>
                <a:lnTo>
                  <a:pt x="134" y="222"/>
                </a:lnTo>
                <a:lnTo>
                  <a:pt x="138" y="228"/>
                </a:lnTo>
                <a:lnTo>
                  <a:pt x="142" y="229"/>
                </a:lnTo>
                <a:lnTo>
                  <a:pt x="145" y="231"/>
                </a:lnTo>
                <a:lnTo>
                  <a:pt x="145" y="231"/>
                </a:lnTo>
                <a:lnTo>
                  <a:pt x="123" y="266"/>
                </a:lnTo>
                <a:lnTo>
                  <a:pt x="123" y="266"/>
                </a:lnTo>
                <a:lnTo>
                  <a:pt x="130" y="288"/>
                </a:lnTo>
                <a:lnTo>
                  <a:pt x="130" y="288"/>
                </a:lnTo>
                <a:lnTo>
                  <a:pt x="112" y="323"/>
                </a:lnTo>
                <a:lnTo>
                  <a:pt x="88" y="366"/>
                </a:lnTo>
                <a:lnTo>
                  <a:pt x="88" y="366"/>
                </a:lnTo>
                <a:lnTo>
                  <a:pt x="83" y="377"/>
                </a:lnTo>
                <a:lnTo>
                  <a:pt x="79" y="394"/>
                </a:lnTo>
                <a:lnTo>
                  <a:pt x="70" y="442"/>
                </a:lnTo>
                <a:lnTo>
                  <a:pt x="59" y="510"/>
                </a:lnTo>
                <a:lnTo>
                  <a:pt x="59" y="510"/>
                </a:lnTo>
                <a:lnTo>
                  <a:pt x="49" y="632"/>
                </a:lnTo>
                <a:lnTo>
                  <a:pt x="42" y="713"/>
                </a:lnTo>
                <a:lnTo>
                  <a:pt x="39" y="742"/>
                </a:lnTo>
                <a:lnTo>
                  <a:pt x="37" y="755"/>
                </a:lnTo>
                <a:lnTo>
                  <a:pt x="37" y="755"/>
                </a:lnTo>
                <a:lnTo>
                  <a:pt x="35" y="760"/>
                </a:lnTo>
                <a:lnTo>
                  <a:pt x="34" y="768"/>
                </a:lnTo>
                <a:lnTo>
                  <a:pt x="31" y="789"/>
                </a:lnTo>
                <a:lnTo>
                  <a:pt x="30" y="809"/>
                </a:lnTo>
                <a:lnTo>
                  <a:pt x="30" y="816"/>
                </a:lnTo>
                <a:lnTo>
                  <a:pt x="30" y="819"/>
                </a:lnTo>
                <a:lnTo>
                  <a:pt x="30" y="819"/>
                </a:lnTo>
                <a:lnTo>
                  <a:pt x="30" y="822"/>
                </a:lnTo>
                <a:lnTo>
                  <a:pt x="30" y="827"/>
                </a:lnTo>
                <a:lnTo>
                  <a:pt x="27" y="841"/>
                </a:lnTo>
                <a:lnTo>
                  <a:pt x="23" y="862"/>
                </a:lnTo>
                <a:lnTo>
                  <a:pt x="30" y="862"/>
                </a:lnTo>
                <a:lnTo>
                  <a:pt x="30" y="862"/>
                </a:lnTo>
                <a:lnTo>
                  <a:pt x="1" y="899"/>
                </a:lnTo>
                <a:lnTo>
                  <a:pt x="1" y="899"/>
                </a:lnTo>
                <a:lnTo>
                  <a:pt x="0" y="901"/>
                </a:lnTo>
                <a:lnTo>
                  <a:pt x="0" y="905"/>
                </a:lnTo>
                <a:lnTo>
                  <a:pt x="1" y="919"/>
                </a:lnTo>
                <a:lnTo>
                  <a:pt x="1" y="919"/>
                </a:lnTo>
                <a:lnTo>
                  <a:pt x="5" y="937"/>
                </a:lnTo>
                <a:lnTo>
                  <a:pt x="8" y="948"/>
                </a:lnTo>
                <a:lnTo>
                  <a:pt x="8" y="948"/>
                </a:lnTo>
                <a:lnTo>
                  <a:pt x="11" y="951"/>
                </a:lnTo>
                <a:lnTo>
                  <a:pt x="16" y="953"/>
                </a:lnTo>
                <a:lnTo>
                  <a:pt x="23" y="955"/>
                </a:lnTo>
                <a:lnTo>
                  <a:pt x="16" y="992"/>
                </a:lnTo>
                <a:lnTo>
                  <a:pt x="30" y="992"/>
                </a:lnTo>
                <a:lnTo>
                  <a:pt x="37" y="955"/>
                </a:lnTo>
                <a:lnTo>
                  <a:pt x="37" y="955"/>
                </a:lnTo>
                <a:lnTo>
                  <a:pt x="42" y="962"/>
                </a:lnTo>
                <a:lnTo>
                  <a:pt x="48" y="964"/>
                </a:lnTo>
                <a:lnTo>
                  <a:pt x="49" y="964"/>
                </a:lnTo>
                <a:lnTo>
                  <a:pt x="52" y="963"/>
                </a:lnTo>
                <a:lnTo>
                  <a:pt x="52" y="963"/>
                </a:lnTo>
                <a:lnTo>
                  <a:pt x="55" y="958"/>
                </a:lnTo>
                <a:lnTo>
                  <a:pt x="57" y="952"/>
                </a:lnTo>
                <a:lnTo>
                  <a:pt x="59" y="941"/>
                </a:lnTo>
                <a:lnTo>
                  <a:pt x="59" y="941"/>
                </a:lnTo>
                <a:lnTo>
                  <a:pt x="63" y="918"/>
                </a:lnTo>
                <a:lnTo>
                  <a:pt x="66" y="899"/>
                </a:lnTo>
                <a:lnTo>
                  <a:pt x="66" y="899"/>
                </a:lnTo>
                <a:lnTo>
                  <a:pt x="70" y="882"/>
                </a:lnTo>
                <a:lnTo>
                  <a:pt x="74" y="870"/>
                </a:lnTo>
                <a:lnTo>
                  <a:pt x="74" y="870"/>
                </a:lnTo>
                <a:lnTo>
                  <a:pt x="74" y="870"/>
                </a:lnTo>
                <a:lnTo>
                  <a:pt x="81" y="870"/>
                </a:lnTo>
                <a:lnTo>
                  <a:pt x="81" y="870"/>
                </a:lnTo>
                <a:lnTo>
                  <a:pt x="83" y="867"/>
                </a:lnTo>
                <a:lnTo>
                  <a:pt x="85" y="862"/>
                </a:lnTo>
                <a:lnTo>
                  <a:pt x="90" y="848"/>
                </a:lnTo>
                <a:lnTo>
                  <a:pt x="94" y="826"/>
                </a:lnTo>
                <a:lnTo>
                  <a:pt x="94" y="826"/>
                </a:lnTo>
                <a:lnTo>
                  <a:pt x="100" y="890"/>
                </a:lnTo>
                <a:lnTo>
                  <a:pt x="105" y="937"/>
                </a:lnTo>
                <a:lnTo>
                  <a:pt x="109" y="963"/>
                </a:lnTo>
                <a:lnTo>
                  <a:pt x="109" y="963"/>
                </a:lnTo>
                <a:lnTo>
                  <a:pt x="162" y="1114"/>
                </a:lnTo>
                <a:lnTo>
                  <a:pt x="196" y="1213"/>
                </a:lnTo>
                <a:lnTo>
                  <a:pt x="207" y="1244"/>
                </a:lnTo>
                <a:lnTo>
                  <a:pt x="210" y="1257"/>
                </a:lnTo>
                <a:lnTo>
                  <a:pt x="210" y="1257"/>
                </a:lnTo>
                <a:lnTo>
                  <a:pt x="210" y="1265"/>
                </a:lnTo>
                <a:lnTo>
                  <a:pt x="210" y="1284"/>
                </a:lnTo>
                <a:lnTo>
                  <a:pt x="214" y="1346"/>
                </a:lnTo>
                <a:lnTo>
                  <a:pt x="219" y="1407"/>
                </a:lnTo>
                <a:lnTo>
                  <a:pt x="222" y="1428"/>
                </a:lnTo>
                <a:lnTo>
                  <a:pt x="223" y="1436"/>
                </a:lnTo>
                <a:lnTo>
                  <a:pt x="223" y="1436"/>
                </a:lnTo>
                <a:lnTo>
                  <a:pt x="229" y="1444"/>
                </a:lnTo>
                <a:lnTo>
                  <a:pt x="236" y="1458"/>
                </a:lnTo>
                <a:lnTo>
                  <a:pt x="245" y="1479"/>
                </a:lnTo>
                <a:lnTo>
                  <a:pt x="245" y="1479"/>
                </a:lnTo>
                <a:lnTo>
                  <a:pt x="260" y="1508"/>
                </a:lnTo>
                <a:lnTo>
                  <a:pt x="223" y="1551"/>
                </a:lnTo>
                <a:lnTo>
                  <a:pt x="238" y="1565"/>
                </a:lnTo>
                <a:lnTo>
                  <a:pt x="238" y="1565"/>
                </a:lnTo>
                <a:lnTo>
                  <a:pt x="237" y="1569"/>
                </a:lnTo>
                <a:lnTo>
                  <a:pt x="230" y="1576"/>
                </a:lnTo>
                <a:lnTo>
                  <a:pt x="226" y="1580"/>
                </a:lnTo>
                <a:lnTo>
                  <a:pt x="219" y="1584"/>
                </a:lnTo>
                <a:lnTo>
                  <a:pt x="212" y="1586"/>
                </a:lnTo>
                <a:lnTo>
                  <a:pt x="203" y="1587"/>
                </a:lnTo>
                <a:lnTo>
                  <a:pt x="203" y="1587"/>
                </a:lnTo>
                <a:lnTo>
                  <a:pt x="179" y="1587"/>
                </a:lnTo>
                <a:lnTo>
                  <a:pt x="157" y="1590"/>
                </a:lnTo>
                <a:lnTo>
                  <a:pt x="147" y="1591"/>
                </a:lnTo>
                <a:lnTo>
                  <a:pt x="138" y="1594"/>
                </a:lnTo>
                <a:lnTo>
                  <a:pt x="133" y="1597"/>
                </a:lnTo>
                <a:lnTo>
                  <a:pt x="131" y="1599"/>
                </a:lnTo>
                <a:lnTo>
                  <a:pt x="130" y="1601"/>
                </a:lnTo>
                <a:lnTo>
                  <a:pt x="130" y="1601"/>
                </a:lnTo>
                <a:lnTo>
                  <a:pt x="130" y="1606"/>
                </a:lnTo>
                <a:lnTo>
                  <a:pt x="130" y="1610"/>
                </a:lnTo>
                <a:lnTo>
                  <a:pt x="133" y="1620"/>
                </a:lnTo>
                <a:lnTo>
                  <a:pt x="138" y="1627"/>
                </a:lnTo>
                <a:lnTo>
                  <a:pt x="141" y="1630"/>
                </a:lnTo>
                <a:lnTo>
                  <a:pt x="145" y="1630"/>
                </a:lnTo>
                <a:lnTo>
                  <a:pt x="145" y="1630"/>
                </a:lnTo>
                <a:lnTo>
                  <a:pt x="167" y="1631"/>
                </a:lnTo>
                <a:lnTo>
                  <a:pt x="206" y="1631"/>
                </a:lnTo>
                <a:lnTo>
                  <a:pt x="260" y="1630"/>
                </a:lnTo>
                <a:lnTo>
                  <a:pt x="260" y="1630"/>
                </a:lnTo>
                <a:lnTo>
                  <a:pt x="262" y="1636"/>
                </a:lnTo>
                <a:lnTo>
                  <a:pt x="263" y="1641"/>
                </a:lnTo>
                <a:lnTo>
                  <a:pt x="267" y="1645"/>
                </a:lnTo>
                <a:lnTo>
                  <a:pt x="267" y="1645"/>
                </a:lnTo>
                <a:lnTo>
                  <a:pt x="277" y="1646"/>
                </a:lnTo>
                <a:lnTo>
                  <a:pt x="299" y="1646"/>
                </a:lnTo>
                <a:lnTo>
                  <a:pt x="363" y="1645"/>
                </a:lnTo>
                <a:lnTo>
                  <a:pt x="428" y="1642"/>
                </a:lnTo>
                <a:lnTo>
                  <a:pt x="450" y="1641"/>
                </a:lnTo>
                <a:lnTo>
                  <a:pt x="457" y="1639"/>
                </a:lnTo>
                <a:lnTo>
                  <a:pt x="461" y="1638"/>
                </a:lnTo>
                <a:lnTo>
                  <a:pt x="461" y="1638"/>
                </a:lnTo>
                <a:lnTo>
                  <a:pt x="463" y="1634"/>
                </a:lnTo>
                <a:lnTo>
                  <a:pt x="465" y="1628"/>
                </a:lnTo>
                <a:lnTo>
                  <a:pt x="468" y="1616"/>
                </a:lnTo>
                <a:lnTo>
                  <a:pt x="468" y="1601"/>
                </a:lnTo>
                <a:lnTo>
                  <a:pt x="468" y="1601"/>
                </a:lnTo>
                <a:lnTo>
                  <a:pt x="470" y="1602"/>
                </a:lnTo>
                <a:lnTo>
                  <a:pt x="476" y="1602"/>
                </a:lnTo>
                <a:lnTo>
                  <a:pt x="479" y="1601"/>
                </a:lnTo>
                <a:lnTo>
                  <a:pt x="481" y="1599"/>
                </a:lnTo>
                <a:lnTo>
                  <a:pt x="483" y="1598"/>
                </a:lnTo>
                <a:lnTo>
                  <a:pt x="483" y="1594"/>
                </a:lnTo>
                <a:lnTo>
                  <a:pt x="483" y="1594"/>
                </a:lnTo>
                <a:lnTo>
                  <a:pt x="476" y="1564"/>
                </a:lnTo>
                <a:lnTo>
                  <a:pt x="466" y="1505"/>
                </a:lnTo>
                <a:lnTo>
                  <a:pt x="455" y="1447"/>
                </a:lnTo>
                <a:lnTo>
                  <a:pt x="451" y="1425"/>
                </a:lnTo>
                <a:lnTo>
                  <a:pt x="447" y="1414"/>
                </a:lnTo>
                <a:lnTo>
                  <a:pt x="447" y="1414"/>
                </a:lnTo>
                <a:lnTo>
                  <a:pt x="440" y="1405"/>
                </a:lnTo>
                <a:lnTo>
                  <a:pt x="431" y="1385"/>
                </a:lnTo>
                <a:lnTo>
                  <a:pt x="406" y="1332"/>
                </a:lnTo>
                <a:lnTo>
                  <a:pt x="395" y="1302"/>
                </a:lnTo>
                <a:lnTo>
                  <a:pt x="384" y="1274"/>
                </a:lnTo>
                <a:lnTo>
                  <a:pt x="377" y="1251"/>
                </a:lnTo>
                <a:lnTo>
                  <a:pt x="376" y="1243"/>
                </a:lnTo>
                <a:lnTo>
                  <a:pt x="374" y="1236"/>
                </a:lnTo>
                <a:lnTo>
                  <a:pt x="374" y="1236"/>
                </a:lnTo>
                <a:lnTo>
                  <a:pt x="374" y="1224"/>
                </a:lnTo>
                <a:lnTo>
                  <a:pt x="373" y="1210"/>
                </a:lnTo>
                <a:lnTo>
                  <a:pt x="366" y="1181"/>
                </a:lnTo>
                <a:lnTo>
                  <a:pt x="359" y="1155"/>
                </a:lnTo>
                <a:lnTo>
                  <a:pt x="354" y="1134"/>
                </a:lnTo>
                <a:lnTo>
                  <a:pt x="354" y="1134"/>
                </a:lnTo>
                <a:lnTo>
                  <a:pt x="351" y="1126"/>
                </a:lnTo>
                <a:lnTo>
                  <a:pt x="351" y="1113"/>
                </a:lnTo>
                <a:lnTo>
                  <a:pt x="355" y="1082"/>
                </a:lnTo>
                <a:lnTo>
                  <a:pt x="358" y="1052"/>
                </a:lnTo>
                <a:lnTo>
                  <a:pt x="361" y="1034"/>
                </a:lnTo>
                <a:lnTo>
                  <a:pt x="361" y="1034"/>
                </a:lnTo>
                <a:lnTo>
                  <a:pt x="372" y="911"/>
                </a:lnTo>
                <a:lnTo>
                  <a:pt x="381" y="797"/>
                </a:lnTo>
                <a:lnTo>
                  <a:pt x="381" y="797"/>
                </a:lnTo>
                <a:lnTo>
                  <a:pt x="381" y="796"/>
                </a:lnTo>
                <a:lnTo>
                  <a:pt x="381" y="792"/>
                </a:lnTo>
                <a:lnTo>
                  <a:pt x="384" y="786"/>
                </a:lnTo>
                <a:lnTo>
                  <a:pt x="389" y="777"/>
                </a:lnTo>
                <a:lnTo>
                  <a:pt x="389" y="777"/>
                </a:lnTo>
                <a:lnTo>
                  <a:pt x="391" y="771"/>
                </a:lnTo>
                <a:lnTo>
                  <a:pt x="392" y="761"/>
                </a:lnTo>
                <a:lnTo>
                  <a:pt x="395" y="730"/>
                </a:lnTo>
                <a:lnTo>
                  <a:pt x="399" y="687"/>
                </a:lnTo>
                <a:lnTo>
                  <a:pt x="400" y="639"/>
                </a:lnTo>
                <a:lnTo>
                  <a:pt x="403" y="549"/>
                </a:lnTo>
                <a:lnTo>
                  <a:pt x="403" y="519"/>
                </a:lnTo>
                <a:lnTo>
                  <a:pt x="403" y="504"/>
                </a:lnTo>
                <a:lnTo>
                  <a:pt x="403" y="504"/>
                </a:lnTo>
                <a:lnTo>
                  <a:pt x="384" y="380"/>
                </a:lnTo>
                <a:lnTo>
                  <a:pt x="370" y="299"/>
                </a:lnTo>
                <a:lnTo>
                  <a:pt x="365" y="272"/>
                </a:lnTo>
                <a:lnTo>
                  <a:pt x="361" y="259"/>
                </a:lnTo>
                <a:lnTo>
                  <a:pt x="361" y="259"/>
                </a:lnTo>
                <a:lnTo>
                  <a:pt x="352" y="251"/>
                </a:lnTo>
                <a:lnTo>
                  <a:pt x="343" y="244"/>
                </a:lnTo>
                <a:lnTo>
                  <a:pt x="330" y="236"/>
                </a:lnTo>
                <a:lnTo>
                  <a:pt x="317" y="231"/>
                </a:lnTo>
                <a:lnTo>
                  <a:pt x="317" y="231"/>
                </a:lnTo>
                <a:lnTo>
                  <a:pt x="288" y="221"/>
                </a:lnTo>
                <a:lnTo>
                  <a:pt x="274" y="217"/>
                </a:lnTo>
                <a:lnTo>
                  <a:pt x="274" y="217"/>
                </a:lnTo>
                <a:lnTo>
                  <a:pt x="274" y="216"/>
                </a:lnTo>
                <a:lnTo>
                  <a:pt x="274" y="214"/>
                </a:lnTo>
                <a:lnTo>
                  <a:pt x="271" y="207"/>
                </a:lnTo>
                <a:lnTo>
                  <a:pt x="269" y="200"/>
                </a:lnTo>
                <a:lnTo>
                  <a:pt x="267" y="195"/>
                </a:lnTo>
                <a:lnTo>
                  <a:pt x="267" y="195"/>
                </a:lnTo>
                <a:lnTo>
                  <a:pt x="266" y="191"/>
                </a:lnTo>
                <a:lnTo>
                  <a:pt x="265" y="187"/>
                </a:lnTo>
                <a:lnTo>
                  <a:pt x="262" y="183"/>
                </a:lnTo>
                <a:lnTo>
                  <a:pt x="260" y="180"/>
                </a:lnTo>
                <a:lnTo>
                  <a:pt x="260" y="180"/>
                </a:lnTo>
                <a:lnTo>
                  <a:pt x="259" y="179"/>
                </a:lnTo>
                <a:lnTo>
                  <a:pt x="259" y="174"/>
                </a:lnTo>
                <a:lnTo>
                  <a:pt x="260" y="161"/>
                </a:lnTo>
                <a:lnTo>
                  <a:pt x="263" y="144"/>
                </a:lnTo>
                <a:lnTo>
                  <a:pt x="267" y="131"/>
                </a:lnTo>
                <a:lnTo>
                  <a:pt x="267" y="131"/>
                </a:lnTo>
                <a:lnTo>
                  <a:pt x="269" y="124"/>
                </a:lnTo>
                <a:lnTo>
                  <a:pt x="270" y="115"/>
                </a:lnTo>
                <a:lnTo>
                  <a:pt x="271" y="99"/>
                </a:lnTo>
                <a:lnTo>
                  <a:pt x="273" y="83"/>
                </a:lnTo>
                <a:lnTo>
                  <a:pt x="274" y="73"/>
                </a:lnTo>
                <a:lnTo>
                  <a:pt x="274" y="73"/>
                </a:lnTo>
                <a:lnTo>
                  <a:pt x="274" y="70"/>
                </a:lnTo>
                <a:lnTo>
                  <a:pt x="273" y="67"/>
                </a:lnTo>
                <a:lnTo>
                  <a:pt x="266" y="61"/>
                </a:lnTo>
                <a:lnTo>
                  <a:pt x="256" y="52"/>
                </a:lnTo>
                <a:lnTo>
                  <a:pt x="251" y="45"/>
                </a:lnTo>
                <a:lnTo>
                  <a:pt x="245" y="37"/>
                </a:lnTo>
                <a:lnTo>
                  <a:pt x="245" y="37"/>
                </a:lnTo>
                <a:lnTo>
                  <a:pt x="236" y="21"/>
                </a:lnTo>
                <a:lnTo>
                  <a:pt x="229" y="11"/>
                </a:lnTo>
                <a:lnTo>
                  <a:pt x="225" y="7"/>
                </a:lnTo>
                <a:lnTo>
                  <a:pt x="221" y="4"/>
                </a:lnTo>
                <a:lnTo>
                  <a:pt x="215" y="3"/>
                </a:lnTo>
                <a:lnTo>
                  <a:pt x="210" y="2"/>
                </a:lnTo>
                <a:lnTo>
                  <a:pt x="210" y="2"/>
                </a:lnTo>
                <a:lnTo>
                  <a:pt x="201" y="0"/>
                </a:lnTo>
                <a:lnTo>
                  <a:pt x="193" y="0"/>
                </a:lnTo>
                <a:lnTo>
                  <a:pt x="174" y="3"/>
                </a:lnTo>
                <a:lnTo>
                  <a:pt x="152" y="8"/>
                </a:lnTo>
                <a:lnTo>
                  <a:pt x="152" y="8"/>
                </a:lnTo>
                <a:lnTo>
                  <a:pt x="145" y="15"/>
                </a:lnTo>
                <a:lnTo>
                  <a:pt x="138" y="19"/>
                </a:lnTo>
                <a:lnTo>
                  <a:pt x="134" y="22"/>
                </a:lnTo>
                <a:lnTo>
                  <a:pt x="130" y="22"/>
                </a:lnTo>
                <a:lnTo>
                  <a:pt x="130" y="22"/>
                </a:lnTo>
                <a:lnTo>
                  <a:pt x="125" y="24"/>
                </a:lnTo>
                <a:lnTo>
                  <a:pt x="119" y="26"/>
                </a:lnTo>
                <a:lnTo>
                  <a:pt x="109" y="37"/>
                </a:lnTo>
                <a:lnTo>
                  <a:pt x="109" y="37"/>
                </a:lnTo>
                <a:lnTo>
                  <a:pt x="107" y="40"/>
                </a:lnTo>
                <a:lnTo>
                  <a:pt x="107" y="44"/>
                </a:lnTo>
                <a:lnTo>
                  <a:pt x="107" y="48"/>
                </a:lnTo>
                <a:lnTo>
                  <a:pt x="109" y="51"/>
                </a:lnTo>
                <a:lnTo>
                  <a:pt x="114" y="56"/>
                </a:lnTo>
                <a:lnTo>
                  <a:pt x="116" y="58"/>
                </a:lnTo>
                <a:lnTo>
                  <a:pt x="116" y="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A30E1CC4-E3D3-4A18-9DEB-CDC98E8525E5}"/>
              </a:ext>
            </a:extLst>
          </p:cNvPr>
          <p:cNvSpPr>
            <a:spLocks noEditPoints="1"/>
          </p:cNvSpPr>
          <p:nvPr/>
        </p:nvSpPr>
        <p:spPr bwMode="auto">
          <a:xfrm>
            <a:off x="8502792" y="4644135"/>
            <a:ext cx="424050" cy="1675634"/>
          </a:xfrm>
          <a:custGeom>
            <a:avLst/>
            <a:gdLst>
              <a:gd name="T0" fmla="*/ 346 w 433"/>
              <a:gd name="T1" fmla="*/ 1674 h 1711"/>
              <a:gd name="T2" fmla="*/ 332 w 433"/>
              <a:gd name="T3" fmla="*/ 1656 h 1711"/>
              <a:gd name="T4" fmla="*/ 339 w 433"/>
              <a:gd name="T5" fmla="*/ 1648 h 1711"/>
              <a:gd name="T6" fmla="*/ 341 w 433"/>
              <a:gd name="T7" fmla="*/ 1628 h 1711"/>
              <a:gd name="T8" fmla="*/ 240 w 433"/>
              <a:gd name="T9" fmla="*/ 1549 h 1711"/>
              <a:gd name="T10" fmla="*/ 222 w 433"/>
              <a:gd name="T11" fmla="*/ 1463 h 1711"/>
              <a:gd name="T12" fmla="*/ 232 w 433"/>
              <a:gd name="T13" fmla="*/ 1430 h 1711"/>
              <a:gd name="T14" fmla="*/ 276 w 433"/>
              <a:gd name="T15" fmla="*/ 1278 h 1711"/>
              <a:gd name="T16" fmla="*/ 331 w 433"/>
              <a:gd name="T17" fmla="*/ 1174 h 1711"/>
              <a:gd name="T18" fmla="*/ 344 w 433"/>
              <a:gd name="T19" fmla="*/ 1117 h 1711"/>
              <a:gd name="T20" fmla="*/ 288 w 433"/>
              <a:gd name="T21" fmla="*/ 977 h 1711"/>
              <a:gd name="T22" fmla="*/ 309 w 433"/>
              <a:gd name="T23" fmla="*/ 860 h 1711"/>
              <a:gd name="T24" fmla="*/ 280 w 433"/>
              <a:gd name="T25" fmla="*/ 550 h 1711"/>
              <a:gd name="T26" fmla="*/ 329 w 433"/>
              <a:gd name="T27" fmla="*/ 574 h 1711"/>
              <a:gd name="T28" fmla="*/ 363 w 433"/>
              <a:gd name="T29" fmla="*/ 561 h 1711"/>
              <a:gd name="T30" fmla="*/ 411 w 433"/>
              <a:gd name="T31" fmla="*/ 473 h 1711"/>
              <a:gd name="T32" fmla="*/ 422 w 433"/>
              <a:gd name="T33" fmla="*/ 408 h 1711"/>
              <a:gd name="T34" fmla="*/ 425 w 433"/>
              <a:gd name="T35" fmla="*/ 310 h 1711"/>
              <a:gd name="T36" fmla="*/ 433 w 433"/>
              <a:gd name="T37" fmla="*/ 281 h 1711"/>
              <a:gd name="T38" fmla="*/ 420 w 433"/>
              <a:gd name="T39" fmla="*/ 225 h 1711"/>
              <a:gd name="T40" fmla="*/ 405 w 433"/>
              <a:gd name="T41" fmla="*/ 212 h 1711"/>
              <a:gd name="T42" fmla="*/ 359 w 433"/>
              <a:gd name="T43" fmla="*/ 214 h 1711"/>
              <a:gd name="T44" fmla="*/ 315 w 433"/>
              <a:gd name="T45" fmla="*/ 203 h 1711"/>
              <a:gd name="T46" fmla="*/ 324 w 433"/>
              <a:gd name="T47" fmla="*/ 167 h 1711"/>
              <a:gd name="T48" fmla="*/ 313 w 433"/>
              <a:gd name="T49" fmla="*/ 133 h 1711"/>
              <a:gd name="T50" fmla="*/ 313 w 433"/>
              <a:gd name="T51" fmla="*/ 105 h 1711"/>
              <a:gd name="T52" fmla="*/ 285 w 433"/>
              <a:gd name="T53" fmla="*/ 34 h 1711"/>
              <a:gd name="T54" fmla="*/ 251 w 433"/>
              <a:gd name="T55" fmla="*/ 11 h 1711"/>
              <a:gd name="T56" fmla="*/ 191 w 433"/>
              <a:gd name="T57" fmla="*/ 1 h 1711"/>
              <a:gd name="T58" fmla="*/ 107 w 433"/>
              <a:gd name="T59" fmla="*/ 50 h 1711"/>
              <a:gd name="T60" fmla="*/ 101 w 433"/>
              <a:gd name="T61" fmla="*/ 102 h 1711"/>
              <a:gd name="T62" fmla="*/ 48 w 433"/>
              <a:gd name="T63" fmla="*/ 175 h 1711"/>
              <a:gd name="T64" fmla="*/ 118 w 433"/>
              <a:gd name="T65" fmla="*/ 167 h 1711"/>
              <a:gd name="T66" fmla="*/ 108 w 433"/>
              <a:gd name="T67" fmla="*/ 188 h 1711"/>
              <a:gd name="T68" fmla="*/ 70 w 433"/>
              <a:gd name="T69" fmla="*/ 198 h 1711"/>
              <a:gd name="T70" fmla="*/ 49 w 433"/>
              <a:gd name="T71" fmla="*/ 220 h 1711"/>
              <a:gd name="T72" fmla="*/ 60 w 433"/>
              <a:gd name="T73" fmla="*/ 244 h 1711"/>
              <a:gd name="T74" fmla="*/ 29 w 433"/>
              <a:gd name="T75" fmla="*/ 273 h 1711"/>
              <a:gd name="T76" fmla="*/ 8 w 433"/>
              <a:gd name="T77" fmla="*/ 330 h 1711"/>
              <a:gd name="T78" fmla="*/ 0 w 433"/>
              <a:gd name="T79" fmla="*/ 488 h 1711"/>
              <a:gd name="T80" fmla="*/ 36 w 433"/>
              <a:gd name="T81" fmla="*/ 835 h 1711"/>
              <a:gd name="T82" fmla="*/ 52 w 433"/>
              <a:gd name="T83" fmla="*/ 899 h 1711"/>
              <a:gd name="T84" fmla="*/ 126 w 433"/>
              <a:gd name="T85" fmla="*/ 1245 h 1711"/>
              <a:gd name="T86" fmla="*/ 89 w 433"/>
              <a:gd name="T87" fmla="*/ 1529 h 1711"/>
              <a:gd name="T88" fmla="*/ 77 w 433"/>
              <a:gd name="T89" fmla="*/ 1674 h 1711"/>
              <a:gd name="T90" fmla="*/ 74 w 433"/>
              <a:gd name="T91" fmla="*/ 1703 h 1711"/>
              <a:gd name="T92" fmla="*/ 140 w 433"/>
              <a:gd name="T93" fmla="*/ 1711 h 1711"/>
              <a:gd name="T94" fmla="*/ 348 w 433"/>
              <a:gd name="T95" fmla="*/ 1698 h 1711"/>
              <a:gd name="T96" fmla="*/ 344 w 433"/>
              <a:gd name="T97" fmla="*/ 264 h 1711"/>
              <a:gd name="T98" fmla="*/ 358 w 433"/>
              <a:gd name="T99" fmla="*/ 301 h 1711"/>
              <a:gd name="T100" fmla="*/ 336 w 433"/>
              <a:gd name="T101" fmla="*/ 310 h 1711"/>
              <a:gd name="T102" fmla="*/ 315 w 433"/>
              <a:gd name="T103" fmla="*/ 428 h 1711"/>
              <a:gd name="T104" fmla="*/ 284 w 433"/>
              <a:gd name="T105" fmla="*/ 407 h 1711"/>
              <a:gd name="T106" fmla="*/ 284 w 433"/>
              <a:gd name="T107" fmla="*/ 370 h 1711"/>
              <a:gd name="T108" fmla="*/ 269 w 433"/>
              <a:gd name="T109" fmla="*/ 348 h 1711"/>
              <a:gd name="T110" fmla="*/ 267 w 433"/>
              <a:gd name="T111" fmla="*/ 322 h 1711"/>
              <a:gd name="T112" fmla="*/ 272 w 433"/>
              <a:gd name="T113" fmla="*/ 305 h 1711"/>
              <a:gd name="T114" fmla="*/ 251 w 433"/>
              <a:gd name="T115" fmla="*/ 281 h 1711"/>
              <a:gd name="T116" fmla="*/ 263 w 433"/>
              <a:gd name="T117" fmla="*/ 256 h 1711"/>
              <a:gd name="T118" fmla="*/ 295 w 433"/>
              <a:gd name="T119" fmla="*/ 256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3" h="1711">
                <a:moveTo>
                  <a:pt x="348" y="1698"/>
                </a:moveTo>
                <a:lnTo>
                  <a:pt x="348" y="1698"/>
                </a:lnTo>
                <a:lnTo>
                  <a:pt x="351" y="1692"/>
                </a:lnTo>
                <a:lnTo>
                  <a:pt x="351" y="1687"/>
                </a:lnTo>
                <a:lnTo>
                  <a:pt x="348" y="1680"/>
                </a:lnTo>
                <a:lnTo>
                  <a:pt x="346" y="1674"/>
                </a:lnTo>
                <a:lnTo>
                  <a:pt x="339" y="1662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5" y="1656"/>
                </a:lnTo>
                <a:lnTo>
                  <a:pt x="337" y="1654"/>
                </a:lnTo>
                <a:lnTo>
                  <a:pt x="339" y="1648"/>
                </a:lnTo>
                <a:lnTo>
                  <a:pt x="336" y="1640"/>
                </a:lnTo>
                <a:lnTo>
                  <a:pt x="336" y="1640"/>
                </a:lnTo>
                <a:lnTo>
                  <a:pt x="335" y="1634"/>
                </a:lnTo>
                <a:lnTo>
                  <a:pt x="336" y="1632"/>
                </a:lnTo>
                <a:lnTo>
                  <a:pt x="340" y="1629"/>
                </a:lnTo>
                <a:lnTo>
                  <a:pt x="341" y="1628"/>
                </a:lnTo>
                <a:lnTo>
                  <a:pt x="339" y="1625"/>
                </a:lnTo>
                <a:lnTo>
                  <a:pt x="320" y="1607"/>
                </a:lnTo>
                <a:lnTo>
                  <a:pt x="320" y="1607"/>
                </a:lnTo>
                <a:lnTo>
                  <a:pt x="289" y="1584"/>
                </a:lnTo>
                <a:lnTo>
                  <a:pt x="262" y="1565"/>
                </a:lnTo>
                <a:lnTo>
                  <a:pt x="240" y="1549"/>
                </a:lnTo>
                <a:lnTo>
                  <a:pt x="232" y="1543"/>
                </a:lnTo>
                <a:lnTo>
                  <a:pt x="232" y="1543"/>
                </a:lnTo>
                <a:lnTo>
                  <a:pt x="228" y="1527"/>
                </a:lnTo>
                <a:lnTo>
                  <a:pt x="223" y="1496"/>
                </a:lnTo>
                <a:lnTo>
                  <a:pt x="222" y="1479"/>
                </a:lnTo>
                <a:lnTo>
                  <a:pt x="222" y="1463"/>
                </a:lnTo>
                <a:lnTo>
                  <a:pt x="223" y="1449"/>
                </a:lnTo>
                <a:lnTo>
                  <a:pt x="225" y="1445"/>
                </a:lnTo>
                <a:lnTo>
                  <a:pt x="228" y="1441"/>
                </a:lnTo>
                <a:lnTo>
                  <a:pt x="228" y="1441"/>
                </a:lnTo>
                <a:lnTo>
                  <a:pt x="229" y="1437"/>
                </a:lnTo>
                <a:lnTo>
                  <a:pt x="232" y="1430"/>
                </a:lnTo>
                <a:lnTo>
                  <a:pt x="239" y="1412"/>
                </a:lnTo>
                <a:lnTo>
                  <a:pt x="251" y="1362"/>
                </a:lnTo>
                <a:lnTo>
                  <a:pt x="263" y="1311"/>
                </a:lnTo>
                <a:lnTo>
                  <a:pt x="270" y="1292"/>
                </a:lnTo>
                <a:lnTo>
                  <a:pt x="276" y="1278"/>
                </a:lnTo>
                <a:lnTo>
                  <a:pt x="276" y="1278"/>
                </a:lnTo>
                <a:lnTo>
                  <a:pt x="289" y="1253"/>
                </a:lnTo>
                <a:lnTo>
                  <a:pt x="307" y="1222"/>
                </a:lnTo>
                <a:lnTo>
                  <a:pt x="322" y="1194"/>
                </a:lnTo>
                <a:lnTo>
                  <a:pt x="328" y="1180"/>
                </a:lnTo>
                <a:lnTo>
                  <a:pt x="328" y="1180"/>
                </a:lnTo>
                <a:lnTo>
                  <a:pt x="331" y="1174"/>
                </a:lnTo>
                <a:lnTo>
                  <a:pt x="335" y="1161"/>
                </a:lnTo>
                <a:lnTo>
                  <a:pt x="340" y="1145"/>
                </a:lnTo>
                <a:lnTo>
                  <a:pt x="343" y="1134"/>
                </a:lnTo>
                <a:lnTo>
                  <a:pt x="344" y="1123"/>
                </a:lnTo>
                <a:lnTo>
                  <a:pt x="344" y="1123"/>
                </a:lnTo>
                <a:lnTo>
                  <a:pt x="344" y="1117"/>
                </a:lnTo>
                <a:lnTo>
                  <a:pt x="343" y="1109"/>
                </a:lnTo>
                <a:lnTo>
                  <a:pt x="336" y="1089"/>
                </a:lnTo>
                <a:lnTo>
                  <a:pt x="328" y="1064"/>
                </a:lnTo>
                <a:lnTo>
                  <a:pt x="317" y="1039"/>
                </a:lnTo>
                <a:lnTo>
                  <a:pt x="296" y="995"/>
                </a:lnTo>
                <a:lnTo>
                  <a:pt x="288" y="977"/>
                </a:lnTo>
                <a:lnTo>
                  <a:pt x="284" y="875"/>
                </a:lnTo>
                <a:lnTo>
                  <a:pt x="284" y="875"/>
                </a:lnTo>
                <a:lnTo>
                  <a:pt x="295" y="866"/>
                </a:lnTo>
                <a:lnTo>
                  <a:pt x="303" y="861"/>
                </a:lnTo>
                <a:lnTo>
                  <a:pt x="306" y="860"/>
                </a:lnTo>
                <a:lnTo>
                  <a:pt x="309" y="860"/>
                </a:lnTo>
                <a:lnTo>
                  <a:pt x="309" y="860"/>
                </a:lnTo>
                <a:lnTo>
                  <a:pt x="307" y="846"/>
                </a:lnTo>
                <a:lnTo>
                  <a:pt x="306" y="812"/>
                </a:lnTo>
                <a:lnTo>
                  <a:pt x="295" y="705"/>
                </a:lnTo>
                <a:lnTo>
                  <a:pt x="280" y="550"/>
                </a:lnTo>
                <a:lnTo>
                  <a:pt x="280" y="550"/>
                </a:lnTo>
                <a:lnTo>
                  <a:pt x="287" y="556"/>
                </a:lnTo>
                <a:lnTo>
                  <a:pt x="293" y="562"/>
                </a:lnTo>
                <a:lnTo>
                  <a:pt x="304" y="567"/>
                </a:lnTo>
                <a:lnTo>
                  <a:pt x="315" y="572"/>
                </a:lnTo>
                <a:lnTo>
                  <a:pt x="322" y="574"/>
                </a:lnTo>
                <a:lnTo>
                  <a:pt x="329" y="574"/>
                </a:lnTo>
                <a:lnTo>
                  <a:pt x="335" y="574"/>
                </a:lnTo>
                <a:lnTo>
                  <a:pt x="343" y="573"/>
                </a:lnTo>
                <a:lnTo>
                  <a:pt x="350" y="570"/>
                </a:lnTo>
                <a:lnTo>
                  <a:pt x="357" y="566"/>
                </a:lnTo>
                <a:lnTo>
                  <a:pt x="357" y="566"/>
                </a:lnTo>
                <a:lnTo>
                  <a:pt x="363" y="561"/>
                </a:lnTo>
                <a:lnTo>
                  <a:pt x="370" y="554"/>
                </a:lnTo>
                <a:lnTo>
                  <a:pt x="377" y="545"/>
                </a:lnTo>
                <a:lnTo>
                  <a:pt x="383" y="536"/>
                </a:lnTo>
                <a:lnTo>
                  <a:pt x="394" y="515"/>
                </a:lnTo>
                <a:lnTo>
                  <a:pt x="403" y="493"/>
                </a:lnTo>
                <a:lnTo>
                  <a:pt x="411" y="473"/>
                </a:lnTo>
                <a:lnTo>
                  <a:pt x="417" y="454"/>
                </a:lnTo>
                <a:lnTo>
                  <a:pt x="420" y="437"/>
                </a:lnTo>
                <a:lnTo>
                  <a:pt x="421" y="428"/>
                </a:lnTo>
                <a:lnTo>
                  <a:pt x="421" y="428"/>
                </a:lnTo>
                <a:lnTo>
                  <a:pt x="421" y="419"/>
                </a:lnTo>
                <a:lnTo>
                  <a:pt x="422" y="408"/>
                </a:lnTo>
                <a:lnTo>
                  <a:pt x="427" y="384"/>
                </a:lnTo>
                <a:lnTo>
                  <a:pt x="433" y="347"/>
                </a:lnTo>
                <a:lnTo>
                  <a:pt x="433" y="347"/>
                </a:lnTo>
                <a:lnTo>
                  <a:pt x="432" y="337"/>
                </a:lnTo>
                <a:lnTo>
                  <a:pt x="429" y="325"/>
                </a:lnTo>
                <a:lnTo>
                  <a:pt x="425" y="310"/>
                </a:lnTo>
                <a:lnTo>
                  <a:pt x="425" y="310"/>
                </a:lnTo>
                <a:lnTo>
                  <a:pt x="429" y="301"/>
                </a:lnTo>
                <a:lnTo>
                  <a:pt x="432" y="292"/>
                </a:lnTo>
                <a:lnTo>
                  <a:pt x="433" y="286"/>
                </a:lnTo>
                <a:lnTo>
                  <a:pt x="433" y="281"/>
                </a:lnTo>
                <a:lnTo>
                  <a:pt x="433" y="281"/>
                </a:lnTo>
                <a:lnTo>
                  <a:pt x="432" y="260"/>
                </a:lnTo>
                <a:lnTo>
                  <a:pt x="432" y="251"/>
                </a:lnTo>
                <a:lnTo>
                  <a:pt x="429" y="245"/>
                </a:lnTo>
                <a:lnTo>
                  <a:pt x="429" y="245"/>
                </a:lnTo>
                <a:lnTo>
                  <a:pt x="422" y="231"/>
                </a:lnTo>
                <a:lnTo>
                  <a:pt x="420" y="225"/>
                </a:lnTo>
                <a:lnTo>
                  <a:pt x="417" y="220"/>
                </a:lnTo>
                <a:lnTo>
                  <a:pt x="417" y="220"/>
                </a:lnTo>
                <a:lnTo>
                  <a:pt x="413" y="215"/>
                </a:lnTo>
                <a:lnTo>
                  <a:pt x="409" y="214"/>
                </a:lnTo>
                <a:lnTo>
                  <a:pt x="405" y="212"/>
                </a:lnTo>
                <a:lnTo>
                  <a:pt x="405" y="212"/>
                </a:lnTo>
                <a:lnTo>
                  <a:pt x="396" y="209"/>
                </a:lnTo>
                <a:lnTo>
                  <a:pt x="388" y="208"/>
                </a:lnTo>
                <a:lnTo>
                  <a:pt x="373" y="208"/>
                </a:lnTo>
                <a:lnTo>
                  <a:pt x="373" y="208"/>
                </a:lnTo>
                <a:lnTo>
                  <a:pt x="366" y="209"/>
                </a:lnTo>
                <a:lnTo>
                  <a:pt x="359" y="214"/>
                </a:lnTo>
                <a:lnTo>
                  <a:pt x="352" y="220"/>
                </a:lnTo>
                <a:lnTo>
                  <a:pt x="304" y="212"/>
                </a:lnTo>
                <a:lnTo>
                  <a:pt x="304" y="212"/>
                </a:lnTo>
                <a:lnTo>
                  <a:pt x="310" y="208"/>
                </a:lnTo>
                <a:lnTo>
                  <a:pt x="314" y="204"/>
                </a:lnTo>
                <a:lnTo>
                  <a:pt x="315" y="203"/>
                </a:lnTo>
                <a:lnTo>
                  <a:pt x="315" y="200"/>
                </a:lnTo>
                <a:lnTo>
                  <a:pt x="315" y="179"/>
                </a:lnTo>
                <a:lnTo>
                  <a:pt x="315" y="179"/>
                </a:lnTo>
                <a:lnTo>
                  <a:pt x="320" y="175"/>
                </a:lnTo>
                <a:lnTo>
                  <a:pt x="324" y="167"/>
                </a:lnTo>
                <a:lnTo>
                  <a:pt x="324" y="167"/>
                </a:lnTo>
                <a:lnTo>
                  <a:pt x="324" y="164"/>
                </a:lnTo>
                <a:lnTo>
                  <a:pt x="324" y="160"/>
                </a:lnTo>
                <a:lnTo>
                  <a:pt x="318" y="150"/>
                </a:lnTo>
                <a:lnTo>
                  <a:pt x="311" y="138"/>
                </a:lnTo>
                <a:lnTo>
                  <a:pt x="311" y="138"/>
                </a:lnTo>
                <a:lnTo>
                  <a:pt x="313" y="133"/>
                </a:lnTo>
                <a:lnTo>
                  <a:pt x="313" y="127"/>
                </a:lnTo>
                <a:lnTo>
                  <a:pt x="311" y="123"/>
                </a:lnTo>
                <a:lnTo>
                  <a:pt x="311" y="123"/>
                </a:lnTo>
                <a:lnTo>
                  <a:pt x="311" y="118"/>
                </a:lnTo>
                <a:lnTo>
                  <a:pt x="311" y="112"/>
                </a:lnTo>
                <a:lnTo>
                  <a:pt x="313" y="105"/>
                </a:lnTo>
                <a:lnTo>
                  <a:pt x="311" y="98"/>
                </a:lnTo>
                <a:lnTo>
                  <a:pt x="311" y="98"/>
                </a:lnTo>
                <a:lnTo>
                  <a:pt x="309" y="78"/>
                </a:lnTo>
                <a:lnTo>
                  <a:pt x="309" y="78"/>
                </a:lnTo>
                <a:lnTo>
                  <a:pt x="296" y="53"/>
                </a:lnTo>
                <a:lnTo>
                  <a:pt x="285" y="34"/>
                </a:lnTo>
                <a:lnTo>
                  <a:pt x="280" y="26"/>
                </a:lnTo>
                <a:lnTo>
                  <a:pt x="276" y="20"/>
                </a:lnTo>
                <a:lnTo>
                  <a:pt x="276" y="20"/>
                </a:lnTo>
                <a:lnTo>
                  <a:pt x="270" y="17"/>
                </a:lnTo>
                <a:lnTo>
                  <a:pt x="265" y="15"/>
                </a:lnTo>
                <a:lnTo>
                  <a:pt x="251" y="11"/>
                </a:lnTo>
                <a:lnTo>
                  <a:pt x="228" y="5"/>
                </a:lnTo>
                <a:lnTo>
                  <a:pt x="228" y="5"/>
                </a:lnTo>
                <a:lnTo>
                  <a:pt x="211" y="1"/>
                </a:lnTo>
                <a:lnTo>
                  <a:pt x="202" y="0"/>
                </a:lnTo>
                <a:lnTo>
                  <a:pt x="191" y="1"/>
                </a:lnTo>
                <a:lnTo>
                  <a:pt x="191" y="1"/>
                </a:lnTo>
                <a:lnTo>
                  <a:pt x="182" y="2"/>
                </a:lnTo>
                <a:lnTo>
                  <a:pt x="171" y="8"/>
                </a:lnTo>
                <a:lnTo>
                  <a:pt x="143" y="23"/>
                </a:lnTo>
                <a:lnTo>
                  <a:pt x="129" y="33"/>
                </a:lnTo>
                <a:lnTo>
                  <a:pt x="116" y="42"/>
                </a:lnTo>
                <a:lnTo>
                  <a:pt x="107" y="50"/>
                </a:lnTo>
                <a:lnTo>
                  <a:pt x="103" y="54"/>
                </a:lnTo>
                <a:lnTo>
                  <a:pt x="101" y="57"/>
                </a:lnTo>
                <a:lnTo>
                  <a:pt x="101" y="57"/>
                </a:lnTo>
                <a:lnTo>
                  <a:pt x="100" y="65"/>
                </a:lnTo>
                <a:lnTo>
                  <a:pt x="100" y="76"/>
                </a:lnTo>
                <a:lnTo>
                  <a:pt x="101" y="102"/>
                </a:lnTo>
                <a:lnTo>
                  <a:pt x="105" y="134"/>
                </a:lnTo>
                <a:lnTo>
                  <a:pt x="105" y="134"/>
                </a:lnTo>
                <a:lnTo>
                  <a:pt x="73" y="155"/>
                </a:lnTo>
                <a:lnTo>
                  <a:pt x="52" y="168"/>
                </a:lnTo>
                <a:lnTo>
                  <a:pt x="48" y="174"/>
                </a:lnTo>
                <a:lnTo>
                  <a:pt x="48" y="175"/>
                </a:lnTo>
                <a:lnTo>
                  <a:pt x="49" y="175"/>
                </a:lnTo>
                <a:lnTo>
                  <a:pt x="49" y="175"/>
                </a:lnTo>
                <a:lnTo>
                  <a:pt x="66" y="174"/>
                </a:lnTo>
                <a:lnTo>
                  <a:pt x="89" y="171"/>
                </a:lnTo>
                <a:lnTo>
                  <a:pt x="118" y="167"/>
                </a:lnTo>
                <a:lnTo>
                  <a:pt x="118" y="167"/>
                </a:lnTo>
                <a:lnTo>
                  <a:pt x="115" y="175"/>
                </a:lnTo>
                <a:lnTo>
                  <a:pt x="114" y="181"/>
                </a:lnTo>
                <a:lnTo>
                  <a:pt x="114" y="183"/>
                </a:lnTo>
                <a:lnTo>
                  <a:pt x="114" y="183"/>
                </a:lnTo>
                <a:lnTo>
                  <a:pt x="112" y="185"/>
                </a:lnTo>
                <a:lnTo>
                  <a:pt x="108" y="188"/>
                </a:lnTo>
                <a:lnTo>
                  <a:pt x="100" y="190"/>
                </a:lnTo>
                <a:lnTo>
                  <a:pt x="89" y="192"/>
                </a:lnTo>
                <a:lnTo>
                  <a:pt x="89" y="192"/>
                </a:lnTo>
                <a:lnTo>
                  <a:pt x="84" y="193"/>
                </a:lnTo>
                <a:lnTo>
                  <a:pt x="77" y="194"/>
                </a:lnTo>
                <a:lnTo>
                  <a:pt x="70" y="198"/>
                </a:lnTo>
                <a:lnTo>
                  <a:pt x="63" y="203"/>
                </a:lnTo>
                <a:lnTo>
                  <a:pt x="57" y="207"/>
                </a:lnTo>
                <a:lnTo>
                  <a:pt x="52" y="212"/>
                </a:lnTo>
                <a:lnTo>
                  <a:pt x="49" y="216"/>
                </a:lnTo>
                <a:lnTo>
                  <a:pt x="49" y="220"/>
                </a:lnTo>
                <a:lnTo>
                  <a:pt x="49" y="220"/>
                </a:lnTo>
                <a:lnTo>
                  <a:pt x="51" y="223"/>
                </a:lnTo>
                <a:lnTo>
                  <a:pt x="53" y="226"/>
                </a:lnTo>
                <a:lnTo>
                  <a:pt x="60" y="233"/>
                </a:lnTo>
                <a:lnTo>
                  <a:pt x="63" y="236"/>
                </a:lnTo>
                <a:lnTo>
                  <a:pt x="63" y="238"/>
                </a:lnTo>
                <a:lnTo>
                  <a:pt x="60" y="244"/>
                </a:lnTo>
                <a:lnTo>
                  <a:pt x="53" y="249"/>
                </a:lnTo>
                <a:lnTo>
                  <a:pt x="53" y="249"/>
                </a:lnTo>
                <a:lnTo>
                  <a:pt x="41" y="256"/>
                </a:lnTo>
                <a:lnTo>
                  <a:pt x="36" y="257"/>
                </a:lnTo>
                <a:lnTo>
                  <a:pt x="34" y="262"/>
                </a:lnTo>
                <a:lnTo>
                  <a:pt x="29" y="273"/>
                </a:lnTo>
                <a:lnTo>
                  <a:pt x="29" y="273"/>
                </a:lnTo>
                <a:lnTo>
                  <a:pt x="23" y="290"/>
                </a:lnTo>
                <a:lnTo>
                  <a:pt x="19" y="308"/>
                </a:lnTo>
                <a:lnTo>
                  <a:pt x="15" y="322"/>
                </a:lnTo>
                <a:lnTo>
                  <a:pt x="12" y="327"/>
                </a:lnTo>
                <a:lnTo>
                  <a:pt x="8" y="330"/>
                </a:lnTo>
                <a:lnTo>
                  <a:pt x="8" y="330"/>
                </a:lnTo>
                <a:lnTo>
                  <a:pt x="7" y="334"/>
                </a:lnTo>
                <a:lnTo>
                  <a:pt x="5" y="345"/>
                </a:lnTo>
                <a:lnTo>
                  <a:pt x="3" y="381"/>
                </a:lnTo>
                <a:lnTo>
                  <a:pt x="1" y="430"/>
                </a:lnTo>
                <a:lnTo>
                  <a:pt x="0" y="488"/>
                </a:lnTo>
                <a:lnTo>
                  <a:pt x="0" y="598"/>
                </a:lnTo>
                <a:lnTo>
                  <a:pt x="0" y="655"/>
                </a:lnTo>
                <a:lnTo>
                  <a:pt x="0" y="655"/>
                </a:lnTo>
                <a:lnTo>
                  <a:pt x="8" y="695"/>
                </a:lnTo>
                <a:lnTo>
                  <a:pt x="22" y="765"/>
                </a:lnTo>
                <a:lnTo>
                  <a:pt x="36" y="835"/>
                </a:lnTo>
                <a:lnTo>
                  <a:pt x="40" y="860"/>
                </a:lnTo>
                <a:lnTo>
                  <a:pt x="41" y="871"/>
                </a:lnTo>
                <a:lnTo>
                  <a:pt x="41" y="871"/>
                </a:lnTo>
                <a:lnTo>
                  <a:pt x="41" y="875"/>
                </a:lnTo>
                <a:lnTo>
                  <a:pt x="44" y="881"/>
                </a:lnTo>
                <a:lnTo>
                  <a:pt x="52" y="899"/>
                </a:lnTo>
                <a:lnTo>
                  <a:pt x="79" y="949"/>
                </a:lnTo>
                <a:lnTo>
                  <a:pt x="118" y="1017"/>
                </a:lnTo>
                <a:lnTo>
                  <a:pt x="118" y="1017"/>
                </a:lnTo>
                <a:lnTo>
                  <a:pt x="122" y="1127"/>
                </a:lnTo>
                <a:lnTo>
                  <a:pt x="125" y="1205"/>
                </a:lnTo>
                <a:lnTo>
                  <a:pt x="126" y="1245"/>
                </a:lnTo>
                <a:lnTo>
                  <a:pt x="126" y="1245"/>
                </a:lnTo>
                <a:lnTo>
                  <a:pt x="107" y="1381"/>
                </a:lnTo>
                <a:lnTo>
                  <a:pt x="95" y="1468"/>
                </a:lnTo>
                <a:lnTo>
                  <a:pt x="89" y="1510"/>
                </a:lnTo>
                <a:lnTo>
                  <a:pt x="89" y="1510"/>
                </a:lnTo>
                <a:lnTo>
                  <a:pt x="89" y="1529"/>
                </a:lnTo>
                <a:lnTo>
                  <a:pt x="86" y="1569"/>
                </a:lnTo>
                <a:lnTo>
                  <a:pt x="81" y="1632"/>
                </a:lnTo>
                <a:lnTo>
                  <a:pt x="81" y="1632"/>
                </a:lnTo>
                <a:lnTo>
                  <a:pt x="77" y="1654"/>
                </a:lnTo>
                <a:lnTo>
                  <a:pt x="77" y="1667"/>
                </a:lnTo>
                <a:lnTo>
                  <a:pt x="77" y="1674"/>
                </a:lnTo>
                <a:lnTo>
                  <a:pt x="77" y="1681"/>
                </a:lnTo>
                <a:lnTo>
                  <a:pt x="77" y="1681"/>
                </a:lnTo>
                <a:lnTo>
                  <a:pt x="78" y="1688"/>
                </a:lnTo>
                <a:lnTo>
                  <a:pt x="77" y="1692"/>
                </a:lnTo>
                <a:lnTo>
                  <a:pt x="74" y="1700"/>
                </a:lnTo>
                <a:lnTo>
                  <a:pt x="74" y="1703"/>
                </a:lnTo>
                <a:lnTo>
                  <a:pt x="77" y="1706"/>
                </a:lnTo>
                <a:lnTo>
                  <a:pt x="81" y="1707"/>
                </a:lnTo>
                <a:lnTo>
                  <a:pt x="89" y="1710"/>
                </a:lnTo>
                <a:lnTo>
                  <a:pt x="89" y="1710"/>
                </a:lnTo>
                <a:lnTo>
                  <a:pt x="108" y="1711"/>
                </a:lnTo>
                <a:lnTo>
                  <a:pt x="140" y="1711"/>
                </a:lnTo>
                <a:lnTo>
                  <a:pt x="225" y="1710"/>
                </a:lnTo>
                <a:lnTo>
                  <a:pt x="269" y="1707"/>
                </a:lnTo>
                <a:lnTo>
                  <a:pt x="307" y="1704"/>
                </a:lnTo>
                <a:lnTo>
                  <a:pt x="335" y="1702"/>
                </a:lnTo>
                <a:lnTo>
                  <a:pt x="344" y="1699"/>
                </a:lnTo>
                <a:lnTo>
                  <a:pt x="348" y="1698"/>
                </a:lnTo>
                <a:lnTo>
                  <a:pt x="348" y="1698"/>
                </a:lnTo>
                <a:close/>
                <a:moveTo>
                  <a:pt x="304" y="229"/>
                </a:moveTo>
                <a:lnTo>
                  <a:pt x="324" y="229"/>
                </a:lnTo>
                <a:lnTo>
                  <a:pt x="315" y="256"/>
                </a:lnTo>
                <a:lnTo>
                  <a:pt x="324" y="264"/>
                </a:lnTo>
                <a:lnTo>
                  <a:pt x="344" y="264"/>
                </a:lnTo>
                <a:lnTo>
                  <a:pt x="348" y="285"/>
                </a:lnTo>
                <a:lnTo>
                  <a:pt x="348" y="285"/>
                </a:lnTo>
                <a:lnTo>
                  <a:pt x="351" y="290"/>
                </a:lnTo>
                <a:lnTo>
                  <a:pt x="354" y="294"/>
                </a:lnTo>
                <a:lnTo>
                  <a:pt x="357" y="299"/>
                </a:lnTo>
                <a:lnTo>
                  <a:pt x="358" y="301"/>
                </a:lnTo>
                <a:lnTo>
                  <a:pt x="357" y="301"/>
                </a:lnTo>
                <a:lnTo>
                  <a:pt x="357" y="301"/>
                </a:lnTo>
                <a:lnTo>
                  <a:pt x="344" y="304"/>
                </a:lnTo>
                <a:lnTo>
                  <a:pt x="339" y="307"/>
                </a:lnTo>
                <a:lnTo>
                  <a:pt x="337" y="308"/>
                </a:lnTo>
                <a:lnTo>
                  <a:pt x="336" y="310"/>
                </a:lnTo>
                <a:lnTo>
                  <a:pt x="336" y="310"/>
                </a:lnTo>
                <a:lnTo>
                  <a:pt x="331" y="340"/>
                </a:lnTo>
                <a:lnTo>
                  <a:pt x="324" y="375"/>
                </a:lnTo>
                <a:lnTo>
                  <a:pt x="324" y="375"/>
                </a:lnTo>
                <a:lnTo>
                  <a:pt x="315" y="428"/>
                </a:lnTo>
                <a:lnTo>
                  <a:pt x="315" y="428"/>
                </a:lnTo>
                <a:lnTo>
                  <a:pt x="311" y="426"/>
                </a:lnTo>
                <a:lnTo>
                  <a:pt x="300" y="422"/>
                </a:lnTo>
                <a:lnTo>
                  <a:pt x="293" y="419"/>
                </a:lnTo>
                <a:lnTo>
                  <a:pt x="289" y="415"/>
                </a:lnTo>
                <a:lnTo>
                  <a:pt x="285" y="411"/>
                </a:lnTo>
                <a:lnTo>
                  <a:pt x="284" y="407"/>
                </a:lnTo>
                <a:lnTo>
                  <a:pt x="284" y="407"/>
                </a:lnTo>
                <a:lnTo>
                  <a:pt x="284" y="390"/>
                </a:lnTo>
                <a:lnTo>
                  <a:pt x="284" y="382"/>
                </a:lnTo>
                <a:lnTo>
                  <a:pt x="284" y="375"/>
                </a:lnTo>
                <a:lnTo>
                  <a:pt x="284" y="375"/>
                </a:lnTo>
                <a:lnTo>
                  <a:pt x="284" y="370"/>
                </a:lnTo>
                <a:lnTo>
                  <a:pt x="284" y="366"/>
                </a:lnTo>
                <a:lnTo>
                  <a:pt x="282" y="363"/>
                </a:lnTo>
                <a:lnTo>
                  <a:pt x="280" y="359"/>
                </a:lnTo>
                <a:lnTo>
                  <a:pt x="280" y="359"/>
                </a:lnTo>
                <a:lnTo>
                  <a:pt x="274" y="352"/>
                </a:lnTo>
                <a:lnTo>
                  <a:pt x="269" y="348"/>
                </a:lnTo>
                <a:lnTo>
                  <a:pt x="265" y="342"/>
                </a:lnTo>
                <a:lnTo>
                  <a:pt x="263" y="338"/>
                </a:lnTo>
                <a:lnTo>
                  <a:pt x="263" y="338"/>
                </a:lnTo>
                <a:lnTo>
                  <a:pt x="265" y="330"/>
                </a:lnTo>
                <a:lnTo>
                  <a:pt x="267" y="322"/>
                </a:lnTo>
                <a:lnTo>
                  <a:pt x="267" y="322"/>
                </a:lnTo>
                <a:lnTo>
                  <a:pt x="270" y="316"/>
                </a:lnTo>
                <a:lnTo>
                  <a:pt x="273" y="312"/>
                </a:lnTo>
                <a:lnTo>
                  <a:pt x="274" y="311"/>
                </a:lnTo>
                <a:lnTo>
                  <a:pt x="274" y="310"/>
                </a:lnTo>
                <a:lnTo>
                  <a:pt x="274" y="308"/>
                </a:lnTo>
                <a:lnTo>
                  <a:pt x="272" y="305"/>
                </a:lnTo>
                <a:lnTo>
                  <a:pt x="272" y="305"/>
                </a:lnTo>
                <a:lnTo>
                  <a:pt x="262" y="296"/>
                </a:lnTo>
                <a:lnTo>
                  <a:pt x="255" y="289"/>
                </a:lnTo>
                <a:lnTo>
                  <a:pt x="255" y="289"/>
                </a:lnTo>
                <a:lnTo>
                  <a:pt x="252" y="286"/>
                </a:lnTo>
                <a:lnTo>
                  <a:pt x="251" y="281"/>
                </a:lnTo>
                <a:lnTo>
                  <a:pt x="251" y="281"/>
                </a:lnTo>
                <a:lnTo>
                  <a:pt x="252" y="275"/>
                </a:lnTo>
                <a:lnTo>
                  <a:pt x="256" y="267"/>
                </a:lnTo>
                <a:lnTo>
                  <a:pt x="261" y="259"/>
                </a:lnTo>
                <a:lnTo>
                  <a:pt x="263" y="256"/>
                </a:lnTo>
                <a:lnTo>
                  <a:pt x="263" y="256"/>
                </a:lnTo>
                <a:lnTo>
                  <a:pt x="267" y="259"/>
                </a:lnTo>
                <a:lnTo>
                  <a:pt x="277" y="260"/>
                </a:lnTo>
                <a:lnTo>
                  <a:pt x="287" y="262"/>
                </a:lnTo>
                <a:lnTo>
                  <a:pt x="292" y="260"/>
                </a:lnTo>
                <a:lnTo>
                  <a:pt x="292" y="260"/>
                </a:lnTo>
                <a:lnTo>
                  <a:pt x="295" y="256"/>
                </a:lnTo>
                <a:lnTo>
                  <a:pt x="296" y="249"/>
                </a:lnTo>
                <a:lnTo>
                  <a:pt x="300" y="241"/>
                </a:lnTo>
                <a:lnTo>
                  <a:pt x="300" y="229"/>
                </a:lnTo>
                <a:lnTo>
                  <a:pt x="304" y="2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6CCB2625-245E-42AC-B409-27005D690420}"/>
              </a:ext>
            </a:extLst>
          </p:cNvPr>
          <p:cNvSpPr>
            <a:spLocks/>
          </p:cNvSpPr>
          <p:nvPr/>
        </p:nvSpPr>
        <p:spPr bwMode="auto">
          <a:xfrm>
            <a:off x="1058525" y="837320"/>
            <a:ext cx="536673" cy="1584556"/>
          </a:xfrm>
          <a:custGeom>
            <a:avLst/>
            <a:gdLst>
              <a:gd name="T0" fmla="*/ 43 w 548"/>
              <a:gd name="T1" fmla="*/ 322 h 1618"/>
              <a:gd name="T2" fmla="*/ 19 w 548"/>
              <a:gd name="T3" fmla="*/ 407 h 1618"/>
              <a:gd name="T4" fmla="*/ 6 w 548"/>
              <a:gd name="T5" fmla="*/ 477 h 1618"/>
              <a:gd name="T6" fmla="*/ 1 w 548"/>
              <a:gd name="T7" fmla="*/ 820 h 1618"/>
              <a:gd name="T8" fmla="*/ 26 w 548"/>
              <a:gd name="T9" fmla="*/ 840 h 1618"/>
              <a:gd name="T10" fmla="*/ 96 w 548"/>
              <a:gd name="T11" fmla="*/ 1001 h 1618"/>
              <a:gd name="T12" fmla="*/ 79 w 548"/>
              <a:gd name="T13" fmla="*/ 1192 h 1618"/>
              <a:gd name="T14" fmla="*/ 43 w 548"/>
              <a:gd name="T15" fmla="*/ 1475 h 1618"/>
              <a:gd name="T16" fmla="*/ 43 w 548"/>
              <a:gd name="T17" fmla="*/ 1554 h 1618"/>
              <a:gd name="T18" fmla="*/ 45 w 548"/>
              <a:gd name="T19" fmla="*/ 1582 h 1618"/>
              <a:gd name="T20" fmla="*/ 96 w 548"/>
              <a:gd name="T21" fmla="*/ 1591 h 1618"/>
              <a:gd name="T22" fmla="*/ 111 w 548"/>
              <a:gd name="T23" fmla="*/ 1618 h 1618"/>
              <a:gd name="T24" fmla="*/ 215 w 548"/>
              <a:gd name="T25" fmla="*/ 1607 h 1618"/>
              <a:gd name="T26" fmla="*/ 352 w 548"/>
              <a:gd name="T27" fmla="*/ 1617 h 1618"/>
              <a:gd name="T28" fmla="*/ 363 w 548"/>
              <a:gd name="T29" fmla="*/ 1595 h 1618"/>
              <a:gd name="T30" fmla="*/ 301 w 548"/>
              <a:gd name="T31" fmla="*/ 1565 h 1618"/>
              <a:gd name="T32" fmla="*/ 245 w 548"/>
              <a:gd name="T33" fmla="*/ 1521 h 1618"/>
              <a:gd name="T34" fmla="*/ 241 w 548"/>
              <a:gd name="T35" fmla="*/ 1480 h 1618"/>
              <a:gd name="T36" fmla="*/ 242 w 548"/>
              <a:gd name="T37" fmla="*/ 1325 h 1618"/>
              <a:gd name="T38" fmla="*/ 275 w 548"/>
              <a:gd name="T39" fmla="*/ 1123 h 1618"/>
              <a:gd name="T40" fmla="*/ 310 w 548"/>
              <a:gd name="T41" fmla="*/ 950 h 1618"/>
              <a:gd name="T42" fmla="*/ 326 w 548"/>
              <a:gd name="T43" fmla="*/ 791 h 1618"/>
              <a:gd name="T44" fmla="*/ 353 w 548"/>
              <a:gd name="T45" fmla="*/ 801 h 1618"/>
              <a:gd name="T46" fmla="*/ 369 w 548"/>
              <a:gd name="T47" fmla="*/ 783 h 1618"/>
              <a:gd name="T48" fmla="*/ 362 w 548"/>
              <a:gd name="T49" fmla="*/ 691 h 1618"/>
              <a:gd name="T50" fmla="*/ 349 w 548"/>
              <a:gd name="T51" fmla="*/ 646 h 1618"/>
              <a:gd name="T52" fmla="*/ 411 w 548"/>
              <a:gd name="T53" fmla="*/ 510 h 1618"/>
              <a:gd name="T54" fmla="*/ 462 w 548"/>
              <a:gd name="T55" fmla="*/ 462 h 1618"/>
              <a:gd name="T56" fmla="*/ 476 w 548"/>
              <a:gd name="T57" fmla="*/ 455 h 1618"/>
              <a:gd name="T58" fmla="*/ 488 w 548"/>
              <a:gd name="T59" fmla="*/ 400 h 1618"/>
              <a:gd name="T60" fmla="*/ 548 w 548"/>
              <a:gd name="T61" fmla="*/ 323 h 1618"/>
              <a:gd name="T62" fmla="*/ 488 w 548"/>
              <a:gd name="T63" fmla="*/ 307 h 1618"/>
              <a:gd name="T64" fmla="*/ 471 w 548"/>
              <a:gd name="T65" fmla="*/ 323 h 1618"/>
              <a:gd name="T66" fmla="*/ 437 w 548"/>
              <a:gd name="T67" fmla="*/ 334 h 1618"/>
              <a:gd name="T68" fmla="*/ 425 w 548"/>
              <a:gd name="T69" fmla="*/ 356 h 1618"/>
              <a:gd name="T70" fmla="*/ 403 w 548"/>
              <a:gd name="T71" fmla="*/ 349 h 1618"/>
              <a:gd name="T72" fmla="*/ 378 w 548"/>
              <a:gd name="T73" fmla="*/ 349 h 1618"/>
              <a:gd name="T74" fmla="*/ 334 w 548"/>
              <a:gd name="T75" fmla="*/ 366 h 1618"/>
              <a:gd name="T76" fmla="*/ 285 w 548"/>
              <a:gd name="T77" fmla="*/ 321 h 1618"/>
              <a:gd name="T78" fmla="*/ 300 w 548"/>
              <a:gd name="T79" fmla="*/ 290 h 1618"/>
              <a:gd name="T80" fmla="*/ 301 w 548"/>
              <a:gd name="T81" fmla="*/ 258 h 1618"/>
              <a:gd name="T82" fmla="*/ 323 w 548"/>
              <a:gd name="T83" fmla="*/ 237 h 1618"/>
              <a:gd name="T84" fmla="*/ 312 w 548"/>
              <a:gd name="T85" fmla="*/ 226 h 1618"/>
              <a:gd name="T86" fmla="*/ 307 w 548"/>
              <a:gd name="T87" fmla="*/ 211 h 1618"/>
              <a:gd name="T88" fmla="*/ 319 w 548"/>
              <a:gd name="T89" fmla="*/ 166 h 1618"/>
              <a:gd name="T90" fmla="*/ 326 w 548"/>
              <a:gd name="T91" fmla="*/ 145 h 1618"/>
              <a:gd name="T92" fmla="*/ 310 w 548"/>
              <a:gd name="T93" fmla="*/ 122 h 1618"/>
              <a:gd name="T94" fmla="*/ 308 w 548"/>
              <a:gd name="T95" fmla="*/ 101 h 1618"/>
              <a:gd name="T96" fmla="*/ 333 w 548"/>
              <a:gd name="T97" fmla="*/ 64 h 1618"/>
              <a:gd name="T98" fmla="*/ 290 w 548"/>
              <a:gd name="T99" fmla="*/ 19 h 1618"/>
              <a:gd name="T100" fmla="*/ 233 w 548"/>
              <a:gd name="T101" fmla="*/ 0 h 1618"/>
              <a:gd name="T102" fmla="*/ 175 w 548"/>
              <a:gd name="T103" fmla="*/ 7 h 1618"/>
              <a:gd name="T104" fmla="*/ 144 w 548"/>
              <a:gd name="T105" fmla="*/ 20 h 1618"/>
              <a:gd name="T106" fmla="*/ 124 w 548"/>
              <a:gd name="T107" fmla="*/ 44 h 1618"/>
              <a:gd name="T108" fmla="*/ 122 w 548"/>
              <a:gd name="T109" fmla="*/ 111 h 1618"/>
              <a:gd name="T110" fmla="*/ 130 w 548"/>
              <a:gd name="T111" fmla="*/ 119 h 1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8" h="1618">
                <a:moveTo>
                  <a:pt x="138" y="145"/>
                </a:moveTo>
                <a:lnTo>
                  <a:pt x="113" y="179"/>
                </a:lnTo>
                <a:lnTo>
                  <a:pt x="113" y="222"/>
                </a:lnTo>
                <a:lnTo>
                  <a:pt x="113" y="222"/>
                </a:lnTo>
                <a:lnTo>
                  <a:pt x="72" y="278"/>
                </a:lnTo>
                <a:lnTo>
                  <a:pt x="43" y="322"/>
                </a:lnTo>
                <a:lnTo>
                  <a:pt x="32" y="338"/>
                </a:lnTo>
                <a:lnTo>
                  <a:pt x="28" y="349"/>
                </a:lnTo>
                <a:lnTo>
                  <a:pt x="28" y="349"/>
                </a:lnTo>
                <a:lnTo>
                  <a:pt x="26" y="358"/>
                </a:lnTo>
                <a:lnTo>
                  <a:pt x="23" y="373"/>
                </a:lnTo>
                <a:lnTo>
                  <a:pt x="19" y="407"/>
                </a:lnTo>
                <a:lnTo>
                  <a:pt x="15" y="441"/>
                </a:lnTo>
                <a:lnTo>
                  <a:pt x="13" y="452"/>
                </a:lnTo>
                <a:lnTo>
                  <a:pt x="10" y="459"/>
                </a:lnTo>
                <a:lnTo>
                  <a:pt x="10" y="459"/>
                </a:lnTo>
                <a:lnTo>
                  <a:pt x="9" y="466"/>
                </a:lnTo>
                <a:lnTo>
                  <a:pt x="6" y="477"/>
                </a:lnTo>
                <a:lnTo>
                  <a:pt x="4" y="510"/>
                </a:lnTo>
                <a:lnTo>
                  <a:pt x="2" y="552"/>
                </a:lnTo>
                <a:lnTo>
                  <a:pt x="2" y="552"/>
                </a:lnTo>
                <a:lnTo>
                  <a:pt x="0" y="691"/>
                </a:lnTo>
                <a:lnTo>
                  <a:pt x="0" y="787"/>
                </a:lnTo>
                <a:lnTo>
                  <a:pt x="1" y="820"/>
                </a:lnTo>
                <a:lnTo>
                  <a:pt x="1" y="829"/>
                </a:lnTo>
                <a:lnTo>
                  <a:pt x="2" y="834"/>
                </a:lnTo>
                <a:lnTo>
                  <a:pt x="2" y="834"/>
                </a:lnTo>
                <a:lnTo>
                  <a:pt x="5" y="836"/>
                </a:lnTo>
                <a:lnTo>
                  <a:pt x="10" y="838"/>
                </a:lnTo>
                <a:lnTo>
                  <a:pt x="26" y="840"/>
                </a:lnTo>
                <a:lnTo>
                  <a:pt x="45" y="842"/>
                </a:lnTo>
                <a:lnTo>
                  <a:pt x="45" y="842"/>
                </a:lnTo>
                <a:lnTo>
                  <a:pt x="96" y="969"/>
                </a:lnTo>
                <a:lnTo>
                  <a:pt x="96" y="969"/>
                </a:lnTo>
                <a:lnTo>
                  <a:pt x="97" y="980"/>
                </a:lnTo>
                <a:lnTo>
                  <a:pt x="96" y="1001"/>
                </a:lnTo>
                <a:lnTo>
                  <a:pt x="93" y="1063"/>
                </a:lnTo>
                <a:lnTo>
                  <a:pt x="87" y="1149"/>
                </a:lnTo>
                <a:lnTo>
                  <a:pt x="87" y="1149"/>
                </a:lnTo>
                <a:lnTo>
                  <a:pt x="83" y="1168"/>
                </a:lnTo>
                <a:lnTo>
                  <a:pt x="79" y="1192"/>
                </a:lnTo>
                <a:lnTo>
                  <a:pt x="79" y="1192"/>
                </a:lnTo>
                <a:lnTo>
                  <a:pt x="63" y="1333"/>
                </a:lnTo>
                <a:lnTo>
                  <a:pt x="52" y="1429"/>
                </a:lnTo>
                <a:lnTo>
                  <a:pt x="48" y="1460"/>
                </a:lnTo>
                <a:lnTo>
                  <a:pt x="45" y="1471"/>
                </a:lnTo>
                <a:lnTo>
                  <a:pt x="45" y="1471"/>
                </a:lnTo>
                <a:lnTo>
                  <a:pt x="43" y="1475"/>
                </a:lnTo>
                <a:lnTo>
                  <a:pt x="42" y="1484"/>
                </a:lnTo>
                <a:lnTo>
                  <a:pt x="39" y="1510"/>
                </a:lnTo>
                <a:lnTo>
                  <a:pt x="37" y="1548"/>
                </a:lnTo>
                <a:lnTo>
                  <a:pt x="37" y="1548"/>
                </a:lnTo>
                <a:lnTo>
                  <a:pt x="41" y="1551"/>
                </a:lnTo>
                <a:lnTo>
                  <a:pt x="43" y="1554"/>
                </a:lnTo>
                <a:lnTo>
                  <a:pt x="45" y="1555"/>
                </a:lnTo>
                <a:lnTo>
                  <a:pt x="45" y="1556"/>
                </a:lnTo>
                <a:lnTo>
                  <a:pt x="45" y="1556"/>
                </a:lnTo>
                <a:lnTo>
                  <a:pt x="43" y="1569"/>
                </a:lnTo>
                <a:lnTo>
                  <a:pt x="45" y="1582"/>
                </a:lnTo>
                <a:lnTo>
                  <a:pt x="45" y="1582"/>
                </a:lnTo>
                <a:lnTo>
                  <a:pt x="46" y="1584"/>
                </a:lnTo>
                <a:lnTo>
                  <a:pt x="48" y="1585"/>
                </a:lnTo>
                <a:lnTo>
                  <a:pt x="53" y="1587"/>
                </a:lnTo>
                <a:lnTo>
                  <a:pt x="71" y="1589"/>
                </a:lnTo>
                <a:lnTo>
                  <a:pt x="96" y="1591"/>
                </a:lnTo>
                <a:lnTo>
                  <a:pt x="96" y="1591"/>
                </a:lnTo>
                <a:lnTo>
                  <a:pt x="98" y="1600"/>
                </a:lnTo>
                <a:lnTo>
                  <a:pt x="101" y="1608"/>
                </a:lnTo>
                <a:lnTo>
                  <a:pt x="104" y="1617"/>
                </a:lnTo>
                <a:lnTo>
                  <a:pt x="104" y="1617"/>
                </a:lnTo>
                <a:lnTo>
                  <a:pt x="107" y="1617"/>
                </a:lnTo>
                <a:lnTo>
                  <a:pt x="111" y="1618"/>
                </a:lnTo>
                <a:lnTo>
                  <a:pt x="124" y="1618"/>
                </a:lnTo>
                <a:lnTo>
                  <a:pt x="161" y="1614"/>
                </a:lnTo>
                <a:lnTo>
                  <a:pt x="198" y="1610"/>
                </a:lnTo>
                <a:lnTo>
                  <a:pt x="211" y="1608"/>
                </a:lnTo>
                <a:lnTo>
                  <a:pt x="215" y="1607"/>
                </a:lnTo>
                <a:lnTo>
                  <a:pt x="215" y="1607"/>
                </a:lnTo>
                <a:lnTo>
                  <a:pt x="235" y="1611"/>
                </a:lnTo>
                <a:lnTo>
                  <a:pt x="278" y="1615"/>
                </a:lnTo>
                <a:lnTo>
                  <a:pt x="323" y="1618"/>
                </a:lnTo>
                <a:lnTo>
                  <a:pt x="341" y="1618"/>
                </a:lnTo>
                <a:lnTo>
                  <a:pt x="352" y="1617"/>
                </a:lnTo>
                <a:lnTo>
                  <a:pt x="352" y="1617"/>
                </a:lnTo>
                <a:lnTo>
                  <a:pt x="358" y="1614"/>
                </a:lnTo>
                <a:lnTo>
                  <a:pt x="362" y="1610"/>
                </a:lnTo>
                <a:lnTo>
                  <a:pt x="363" y="1606"/>
                </a:lnTo>
                <a:lnTo>
                  <a:pt x="364" y="1602"/>
                </a:lnTo>
                <a:lnTo>
                  <a:pt x="364" y="1597"/>
                </a:lnTo>
                <a:lnTo>
                  <a:pt x="363" y="1595"/>
                </a:lnTo>
                <a:lnTo>
                  <a:pt x="362" y="1592"/>
                </a:lnTo>
                <a:lnTo>
                  <a:pt x="360" y="1591"/>
                </a:lnTo>
                <a:lnTo>
                  <a:pt x="360" y="1591"/>
                </a:lnTo>
                <a:lnTo>
                  <a:pt x="338" y="1582"/>
                </a:lnTo>
                <a:lnTo>
                  <a:pt x="301" y="1565"/>
                </a:lnTo>
                <a:lnTo>
                  <a:pt x="301" y="1565"/>
                </a:lnTo>
                <a:lnTo>
                  <a:pt x="284" y="1556"/>
                </a:lnTo>
                <a:lnTo>
                  <a:pt x="270" y="1548"/>
                </a:lnTo>
                <a:lnTo>
                  <a:pt x="257" y="1540"/>
                </a:lnTo>
                <a:lnTo>
                  <a:pt x="249" y="1522"/>
                </a:lnTo>
                <a:lnTo>
                  <a:pt x="249" y="1522"/>
                </a:lnTo>
                <a:lnTo>
                  <a:pt x="245" y="1521"/>
                </a:lnTo>
                <a:lnTo>
                  <a:pt x="242" y="1518"/>
                </a:lnTo>
                <a:lnTo>
                  <a:pt x="241" y="1514"/>
                </a:lnTo>
                <a:lnTo>
                  <a:pt x="241" y="1514"/>
                </a:lnTo>
                <a:lnTo>
                  <a:pt x="240" y="1501"/>
                </a:lnTo>
                <a:lnTo>
                  <a:pt x="240" y="1492"/>
                </a:lnTo>
                <a:lnTo>
                  <a:pt x="241" y="1480"/>
                </a:lnTo>
                <a:lnTo>
                  <a:pt x="241" y="1480"/>
                </a:lnTo>
                <a:lnTo>
                  <a:pt x="242" y="1469"/>
                </a:lnTo>
                <a:lnTo>
                  <a:pt x="242" y="1447"/>
                </a:lnTo>
                <a:lnTo>
                  <a:pt x="242" y="1392"/>
                </a:lnTo>
                <a:lnTo>
                  <a:pt x="242" y="1341"/>
                </a:lnTo>
                <a:lnTo>
                  <a:pt x="242" y="1325"/>
                </a:lnTo>
                <a:lnTo>
                  <a:pt x="241" y="1319"/>
                </a:lnTo>
                <a:lnTo>
                  <a:pt x="241" y="1319"/>
                </a:lnTo>
                <a:lnTo>
                  <a:pt x="245" y="1289"/>
                </a:lnTo>
                <a:lnTo>
                  <a:pt x="257" y="1222"/>
                </a:lnTo>
                <a:lnTo>
                  <a:pt x="275" y="1123"/>
                </a:lnTo>
                <a:lnTo>
                  <a:pt x="275" y="1123"/>
                </a:lnTo>
                <a:lnTo>
                  <a:pt x="293" y="1047"/>
                </a:lnTo>
                <a:lnTo>
                  <a:pt x="305" y="993"/>
                </a:lnTo>
                <a:lnTo>
                  <a:pt x="308" y="972"/>
                </a:lnTo>
                <a:lnTo>
                  <a:pt x="310" y="961"/>
                </a:lnTo>
                <a:lnTo>
                  <a:pt x="310" y="961"/>
                </a:lnTo>
                <a:lnTo>
                  <a:pt x="310" y="950"/>
                </a:lnTo>
                <a:lnTo>
                  <a:pt x="311" y="928"/>
                </a:lnTo>
                <a:lnTo>
                  <a:pt x="318" y="871"/>
                </a:lnTo>
                <a:lnTo>
                  <a:pt x="325" y="816"/>
                </a:lnTo>
                <a:lnTo>
                  <a:pt x="326" y="798"/>
                </a:lnTo>
                <a:lnTo>
                  <a:pt x="326" y="791"/>
                </a:lnTo>
                <a:lnTo>
                  <a:pt x="326" y="791"/>
                </a:lnTo>
                <a:lnTo>
                  <a:pt x="327" y="792"/>
                </a:lnTo>
                <a:lnTo>
                  <a:pt x="330" y="795"/>
                </a:lnTo>
                <a:lnTo>
                  <a:pt x="336" y="798"/>
                </a:lnTo>
                <a:lnTo>
                  <a:pt x="343" y="801"/>
                </a:lnTo>
                <a:lnTo>
                  <a:pt x="349" y="802"/>
                </a:lnTo>
                <a:lnTo>
                  <a:pt x="353" y="801"/>
                </a:lnTo>
                <a:lnTo>
                  <a:pt x="358" y="799"/>
                </a:lnTo>
                <a:lnTo>
                  <a:pt x="360" y="797"/>
                </a:lnTo>
                <a:lnTo>
                  <a:pt x="364" y="794"/>
                </a:lnTo>
                <a:lnTo>
                  <a:pt x="367" y="788"/>
                </a:lnTo>
                <a:lnTo>
                  <a:pt x="369" y="783"/>
                </a:lnTo>
                <a:lnTo>
                  <a:pt x="369" y="783"/>
                </a:lnTo>
                <a:lnTo>
                  <a:pt x="371" y="776"/>
                </a:lnTo>
                <a:lnTo>
                  <a:pt x="371" y="768"/>
                </a:lnTo>
                <a:lnTo>
                  <a:pt x="371" y="749"/>
                </a:lnTo>
                <a:lnTo>
                  <a:pt x="369" y="729"/>
                </a:lnTo>
                <a:lnTo>
                  <a:pt x="366" y="709"/>
                </a:lnTo>
                <a:lnTo>
                  <a:pt x="362" y="691"/>
                </a:lnTo>
                <a:lnTo>
                  <a:pt x="358" y="677"/>
                </a:lnTo>
                <a:lnTo>
                  <a:pt x="353" y="666"/>
                </a:lnTo>
                <a:lnTo>
                  <a:pt x="352" y="663"/>
                </a:lnTo>
                <a:lnTo>
                  <a:pt x="352" y="663"/>
                </a:lnTo>
                <a:lnTo>
                  <a:pt x="351" y="659"/>
                </a:lnTo>
                <a:lnTo>
                  <a:pt x="349" y="646"/>
                </a:lnTo>
                <a:lnTo>
                  <a:pt x="347" y="604"/>
                </a:lnTo>
                <a:lnTo>
                  <a:pt x="344" y="544"/>
                </a:lnTo>
                <a:lnTo>
                  <a:pt x="344" y="544"/>
                </a:lnTo>
                <a:lnTo>
                  <a:pt x="369" y="532"/>
                </a:lnTo>
                <a:lnTo>
                  <a:pt x="392" y="521"/>
                </a:lnTo>
                <a:lnTo>
                  <a:pt x="411" y="510"/>
                </a:lnTo>
                <a:lnTo>
                  <a:pt x="411" y="510"/>
                </a:lnTo>
                <a:lnTo>
                  <a:pt x="421" y="504"/>
                </a:lnTo>
                <a:lnTo>
                  <a:pt x="429" y="498"/>
                </a:lnTo>
                <a:lnTo>
                  <a:pt x="447" y="481"/>
                </a:lnTo>
                <a:lnTo>
                  <a:pt x="459" y="467"/>
                </a:lnTo>
                <a:lnTo>
                  <a:pt x="462" y="462"/>
                </a:lnTo>
                <a:lnTo>
                  <a:pt x="463" y="459"/>
                </a:lnTo>
                <a:lnTo>
                  <a:pt x="463" y="459"/>
                </a:lnTo>
                <a:lnTo>
                  <a:pt x="463" y="458"/>
                </a:lnTo>
                <a:lnTo>
                  <a:pt x="465" y="458"/>
                </a:lnTo>
                <a:lnTo>
                  <a:pt x="470" y="456"/>
                </a:lnTo>
                <a:lnTo>
                  <a:pt x="476" y="455"/>
                </a:lnTo>
                <a:lnTo>
                  <a:pt x="478" y="454"/>
                </a:lnTo>
                <a:lnTo>
                  <a:pt x="480" y="451"/>
                </a:lnTo>
                <a:lnTo>
                  <a:pt x="480" y="451"/>
                </a:lnTo>
                <a:lnTo>
                  <a:pt x="485" y="433"/>
                </a:lnTo>
                <a:lnTo>
                  <a:pt x="488" y="417"/>
                </a:lnTo>
                <a:lnTo>
                  <a:pt x="488" y="400"/>
                </a:lnTo>
                <a:lnTo>
                  <a:pt x="498" y="382"/>
                </a:lnTo>
                <a:lnTo>
                  <a:pt x="514" y="349"/>
                </a:lnTo>
                <a:lnTo>
                  <a:pt x="514" y="340"/>
                </a:lnTo>
                <a:lnTo>
                  <a:pt x="540" y="340"/>
                </a:lnTo>
                <a:lnTo>
                  <a:pt x="548" y="340"/>
                </a:lnTo>
                <a:lnTo>
                  <a:pt x="548" y="323"/>
                </a:lnTo>
                <a:lnTo>
                  <a:pt x="506" y="323"/>
                </a:lnTo>
                <a:lnTo>
                  <a:pt x="506" y="323"/>
                </a:lnTo>
                <a:lnTo>
                  <a:pt x="500" y="314"/>
                </a:lnTo>
                <a:lnTo>
                  <a:pt x="495" y="308"/>
                </a:lnTo>
                <a:lnTo>
                  <a:pt x="492" y="307"/>
                </a:lnTo>
                <a:lnTo>
                  <a:pt x="488" y="307"/>
                </a:lnTo>
                <a:lnTo>
                  <a:pt x="488" y="307"/>
                </a:lnTo>
                <a:lnTo>
                  <a:pt x="485" y="307"/>
                </a:lnTo>
                <a:lnTo>
                  <a:pt x="482" y="310"/>
                </a:lnTo>
                <a:lnTo>
                  <a:pt x="476" y="316"/>
                </a:lnTo>
                <a:lnTo>
                  <a:pt x="471" y="323"/>
                </a:lnTo>
                <a:lnTo>
                  <a:pt x="471" y="323"/>
                </a:lnTo>
                <a:lnTo>
                  <a:pt x="471" y="322"/>
                </a:lnTo>
                <a:lnTo>
                  <a:pt x="469" y="323"/>
                </a:lnTo>
                <a:lnTo>
                  <a:pt x="459" y="326"/>
                </a:lnTo>
                <a:lnTo>
                  <a:pt x="445" y="332"/>
                </a:lnTo>
                <a:lnTo>
                  <a:pt x="445" y="332"/>
                </a:lnTo>
                <a:lnTo>
                  <a:pt x="437" y="334"/>
                </a:lnTo>
                <a:lnTo>
                  <a:pt x="432" y="337"/>
                </a:lnTo>
                <a:lnTo>
                  <a:pt x="429" y="338"/>
                </a:lnTo>
                <a:lnTo>
                  <a:pt x="429" y="340"/>
                </a:lnTo>
                <a:lnTo>
                  <a:pt x="429" y="340"/>
                </a:lnTo>
                <a:lnTo>
                  <a:pt x="428" y="347"/>
                </a:lnTo>
                <a:lnTo>
                  <a:pt x="425" y="356"/>
                </a:lnTo>
                <a:lnTo>
                  <a:pt x="422" y="363"/>
                </a:lnTo>
                <a:lnTo>
                  <a:pt x="421" y="366"/>
                </a:lnTo>
                <a:lnTo>
                  <a:pt x="421" y="366"/>
                </a:lnTo>
                <a:lnTo>
                  <a:pt x="414" y="358"/>
                </a:lnTo>
                <a:lnTo>
                  <a:pt x="408" y="352"/>
                </a:lnTo>
                <a:lnTo>
                  <a:pt x="403" y="349"/>
                </a:lnTo>
                <a:lnTo>
                  <a:pt x="403" y="349"/>
                </a:lnTo>
                <a:lnTo>
                  <a:pt x="388" y="347"/>
                </a:lnTo>
                <a:lnTo>
                  <a:pt x="380" y="347"/>
                </a:lnTo>
                <a:lnTo>
                  <a:pt x="378" y="348"/>
                </a:lnTo>
                <a:lnTo>
                  <a:pt x="378" y="349"/>
                </a:lnTo>
                <a:lnTo>
                  <a:pt x="378" y="349"/>
                </a:lnTo>
                <a:lnTo>
                  <a:pt x="377" y="351"/>
                </a:lnTo>
                <a:lnTo>
                  <a:pt x="374" y="352"/>
                </a:lnTo>
                <a:lnTo>
                  <a:pt x="362" y="356"/>
                </a:lnTo>
                <a:lnTo>
                  <a:pt x="347" y="360"/>
                </a:lnTo>
                <a:lnTo>
                  <a:pt x="334" y="366"/>
                </a:lnTo>
                <a:lnTo>
                  <a:pt x="334" y="366"/>
                </a:lnTo>
                <a:lnTo>
                  <a:pt x="318" y="377"/>
                </a:lnTo>
                <a:lnTo>
                  <a:pt x="310" y="382"/>
                </a:lnTo>
                <a:lnTo>
                  <a:pt x="284" y="358"/>
                </a:lnTo>
                <a:lnTo>
                  <a:pt x="284" y="358"/>
                </a:lnTo>
                <a:lnTo>
                  <a:pt x="285" y="336"/>
                </a:lnTo>
                <a:lnTo>
                  <a:pt x="285" y="321"/>
                </a:lnTo>
                <a:lnTo>
                  <a:pt x="285" y="316"/>
                </a:lnTo>
                <a:lnTo>
                  <a:pt x="284" y="315"/>
                </a:lnTo>
                <a:lnTo>
                  <a:pt x="284" y="315"/>
                </a:lnTo>
                <a:lnTo>
                  <a:pt x="286" y="311"/>
                </a:lnTo>
                <a:lnTo>
                  <a:pt x="293" y="301"/>
                </a:lnTo>
                <a:lnTo>
                  <a:pt x="300" y="290"/>
                </a:lnTo>
                <a:lnTo>
                  <a:pt x="301" y="285"/>
                </a:lnTo>
                <a:lnTo>
                  <a:pt x="301" y="281"/>
                </a:lnTo>
                <a:lnTo>
                  <a:pt x="301" y="281"/>
                </a:lnTo>
                <a:lnTo>
                  <a:pt x="299" y="273"/>
                </a:lnTo>
                <a:lnTo>
                  <a:pt x="300" y="263"/>
                </a:lnTo>
                <a:lnTo>
                  <a:pt x="301" y="258"/>
                </a:lnTo>
                <a:lnTo>
                  <a:pt x="303" y="253"/>
                </a:lnTo>
                <a:lnTo>
                  <a:pt x="305" y="249"/>
                </a:lnTo>
                <a:lnTo>
                  <a:pt x="310" y="247"/>
                </a:lnTo>
                <a:lnTo>
                  <a:pt x="310" y="247"/>
                </a:lnTo>
                <a:lnTo>
                  <a:pt x="316" y="242"/>
                </a:lnTo>
                <a:lnTo>
                  <a:pt x="323" y="237"/>
                </a:lnTo>
                <a:lnTo>
                  <a:pt x="327" y="233"/>
                </a:lnTo>
                <a:lnTo>
                  <a:pt x="327" y="231"/>
                </a:lnTo>
                <a:lnTo>
                  <a:pt x="326" y="230"/>
                </a:lnTo>
                <a:lnTo>
                  <a:pt x="326" y="230"/>
                </a:lnTo>
                <a:lnTo>
                  <a:pt x="321" y="227"/>
                </a:lnTo>
                <a:lnTo>
                  <a:pt x="312" y="226"/>
                </a:lnTo>
                <a:lnTo>
                  <a:pt x="304" y="225"/>
                </a:lnTo>
                <a:lnTo>
                  <a:pt x="301" y="223"/>
                </a:lnTo>
                <a:lnTo>
                  <a:pt x="301" y="222"/>
                </a:lnTo>
                <a:lnTo>
                  <a:pt x="301" y="222"/>
                </a:lnTo>
                <a:lnTo>
                  <a:pt x="303" y="216"/>
                </a:lnTo>
                <a:lnTo>
                  <a:pt x="307" y="211"/>
                </a:lnTo>
                <a:lnTo>
                  <a:pt x="318" y="196"/>
                </a:lnTo>
                <a:lnTo>
                  <a:pt x="318" y="196"/>
                </a:lnTo>
                <a:lnTo>
                  <a:pt x="321" y="192"/>
                </a:lnTo>
                <a:lnTo>
                  <a:pt x="321" y="186"/>
                </a:lnTo>
                <a:lnTo>
                  <a:pt x="321" y="175"/>
                </a:lnTo>
                <a:lnTo>
                  <a:pt x="319" y="166"/>
                </a:lnTo>
                <a:lnTo>
                  <a:pt x="318" y="161"/>
                </a:lnTo>
                <a:lnTo>
                  <a:pt x="318" y="161"/>
                </a:lnTo>
                <a:lnTo>
                  <a:pt x="323" y="155"/>
                </a:lnTo>
                <a:lnTo>
                  <a:pt x="327" y="149"/>
                </a:lnTo>
                <a:lnTo>
                  <a:pt x="327" y="146"/>
                </a:lnTo>
                <a:lnTo>
                  <a:pt x="326" y="145"/>
                </a:lnTo>
                <a:lnTo>
                  <a:pt x="326" y="145"/>
                </a:lnTo>
                <a:lnTo>
                  <a:pt x="316" y="137"/>
                </a:lnTo>
                <a:lnTo>
                  <a:pt x="312" y="133"/>
                </a:lnTo>
                <a:lnTo>
                  <a:pt x="310" y="127"/>
                </a:lnTo>
                <a:lnTo>
                  <a:pt x="310" y="127"/>
                </a:lnTo>
                <a:lnTo>
                  <a:pt x="310" y="122"/>
                </a:lnTo>
                <a:lnTo>
                  <a:pt x="310" y="113"/>
                </a:lnTo>
                <a:lnTo>
                  <a:pt x="311" y="107"/>
                </a:lnTo>
                <a:lnTo>
                  <a:pt x="311" y="104"/>
                </a:lnTo>
                <a:lnTo>
                  <a:pt x="310" y="103"/>
                </a:lnTo>
                <a:lnTo>
                  <a:pt x="310" y="103"/>
                </a:lnTo>
                <a:lnTo>
                  <a:pt x="308" y="101"/>
                </a:lnTo>
                <a:lnTo>
                  <a:pt x="307" y="98"/>
                </a:lnTo>
                <a:lnTo>
                  <a:pt x="308" y="93"/>
                </a:lnTo>
                <a:lnTo>
                  <a:pt x="310" y="85"/>
                </a:lnTo>
                <a:lnTo>
                  <a:pt x="334" y="68"/>
                </a:lnTo>
                <a:lnTo>
                  <a:pt x="334" y="68"/>
                </a:lnTo>
                <a:lnTo>
                  <a:pt x="333" y="64"/>
                </a:lnTo>
                <a:lnTo>
                  <a:pt x="327" y="55"/>
                </a:lnTo>
                <a:lnTo>
                  <a:pt x="316" y="41"/>
                </a:lnTo>
                <a:lnTo>
                  <a:pt x="310" y="33"/>
                </a:lnTo>
                <a:lnTo>
                  <a:pt x="301" y="26"/>
                </a:lnTo>
                <a:lnTo>
                  <a:pt x="301" y="26"/>
                </a:lnTo>
                <a:lnTo>
                  <a:pt x="290" y="19"/>
                </a:lnTo>
                <a:lnTo>
                  <a:pt x="279" y="13"/>
                </a:lnTo>
                <a:lnTo>
                  <a:pt x="268" y="8"/>
                </a:lnTo>
                <a:lnTo>
                  <a:pt x="259" y="4"/>
                </a:lnTo>
                <a:lnTo>
                  <a:pt x="241" y="0"/>
                </a:lnTo>
                <a:lnTo>
                  <a:pt x="235" y="0"/>
                </a:lnTo>
                <a:lnTo>
                  <a:pt x="233" y="0"/>
                </a:lnTo>
                <a:lnTo>
                  <a:pt x="233" y="0"/>
                </a:lnTo>
                <a:lnTo>
                  <a:pt x="225" y="2"/>
                </a:lnTo>
                <a:lnTo>
                  <a:pt x="209" y="5"/>
                </a:lnTo>
                <a:lnTo>
                  <a:pt x="190" y="8"/>
                </a:lnTo>
                <a:lnTo>
                  <a:pt x="190" y="8"/>
                </a:lnTo>
                <a:lnTo>
                  <a:pt x="175" y="7"/>
                </a:lnTo>
                <a:lnTo>
                  <a:pt x="163" y="5"/>
                </a:lnTo>
                <a:lnTo>
                  <a:pt x="159" y="7"/>
                </a:lnTo>
                <a:lnTo>
                  <a:pt x="156" y="8"/>
                </a:lnTo>
                <a:lnTo>
                  <a:pt x="156" y="8"/>
                </a:lnTo>
                <a:lnTo>
                  <a:pt x="150" y="13"/>
                </a:lnTo>
                <a:lnTo>
                  <a:pt x="144" y="20"/>
                </a:lnTo>
                <a:lnTo>
                  <a:pt x="135" y="27"/>
                </a:lnTo>
                <a:lnTo>
                  <a:pt x="133" y="30"/>
                </a:lnTo>
                <a:lnTo>
                  <a:pt x="130" y="34"/>
                </a:lnTo>
                <a:lnTo>
                  <a:pt x="130" y="34"/>
                </a:lnTo>
                <a:lnTo>
                  <a:pt x="127" y="39"/>
                </a:lnTo>
                <a:lnTo>
                  <a:pt x="124" y="44"/>
                </a:lnTo>
                <a:lnTo>
                  <a:pt x="123" y="49"/>
                </a:lnTo>
                <a:lnTo>
                  <a:pt x="122" y="60"/>
                </a:lnTo>
                <a:lnTo>
                  <a:pt x="122" y="60"/>
                </a:lnTo>
                <a:lnTo>
                  <a:pt x="120" y="75"/>
                </a:lnTo>
                <a:lnTo>
                  <a:pt x="120" y="93"/>
                </a:lnTo>
                <a:lnTo>
                  <a:pt x="122" y="111"/>
                </a:lnTo>
                <a:lnTo>
                  <a:pt x="122" y="111"/>
                </a:lnTo>
                <a:lnTo>
                  <a:pt x="127" y="113"/>
                </a:lnTo>
                <a:lnTo>
                  <a:pt x="130" y="116"/>
                </a:lnTo>
                <a:lnTo>
                  <a:pt x="130" y="118"/>
                </a:lnTo>
                <a:lnTo>
                  <a:pt x="130" y="119"/>
                </a:lnTo>
                <a:lnTo>
                  <a:pt x="130" y="119"/>
                </a:lnTo>
                <a:lnTo>
                  <a:pt x="130" y="122"/>
                </a:lnTo>
                <a:lnTo>
                  <a:pt x="130" y="124"/>
                </a:lnTo>
                <a:lnTo>
                  <a:pt x="134" y="133"/>
                </a:lnTo>
                <a:lnTo>
                  <a:pt x="138" y="145"/>
                </a:lnTo>
                <a:lnTo>
                  <a:pt x="138" y="1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3942E32E-A38A-4CA1-AB00-A476BD4E11BF}"/>
              </a:ext>
            </a:extLst>
          </p:cNvPr>
          <p:cNvSpPr>
            <a:spLocks noEditPoints="1"/>
          </p:cNvSpPr>
          <p:nvPr/>
        </p:nvSpPr>
        <p:spPr bwMode="auto">
          <a:xfrm>
            <a:off x="4751050" y="803982"/>
            <a:ext cx="451472" cy="1659965"/>
          </a:xfrm>
          <a:custGeom>
            <a:avLst/>
            <a:gdLst>
              <a:gd name="T0" fmla="*/ 152 w 461"/>
              <a:gd name="T1" fmla="*/ 232 h 1695"/>
              <a:gd name="T2" fmla="*/ 57 w 461"/>
              <a:gd name="T3" fmla="*/ 371 h 1695"/>
              <a:gd name="T4" fmla="*/ 1 w 461"/>
              <a:gd name="T5" fmla="*/ 498 h 1695"/>
              <a:gd name="T6" fmla="*/ 1 w 461"/>
              <a:gd name="T7" fmla="*/ 736 h 1695"/>
              <a:gd name="T8" fmla="*/ 28 w 461"/>
              <a:gd name="T9" fmla="*/ 843 h 1695"/>
              <a:gd name="T10" fmla="*/ 63 w 461"/>
              <a:gd name="T11" fmla="*/ 861 h 1695"/>
              <a:gd name="T12" fmla="*/ 79 w 461"/>
              <a:gd name="T13" fmla="*/ 1097 h 1695"/>
              <a:gd name="T14" fmla="*/ 60 w 461"/>
              <a:gd name="T15" fmla="*/ 1260 h 1695"/>
              <a:gd name="T16" fmla="*/ 30 w 461"/>
              <a:gd name="T17" fmla="*/ 1478 h 1695"/>
              <a:gd name="T18" fmla="*/ 16 w 461"/>
              <a:gd name="T19" fmla="*/ 1585 h 1695"/>
              <a:gd name="T20" fmla="*/ 19 w 461"/>
              <a:gd name="T21" fmla="*/ 1651 h 1695"/>
              <a:gd name="T22" fmla="*/ 67 w 461"/>
              <a:gd name="T23" fmla="*/ 1678 h 1695"/>
              <a:gd name="T24" fmla="*/ 114 w 461"/>
              <a:gd name="T25" fmla="*/ 1692 h 1695"/>
              <a:gd name="T26" fmla="*/ 391 w 461"/>
              <a:gd name="T27" fmla="*/ 1692 h 1695"/>
              <a:gd name="T28" fmla="*/ 430 w 461"/>
              <a:gd name="T29" fmla="*/ 1676 h 1695"/>
              <a:gd name="T30" fmla="*/ 395 w 461"/>
              <a:gd name="T31" fmla="*/ 1636 h 1695"/>
              <a:gd name="T32" fmla="*/ 333 w 461"/>
              <a:gd name="T33" fmla="*/ 1613 h 1695"/>
              <a:gd name="T34" fmla="*/ 302 w 461"/>
              <a:gd name="T35" fmla="*/ 1588 h 1695"/>
              <a:gd name="T36" fmla="*/ 284 w 461"/>
              <a:gd name="T37" fmla="*/ 1562 h 1695"/>
              <a:gd name="T38" fmla="*/ 262 w 461"/>
              <a:gd name="T39" fmla="*/ 1541 h 1695"/>
              <a:gd name="T40" fmla="*/ 230 w 461"/>
              <a:gd name="T41" fmla="*/ 1473 h 1695"/>
              <a:gd name="T42" fmla="*/ 277 w 461"/>
              <a:gd name="T43" fmla="*/ 1049 h 1695"/>
              <a:gd name="T44" fmla="*/ 314 w 461"/>
              <a:gd name="T45" fmla="*/ 884 h 1695"/>
              <a:gd name="T46" fmla="*/ 354 w 461"/>
              <a:gd name="T47" fmla="*/ 854 h 1695"/>
              <a:gd name="T48" fmla="*/ 372 w 461"/>
              <a:gd name="T49" fmla="*/ 831 h 1695"/>
              <a:gd name="T50" fmla="*/ 366 w 461"/>
              <a:gd name="T51" fmla="*/ 550 h 1695"/>
              <a:gd name="T52" fmla="*/ 407 w 461"/>
              <a:gd name="T53" fmla="*/ 515 h 1695"/>
              <a:gd name="T54" fmla="*/ 458 w 461"/>
              <a:gd name="T55" fmla="*/ 387 h 1695"/>
              <a:gd name="T56" fmla="*/ 451 w 461"/>
              <a:gd name="T57" fmla="*/ 293 h 1695"/>
              <a:gd name="T58" fmla="*/ 407 w 461"/>
              <a:gd name="T59" fmla="*/ 232 h 1695"/>
              <a:gd name="T60" fmla="*/ 398 w 461"/>
              <a:gd name="T61" fmla="*/ 222 h 1695"/>
              <a:gd name="T62" fmla="*/ 388 w 461"/>
              <a:gd name="T63" fmla="*/ 211 h 1695"/>
              <a:gd name="T64" fmla="*/ 407 w 461"/>
              <a:gd name="T65" fmla="*/ 168 h 1695"/>
              <a:gd name="T66" fmla="*/ 363 w 461"/>
              <a:gd name="T67" fmla="*/ 151 h 1695"/>
              <a:gd name="T68" fmla="*/ 345 w 461"/>
              <a:gd name="T69" fmla="*/ 94 h 1695"/>
              <a:gd name="T70" fmla="*/ 354 w 461"/>
              <a:gd name="T71" fmla="*/ 71 h 1695"/>
              <a:gd name="T72" fmla="*/ 345 w 461"/>
              <a:gd name="T73" fmla="*/ 45 h 1695"/>
              <a:gd name="T74" fmla="*/ 311 w 461"/>
              <a:gd name="T75" fmla="*/ 22 h 1695"/>
              <a:gd name="T76" fmla="*/ 284 w 461"/>
              <a:gd name="T77" fmla="*/ 0 h 1695"/>
              <a:gd name="T78" fmla="*/ 248 w 461"/>
              <a:gd name="T79" fmla="*/ 0 h 1695"/>
              <a:gd name="T80" fmla="*/ 184 w 461"/>
              <a:gd name="T81" fmla="*/ 22 h 1695"/>
              <a:gd name="T82" fmla="*/ 156 w 461"/>
              <a:gd name="T83" fmla="*/ 48 h 1695"/>
              <a:gd name="T84" fmla="*/ 152 w 461"/>
              <a:gd name="T85" fmla="*/ 63 h 1695"/>
              <a:gd name="T86" fmla="*/ 157 w 461"/>
              <a:gd name="T87" fmla="*/ 136 h 1695"/>
              <a:gd name="T88" fmla="*/ 336 w 461"/>
              <a:gd name="T89" fmla="*/ 215 h 1695"/>
              <a:gd name="T90" fmla="*/ 336 w 461"/>
              <a:gd name="T91" fmla="*/ 215 h 1695"/>
              <a:gd name="T92" fmla="*/ 363 w 461"/>
              <a:gd name="T93" fmla="*/ 269 h 1695"/>
              <a:gd name="T94" fmla="*/ 348 w 461"/>
              <a:gd name="T95" fmla="*/ 277 h 1695"/>
              <a:gd name="T96" fmla="*/ 336 w 461"/>
              <a:gd name="T97" fmla="*/ 311 h 1695"/>
              <a:gd name="T98" fmla="*/ 326 w 461"/>
              <a:gd name="T99" fmla="*/ 284 h 1695"/>
              <a:gd name="T100" fmla="*/ 328 w 461"/>
              <a:gd name="T101" fmla="*/ 256 h 1695"/>
              <a:gd name="T102" fmla="*/ 328 w 461"/>
              <a:gd name="T103" fmla="*/ 240 h 1695"/>
              <a:gd name="T104" fmla="*/ 332 w 461"/>
              <a:gd name="T105" fmla="*/ 221 h 1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1" h="1695">
                <a:moveTo>
                  <a:pt x="168" y="168"/>
                </a:moveTo>
                <a:lnTo>
                  <a:pt x="152" y="186"/>
                </a:lnTo>
                <a:lnTo>
                  <a:pt x="152" y="186"/>
                </a:lnTo>
                <a:lnTo>
                  <a:pt x="152" y="207"/>
                </a:lnTo>
                <a:lnTo>
                  <a:pt x="152" y="222"/>
                </a:lnTo>
                <a:lnTo>
                  <a:pt x="152" y="232"/>
                </a:lnTo>
                <a:lnTo>
                  <a:pt x="152" y="232"/>
                </a:lnTo>
                <a:lnTo>
                  <a:pt x="115" y="278"/>
                </a:lnTo>
                <a:lnTo>
                  <a:pt x="89" y="312"/>
                </a:lnTo>
                <a:lnTo>
                  <a:pt x="72" y="337"/>
                </a:lnTo>
                <a:lnTo>
                  <a:pt x="72" y="337"/>
                </a:lnTo>
                <a:lnTo>
                  <a:pt x="57" y="371"/>
                </a:lnTo>
                <a:lnTo>
                  <a:pt x="34" y="425"/>
                </a:lnTo>
                <a:lnTo>
                  <a:pt x="13" y="476"/>
                </a:lnTo>
                <a:lnTo>
                  <a:pt x="5" y="492"/>
                </a:lnTo>
                <a:lnTo>
                  <a:pt x="2" y="496"/>
                </a:lnTo>
                <a:lnTo>
                  <a:pt x="1" y="498"/>
                </a:lnTo>
                <a:lnTo>
                  <a:pt x="1" y="498"/>
                </a:lnTo>
                <a:lnTo>
                  <a:pt x="1" y="499"/>
                </a:lnTo>
                <a:lnTo>
                  <a:pt x="1" y="507"/>
                </a:lnTo>
                <a:lnTo>
                  <a:pt x="0" y="533"/>
                </a:lnTo>
                <a:lnTo>
                  <a:pt x="0" y="614"/>
                </a:lnTo>
                <a:lnTo>
                  <a:pt x="1" y="736"/>
                </a:lnTo>
                <a:lnTo>
                  <a:pt x="1" y="736"/>
                </a:lnTo>
                <a:lnTo>
                  <a:pt x="7" y="754"/>
                </a:lnTo>
                <a:lnTo>
                  <a:pt x="16" y="788"/>
                </a:lnTo>
                <a:lnTo>
                  <a:pt x="24" y="824"/>
                </a:lnTo>
                <a:lnTo>
                  <a:pt x="27" y="836"/>
                </a:lnTo>
                <a:lnTo>
                  <a:pt x="28" y="843"/>
                </a:lnTo>
                <a:lnTo>
                  <a:pt x="28" y="843"/>
                </a:lnTo>
                <a:lnTo>
                  <a:pt x="28" y="845"/>
                </a:lnTo>
                <a:lnTo>
                  <a:pt x="28" y="846"/>
                </a:lnTo>
                <a:lnTo>
                  <a:pt x="33" y="850"/>
                </a:lnTo>
                <a:lnTo>
                  <a:pt x="45" y="856"/>
                </a:lnTo>
                <a:lnTo>
                  <a:pt x="57" y="860"/>
                </a:lnTo>
                <a:lnTo>
                  <a:pt x="63" y="861"/>
                </a:lnTo>
                <a:lnTo>
                  <a:pt x="63" y="861"/>
                </a:lnTo>
                <a:lnTo>
                  <a:pt x="72" y="919"/>
                </a:lnTo>
                <a:lnTo>
                  <a:pt x="78" y="961"/>
                </a:lnTo>
                <a:lnTo>
                  <a:pt x="81" y="984"/>
                </a:lnTo>
                <a:lnTo>
                  <a:pt x="81" y="984"/>
                </a:lnTo>
                <a:lnTo>
                  <a:pt x="79" y="1097"/>
                </a:lnTo>
                <a:lnTo>
                  <a:pt x="77" y="1172"/>
                </a:lnTo>
                <a:lnTo>
                  <a:pt x="74" y="1201"/>
                </a:lnTo>
                <a:lnTo>
                  <a:pt x="72" y="1216"/>
                </a:lnTo>
                <a:lnTo>
                  <a:pt x="72" y="1216"/>
                </a:lnTo>
                <a:lnTo>
                  <a:pt x="67" y="1234"/>
                </a:lnTo>
                <a:lnTo>
                  <a:pt x="60" y="1260"/>
                </a:lnTo>
                <a:lnTo>
                  <a:pt x="53" y="1296"/>
                </a:lnTo>
                <a:lnTo>
                  <a:pt x="46" y="1340"/>
                </a:lnTo>
                <a:lnTo>
                  <a:pt x="46" y="1340"/>
                </a:lnTo>
                <a:lnTo>
                  <a:pt x="42" y="1369"/>
                </a:lnTo>
                <a:lnTo>
                  <a:pt x="38" y="1403"/>
                </a:lnTo>
                <a:lnTo>
                  <a:pt x="30" y="1478"/>
                </a:lnTo>
                <a:lnTo>
                  <a:pt x="23" y="1541"/>
                </a:lnTo>
                <a:lnTo>
                  <a:pt x="22" y="1562"/>
                </a:lnTo>
                <a:lnTo>
                  <a:pt x="19" y="1570"/>
                </a:lnTo>
                <a:lnTo>
                  <a:pt x="19" y="1570"/>
                </a:lnTo>
                <a:lnTo>
                  <a:pt x="18" y="1576"/>
                </a:lnTo>
                <a:lnTo>
                  <a:pt x="16" y="1585"/>
                </a:lnTo>
                <a:lnTo>
                  <a:pt x="15" y="1613"/>
                </a:lnTo>
                <a:lnTo>
                  <a:pt x="16" y="1639"/>
                </a:lnTo>
                <a:lnTo>
                  <a:pt x="18" y="1647"/>
                </a:lnTo>
                <a:lnTo>
                  <a:pt x="18" y="1650"/>
                </a:lnTo>
                <a:lnTo>
                  <a:pt x="19" y="1651"/>
                </a:lnTo>
                <a:lnTo>
                  <a:pt x="19" y="1651"/>
                </a:lnTo>
                <a:lnTo>
                  <a:pt x="28" y="1651"/>
                </a:lnTo>
                <a:lnTo>
                  <a:pt x="44" y="1651"/>
                </a:lnTo>
                <a:lnTo>
                  <a:pt x="63" y="1651"/>
                </a:lnTo>
                <a:lnTo>
                  <a:pt x="63" y="1651"/>
                </a:lnTo>
                <a:lnTo>
                  <a:pt x="64" y="1666"/>
                </a:lnTo>
                <a:lnTo>
                  <a:pt x="67" y="1678"/>
                </a:lnTo>
                <a:lnTo>
                  <a:pt x="70" y="1683"/>
                </a:lnTo>
                <a:lnTo>
                  <a:pt x="72" y="1687"/>
                </a:lnTo>
                <a:lnTo>
                  <a:pt x="72" y="1687"/>
                </a:lnTo>
                <a:lnTo>
                  <a:pt x="78" y="1688"/>
                </a:lnTo>
                <a:lnTo>
                  <a:pt x="87" y="1689"/>
                </a:lnTo>
                <a:lnTo>
                  <a:pt x="114" y="1692"/>
                </a:lnTo>
                <a:lnTo>
                  <a:pt x="160" y="1695"/>
                </a:lnTo>
                <a:lnTo>
                  <a:pt x="160" y="1695"/>
                </a:lnTo>
                <a:lnTo>
                  <a:pt x="208" y="1695"/>
                </a:lnTo>
                <a:lnTo>
                  <a:pt x="300" y="1694"/>
                </a:lnTo>
                <a:lnTo>
                  <a:pt x="348" y="1694"/>
                </a:lnTo>
                <a:lnTo>
                  <a:pt x="391" y="1692"/>
                </a:lnTo>
                <a:lnTo>
                  <a:pt x="421" y="1689"/>
                </a:lnTo>
                <a:lnTo>
                  <a:pt x="429" y="1688"/>
                </a:lnTo>
                <a:lnTo>
                  <a:pt x="433" y="1687"/>
                </a:lnTo>
                <a:lnTo>
                  <a:pt x="433" y="1687"/>
                </a:lnTo>
                <a:lnTo>
                  <a:pt x="433" y="1681"/>
                </a:lnTo>
                <a:lnTo>
                  <a:pt x="430" y="1676"/>
                </a:lnTo>
                <a:lnTo>
                  <a:pt x="424" y="1662"/>
                </a:lnTo>
                <a:lnTo>
                  <a:pt x="414" y="1650"/>
                </a:lnTo>
                <a:lnTo>
                  <a:pt x="407" y="1641"/>
                </a:lnTo>
                <a:lnTo>
                  <a:pt x="407" y="1641"/>
                </a:lnTo>
                <a:lnTo>
                  <a:pt x="402" y="1639"/>
                </a:lnTo>
                <a:lnTo>
                  <a:pt x="395" y="1636"/>
                </a:lnTo>
                <a:lnTo>
                  <a:pt x="372" y="1628"/>
                </a:lnTo>
                <a:lnTo>
                  <a:pt x="350" y="1621"/>
                </a:lnTo>
                <a:lnTo>
                  <a:pt x="341" y="1618"/>
                </a:lnTo>
                <a:lnTo>
                  <a:pt x="336" y="1615"/>
                </a:lnTo>
                <a:lnTo>
                  <a:pt x="336" y="1615"/>
                </a:lnTo>
                <a:lnTo>
                  <a:pt x="333" y="1613"/>
                </a:lnTo>
                <a:lnTo>
                  <a:pt x="329" y="1611"/>
                </a:lnTo>
                <a:lnTo>
                  <a:pt x="318" y="1607"/>
                </a:lnTo>
                <a:lnTo>
                  <a:pt x="313" y="1604"/>
                </a:lnTo>
                <a:lnTo>
                  <a:pt x="307" y="1600"/>
                </a:lnTo>
                <a:lnTo>
                  <a:pt x="303" y="1595"/>
                </a:lnTo>
                <a:lnTo>
                  <a:pt x="302" y="1588"/>
                </a:lnTo>
                <a:lnTo>
                  <a:pt x="302" y="1588"/>
                </a:lnTo>
                <a:lnTo>
                  <a:pt x="297" y="1577"/>
                </a:lnTo>
                <a:lnTo>
                  <a:pt x="295" y="1570"/>
                </a:lnTo>
                <a:lnTo>
                  <a:pt x="289" y="1567"/>
                </a:lnTo>
                <a:lnTo>
                  <a:pt x="284" y="1562"/>
                </a:lnTo>
                <a:lnTo>
                  <a:pt x="284" y="1562"/>
                </a:lnTo>
                <a:lnTo>
                  <a:pt x="278" y="1556"/>
                </a:lnTo>
                <a:lnTo>
                  <a:pt x="274" y="1551"/>
                </a:lnTo>
                <a:lnTo>
                  <a:pt x="271" y="1547"/>
                </a:lnTo>
                <a:lnTo>
                  <a:pt x="266" y="1544"/>
                </a:lnTo>
                <a:lnTo>
                  <a:pt x="266" y="1544"/>
                </a:lnTo>
                <a:lnTo>
                  <a:pt x="262" y="1541"/>
                </a:lnTo>
                <a:lnTo>
                  <a:pt x="256" y="1534"/>
                </a:lnTo>
                <a:lnTo>
                  <a:pt x="245" y="1514"/>
                </a:lnTo>
                <a:lnTo>
                  <a:pt x="236" y="1492"/>
                </a:lnTo>
                <a:lnTo>
                  <a:pt x="232" y="1481"/>
                </a:lnTo>
                <a:lnTo>
                  <a:pt x="230" y="1473"/>
                </a:lnTo>
                <a:lnTo>
                  <a:pt x="230" y="1473"/>
                </a:lnTo>
                <a:lnTo>
                  <a:pt x="230" y="1355"/>
                </a:lnTo>
                <a:lnTo>
                  <a:pt x="230" y="1252"/>
                </a:lnTo>
                <a:lnTo>
                  <a:pt x="230" y="1252"/>
                </a:lnTo>
                <a:lnTo>
                  <a:pt x="252" y="1153"/>
                </a:lnTo>
                <a:lnTo>
                  <a:pt x="270" y="1079"/>
                </a:lnTo>
                <a:lnTo>
                  <a:pt x="277" y="1049"/>
                </a:lnTo>
                <a:lnTo>
                  <a:pt x="284" y="1030"/>
                </a:lnTo>
                <a:lnTo>
                  <a:pt x="284" y="1030"/>
                </a:lnTo>
                <a:lnTo>
                  <a:pt x="289" y="1012"/>
                </a:lnTo>
                <a:lnTo>
                  <a:pt x="295" y="989"/>
                </a:lnTo>
                <a:lnTo>
                  <a:pt x="306" y="934"/>
                </a:lnTo>
                <a:lnTo>
                  <a:pt x="314" y="884"/>
                </a:lnTo>
                <a:lnTo>
                  <a:pt x="318" y="861"/>
                </a:lnTo>
                <a:lnTo>
                  <a:pt x="318" y="861"/>
                </a:lnTo>
                <a:lnTo>
                  <a:pt x="321" y="860"/>
                </a:lnTo>
                <a:lnTo>
                  <a:pt x="328" y="858"/>
                </a:lnTo>
                <a:lnTo>
                  <a:pt x="345" y="857"/>
                </a:lnTo>
                <a:lnTo>
                  <a:pt x="354" y="854"/>
                </a:lnTo>
                <a:lnTo>
                  <a:pt x="362" y="853"/>
                </a:lnTo>
                <a:lnTo>
                  <a:pt x="369" y="849"/>
                </a:lnTo>
                <a:lnTo>
                  <a:pt x="370" y="846"/>
                </a:lnTo>
                <a:lnTo>
                  <a:pt x="372" y="843"/>
                </a:lnTo>
                <a:lnTo>
                  <a:pt x="372" y="843"/>
                </a:lnTo>
                <a:lnTo>
                  <a:pt x="372" y="831"/>
                </a:lnTo>
                <a:lnTo>
                  <a:pt x="372" y="809"/>
                </a:lnTo>
                <a:lnTo>
                  <a:pt x="367" y="750"/>
                </a:lnTo>
                <a:lnTo>
                  <a:pt x="363" y="666"/>
                </a:lnTo>
                <a:lnTo>
                  <a:pt x="363" y="550"/>
                </a:lnTo>
                <a:lnTo>
                  <a:pt x="363" y="550"/>
                </a:lnTo>
                <a:lnTo>
                  <a:pt x="366" y="550"/>
                </a:lnTo>
                <a:lnTo>
                  <a:pt x="377" y="546"/>
                </a:lnTo>
                <a:lnTo>
                  <a:pt x="384" y="541"/>
                </a:lnTo>
                <a:lnTo>
                  <a:pt x="391" y="535"/>
                </a:lnTo>
                <a:lnTo>
                  <a:pt x="399" y="526"/>
                </a:lnTo>
                <a:lnTo>
                  <a:pt x="407" y="515"/>
                </a:lnTo>
                <a:lnTo>
                  <a:pt x="407" y="515"/>
                </a:lnTo>
                <a:lnTo>
                  <a:pt x="415" y="499"/>
                </a:lnTo>
                <a:lnTo>
                  <a:pt x="425" y="480"/>
                </a:lnTo>
                <a:lnTo>
                  <a:pt x="435" y="458"/>
                </a:lnTo>
                <a:lnTo>
                  <a:pt x="444" y="435"/>
                </a:lnTo>
                <a:lnTo>
                  <a:pt x="452" y="410"/>
                </a:lnTo>
                <a:lnTo>
                  <a:pt x="458" y="387"/>
                </a:lnTo>
                <a:lnTo>
                  <a:pt x="461" y="365"/>
                </a:lnTo>
                <a:lnTo>
                  <a:pt x="461" y="355"/>
                </a:lnTo>
                <a:lnTo>
                  <a:pt x="459" y="347"/>
                </a:lnTo>
                <a:lnTo>
                  <a:pt x="459" y="347"/>
                </a:lnTo>
                <a:lnTo>
                  <a:pt x="451" y="303"/>
                </a:lnTo>
                <a:lnTo>
                  <a:pt x="451" y="293"/>
                </a:lnTo>
                <a:lnTo>
                  <a:pt x="407" y="266"/>
                </a:lnTo>
                <a:lnTo>
                  <a:pt x="407" y="266"/>
                </a:lnTo>
                <a:lnTo>
                  <a:pt x="406" y="251"/>
                </a:lnTo>
                <a:lnTo>
                  <a:pt x="406" y="238"/>
                </a:lnTo>
                <a:lnTo>
                  <a:pt x="407" y="232"/>
                </a:lnTo>
                <a:lnTo>
                  <a:pt x="407" y="232"/>
                </a:lnTo>
                <a:lnTo>
                  <a:pt x="407" y="229"/>
                </a:lnTo>
                <a:lnTo>
                  <a:pt x="406" y="227"/>
                </a:lnTo>
                <a:lnTo>
                  <a:pt x="403" y="226"/>
                </a:lnTo>
                <a:lnTo>
                  <a:pt x="400" y="225"/>
                </a:lnTo>
                <a:lnTo>
                  <a:pt x="398" y="222"/>
                </a:lnTo>
                <a:lnTo>
                  <a:pt x="398" y="222"/>
                </a:lnTo>
                <a:lnTo>
                  <a:pt x="396" y="221"/>
                </a:lnTo>
                <a:lnTo>
                  <a:pt x="393" y="218"/>
                </a:lnTo>
                <a:lnTo>
                  <a:pt x="391" y="216"/>
                </a:lnTo>
                <a:lnTo>
                  <a:pt x="389" y="214"/>
                </a:lnTo>
                <a:lnTo>
                  <a:pt x="389" y="214"/>
                </a:lnTo>
                <a:lnTo>
                  <a:pt x="388" y="211"/>
                </a:lnTo>
                <a:lnTo>
                  <a:pt x="387" y="208"/>
                </a:lnTo>
                <a:lnTo>
                  <a:pt x="380" y="203"/>
                </a:lnTo>
                <a:lnTo>
                  <a:pt x="372" y="196"/>
                </a:lnTo>
                <a:lnTo>
                  <a:pt x="372" y="186"/>
                </a:lnTo>
                <a:lnTo>
                  <a:pt x="407" y="186"/>
                </a:lnTo>
                <a:lnTo>
                  <a:pt x="407" y="168"/>
                </a:lnTo>
                <a:lnTo>
                  <a:pt x="354" y="168"/>
                </a:lnTo>
                <a:lnTo>
                  <a:pt x="354" y="168"/>
                </a:lnTo>
                <a:lnTo>
                  <a:pt x="359" y="162"/>
                </a:lnTo>
                <a:lnTo>
                  <a:pt x="362" y="156"/>
                </a:lnTo>
                <a:lnTo>
                  <a:pt x="363" y="151"/>
                </a:lnTo>
                <a:lnTo>
                  <a:pt x="363" y="151"/>
                </a:lnTo>
                <a:lnTo>
                  <a:pt x="358" y="140"/>
                </a:lnTo>
                <a:lnTo>
                  <a:pt x="354" y="133"/>
                </a:lnTo>
                <a:lnTo>
                  <a:pt x="354" y="133"/>
                </a:lnTo>
                <a:lnTo>
                  <a:pt x="350" y="116"/>
                </a:lnTo>
                <a:lnTo>
                  <a:pt x="345" y="101"/>
                </a:lnTo>
                <a:lnTo>
                  <a:pt x="345" y="94"/>
                </a:lnTo>
                <a:lnTo>
                  <a:pt x="345" y="89"/>
                </a:lnTo>
                <a:lnTo>
                  <a:pt x="345" y="89"/>
                </a:lnTo>
                <a:lnTo>
                  <a:pt x="347" y="81"/>
                </a:lnTo>
                <a:lnTo>
                  <a:pt x="350" y="75"/>
                </a:lnTo>
                <a:lnTo>
                  <a:pt x="354" y="71"/>
                </a:lnTo>
                <a:lnTo>
                  <a:pt x="354" y="71"/>
                </a:lnTo>
                <a:lnTo>
                  <a:pt x="354" y="67"/>
                </a:lnTo>
                <a:lnTo>
                  <a:pt x="354" y="59"/>
                </a:lnTo>
                <a:lnTo>
                  <a:pt x="351" y="50"/>
                </a:lnTo>
                <a:lnTo>
                  <a:pt x="348" y="46"/>
                </a:lnTo>
                <a:lnTo>
                  <a:pt x="345" y="45"/>
                </a:lnTo>
                <a:lnTo>
                  <a:pt x="345" y="45"/>
                </a:lnTo>
                <a:lnTo>
                  <a:pt x="340" y="42"/>
                </a:lnTo>
                <a:lnTo>
                  <a:pt x="337" y="40"/>
                </a:lnTo>
                <a:lnTo>
                  <a:pt x="332" y="35"/>
                </a:lnTo>
                <a:lnTo>
                  <a:pt x="318" y="27"/>
                </a:lnTo>
                <a:lnTo>
                  <a:pt x="318" y="27"/>
                </a:lnTo>
                <a:lnTo>
                  <a:pt x="311" y="22"/>
                </a:lnTo>
                <a:lnTo>
                  <a:pt x="304" y="16"/>
                </a:lnTo>
                <a:lnTo>
                  <a:pt x="297" y="8"/>
                </a:lnTo>
                <a:lnTo>
                  <a:pt x="295" y="4"/>
                </a:lnTo>
                <a:lnTo>
                  <a:pt x="292" y="1"/>
                </a:lnTo>
                <a:lnTo>
                  <a:pt x="288" y="0"/>
                </a:lnTo>
                <a:lnTo>
                  <a:pt x="284" y="0"/>
                </a:lnTo>
                <a:lnTo>
                  <a:pt x="284" y="0"/>
                </a:lnTo>
                <a:lnTo>
                  <a:pt x="274" y="1"/>
                </a:lnTo>
                <a:lnTo>
                  <a:pt x="267" y="0"/>
                </a:lnTo>
                <a:lnTo>
                  <a:pt x="259" y="0"/>
                </a:lnTo>
                <a:lnTo>
                  <a:pt x="248" y="0"/>
                </a:lnTo>
                <a:lnTo>
                  <a:pt x="248" y="0"/>
                </a:lnTo>
                <a:lnTo>
                  <a:pt x="233" y="2"/>
                </a:lnTo>
                <a:lnTo>
                  <a:pt x="219" y="5"/>
                </a:lnTo>
                <a:lnTo>
                  <a:pt x="204" y="9"/>
                </a:lnTo>
                <a:lnTo>
                  <a:pt x="204" y="9"/>
                </a:lnTo>
                <a:lnTo>
                  <a:pt x="193" y="16"/>
                </a:lnTo>
                <a:lnTo>
                  <a:pt x="184" y="22"/>
                </a:lnTo>
                <a:lnTo>
                  <a:pt x="178" y="27"/>
                </a:lnTo>
                <a:lnTo>
                  <a:pt x="178" y="27"/>
                </a:lnTo>
                <a:lnTo>
                  <a:pt x="171" y="34"/>
                </a:lnTo>
                <a:lnTo>
                  <a:pt x="160" y="45"/>
                </a:lnTo>
                <a:lnTo>
                  <a:pt x="160" y="45"/>
                </a:lnTo>
                <a:lnTo>
                  <a:pt x="156" y="48"/>
                </a:lnTo>
                <a:lnTo>
                  <a:pt x="155" y="48"/>
                </a:lnTo>
                <a:lnTo>
                  <a:pt x="153" y="48"/>
                </a:lnTo>
                <a:lnTo>
                  <a:pt x="153" y="48"/>
                </a:lnTo>
                <a:lnTo>
                  <a:pt x="153" y="50"/>
                </a:lnTo>
                <a:lnTo>
                  <a:pt x="152" y="63"/>
                </a:lnTo>
                <a:lnTo>
                  <a:pt x="152" y="63"/>
                </a:lnTo>
                <a:lnTo>
                  <a:pt x="149" y="82"/>
                </a:lnTo>
                <a:lnTo>
                  <a:pt x="149" y="101"/>
                </a:lnTo>
                <a:lnTo>
                  <a:pt x="149" y="116"/>
                </a:lnTo>
                <a:lnTo>
                  <a:pt x="152" y="125"/>
                </a:lnTo>
                <a:lnTo>
                  <a:pt x="152" y="125"/>
                </a:lnTo>
                <a:lnTo>
                  <a:pt x="157" y="136"/>
                </a:lnTo>
                <a:lnTo>
                  <a:pt x="160" y="142"/>
                </a:lnTo>
                <a:lnTo>
                  <a:pt x="168" y="168"/>
                </a:lnTo>
                <a:close/>
                <a:moveTo>
                  <a:pt x="336" y="214"/>
                </a:moveTo>
                <a:lnTo>
                  <a:pt x="336" y="214"/>
                </a:lnTo>
                <a:lnTo>
                  <a:pt x="337" y="214"/>
                </a:lnTo>
                <a:lnTo>
                  <a:pt x="336" y="215"/>
                </a:lnTo>
                <a:lnTo>
                  <a:pt x="336" y="215"/>
                </a:lnTo>
                <a:lnTo>
                  <a:pt x="336" y="214"/>
                </a:lnTo>
                <a:lnTo>
                  <a:pt x="336" y="214"/>
                </a:lnTo>
                <a:lnTo>
                  <a:pt x="336" y="214"/>
                </a:lnTo>
                <a:close/>
                <a:moveTo>
                  <a:pt x="336" y="215"/>
                </a:moveTo>
                <a:lnTo>
                  <a:pt x="336" y="215"/>
                </a:lnTo>
                <a:lnTo>
                  <a:pt x="345" y="233"/>
                </a:lnTo>
                <a:lnTo>
                  <a:pt x="354" y="248"/>
                </a:lnTo>
                <a:lnTo>
                  <a:pt x="354" y="248"/>
                </a:lnTo>
                <a:lnTo>
                  <a:pt x="363" y="266"/>
                </a:lnTo>
                <a:lnTo>
                  <a:pt x="363" y="266"/>
                </a:lnTo>
                <a:lnTo>
                  <a:pt x="363" y="269"/>
                </a:lnTo>
                <a:lnTo>
                  <a:pt x="362" y="270"/>
                </a:lnTo>
                <a:lnTo>
                  <a:pt x="361" y="273"/>
                </a:lnTo>
                <a:lnTo>
                  <a:pt x="354" y="275"/>
                </a:lnTo>
                <a:lnTo>
                  <a:pt x="354" y="275"/>
                </a:lnTo>
                <a:lnTo>
                  <a:pt x="351" y="275"/>
                </a:lnTo>
                <a:lnTo>
                  <a:pt x="348" y="277"/>
                </a:lnTo>
                <a:lnTo>
                  <a:pt x="345" y="278"/>
                </a:lnTo>
                <a:lnTo>
                  <a:pt x="345" y="284"/>
                </a:lnTo>
                <a:lnTo>
                  <a:pt x="345" y="284"/>
                </a:lnTo>
                <a:lnTo>
                  <a:pt x="344" y="292"/>
                </a:lnTo>
                <a:lnTo>
                  <a:pt x="340" y="301"/>
                </a:lnTo>
                <a:lnTo>
                  <a:pt x="336" y="311"/>
                </a:lnTo>
                <a:lnTo>
                  <a:pt x="336" y="311"/>
                </a:lnTo>
                <a:lnTo>
                  <a:pt x="333" y="299"/>
                </a:lnTo>
                <a:lnTo>
                  <a:pt x="330" y="289"/>
                </a:lnTo>
                <a:lnTo>
                  <a:pt x="328" y="284"/>
                </a:lnTo>
                <a:lnTo>
                  <a:pt x="328" y="284"/>
                </a:lnTo>
                <a:lnTo>
                  <a:pt x="326" y="284"/>
                </a:lnTo>
                <a:lnTo>
                  <a:pt x="326" y="281"/>
                </a:lnTo>
                <a:lnTo>
                  <a:pt x="326" y="277"/>
                </a:lnTo>
                <a:lnTo>
                  <a:pt x="328" y="271"/>
                </a:lnTo>
                <a:lnTo>
                  <a:pt x="328" y="266"/>
                </a:lnTo>
                <a:lnTo>
                  <a:pt x="328" y="266"/>
                </a:lnTo>
                <a:lnTo>
                  <a:pt x="328" y="256"/>
                </a:lnTo>
                <a:lnTo>
                  <a:pt x="328" y="248"/>
                </a:lnTo>
                <a:lnTo>
                  <a:pt x="328" y="248"/>
                </a:lnTo>
                <a:lnTo>
                  <a:pt x="328" y="247"/>
                </a:lnTo>
                <a:lnTo>
                  <a:pt x="329" y="244"/>
                </a:lnTo>
                <a:lnTo>
                  <a:pt x="329" y="241"/>
                </a:lnTo>
                <a:lnTo>
                  <a:pt x="328" y="240"/>
                </a:lnTo>
                <a:lnTo>
                  <a:pt x="328" y="240"/>
                </a:lnTo>
                <a:lnTo>
                  <a:pt x="322" y="234"/>
                </a:lnTo>
                <a:lnTo>
                  <a:pt x="318" y="232"/>
                </a:lnTo>
                <a:lnTo>
                  <a:pt x="318" y="232"/>
                </a:lnTo>
                <a:lnTo>
                  <a:pt x="326" y="225"/>
                </a:lnTo>
                <a:lnTo>
                  <a:pt x="332" y="221"/>
                </a:lnTo>
                <a:lnTo>
                  <a:pt x="336" y="215"/>
                </a:lnTo>
                <a:lnTo>
                  <a:pt x="336" y="2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7212B328-0F6A-4FDD-9691-EA36B2F98B94}"/>
              </a:ext>
            </a:extLst>
          </p:cNvPr>
          <p:cNvSpPr>
            <a:spLocks/>
          </p:cNvSpPr>
          <p:nvPr/>
        </p:nvSpPr>
        <p:spPr bwMode="auto">
          <a:xfrm>
            <a:off x="2869862" y="870658"/>
            <a:ext cx="494562" cy="1553218"/>
          </a:xfrm>
          <a:custGeom>
            <a:avLst/>
            <a:gdLst>
              <a:gd name="T0" fmla="*/ 154 w 505"/>
              <a:gd name="T1" fmla="*/ 214 h 1586"/>
              <a:gd name="T2" fmla="*/ 121 w 505"/>
              <a:gd name="T3" fmla="*/ 232 h 1586"/>
              <a:gd name="T4" fmla="*/ 74 w 505"/>
              <a:gd name="T5" fmla="*/ 280 h 1586"/>
              <a:gd name="T6" fmla="*/ 15 w 505"/>
              <a:gd name="T7" fmla="*/ 401 h 1586"/>
              <a:gd name="T8" fmla="*/ 18 w 505"/>
              <a:gd name="T9" fmla="*/ 469 h 1586"/>
              <a:gd name="T10" fmla="*/ 0 w 505"/>
              <a:gd name="T11" fmla="*/ 543 h 1586"/>
              <a:gd name="T12" fmla="*/ 10 w 505"/>
              <a:gd name="T13" fmla="*/ 763 h 1586"/>
              <a:gd name="T14" fmla="*/ 59 w 505"/>
              <a:gd name="T15" fmla="*/ 886 h 1586"/>
              <a:gd name="T16" fmla="*/ 55 w 505"/>
              <a:gd name="T17" fmla="*/ 1350 h 1586"/>
              <a:gd name="T18" fmla="*/ 80 w 505"/>
              <a:gd name="T19" fmla="*/ 1572 h 1586"/>
              <a:gd name="T20" fmla="*/ 272 w 505"/>
              <a:gd name="T21" fmla="*/ 1586 h 1586"/>
              <a:gd name="T22" fmla="*/ 286 w 505"/>
              <a:gd name="T23" fmla="*/ 1568 h 1586"/>
              <a:gd name="T24" fmla="*/ 399 w 505"/>
              <a:gd name="T25" fmla="*/ 1568 h 1586"/>
              <a:gd name="T26" fmla="*/ 405 w 505"/>
              <a:gd name="T27" fmla="*/ 1547 h 1586"/>
              <a:gd name="T28" fmla="*/ 320 w 505"/>
              <a:gd name="T29" fmla="*/ 1520 h 1586"/>
              <a:gd name="T30" fmla="*/ 288 w 505"/>
              <a:gd name="T31" fmla="*/ 1495 h 1586"/>
              <a:gd name="T32" fmla="*/ 276 w 505"/>
              <a:gd name="T33" fmla="*/ 1496 h 1586"/>
              <a:gd name="T34" fmla="*/ 257 w 505"/>
              <a:gd name="T35" fmla="*/ 1436 h 1586"/>
              <a:gd name="T36" fmla="*/ 264 w 505"/>
              <a:gd name="T37" fmla="*/ 1202 h 1586"/>
              <a:gd name="T38" fmla="*/ 336 w 505"/>
              <a:gd name="T39" fmla="*/ 1040 h 1586"/>
              <a:gd name="T40" fmla="*/ 350 w 505"/>
              <a:gd name="T41" fmla="*/ 890 h 1586"/>
              <a:gd name="T42" fmla="*/ 398 w 505"/>
              <a:gd name="T43" fmla="*/ 868 h 1586"/>
              <a:gd name="T44" fmla="*/ 427 w 505"/>
              <a:gd name="T45" fmla="*/ 867 h 1586"/>
              <a:gd name="T46" fmla="*/ 409 w 505"/>
              <a:gd name="T47" fmla="*/ 807 h 1586"/>
              <a:gd name="T48" fmla="*/ 432 w 505"/>
              <a:gd name="T49" fmla="*/ 701 h 1586"/>
              <a:gd name="T50" fmla="*/ 424 w 505"/>
              <a:gd name="T51" fmla="*/ 612 h 1586"/>
              <a:gd name="T52" fmla="*/ 447 w 505"/>
              <a:gd name="T53" fmla="*/ 495 h 1586"/>
              <a:gd name="T54" fmla="*/ 494 w 505"/>
              <a:gd name="T55" fmla="*/ 428 h 1586"/>
              <a:gd name="T56" fmla="*/ 489 w 505"/>
              <a:gd name="T57" fmla="*/ 339 h 1586"/>
              <a:gd name="T58" fmla="*/ 464 w 505"/>
              <a:gd name="T59" fmla="*/ 263 h 1586"/>
              <a:gd name="T60" fmla="*/ 457 w 505"/>
              <a:gd name="T61" fmla="*/ 239 h 1586"/>
              <a:gd name="T62" fmla="*/ 439 w 505"/>
              <a:gd name="T63" fmla="*/ 170 h 1586"/>
              <a:gd name="T64" fmla="*/ 380 w 505"/>
              <a:gd name="T65" fmla="*/ 206 h 1586"/>
              <a:gd name="T66" fmla="*/ 372 w 505"/>
              <a:gd name="T67" fmla="*/ 221 h 1586"/>
              <a:gd name="T68" fmla="*/ 382 w 505"/>
              <a:gd name="T69" fmla="*/ 244 h 1586"/>
              <a:gd name="T70" fmla="*/ 388 w 505"/>
              <a:gd name="T71" fmla="*/ 287 h 1586"/>
              <a:gd name="T72" fmla="*/ 391 w 505"/>
              <a:gd name="T73" fmla="*/ 298 h 1586"/>
              <a:gd name="T74" fmla="*/ 383 w 505"/>
              <a:gd name="T75" fmla="*/ 320 h 1586"/>
              <a:gd name="T76" fmla="*/ 366 w 505"/>
              <a:gd name="T77" fmla="*/ 344 h 1586"/>
              <a:gd name="T78" fmla="*/ 332 w 505"/>
              <a:gd name="T79" fmla="*/ 309 h 1586"/>
              <a:gd name="T80" fmla="*/ 295 w 505"/>
              <a:gd name="T81" fmla="*/ 274 h 1586"/>
              <a:gd name="T82" fmla="*/ 312 w 505"/>
              <a:gd name="T83" fmla="*/ 244 h 1586"/>
              <a:gd name="T84" fmla="*/ 331 w 505"/>
              <a:gd name="T85" fmla="*/ 200 h 1586"/>
              <a:gd name="T86" fmla="*/ 323 w 505"/>
              <a:gd name="T87" fmla="*/ 184 h 1586"/>
              <a:gd name="T88" fmla="*/ 335 w 505"/>
              <a:gd name="T89" fmla="*/ 163 h 1586"/>
              <a:gd name="T90" fmla="*/ 324 w 505"/>
              <a:gd name="T91" fmla="*/ 96 h 1586"/>
              <a:gd name="T92" fmla="*/ 301 w 505"/>
              <a:gd name="T93" fmla="*/ 52 h 1586"/>
              <a:gd name="T94" fmla="*/ 307 w 505"/>
              <a:gd name="T95" fmla="*/ 30 h 1586"/>
              <a:gd name="T96" fmla="*/ 287 w 505"/>
              <a:gd name="T97" fmla="*/ 12 h 1586"/>
              <a:gd name="T98" fmla="*/ 235 w 505"/>
              <a:gd name="T99" fmla="*/ 1 h 1586"/>
              <a:gd name="T100" fmla="*/ 169 w 505"/>
              <a:gd name="T101" fmla="*/ 8 h 1586"/>
              <a:gd name="T102" fmla="*/ 140 w 505"/>
              <a:gd name="T103" fmla="*/ 60 h 1586"/>
              <a:gd name="T104" fmla="*/ 130 w 505"/>
              <a:gd name="T105" fmla="*/ 106 h 1586"/>
              <a:gd name="T106" fmla="*/ 154 w 505"/>
              <a:gd name="T107" fmla="*/ 140 h 1586"/>
              <a:gd name="T108" fmla="*/ 161 w 505"/>
              <a:gd name="T109" fmla="*/ 177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5" h="1586">
                <a:moveTo>
                  <a:pt x="161" y="177"/>
                </a:moveTo>
                <a:lnTo>
                  <a:pt x="161" y="177"/>
                </a:lnTo>
                <a:lnTo>
                  <a:pt x="159" y="195"/>
                </a:lnTo>
                <a:lnTo>
                  <a:pt x="158" y="207"/>
                </a:lnTo>
                <a:lnTo>
                  <a:pt x="157" y="211"/>
                </a:lnTo>
                <a:lnTo>
                  <a:pt x="154" y="214"/>
                </a:lnTo>
                <a:lnTo>
                  <a:pt x="154" y="214"/>
                </a:lnTo>
                <a:lnTo>
                  <a:pt x="139" y="215"/>
                </a:lnTo>
                <a:lnTo>
                  <a:pt x="130" y="217"/>
                </a:lnTo>
                <a:lnTo>
                  <a:pt x="128" y="218"/>
                </a:lnTo>
                <a:lnTo>
                  <a:pt x="125" y="221"/>
                </a:lnTo>
                <a:lnTo>
                  <a:pt x="125" y="221"/>
                </a:lnTo>
                <a:lnTo>
                  <a:pt x="122" y="226"/>
                </a:lnTo>
                <a:lnTo>
                  <a:pt x="121" y="232"/>
                </a:lnTo>
                <a:lnTo>
                  <a:pt x="120" y="237"/>
                </a:lnTo>
                <a:lnTo>
                  <a:pt x="118" y="243"/>
                </a:lnTo>
                <a:lnTo>
                  <a:pt x="118" y="243"/>
                </a:lnTo>
                <a:lnTo>
                  <a:pt x="110" y="251"/>
                </a:lnTo>
                <a:lnTo>
                  <a:pt x="98" y="262"/>
                </a:lnTo>
                <a:lnTo>
                  <a:pt x="74" y="280"/>
                </a:lnTo>
                <a:lnTo>
                  <a:pt x="74" y="280"/>
                </a:lnTo>
                <a:lnTo>
                  <a:pt x="37" y="307"/>
                </a:lnTo>
                <a:lnTo>
                  <a:pt x="8" y="331"/>
                </a:lnTo>
                <a:lnTo>
                  <a:pt x="8" y="331"/>
                </a:lnTo>
                <a:lnTo>
                  <a:pt x="10" y="340"/>
                </a:lnTo>
                <a:lnTo>
                  <a:pt x="13" y="362"/>
                </a:lnTo>
                <a:lnTo>
                  <a:pt x="15" y="390"/>
                </a:lnTo>
                <a:lnTo>
                  <a:pt x="15" y="401"/>
                </a:lnTo>
                <a:lnTo>
                  <a:pt x="15" y="412"/>
                </a:lnTo>
                <a:lnTo>
                  <a:pt x="15" y="412"/>
                </a:lnTo>
                <a:lnTo>
                  <a:pt x="15" y="420"/>
                </a:lnTo>
                <a:lnTo>
                  <a:pt x="15" y="428"/>
                </a:lnTo>
                <a:lnTo>
                  <a:pt x="18" y="444"/>
                </a:lnTo>
                <a:lnTo>
                  <a:pt x="18" y="461"/>
                </a:lnTo>
                <a:lnTo>
                  <a:pt x="18" y="469"/>
                </a:lnTo>
                <a:lnTo>
                  <a:pt x="15" y="477"/>
                </a:lnTo>
                <a:lnTo>
                  <a:pt x="15" y="477"/>
                </a:lnTo>
                <a:lnTo>
                  <a:pt x="8" y="494"/>
                </a:lnTo>
                <a:lnTo>
                  <a:pt x="4" y="510"/>
                </a:lnTo>
                <a:lnTo>
                  <a:pt x="0" y="527"/>
                </a:lnTo>
                <a:lnTo>
                  <a:pt x="0" y="535"/>
                </a:lnTo>
                <a:lnTo>
                  <a:pt x="0" y="543"/>
                </a:lnTo>
                <a:lnTo>
                  <a:pt x="0" y="543"/>
                </a:lnTo>
                <a:lnTo>
                  <a:pt x="6" y="609"/>
                </a:lnTo>
                <a:lnTo>
                  <a:pt x="7" y="649"/>
                </a:lnTo>
                <a:lnTo>
                  <a:pt x="8" y="675"/>
                </a:lnTo>
                <a:lnTo>
                  <a:pt x="8" y="675"/>
                </a:lnTo>
                <a:lnTo>
                  <a:pt x="8" y="709"/>
                </a:lnTo>
                <a:lnTo>
                  <a:pt x="10" y="763"/>
                </a:lnTo>
                <a:lnTo>
                  <a:pt x="13" y="813"/>
                </a:lnTo>
                <a:lnTo>
                  <a:pt x="14" y="830"/>
                </a:lnTo>
                <a:lnTo>
                  <a:pt x="15" y="835"/>
                </a:lnTo>
                <a:lnTo>
                  <a:pt x="15" y="835"/>
                </a:lnTo>
                <a:lnTo>
                  <a:pt x="23" y="844"/>
                </a:lnTo>
                <a:lnTo>
                  <a:pt x="39" y="861"/>
                </a:lnTo>
                <a:lnTo>
                  <a:pt x="59" y="886"/>
                </a:lnTo>
                <a:lnTo>
                  <a:pt x="59" y="1208"/>
                </a:lnTo>
                <a:lnTo>
                  <a:pt x="59" y="1208"/>
                </a:lnTo>
                <a:lnTo>
                  <a:pt x="55" y="1254"/>
                </a:lnTo>
                <a:lnTo>
                  <a:pt x="52" y="1288"/>
                </a:lnTo>
                <a:lnTo>
                  <a:pt x="52" y="1311"/>
                </a:lnTo>
                <a:lnTo>
                  <a:pt x="52" y="1311"/>
                </a:lnTo>
                <a:lnTo>
                  <a:pt x="55" y="1350"/>
                </a:lnTo>
                <a:lnTo>
                  <a:pt x="63" y="1417"/>
                </a:lnTo>
                <a:lnTo>
                  <a:pt x="74" y="1509"/>
                </a:lnTo>
                <a:lnTo>
                  <a:pt x="81" y="1509"/>
                </a:lnTo>
                <a:lnTo>
                  <a:pt x="81" y="1509"/>
                </a:lnTo>
                <a:lnTo>
                  <a:pt x="80" y="1542"/>
                </a:lnTo>
                <a:lnTo>
                  <a:pt x="80" y="1564"/>
                </a:lnTo>
                <a:lnTo>
                  <a:pt x="80" y="1572"/>
                </a:lnTo>
                <a:lnTo>
                  <a:pt x="81" y="1575"/>
                </a:lnTo>
                <a:lnTo>
                  <a:pt x="81" y="1575"/>
                </a:lnTo>
                <a:lnTo>
                  <a:pt x="140" y="1577"/>
                </a:lnTo>
                <a:lnTo>
                  <a:pt x="220" y="1581"/>
                </a:lnTo>
                <a:lnTo>
                  <a:pt x="220" y="1581"/>
                </a:lnTo>
                <a:lnTo>
                  <a:pt x="259" y="1586"/>
                </a:lnTo>
                <a:lnTo>
                  <a:pt x="272" y="1586"/>
                </a:lnTo>
                <a:lnTo>
                  <a:pt x="276" y="1584"/>
                </a:lnTo>
                <a:lnTo>
                  <a:pt x="279" y="1581"/>
                </a:lnTo>
                <a:lnTo>
                  <a:pt x="279" y="1581"/>
                </a:lnTo>
                <a:lnTo>
                  <a:pt x="286" y="1573"/>
                </a:lnTo>
                <a:lnTo>
                  <a:pt x="287" y="1569"/>
                </a:lnTo>
                <a:lnTo>
                  <a:pt x="287" y="1568"/>
                </a:lnTo>
                <a:lnTo>
                  <a:pt x="286" y="1568"/>
                </a:lnTo>
                <a:lnTo>
                  <a:pt x="286" y="1568"/>
                </a:lnTo>
                <a:lnTo>
                  <a:pt x="290" y="1566"/>
                </a:lnTo>
                <a:lnTo>
                  <a:pt x="301" y="1568"/>
                </a:lnTo>
                <a:lnTo>
                  <a:pt x="339" y="1569"/>
                </a:lnTo>
                <a:lnTo>
                  <a:pt x="380" y="1570"/>
                </a:lnTo>
                <a:lnTo>
                  <a:pt x="394" y="1569"/>
                </a:lnTo>
                <a:lnTo>
                  <a:pt x="399" y="1568"/>
                </a:lnTo>
                <a:lnTo>
                  <a:pt x="402" y="1568"/>
                </a:lnTo>
                <a:lnTo>
                  <a:pt x="402" y="1568"/>
                </a:lnTo>
                <a:lnTo>
                  <a:pt x="405" y="1564"/>
                </a:lnTo>
                <a:lnTo>
                  <a:pt x="408" y="1560"/>
                </a:lnTo>
                <a:lnTo>
                  <a:pt x="408" y="1555"/>
                </a:lnTo>
                <a:lnTo>
                  <a:pt x="408" y="1551"/>
                </a:lnTo>
                <a:lnTo>
                  <a:pt x="405" y="1547"/>
                </a:lnTo>
                <a:lnTo>
                  <a:pt x="402" y="1543"/>
                </a:lnTo>
                <a:lnTo>
                  <a:pt x="399" y="1540"/>
                </a:lnTo>
                <a:lnTo>
                  <a:pt x="395" y="1538"/>
                </a:lnTo>
                <a:lnTo>
                  <a:pt x="395" y="1538"/>
                </a:lnTo>
                <a:lnTo>
                  <a:pt x="376" y="1532"/>
                </a:lnTo>
                <a:lnTo>
                  <a:pt x="347" y="1527"/>
                </a:lnTo>
                <a:lnTo>
                  <a:pt x="320" y="1520"/>
                </a:lnTo>
                <a:lnTo>
                  <a:pt x="310" y="1517"/>
                </a:lnTo>
                <a:lnTo>
                  <a:pt x="307" y="1516"/>
                </a:lnTo>
                <a:lnTo>
                  <a:pt x="307" y="1516"/>
                </a:lnTo>
                <a:lnTo>
                  <a:pt x="305" y="1512"/>
                </a:lnTo>
                <a:lnTo>
                  <a:pt x="299" y="1505"/>
                </a:lnTo>
                <a:lnTo>
                  <a:pt x="292" y="1498"/>
                </a:lnTo>
                <a:lnTo>
                  <a:pt x="288" y="1495"/>
                </a:lnTo>
                <a:lnTo>
                  <a:pt x="286" y="1494"/>
                </a:lnTo>
                <a:lnTo>
                  <a:pt x="286" y="1494"/>
                </a:lnTo>
                <a:lnTo>
                  <a:pt x="283" y="1495"/>
                </a:lnTo>
                <a:lnTo>
                  <a:pt x="281" y="1496"/>
                </a:lnTo>
                <a:lnTo>
                  <a:pt x="279" y="1501"/>
                </a:lnTo>
                <a:lnTo>
                  <a:pt x="277" y="1499"/>
                </a:lnTo>
                <a:lnTo>
                  <a:pt x="276" y="1496"/>
                </a:lnTo>
                <a:lnTo>
                  <a:pt x="270" y="1480"/>
                </a:lnTo>
                <a:lnTo>
                  <a:pt x="270" y="1480"/>
                </a:lnTo>
                <a:lnTo>
                  <a:pt x="265" y="1459"/>
                </a:lnTo>
                <a:lnTo>
                  <a:pt x="261" y="1451"/>
                </a:lnTo>
                <a:lnTo>
                  <a:pt x="258" y="1446"/>
                </a:lnTo>
                <a:lnTo>
                  <a:pt x="257" y="1436"/>
                </a:lnTo>
                <a:lnTo>
                  <a:pt x="257" y="1436"/>
                </a:lnTo>
                <a:lnTo>
                  <a:pt x="255" y="1394"/>
                </a:lnTo>
                <a:lnTo>
                  <a:pt x="254" y="1321"/>
                </a:lnTo>
                <a:lnTo>
                  <a:pt x="255" y="1282"/>
                </a:lnTo>
                <a:lnTo>
                  <a:pt x="257" y="1247"/>
                </a:lnTo>
                <a:lnTo>
                  <a:pt x="259" y="1218"/>
                </a:lnTo>
                <a:lnTo>
                  <a:pt x="262" y="1208"/>
                </a:lnTo>
                <a:lnTo>
                  <a:pt x="264" y="1202"/>
                </a:lnTo>
                <a:lnTo>
                  <a:pt x="264" y="1202"/>
                </a:lnTo>
                <a:lnTo>
                  <a:pt x="280" y="1169"/>
                </a:lnTo>
                <a:lnTo>
                  <a:pt x="302" y="1121"/>
                </a:lnTo>
                <a:lnTo>
                  <a:pt x="324" y="1073"/>
                </a:lnTo>
                <a:lnTo>
                  <a:pt x="332" y="1053"/>
                </a:lnTo>
                <a:lnTo>
                  <a:pt x="336" y="1040"/>
                </a:lnTo>
                <a:lnTo>
                  <a:pt x="336" y="1040"/>
                </a:lnTo>
                <a:lnTo>
                  <a:pt x="342" y="1007"/>
                </a:lnTo>
                <a:lnTo>
                  <a:pt x="347" y="959"/>
                </a:lnTo>
                <a:lnTo>
                  <a:pt x="351" y="915"/>
                </a:lnTo>
                <a:lnTo>
                  <a:pt x="351" y="901"/>
                </a:lnTo>
                <a:lnTo>
                  <a:pt x="351" y="894"/>
                </a:lnTo>
                <a:lnTo>
                  <a:pt x="351" y="894"/>
                </a:lnTo>
                <a:lnTo>
                  <a:pt x="350" y="890"/>
                </a:lnTo>
                <a:lnTo>
                  <a:pt x="351" y="885"/>
                </a:lnTo>
                <a:lnTo>
                  <a:pt x="354" y="867"/>
                </a:lnTo>
                <a:lnTo>
                  <a:pt x="358" y="842"/>
                </a:lnTo>
                <a:lnTo>
                  <a:pt x="358" y="842"/>
                </a:lnTo>
                <a:lnTo>
                  <a:pt x="368" y="849"/>
                </a:lnTo>
                <a:lnTo>
                  <a:pt x="387" y="861"/>
                </a:lnTo>
                <a:lnTo>
                  <a:pt x="398" y="868"/>
                </a:lnTo>
                <a:lnTo>
                  <a:pt x="409" y="872"/>
                </a:lnTo>
                <a:lnTo>
                  <a:pt x="419" y="874"/>
                </a:lnTo>
                <a:lnTo>
                  <a:pt x="421" y="874"/>
                </a:lnTo>
                <a:lnTo>
                  <a:pt x="424" y="872"/>
                </a:lnTo>
                <a:lnTo>
                  <a:pt x="424" y="872"/>
                </a:lnTo>
                <a:lnTo>
                  <a:pt x="427" y="870"/>
                </a:lnTo>
                <a:lnTo>
                  <a:pt x="427" y="867"/>
                </a:lnTo>
                <a:lnTo>
                  <a:pt x="428" y="860"/>
                </a:lnTo>
                <a:lnTo>
                  <a:pt x="427" y="852"/>
                </a:lnTo>
                <a:lnTo>
                  <a:pt x="424" y="842"/>
                </a:lnTo>
                <a:lnTo>
                  <a:pt x="416" y="826"/>
                </a:lnTo>
                <a:lnTo>
                  <a:pt x="410" y="813"/>
                </a:lnTo>
                <a:lnTo>
                  <a:pt x="410" y="813"/>
                </a:lnTo>
                <a:lnTo>
                  <a:pt x="409" y="807"/>
                </a:lnTo>
                <a:lnTo>
                  <a:pt x="410" y="796"/>
                </a:lnTo>
                <a:lnTo>
                  <a:pt x="419" y="767"/>
                </a:lnTo>
                <a:lnTo>
                  <a:pt x="427" y="735"/>
                </a:lnTo>
                <a:lnTo>
                  <a:pt x="430" y="722"/>
                </a:lnTo>
                <a:lnTo>
                  <a:pt x="432" y="711"/>
                </a:lnTo>
                <a:lnTo>
                  <a:pt x="432" y="711"/>
                </a:lnTo>
                <a:lnTo>
                  <a:pt x="432" y="701"/>
                </a:lnTo>
                <a:lnTo>
                  <a:pt x="431" y="690"/>
                </a:lnTo>
                <a:lnTo>
                  <a:pt x="428" y="667"/>
                </a:lnTo>
                <a:lnTo>
                  <a:pt x="425" y="643"/>
                </a:lnTo>
                <a:lnTo>
                  <a:pt x="424" y="632"/>
                </a:lnTo>
                <a:lnTo>
                  <a:pt x="424" y="623"/>
                </a:lnTo>
                <a:lnTo>
                  <a:pt x="424" y="623"/>
                </a:lnTo>
                <a:lnTo>
                  <a:pt x="424" y="612"/>
                </a:lnTo>
                <a:lnTo>
                  <a:pt x="423" y="595"/>
                </a:lnTo>
                <a:lnTo>
                  <a:pt x="417" y="553"/>
                </a:lnTo>
                <a:lnTo>
                  <a:pt x="410" y="499"/>
                </a:lnTo>
                <a:lnTo>
                  <a:pt x="410" y="499"/>
                </a:lnTo>
                <a:lnTo>
                  <a:pt x="427" y="498"/>
                </a:lnTo>
                <a:lnTo>
                  <a:pt x="441" y="497"/>
                </a:lnTo>
                <a:lnTo>
                  <a:pt x="447" y="495"/>
                </a:lnTo>
                <a:lnTo>
                  <a:pt x="454" y="491"/>
                </a:lnTo>
                <a:lnTo>
                  <a:pt x="454" y="491"/>
                </a:lnTo>
                <a:lnTo>
                  <a:pt x="460" y="486"/>
                </a:lnTo>
                <a:lnTo>
                  <a:pt x="468" y="475"/>
                </a:lnTo>
                <a:lnTo>
                  <a:pt x="476" y="461"/>
                </a:lnTo>
                <a:lnTo>
                  <a:pt x="486" y="444"/>
                </a:lnTo>
                <a:lnTo>
                  <a:pt x="494" y="428"/>
                </a:lnTo>
                <a:lnTo>
                  <a:pt x="501" y="412"/>
                </a:lnTo>
                <a:lnTo>
                  <a:pt x="504" y="399"/>
                </a:lnTo>
                <a:lnTo>
                  <a:pt x="505" y="394"/>
                </a:lnTo>
                <a:lnTo>
                  <a:pt x="505" y="390"/>
                </a:lnTo>
                <a:lnTo>
                  <a:pt x="505" y="390"/>
                </a:lnTo>
                <a:lnTo>
                  <a:pt x="498" y="368"/>
                </a:lnTo>
                <a:lnTo>
                  <a:pt x="489" y="339"/>
                </a:lnTo>
                <a:lnTo>
                  <a:pt x="476" y="302"/>
                </a:lnTo>
                <a:lnTo>
                  <a:pt x="476" y="302"/>
                </a:lnTo>
                <a:lnTo>
                  <a:pt x="474" y="295"/>
                </a:lnTo>
                <a:lnTo>
                  <a:pt x="468" y="280"/>
                </a:lnTo>
                <a:lnTo>
                  <a:pt x="468" y="280"/>
                </a:lnTo>
                <a:lnTo>
                  <a:pt x="465" y="268"/>
                </a:lnTo>
                <a:lnTo>
                  <a:pt x="464" y="263"/>
                </a:lnTo>
                <a:lnTo>
                  <a:pt x="461" y="258"/>
                </a:lnTo>
                <a:lnTo>
                  <a:pt x="461" y="258"/>
                </a:lnTo>
                <a:lnTo>
                  <a:pt x="460" y="254"/>
                </a:lnTo>
                <a:lnTo>
                  <a:pt x="460" y="251"/>
                </a:lnTo>
                <a:lnTo>
                  <a:pt x="460" y="246"/>
                </a:lnTo>
                <a:lnTo>
                  <a:pt x="458" y="241"/>
                </a:lnTo>
                <a:lnTo>
                  <a:pt x="457" y="239"/>
                </a:lnTo>
                <a:lnTo>
                  <a:pt x="454" y="236"/>
                </a:lnTo>
                <a:lnTo>
                  <a:pt x="454" y="236"/>
                </a:lnTo>
                <a:lnTo>
                  <a:pt x="445" y="231"/>
                </a:lnTo>
                <a:lnTo>
                  <a:pt x="435" y="225"/>
                </a:lnTo>
                <a:lnTo>
                  <a:pt x="424" y="221"/>
                </a:lnTo>
                <a:lnTo>
                  <a:pt x="417" y="214"/>
                </a:lnTo>
                <a:lnTo>
                  <a:pt x="439" y="170"/>
                </a:lnTo>
                <a:lnTo>
                  <a:pt x="424" y="162"/>
                </a:lnTo>
                <a:lnTo>
                  <a:pt x="402" y="206"/>
                </a:lnTo>
                <a:lnTo>
                  <a:pt x="402" y="206"/>
                </a:lnTo>
                <a:lnTo>
                  <a:pt x="394" y="207"/>
                </a:lnTo>
                <a:lnTo>
                  <a:pt x="387" y="207"/>
                </a:lnTo>
                <a:lnTo>
                  <a:pt x="380" y="206"/>
                </a:lnTo>
                <a:lnTo>
                  <a:pt x="380" y="206"/>
                </a:lnTo>
                <a:lnTo>
                  <a:pt x="377" y="204"/>
                </a:lnTo>
                <a:lnTo>
                  <a:pt x="376" y="202"/>
                </a:lnTo>
                <a:lnTo>
                  <a:pt x="375" y="203"/>
                </a:lnTo>
                <a:lnTo>
                  <a:pt x="373" y="206"/>
                </a:lnTo>
                <a:lnTo>
                  <a:pt x="373" y="206"/>
                </a:lnTo>
                <a:lnTo>
                  <a:pt x="372" y="214"/>
                </a:lnTo>
                <a:lnTo>
                  <a:pt x="372" y="221"/>
                </a:lnTo>
                <a:lnTo>
                  <a:pt x="373" y="228"/>
                </a:lnTo>
                <a:lnTo>
                  <a:pt x="373" y="228"/>
                </a:lnTo>
                <a:lnTo>
                  <a:pt x="376" y="236"/>
                </a:lnTo>
                <a:lnTo>
                  <a:pt x="379" y="240"/>
                </a:lnTo>
                <a:lnTo>
                  <a:pt x="380" y="243"/>
                </a:lnTo>
                <a:lnTo>
                  <a:pt x="380" y="243"/>
                </a:lnTo>
                <a:lnTo>
                  <a:pt x="382" y="244"/>
                </a:lnTo>
                <a:lnTo>
                  <a:pt x="380" y="246"/>
                </a:lnTo>
                <a:lnTo>
                  <a:pt x="377" y="254"/>
                </a:lnTo>
                <a:lnTo>
                  <a:pt x="373" y="265"/>
                </a:lnTo>
                <a:lnTo>
                  <a:pt x="373" y="265"/>
                </a:lnTo>
                <a:lnTo>
                  <a:pt x="376" y="269"/>
                </a:lnTo>
                <a:lnTo>
                  <a:pt x="380" y="277"/>
                </a:lnTo>
                <a:lnTo>
                  <a:pt x="388" y="287"/>
                </a:lnTo>
                <a:lnTo>
                  <a:pt x="388" y="287"/>
                </a:lnTo>
                <a:lnTo>
                  <a:pt x="388" y="291"/>
                </a:lnTo>
                <a:lnTo>
                  <a:pt x="388" y="294"/>
                </a:lnTo>
                <a:lnTo>
                  <a:pt x="388" y="294"/>
                </a:lnTo>
                <a:lnTo>
                  <a:pt x="388" y="295"/>
                </a:lnTo>
                <a:lnTo>
                  <a:pt x="391" y="295"/>
                </a:lnTo>
                <a:lnTo>
                  <a:pt x="391" y="298"/>
                </a:lnTo>
                <a:lnTo>
                  <a:pt x="388" y="302"/>
                </a:lnTo>
                <a:lnTo>
                  <a:pt x="388" y="302"/>
                </a:lnTo>
                <a:lnTo>
                  <a:pt x="386" y="305"/>
                </a:lnTo>
                <a:lnTo>
                  <a:pt x="384" y="306"/>
                </a:lnTo>
                <a:lnTo>
                  <a:pt x="384" y="311"/>
                </a:lnTo>
                <a:lnTo>
                  <a:pt x="384" y="317"/>
                </a:lnTo>
                <a:lnTo>
                  <a:pt x="383" y="320"/>
                </a:lnTo>
                <a:lnTo>
                  <a:pt x="380" y="324"/>
                </a:lnTo>
                <a:lnTo>
                  <a:pt x="380" y="324"/>
                </a:lnTo>
                <a:lnTo>
                  <a:pt x="369" y="339"/>
                </a:lnTo>
                <a:lnTo>
                  <a:pt x="366" y="346"/>
                </a:lnTo>
                <a:lnTo>
                  <a:pt x="366" y="346"/>
                </a:lnTo>
                <a:lnTo>
                  <a:pt x="366" y="344"/>
                </a:lnTo>
                <a:lnTo>
                  <a:pt x="366" y="344"/>
                </a:lnTo>
                <a:lnTo>
                  <a:pt x="358" y="337"/>
                </a:lnTo>
                <a:lnTo>
                  <a:pt x="358" y="337"/>
                </a:lnTo>
                <a:lnTo>
                  <a:pt x="349" y="332"/>
                </a:lnTo>
                <a:lnTo>
                  <a:pt x="345" y="327"/>
                </a:lnTo>
                <a:lnTo>
                  <a:pt x="336" y="316"/>
                </a:lnTo>
                <a:lnTo>
                  <a:pt x="336" y="316"/>
                </a:lnTo>
                <a:lnTo>
                  <a:pt x="332" y="309"/>
                </a:lnTo>
                <a:lnTo>
                  <a:pt x="327" y="303"/>
                </a:lnTo>
                <a:lnTo>
                  <a:pt x="314" y="292"/>
                </a:lnTo>
                <a:lnTo>
                  <a:pt x="305" y="285"/>
                </a:lnTo>
                <a:lnTo>
                  <a:pt x="301" y="280"/>
                </a:lnTo>
                <a:lnTo>
                  <a:pt x="301" y="280"/>
                </a:lnTo>
                <a:lnTo>
                  <a:pt x="298" y="277"/>
                </a:lnTo>
                <a:lnTo>
                  <a:pt x="295" y="274"/>
                </a:lnTo>
                <a:lnTo>
                  <a:pt x="284" y="270"/>
                </a:lnTo>
                <a:lnTo>
                  <a:pt x="270" y="265"/>
                </a:lnTo>
                <a:lnTo>
                  <a:pt x="270" y="236"/>
                </a:lnTo>
                <a:lnTo>
                  <a:pt x="270" y="236"/>
                </a:lnTo>
                <a:lnTo>
                  <a:pt x="291" y="240"/>
                </a:lnTo>
                <a:lnTo>
                  <a:pt x="306" y="243"/>
                </a:lnTo>
                <a:lnTo>
                  <a:pt x="312" y="244"/>
                </a:lnTo>
                <a:lnTo>
                  <a:pt x="314" y="243"/>
                </a:lnTo>
                <a:lnTo>
                  <a:pt x="314" y="243"/>
                </a:lnTo>
                <a:lnTo>
                  <a:pt x="317" y="240"/>
                </a:lnTo>
                <a:lnTo>
                  <a:pt x="320" y="235"/>
                </a:lnTo>
                <a:lnTo>
                  <a:pt x="325" y="220"/>
                </a:lnTo>
                <a:lnTo>
                  <a:pt x="329" y="204"/>
                </a:lnTo>
                <a:lnTo>
                  <a:pt x="331" y="200"/>
                </a:lnTo>
                <a:lnTo>
                  <a:pt x="329" y="199"/>
                </a:lnTo>
                <a:lnTo>
                  <a:pt x="329" y="199"/>
                </a:lnTo>
                <a:lnTo>
                  <a:pt x="328" y="199"/>
                </a:lnTo>
                <a:lnTo>
                  <a:pt x="327" y="198"/>
                </a:lnTo>
                <a:lnTo>
                  <a:pt x="324" y="192"/>
                </a:lnTo>
                <a:lnTo>
                  <a:pt x="323" y="184"/>
                </a:lnTo>
                <a:lnTo>
                  <a:pt x="323" y="184"/>
                </a:lnTo>
                <a:lnTo>
                  <a:pt x="328" y="184"/>
                </a:lnTo>
                <a:lnTo>
                  <a:pt x="334" y="181"/>
                </a:lnTo>
                <a:lnTo>
                  <a:pt x="336" y="177"/>
                </a:lnTo>
                <a:lnTo>
                  <a:pt x="336" y="177"/>
                </a:lnTo>
                <a:lnTo>
                  <a:pt x="338" y="174"/>
                </a:lnTo>
                <a:lnTo>
                  <a:pt x="338" y="170"/>
                </a:lnTo>
                <a:lnTo>
                  <a:pt x="335" y="163"/>
                </a:lnTo>
                <a:lnTo>
                  <a:pt x="329" y="148"/>
                </a:lnTo>
                <a:lnTo>
                  <a:pt x="329" y="148"/>
                </a:lnTo>
                <a:lnTo>
                  <a:pt x="325" y="130"/>
                </a:lnTo>
                <a:lnTo>
                  <a:pt x="323" y="111"/>
                </a:lnTo>
                <a:lnTo>
                  <a:pt x="323" y="111"/>
                </a:lnTo>
                <a:lnTo>
                  <a:pt x="323" y="104"/>
                </a:lnTo>
                <a:lnTo>
                  <a:pt x="324" y="96"/>
                </a:lnTo>
                <a:lnTo>
                  <a:pt x="324" y="89"/>
                </a:lnTo>
                <a:lnTo>
                  <a:pt x="324" y="85"/>
                </a:lnTo>
                <a:lnTo>
                  <a:pt x="323" y="82"/>
                </a:lnTo>
                <a:lnTo>
                  <a:pt x="323" y="82"/>
                </a:lnTo>
                <a:lnTo>
                  <a:pt x="317" y="74"/>
                </a:lnTo>
                <a:lnTo>
                  <a:pt x="309" y="65"/>
                </a:lnTo>
                <a:lnTo>
                  <a:pt x="301" y="52"/>
                </a:lnTo>
                <a:lnTo>
                  <a:pt x="301" y="52"/>
                </a:lnTo>
                <a:lnTo>
                  <a:pt x="302" y="51"/>
                </a:lnTo>
                <a:lnTo>
                  <a:pt x="306" y="47"/>
                </a:lnTo>
                <a:lnTo>
                  <a:pt x="307" y="44"/>
                </a:lnTo>
                <a:lnTo>
                  <a:pt x="309" y="40"/>
                </a:lnTo>
                <a:lnTo>
                  <a:pt x="309" y="36"/>
                </a:lnTo>
                <a:lnTo>
                  <a:pt x="307" y="30"/>
                </a:lnTo>
                <a:lnTo>
                  <a:pt x="307" y="30"/>
                </a:lnTo>
                <a:lnTo>
                  <a:pt x="303" y="23"/>
                </a:lnTo>
                <a:lnTo>
                  <a:pt x="301" y="21"/>
                </a:lnTo>
                <a:lnTo>
                  <a:pt x="297" y="19"/>
                </a:lnTo>
                <a:lnTo>
                  <a:pt x="292" y="17"/>
                </a:lnTo>
                <a:lnTo>
                  <a:pt x="292" y="17"/>
                </a:lnTo>
                <a:lnTo>
                  <a:pt x="287" y="12"/>
                </a:lnTo>
                <a:lnTo>
                  <a:pt x="279" y="8"/>
                </a:lnTo>
                <a:lnTo>
                  <a:pt x="264" y="1"/>
                </a:lnTo>
                <a:lnTo>
                  <a:pt x="264" y="1"/>
                </a:lnTo>
                <a:lnTo>
                  <a:pt x="257" y="0"/>
                </a:lnTo>
                <a:lnTo>
                  <a:pt x="247" y="0"/>
                </a:lnTo>
                <a:lnTo>
                  <a:pt x="239" y="0"/>
                </a:lnTo>
                <a:lnTo>
                  <a:pt x="235" y="1"/>
                </a:lnTo>
                <a:lnTo>
                  <a:pt x="235" y="1"/>
                </a:lnTo>
                <a:lnTo>
                  <a:pt x="224" y="3"/>
                </a:lnTo>
                <a:lnTo>
                  <a:pt x="202" y="4"/>
                </a:lnTo>
                <a:lnTo>
                  <a:pt x="179" y="6"/>
                </a:lnTo>
                <a:lnTo>
                  <a:pt x="172" y="7"/>
                </a:lnTo>
                <a:lnTo>
                  <a:pt x="169" y="8"/>
                </a:lnTo>
                <a:lnTo>
                  <a:pt x="169" y="8"/>
                </a:lnTo>
                <a:lnTo>
                  <a:pt x="168" y="12"/>
                </a:lnTo>
                <a:lnTo>
                  <a:pt x="163" y="18"/>
                </a:lnTo>
                <a:lnTo>
                  <a:pt x="154" y="30"/>
                </a:lnTo>
                <a:lnTo>
                  <a:pt x="154" y="30"/>
                </a:lnTo>
                <a:lnTo>
                  <a:pt x="150" y="40"/>
                </a:lnTo>
                <a:lnTo>
                  <a:pt x="146" y="47"/>
                </a:lnTo>
                <a:lnTo>
                  <a:pt x="140" y="60"/>
                </a:lnTo>
                <a:lnTo>
                  <a:pt x="140" y="60"/>
                </a:lnTo>
                <a:lnTo>
                  <a:pt x="135" y="69"/>
                </a:lnTo>
                <a:lnTo>
                  <a:pt x="133" y="73"/>
                </a:lnTo>
                <a:lnTo>
                  <a:pt x="132" y="82"/>
                </a:lnTo>
                <a:lnTo>
                  <a:pt x="132" y="82"/>
                </a:lnTo>
                <a:lnTo>
                  <a:pt x="130" y="100"/>
                </a:lnTo>
                <a:lnTo>
                  <a:pt x="130" y="106"/>
                </a:lnTo>
                <a:lnTo>
                  <a:pt x="132" y="111"/>
                </a:lnTo>
                <a:lnTo>
                  <a:pt x="132" y="111"/>
                </a:lnTo>
                <a:lnTo>
                  <a:pt x="137" y="118"/>
                </a:lnTo>
                <a:lnTo>
                  <a:pt x="146" y="126"/>
                </a:lnTo>
                <a:lnTo>
                  <a:pt x="152" y="134"/>
                </a:lnTo>
                <a:lnTo>
                  <a:pt x="154" y="139"/>
                </a:lnTo>
                <a:lnTo>
                  <a:pt x="154" y="140"/>
                </a:lnTo>
                <a:lnTo>
                  <a:pt x="154" y="140"/>
                </a:lnTo>
                <a:lnTo>
                  <a:pt x="152" y="145"/>
                </a:lnTo>
                <a:lnTo>
                  <a:pt x="152" y="148"/>
                </a:lnTo>
                <a:lnTo>
                  <a:pt x="154" y="155"/>
                </a:lnTo>
                <a:lnTo>
                  <a:pt x="154" y="155"/>
                </a:lnTo>
                <a:lnTo>
                  <a:pt x="158" y="167"/>
                </a:lnTo>
                <a:lnTo>
                  <a:pt x="161" y="177"/>
                </a:lnTo>
                <a:lnTo>
                  <a:pt x="161" y="1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30AA50F5-6006-47DA-92F3-7274CE847E0C}"/>
              </a:ext>
            </a:extLst>
          </p:cNvPr>
          <p:cNvSpPr>
            <a:spLocks noEditPoints="1"/>
          </p:cNvSpPr>
          <p:nvPr/>
        </p:nvSpPr>
        <p:spPr bwMode="auto">
          <a:xfrm>
            <a:off x="8502792" y="778582"/>
            <a:ext cx="390753" cy="1654089"/>
          </a:xfrm>
          <a:custGeom>
            <a:avLst/>
            <a:gdLst>
              <a:gd name="T0" fmla="*/ 114 w 399"/>
              <a:gd name="T1" fmla="*/ 113 h 1689"/>
              <a:gd name="T2" fmla="*/ 90 w 399"/>
              <a:gd name="T3" fmla="*/ 115 h 1689"/>
              <a:gd name="T4" fmla="*/ 50 w 399"/>
              <a:gd name="T5" fmla="*/ 119 h 1689"/>
              <a:gd name="T6" fmla="*/ 23 w 399"/>
              <a:gd name="T7" fmla="*/ 140 h 1689"/>
              <a:gd name="T8" fmla="*/ 0 w 399"/>
              <a:gd name="T9" fmla="*/ 190 h 1689"/>
              <a:gd name="T10" fmla="*/ 9 w 399"/>
              <a:gd name="T11" fmla="*/ 247 h 1689"/>
              <a:gd name="T12" fmla="*/ 28 w 399"/>
              <a:gd name="T13" fmla="*/ 278 h 1689"/>
              <a:gd name="T14" fmla="*/ 42 w 399"/>
              <a:gd name="T15" fmla="*/ 318 h 1689"/>
              <a:gd name="T16" fmla="*/ 20 w 399"/>
              <a:gd name="T17" fmla="*/ 391 h 1689"/>
              <a:gd name="T18" fmla="*/ 45 w 399"/>
              <a:gd name="T19" fmla="*/ 650 h 1689"/>
              <a:gd name="T20" fmla="*/ 66 w 399"/>
              <a:gd name="T21" fmla="*/ 728 h 1689"/>
              <a:gd name="T22" fmla="*/ 57 w 399"/>
              <a:gd name="T23" fmla="*/ 949 h 1689"/>
              <a:gd name="T24" fmla="*/ 83 w 399"/>
              <a:gd name="T25" fmla="*/ 1010 h 1689"/>
              <a:gd name="T26" fmla="*/ 112 w 399"/>
              <a:gd name="T27" fmla="*/ 1508 h 1689"/>
              <a:gd name="T28" fmla="*/ 114 w 399"/>
              <a:gd name="T29" fmla="*/ 1551 h 1689"/>
              <a:gd name="T30" fmla="*/ 119 w 399"/>
              <a:gd name="T31" fmla="*/ 1606 h 1689"/>
              <a:gd name="T32" fmla="*/ 126 w 399"/>
              <a:gd name="T33" fmla="*/ 1669 h 1689"/>
              <a:gd name="T34" fmla="*/ 282 w 399"/>
              <a:gd name="T35" fmla="*/ 1689 h 1689"/>
              <a:gd name="T36" fmla="*/ 339 w 399"/>
              <a:gd name="T37" fmla="*/ 1678 h 1689"/>
              <a:gd name="T38" fmla="*/ 334 w 399"/>
              <a:gd name="T39" fmla="*/ 1656 h 1689"/>
              <a:gd name="T40" fmla="*/ 285 w 399"/>
              <a:gd name="T41" fmla="*/ 1617 h 1689"/>
              <a:gd name="T42" fmla="*/ 249 w 399"/>
              <a:gd name="T43" fmla="*/ 1541 h 1689"/>
              <a:gd name="T44" fmla="*/ 249 w 399"/>
              <a:gd name="T45" fmla="*/ 1451 h 1689"/>
              <a:gd name="T46" fmla="*/ 267 w 399"/>
              <a:gd name="T47" fmla="*/ 1292 h 1689"/>
              <a:gd name="T48" fmla="*/ 310 w 399"/>
              <a:gd name="T49" fmla="*/ 1064 h 1689"/>
              <a:gd name="T50" fmla="*/ 293 w 399"/>
              <a:gd name="T51" fmla="*/ 1002 h 1689"/>
              <a:gd name="T52" fmla="*/ 317 w 399"/>
              <a:gd name="T53" fmla="*/ 1002 h 1689"/>
              <a:gd name="T54" fmla="*/ 329 w 399"/>
              <a:gd name="T55" fmla="*/ 984 h 1689"/>
              <a:gd name="T56" fmla="*/ 330 w 399"/>
              <a:gd name="T57" fmla="*/ 942 h 1689"/>
              <a:gd name="T58" fmla="*/ 330 w 399"/>
              <a:gd name="T59" fmla="*/ 917 h 1689"/>
              <a:gd name="T60" fmla="*/ 354 w 399"/>
              <a:gd name="T61" fmla="*/ 891 h 1689"/>
              <a:gd name="T62" fmla="*/ 395 w 399"/>
              <a:gd name="T63" fmla="*/ 869 h 1689"/>
              <a:gd name="T64" fmla="*/ 374 w 399"/>
              <a:gd name="T65" fmla="*/ 687 h 1689"/>
              <a:gd name="T66" fmla="*/ 356 w 399"/>
              <a:gd name="T67" fmla="*/ 604 h 1689"/>
              <a:gd name="T68" fmla="*/ 247 w 399"/>
              <a:gd name="T69" fmla="*/ 375 h 1689"/>
              <a:gd name="T70" fmla="*/ 189 w 399"/>
              <a:gd name="T71" fmla="*/ 293 h 1689"/>
              <a:gd name="T72" fmla="*/ 197 w 399"/>
              <a:gd name="T73" fmla="*/ 273 h 1689"/>
              <a:gd name="T74" fmla="*/ 215 w 399"/>
              <a:gd name="T75" fmla="*/ 273 h 1689"/>
              <a:gd name="T76" fmla="*/ 222 w 399"/>
              <a:gd name="T77" fmla="*/ 259 h 1689"/>
              <a:gd name="T78" fmla="*/ 223 w 399"/>
              <a:gd name="T79" fmla="*/ 212 h 1689"/>
              <a:gd name="T80" fmla="*/ 215 w 399"/>
              <a:gd name="T81" fmla="*/ 203 h 1689"/>
              <a:gd name="T82" fmla="*/ 205 w 399"/>
              <a:gd name="T83" fmla="*/ 177 h 1689"/>
              <a:gd name="T84" fmla="*/ 173 w 399"/>
              <a:gd name="T85" fmla="*/ 152 h 1689"/>
              <a:gd name="T86" fmla="*/ 190 w 399"/>
              <a:gd name="T87" fmla="*/ 100 h 1689"/>
              <a:gd name="T88" fmla="*/ 185 w 399"/>
              <a:gd name="T89" fmla="*/ 87 h 1689"/>
              <a:gd name="T90" fmla="*/ 233 w 399"/>
              <a:gd name="T91" fmla="*/ 167 h 1689"/>
              <a:gd name="T92" fmla="*/ 264 w 399"/>
              <a:gd name="T93" fmla="*/ 183 h 1689"/>
              <a:gd name="T94" fmla="*/ 286 w 399"/>
              <a:gd name="T95" fmla="*/ 155 h 1689"/>
              <a:gd name="T96" fmla="*/ 321 w 399"/>
              <a:gd name="T97" fmla="*/ 159 h 1689"/>
              <a:gd name="T98" fmla="*/ 347 w 399"/>
              <a:gd name="T99" fmla="*/ 141 h 1689"/>
              <a:gd name="T100" fmla="*/ 369 w 399"/>
              <a:gd name="T101" fmla="*/ 131 h 1689"/>
              <a:gd name="T102" fmla="*/ 399 w 399"/>
              <a:gd name="T103" fmla="*/ 94 h 1689"/>
              <a:gd name="T104" fmla="*/ 391 w 399"/>
              <a:gd name="T105" fmla="*/ 68 h 1689"/>
              <a:gd name="T106" fmla="*/ 399 w 399"/>
              <a:gd name="T107" fmla="*/ 26 h 1689"/>
              <a:gd name="T108" fmla="*/ 384 w 399"/>
              <a:gd name="T109" fmla="*/ 6 h 1689"/>
              <a:gd name="T110" fmla="*/ 343 w 399"/>
              <a:gd name="T111" fmla="*/ 12 h 1689"/>
              <a:gd name="T112" fmla="*/ 313 w 399"/>
              <a:gd name="T113" fmla="*/ 30 h 1689"/>
              <a:gd name="T114" fmla="*/ 281 w 399"/>
              <a:gd name="T115" fmla="*/ 44 h 1689"/>
              <a:gd name="T116" fmla="*/ 267 w 399"/>
              <a:gd name="T117" fmla="*/ 61 h 1689"/>
              <a:gd name="T118" fmla="*/ 249 w 399"/>
              <a:gd name="T119" fmla="*/ 105 h 1689"/>
              <a:gd name="T120" fmla="*/ 233 w 399"/>
              <a:gd name="T121" fmla="*/ 133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9" h="1689">
                <a:moveTo>
                  <a:pt x="136" y="115"/>
                </a:moveTo>
                <a:lnTo>
                  <a:pt x="136" y="115"/>
                </a:lnTo>
                <a:lnTo>
                  <a:pt x="134" y="115"/>
                </a:lnTo>
                <a:lnTo>
                  <a:pt x="130" y="115"/>
                </a:lnTo>
                <a:lnTo>
                  <a:pt x="122" y="113"/>
                </a:lnTo>
                <a:lnTo>
                  <a:pt x="114" y="113"/>
                </a:lnTo>
                <a:lnTo>
                  <a:pt x="111" y="113"/>
                </a:lnTo>
                <a:lnTo>
                  <a:pt x="109" y="115"/>
                </a:lnTo>
                <a:lnTo>
                  <a:pt x="109" y="115"/>
                </a:lnTo>
                <a:lnTo>
                  <a:pt x="108" y="116"/>
                </a:lnTo>
                <a:lnTo>
                  <a:pt x="103" y="116"/>
                </a:lnTo>
                <a:lnTo>
                  <a:pt x="90" y="115"/>
                </a:lnTo>
                <a:lnTo>
                  <a:pt x="75" y="113"/>
                </a:lnTo>
                <a:lnTo>
                  <a:pt x="70" y="113"/>
                </a:lnTo>
                <a:lnTo>
                  <a:pt x="66" y="115"/>
                </a:lnTo>
                <a:lnTo>
                  <a:pt x="66" y="115"/>
                </a:lnTo>
                <a:lnTo>
                  <a:pt x="59" y="118"/>
                </a:lnTo>
                <a:lnTo>
                  <a:pt x="50" y="119"/>
                </a:lnTo>
                <a:lnTo>
                  <a:pt x="44" y="120"/>
                </a:lnTo>
                <a:lnTo>
                  <a:pt x="41" y="122"/>
                </a:lnTo>
                <a:lnTo>
                  <a:pt x="39" y="123"/>
                </a:lnTo>
                <a:lnTo>
                  <a:pt x="39" y="123"/>
                </a:lnTo>
                <a:lnTo>
                  <a:pt x="34" y="130"/>
                </a:lnTo>
                <a:lnTo>
                  <a:pt x="23" y="140"/>
                </a:lnTo>
                <a:lnTo>
                  <a:pt x="12" y="153"/>
                </a:lnTo>
                <a:lnTo>
                  <a:pt x="8" y="160"/>
                </a:lnTo>
                <a:lnTo>
                  <a:pt x="4" y="167"/>
                </a:lnTo>
                <a:lnTo>
                  <a:pt x="4" y="167"/>
                </a:lnTo>
                <a:lnTo>
                  <a:pt x="1" y="181"/>
                </a:lnTo>
                <a:lnTo>
                  <a:pt x="0" y="190"/>
                </a:lnTo>
                <a:lnTo>
                  <a:pt x="1" y="200"/>
                </a:lnTo>
                <a:lnTo>
                  <a:pt x="4" y="211"/>
                </a:lnTo>
                <a:lnTo>
                  <a:pt x="4" y="211"/>
                </a:lnTo>
                <a:lnTo>
                  <a:pt x="7" y="223"/>
                </a:lnTo>
                <a:lnTo>
                  <a:pt x="8" y="234"/>
                </a:lnTo>
                <a:lnTo>
                  <a:pt x="9" y="247"/>
                </a:lnTo>
                <a:lnTo>
                  <a:pt x="13" y="264"/>
                </a:lnTo>
                <a:lnTo>
                  <a:pt x="13" y="264"/>
                </a:lnTo>
                <a:lnTo>
                  <a:pt x="16" y="273"/>
                </a:lnTo>
                <a:lnTo>
                  <a:pt x="20" y="277"/>
                </a:lnTo>
                <a:lnTo>
                  <a:pt x="24" y="278"/>
                </a:lnTo>
                <a:lnTo>
                  <a:pt x="28" y="278"/>
                </a:lnTo>
                <a:lnTo>
                  <a:pt x="33" y="277"/>
                </a:lnTo>
                <a:lnTo>
                  <a:pt x="37" y="275"/>
                </a:lnTo>
                <a:lnTo>
                  <a:pt x="39" y="273"/>
                </a:lnTo>
                <a:lnTo>
                  <a:pt x="57" y="299"/>
                </a:lnTo>
                <a:lnTo>
                  <a:pt x="57" y="299"/>
                </a:lnTo>
                <a:lnTo>
                  <a:pt x="42" y="318"/>
                </a:lnTo>
                <a:lnTo>
                  <a:pt x="31" y="333"/>
                </a:lnTo>
                <a:lnTo>
                  <a:pt x="22" y="343"/>
                </a:lnTo>
                <a:lnTo>
                  <a:pt x="22" y="343"/>
                </a:lnTo>
                <a:lnTo>
                  <a:pt x="20" y="348"/>
                </a:lnTo>
                <a:lnTo>
                  <a:pt x="20" y="358"/>
                </a:lnTo>
                <a:lnTo>
                  <a:pt x="20" y="391"/>
                </a:lnTo>
                <a:lnTo>
                  <a:pt x="22" y="436"/>
                </a:lnTo>
                <a:lnTo>
                  <a:pt x="26" y="489"/>
                </a:lnTo>
                <a:lnTo>
                  <a:pt x="30" y="544"/>
                </a:lnTo>
                <a:lnTo>
                  <a:pt x="35" y="593"/>
                </a:lnTo>
                <a:lnTo>
                  <a:pt x="42" y="635"/>
                </a:lnTo>
                <a:lnTo>
                  <a:pt x="45" y="650"/>
                </a:lnTo>
                <a:lnTo>
                  <a:pt x="48" y="659"/>
                </a:lnTo>
                <a:lnTo>
                  <a:pt x="48" y="659"/>
                </a:lnTo>
                <a:lnTo>
                  <a:pt x="55" y="674"/>
                </a:lnTo>
                <a:lnTo>
                  <a:pt x="59" y="688"/>
                </a:lnTo>
                <a:lnTo>
                  <a:pt x="63" y="711"/>
                </a:lnTo>
                <a:lnTo>
                  <a:pt x="66" y="728"/>
                </a:lnTo>
                <a:lnTo>
                  <a:pt x="66" y="739"/>
                </a:lnTo>
                <a:lnTo>
                  <a:pt x="66" y="739"/>
                </a:lnTo>
                <a:lnTo>
                  <a:pt x="61" y="835"/>
                </a:lnTo>
                <a:lnTo>
                  <a:pt x="57" y="940"/>
                </a:lnTo>
                <a:lnTo>
                  <a:pt x="57" y="940"/>
                </a:lnTo>
                <a:lnTo>
                  <a:pt x="57" y="949"/>
                </a:lnTo>
                <a:lnTo>
                  <a:pt x="59" y="958"/>
                </a:lnTo>
                <a:lnTo>
                  <a:pt x="61" y="967"/>
                </a:lnTo>
                <a:lnTo>
                  <a:pt x="64" y="976"/>
                </a:lnTo>
                <a:lnTo>
                  <a:pt x="74" y="995"/>
                </a:lnTo>
                <a:lnTo>
                  <a:pt x="83" y="1010"/>
                </a:lnTo>
                <a:lnTo>
                  <a:pt x="83" y="1010"/>
                </a:lnTo>
                <a:lnTo>
                  <a:pt x="127" y="1072"/>
                </a:lnTo>
                <a:lnTo>
                  <a:pt x="127" y="1072"/>
                </a:lnTo>
                <a:lnTo>
                  <a:pt x="118" y="1451"/>
                </a:lnTo>
                <a:lnTo>
                  <a:pt x="118" y="1451"/>
                </a:lnTo>
                <a:lnTo>
                  <a:pt x="116" y="1481"/>
                </a:lnTo>
                <a:lnTo>
                  <a:pt x="112" y="1508"/>
                </a:lnTo>
                <a:lnTo>
                  <a:pt x="109" y="1529"/>
                </a:lnTo>
                <a:lnTo>
                  <a:pt x="109" y="1536"/>
                </a:lnTo>
                <a:lnTo>
                  <a:pt x="109" y="1538"/>
                </a:lnTo>
                <a:lnTo>
                  <a:pt x="109" y="1538"/>
                </a:lnTo>
                <a:lnTo>
                  <a:pt x="112" y="1543"/>
                </a:lnTo>
                <a:lnTo>
                  <a:pt x="114" y="1551"/>
                </a:lnTo>
                <a:lnTo>
                  <a:pt x="115" y="1562"/>
                </a:lnTo>
                <a:lnTo>
                  <a:pt x="118" y="1573"/>
                </a:lnTo>
                <a:lnTo>
                  <a:pt x="118" y="1573"/>
                </a:lnTo>
                <a:lnTo>
                  <a:pt x="119" y="1580"/>
                </a:lnTo>
                <a:lnTo>
                  <a:pt x="120" y="1588"/>
                </a:lnTo>
                <a:lnTo>
                  <a:pt x="119" y="1606"/>
                </a:lnTo>
                <a:lnTo>
                  <a:pt x="118" y="1625"/>
                </a:lnTo>
                <a:lnTo>
                  <a:pt x="118" y="1644"/>
                </a:lnTo>
                <a:lnTo>
                  <a:pt x="118" y="1644"/>
                </a:lnTo>
                <a:lnTo>
                  <a:pt x="120" y="1656"/>
                </a:lnTo>
                <a:lnTo>
                  <a:pt x="123" y="1665"/>
                </a:lnTo>
                <a:lnTo>
                  <a:pt x="126" y="1669"/>
                </a:lnTo>
                <a:lnTo>
                  <a:pt x="127" y="1670"/>
                </a:lnTo>
                <a:lnTo>
                  <a:pt x="153" y="1678"/>
                </a:lnTo>
                <a:lnTo>
                  <a:pt x="153" y="1678"/>
                </a:lnTo>
                <a:lnTo>
                  <a:pt x="175" y="1681"/>
                </a:lnTo>
                <a:lnTo>
                  <a:pt x="227" y="1685"/>
                </a:lnTo>
                <a:lnTo>
                  <a:pt x="282" y="1689"/>
                </a:lnTo>
                <a:lnTo>
                  <a:pt x="306" y="1689"/>
                </a:lnTo>
                <a:lnTo>
                  <a:pt x="321" y="1688"/>
                </a:lnTo>
                <a:lnTo>
                  <a:pt x="321" y="1688"/>
                </a:lnTo>
                <a:lnTo>
                  <a:pt x="329" y="1685"/>
                </a:lnTo>
                <a:lnTo>
                  <a:pt x="334" y="1681"/>
                </a:lnTo>
                <a:lnTo>
                  <a:pt x="339" y="1678"/>
                </a:lnTo>
                <a:lnTo>
                  <a:pt x="340" y="1676"/>
                </a:lnTo>
                <a:lnTo>
                  <a:pt x="340" y="1672"/>
                </a:lnTo>
                <a:lnTo>
                  <a:pt x="340" y="1669"/>
                </a:lnTo>
                <a:lnTo>
                  <a:pt x="337" y="1661"/>
                </a:lnTo>
                <a:lnTo>
                  <a:pt x="337" y="1661"/>
                </a:lnTo>
                <a:lnTo>
                  <a:pt x="334" y="1656"/>
                </a:lnTo>
                <a:lnTo>
                  <a:pt x="328" y="1651"/>
                </a:lnTo>
                <a:lnTo>
                  <a:pt x="310" y="1637"/>
                </a:lnTo>
                <a:lnTo>
                  <a:pt x="292" y="1625"/>
                </a:lnTo>
                <a:lnTo>
                  <a:pt x="286" y="1619"/>
                </a:lnTo>
                <a:lnTo>
                  <a:pt x="285" y="1617"/>
                </a:lnTo>
                <a:lnTo>
                  <a:pt x="285" y="1617"/>
                </a:lnTo>
                <a:lnTo>
                  <a:pt x="284" y="1613"/>
                </a:lnTo>
                <a:lnTo>
                  <a:pt x="281" y="1606"/>
                </a:lnTo>
                <a:lnTo>
                  <a:pt x="269" y="1584"/>
                </a:lnTo>
                <a:lnTo>
                  <a:pt x="249" y="1547"/>
                </a:lnTo>
                <a:lnTo>
                  <a:pt x="249" y="1547"/>
                </a:lnTo>
                <a:lnTo>
                  <a:pt x="249" y="1541"/>
                </a:lnTo>
                <a:lnTo>
                  <a:pt x="249" y="1530"/>
                </a:lnTo>
                <a:lnTo>
                  <a:pt x="251" y="1501"/>
                </a:lnTo>
                <a:lnTo>
                  <a:pt x="252" y="1470"/>
                </a:lnTo>
                <a:lnTo>
                  <a:pt x="252" y="1459"/>
                </a:lnTo>
                <a:lnTo>
                  <a:pt x="249" y="1451"/>
                </a:lnTo>
                <a:lnTo>
                  <a:pt x="249" y="1451"/>
                </a:lnTo>
                <a:lnTo>
                  <a:pt x="249" y="1440"/>
                </a:lnTo>
                <a:lnTo>
                  <a:pt x="249" y="1423"/>
                </a:lnTo>
                <a:lnTo>
                  <a:pt x="255" y="1375"/>
                </a:lnTo>
                <a:lnTo>
                  <a:pt x="262" y="1325"/>
                </a:lnTo>
                <a:lnTo>
                  <a:pt x="267" y="1292"/>
                </a:lnTo>
                <a:lnTo>
                  <a:pt x="267" y="1292"/>
                </a:lnTo>
                <a:lnTo>
                  <a:pt x="291" y="1181"/>
                </a:lnTo>
                <a:lnTo>
                  <a:pt x="306" y="1111"/>
                </a:lnTo>
                <a:lnTo>
                  <a:pt x="310" y="1086"/>
                </a:lnTo>
                <a:lnTo>
                  <a:pt x="311" y="1072"/>
                </a:lnTo>
                <a:lnTo>
                  <a:pt x="311" y="1072"/>
                </a:lnTo>
                <a:lnTo>
                  <a:pt x="310" y="1064"/>
                </a:lnTo>
                <a:lnTo>
                  <a:pt x="307" y="1052"/>
                </a:lnTo>
                <a:lnTo>
                  <a:pt x="299" y="1026"/>
                </a:lnTo>
                <a:lnTo>
                  <a:pt x="293" y="1006"/>
                </a:lnTo>
                <a:lnTo>
                  <a:pt x="292" y="1001"/>
                </a:lnTo>
                <a:lnTo>
                  <a:pt x="292" y="1001"/>
                </a:lnTo>
                <a:lnTo>
                  <a:pt x="293" y="1002"/>
                </a:lnTo>
                <a:lnTo>
                  <a:pt x="293" y="1002"/>
                </a:lnTo>
                <a:lnTo>
                  <a:pt x="297" y="1005"/>
                </a:lnTo>
                <a:lnTo>
                  <a:pt x="302" y="1006"/>
                </a:lnTo>
                <a:lnTo>
                  <a:pt x="306" y="1006"/>
                </a:lnTo>
                <a:lnTo>
                  <a:pt x="310" y="1005"/>
                </a:lnTo>
                <a:lnTo>
                  <a:pt x="317" y="1002"/>
                </a:lnTo>
                <a:lnTo>
                  <a:pt x="321" y="1002"/>
                </a:lnTo>
                <a:lnTo>
                  <a:pt x="321" y="1002"/>
                </a:lnTo>
                <a:lnTo>
                  <a:pt x="321" y="1002"/>
                </a:lnTo>
                <a:lnTo>
                  <a:pt x="322" y="999"/>
                </a:lnTo>
                <a:lnTo>
                  <a:pt x="326" y="994"/>
                </a:lnTo>
                <a:lnTo>
                  <a:pt x="329" y="984"/>
                </a:lnTo>
                <a:lnTo>
                  <a:pt x="365" y="993"/>
                </a:lnTo>
                <a:lnTo>
                  <a:pt x="365" y="976"/>
                </a:lnTo>
                <a:lnTo>
                  <a:pt x="329" y="967"/>
                </a:lnTo>
                <a:lnTo>
                  <a:pt x="329" y="967"/>
                </a:lnTo>
                <a:lnTo>
                  <a:pt x="330" y="954"/>
                </a:lnTo>
                <a:lnTo>
                  <a:pt x="330" y="942"/>
                </a:lnTo>
                <a:lnTo>
                  <a:pt x="330" y="936"/>
                </a:lnTo>
                <a:lnTo>
                  <a:pt x="329" y="932"/>
                </a:lnTo>
                <a:lnTo>
                  <a:pt x="329" y="932"/>
                </a:lnTo>
                <a:lnTo>
                  <a:pt x="328" y="927"/>
                </a:lnTo>
                <a:lnTo>
                  <a:pt x="329" y="923"/>
                </a:lnTo>
                <a:lnTo>
                  <a:pt x="330" y="917"/>
                </a:lnTo>
                <a:lnTo>
                  <a:pt x="333" y="913"/>
                </a:lnTo>
                <a:lnTo>
                  <a:pt x="340" y="903"/>
                </a:lnTo>
                <a:lnTo>
                  <a:pt x="347" y="897"/>
                </a:lnTo>
                <a:lnTo>
                  <a:pt x="347" y="897"/>
                </a:lnTo>
                <a:lnTo>
                  <a:pt x="350" y="894"/>
                </a:lnTo>
                <a:lnTo>
                  <a:pt x="354" y="891"/>
                </a:lnTo>
                <a:lnTo>
                  <a:pt x="365" y="888"/>
                </a:lnTo>
                <a:lnTo>
                  <a:pt x="378" y="884"/>
                </a:lnTo>
                <a:lnTo>
                  <a:pt x="391" y="879"/>
                </a:lnTo>
                <a:lnTo>
                  <a:pt x="391" y="879"/>
                </a:lnTo>
                <a:lnTo>
                  <a:pt x="392" y="876"/>
                </a:lnTo>
                <a:lnTo>
                  <a:pt x="395" y="869"/>
                </a:lnTo>
                <a:lnTo>
                  <a:pt x="395" y="860"/>
                </a:lnTo>
                <a:lnTo>
                  <a:pt x="395" y="849"/>
                </a:lnTo>
                <a:lnTo>
                  <a:pt x="392" y="818"/>
                </a:lnTo>
                <a:lnTo>
                  <a:pt x="387" y="784"/>
                </a:lnTo>
                <a:lnTo>
                  <a:pt x="377" y="716"/>
                </a:lnTo>
                <a:lnTo>
                  <a:pt x="374" y="687"/>
                </a:lnTo>
                <a:lnTo>
                  <a:pt x="373" y="668"/>
                </a:lnTo>
                <a:lnTo>
                  <a:pt x="373" y="668"/>
                </a:lnTo>
                <a:lnTo>
                  <a:pt x="372" y="654"/>
                </a:lnTo>
                <a:lnTo>
                  <a:pt x="369" y="637"/>
                </a:lnTo>
                <a:lnTo>
                  <a:pt x="363" y="621"/>
                </a:lnTo>
                <a:lnTo>
                  <a:pt x="356" y="604"/>
                </a:lnTo>
                <a:lnTo>
                  <a:pt x="344" y="577"/>
                </a:lnTo>
                <a:lnTo>
                  <a:pt x="337" y="563"/>
                </a:lnTo>
                <a:lnTo>
                  <a:pt x="337" y="563"/>
                </a:lnTo>
                <a:lnTo>
                  <a:pt x="321" y="526"/>
                </a:lnTo>
                <a:lnTo>
                  <a:pt x="285" y="451"/>
                </a:lnTo>
                <a:lnTo>
                  <a:pt x="247" y="375"/>
                </a:lnTo>
                <a:lnTo>
                  <a:pt x="232" y="348"/>
                </a:lnTo>
                <a:lnTo>
                  <a:pt x="223" y="334"/>
                </a:lnTo>
                <a:lnTo>
                  <a:pt x="223" y="334"/>
                </a:lnTo>
                <a:lnTo>
                  <a:pt x="201" y="308"/>
                </a:lnTo>
                <a:lnTo>
                  <a:pt x="192" y="297"/>
                </a:lnTo>
                <a:lnTo>
                  <a:pt x="189" y="293"/>
                </a:lnTo>
                <a:lnTo>
                  <a:pt x="189" y="290"/>
                </a:lnTo>
                <a:lnTo>
                  <a:pt x="189" y="290"/>
                </a:lnTo>
                <a:lnTo>
                  <a:pt x="192" y="279"/>
                </a:lnTo>
                <a:lnTo>
                  <a:pt x="195" y="275"/>
                </a:lnTo>
                <a:lnTo>
                  <a:pt x="196" y="274"/>
                </a:lnTo>
                <a:lnTo>
                  <a:pt x="197" y="273"/>
                </a:lnTo>
                <a:lnTo>
                  <a:pt x="197" y="273"/>
                </a:lnTo>
                <a:lnTo>
                  <a:pt x="200" y="273"/>
                </a:lnTo>
                <a:lnTo>
                  <a:pt x="201" y="271"/>
                </a:lnTo>
                <a:lnTo>
                  <a:pt x="205" y="271"/>
                </a:lnTo>
                <a:lnTo>
                  <a:pt x="215" y="273"/>
                </a:lnTo>
                <a:lnTo>
                  <a:pt x="215" y="273"/>
                </a:lnTo>
                <a:lnTo>
                  <a:pt x="219" y="274"/>
                </a:lnTo>
                <a:lnTo>
                  <a:pt x="222" y="273"/>
                </a:lnTo>
                <a:lnTo>
                  <a:pt x="223" y="273"/>
                </a:lnTo>
                <a:lnTo>
                  <a:pt x="223" y="270"/>
                </a:lnTo>
                <a:lnTo>
                  <a:pt x="222" y="263"/>
                </a:lnTo>
                <a:lnTo>
                  <a:pt x="222" y="259"/>
                </a:lnTo>
                <a:lnTo>
                  <a:pt x="223" y="255"/>
                </a:lnTo>
                <a:lnTo>
                  <a:pt x="223" y="255"/>
                </a:lnTo>
                <a:lnTo>
                  <a:pt x="225" y="249"/>
                </a:lnTo>
                <a:lnTo>
                  <a:pt x="226" y="242"/>
                </a:lnTo>
                <a:lnTo>
                  <a:pt x="225" y="227"/>
                </a:lnTo>
                <a:lnTo>
                  <a:pt x="223" y="212"/>
                </a:lnTo>
                <a:lnTo>
                  <a:pt x="223" y="207"/>
                </a:lnTo>
                <a:lnTo>
                  <a:pt x="223" y="203"/>
                </a:lnTo>
                <a:lnTo>
                  <a:pt x="223" y="203"/>
                </a:lnTo>
                <a:lnTo>
                  <a:pt x="223" y="200"/>
                </a:lnTo>
                <a:lnTo>
                  <a:pt x="222" y="200"/>
                </a:lnTo>
                <a:lnTo>
                  <a:pt x="215" y="203"/>
                </a:lnTo>
                <a:lnTo>
                  <a:pt x="215" y="203"/>
                </a:lnTo>
                <a:lnTo>
                  <a:pt x="214" y="201"/>
                </a:lnTo>
                <a:lnTo>
                  <a:pt x="212" y="200"/>
                </a:lnTo>
                <a:lnTo>
                  <a:pt x="210" y="194"/>
                </a:lnTo>
                <a:lnTo>
                  <a:pt x="205" y="185"/>
                </a:lnTo>
                <a:lnTo>
                  <a:pt x="205" y="177"/>
                </a:lnTo>
                <a:lnTo>
                  <a:pt x="205" y="177"/>
                </a:lnTo>
                <a:lnTo>
                  <a:pt x="195" y="170"/>
                </a:lnTo>
                <a:lnTo>
                  <a:pt x="186" y="164"/>
                </a:lnTo>
                <a:lnTo>
                  <a:pt x="179" y="159"/>
                </a:lnTo>
                <a:lnTo>
                  <a:pt x="179" y="159"/>
                </a:lnTo>
                <a:lnTo>
                  <a:pt x="173" y="152"/>
                </a:lnTo>
                <a:lnTo>
                  <a:pt x="164" y="146"/>
                </a:lnTo>
                <a:lnTo>
                  <a:pt x="153" y="141"/>
                </a:lnTo>
                <a:lnTo>
                  <a:pt x="179" y="115"/>
                </a:lnTo>
                <a:lnTo>
                  <a:pt x="179" y="115"/>
                </a:lnTo>
                <a:lnTo>
                  <a:pt x="186" y="108"/>
                </a:lnTo>
                <a:lnTo>
                  <a:pt x="190" y="100"/>
                </a:lnTo>
                <a:lnTo>
                  <a:pt x="192" y="96"/>
                </a:lnTo>
                <a:lnTo>
                  <a:pt x="192" y="93"/>
                </a:lnTo>
                <a:lnTo>
                  <a:pt x="190" y="90"/>
                </a:lnTo>
                <a:lnTo>
                  <a:pt x="189" y="89"/>
                </a:lnTo>
                <a:lnTo>
                  <a:pt x="189" y="89"/>
                </a:lnTo>
                <a:lnTo>
                  <a:pt x="185" y="87"/>
                </a:lnTo>
                <a:lnTo>
                  <a:pt x="178" y="90"/>
                </a:lnTo>
                <a:lnTo>
                  <a:pt x="160" y="98"/>
                </a:lnTo>
                <a:lnTo>
                  <a:pt x="144" y="108"/>
                </a:lnTo>
                <a:lnTo>
                  <a:pt x="136" y="115"/>
                </a:lnTo>
                <a:lnTo>
                  <a:pt x="136" y="115"/>
                </a:lnTo>
                <a:close/>
                <a:moveTo>
                  <a:pt x="233" y="167"/>
                </a:moveTo>
                <a:lnTo>
                  <a:pt x="233" y="167"/>
                </a:lnTo>
                <a:lnTo>
                  <a:pt x="244" y="175"/>
                </a:lnTo>
                <a:lnTo>
                  <a:pt x="259" y="185"/>
                </a:lnTo>
                <a:lnTo>
                  <a:pt x="259" y="185"/>
                </a:lnTo>
                <a:lnTo>
                  <a:pt x="260" y="185"/>
                </a:lnTo>
                <a:lnTo>
                  <a:pt x="264" y="183"/>
                </a:lnTo>
                <a:lnTo>
                  <a:pt x="273" y="178"/>
                </a:lnTo>
                <a:lnTo>
                  <a:pt x="281" y="168"/>
                </a:lnTo>
                <a:lnTo>
                  <a:pt x="284" y="163"/>
                </a:lnTo>
                <a:lnTo>
                  <a:pt x="285" y="159"/>
                </a:lnTo>
                <a:lnTo>
                  <a:pt x="285" y="159"/>
                </a:lnTo>
                <a:lnTo>
                  <a:pt x="286" y="155"/>
                </a:lnTo>
                <a:lnTo>
                  <a:pt x="289" y="153"/>
                </a:lnTo>
                <a:lnTo>
                  <a:pt x="295" y="152"/>
                </a:lnTo>
                <a:lnTo>
                  <a:pt x="299" y="153"/>
                </a:lnTo>
                <a:lnTo>
                  <a:pt x="311" y="156"/>
                </a:lnTo>
                <a:lnTo>
                  <a:pt x="321" y="159"/>
                </a:lnTo>
                <a:lnTo>
                  <a:pt x="321" y="159"/>
                </a:lnTo>
                <a:lnTo>
                  <a:pt x="323" y="159"/>
                </a:lnTo>
                <a:lnTo>
                  <a:pt x="328" y="157"/>
                </a:lnTo>
                <a:lnTo>
                  <a:pt x="334" y="153"/>
                </a:lnTo>
                <a:lnTo>
                  <a:pt x="341" y="148"/>
                </a:lnTo>
                <a:lnTo>
                  <a:pt x="347" y="141"/>
                </a:lnTo>
                <a:lnTo>
                  <a:pt x="347" y="141"/>
                </a:lnTo>
                <a:lnTo>
                  <a:pt x="350" y="135"/>
                </a:lnTo>
                <a:lnTo>
                  <a:pt x="354" y="134"/>
                </a:lnTo>
                <a:lnTo>
                  <a:pt x="358" y="133"/>
                </a:lnTo>
                <a:lnTo>
                  <a:pt x="365" y="133"/>
                </a:lnTo>
                <a:lnTo>
                  <a:pt x="365" y="133"/>
                </a:lnTo>
                <a:lnTo>
                  <a:pt x="369" y="131"/>
                </a:lnTo>
                <a:lnTo>
                  <a:pt x="372" y="129"/>
                </a:lnTo>
                <a:lnTo>
                  <a:pt x="378" y="122"/>
                </a:lnTo>
                <a:lnTo>
                  <a:pt x="391" y="105"/>
                </a:lnTo>
                <a:lnTo>
                  <a:pt x="391" y="105"/>
                </a:lnTo>
                <a:lnTo>
                  <a:pt x="398" y="97"/>
                </a:lnTo>
                <a:lnTo>
                  <a:pt x="399" y="94"/>
                </a:lnTo>
                <a:lnTo>
                  <a:pt x="399" y="89"/>
                </a:lnTo>
                <a:lnTo>
                  <a:pt x="399" y="89"/>
                </a:lnTo>
                <a:lnTo>
                  <a:pt x="399" y="85"/>
                </a:lnTo>
                <a:lnTo>
                  <a:pt x="398" y="81"/>
                </a:lnTo>
                <a:lnTo>
                  <a:pt x="392" y="72"/>
                </a:lnTo>
                <a:lnTo>
                  <a:pt x="391" y="68"/>
                </a:lnTo>
                <a:lnTo>
                  <a:pt x="389" y="64"/>
                </a:lnTo>
                <a:lnTo>
                  <a:pt x="389" y="59"/>
                </a:lnTo>
                <a:lnTo>
                  <a:pt x="391" y="53"/>
                </a:lnTo>
                <a:lnTo>
                  <a:pt x="391" y="53"/>
                </a:lnTo>
                <a:lnTo>
                  <a:pt x="398" y="34"/>
                </a:lnTo>
                <a:lnTo>
                  <a:pt x="399" y="26"/>
                </a:lnTo>
                <a:lnTo>
                  <a:pt x="399" y="17"/>
                </a:lnTo>
                <a:lnTo>
                  <a:pt x="399" y="17"/>
                </a:lnTo>
                <a:lnTo>
                  <a:pt x="398" y="13"/>
                </a:lnTo>
                <a:lnTo>
                  <a:pt x="393" y="11"/>
                </a:lnTo>
                <a:lnTo>
                  <a:pt x="389" y="8"/>
                </a:lnTo>
                <a:lnTo>
                  <a:pt x="384" y="6"/>
                </a:lnTo>
                <a:lnTo>
                  <a:pt x="373" y="4"/>
                </a:lnTo>
                <a:lnTo>
                  <a:pt x="365" y="0"/>
                </a:lnTo>
                <a:lnTo>
                  <a:pt x="365" y="0"/>
                </a:lnTo>
                <a:lnTo>
                  <a:pt x="361" y="0"/>
                </a:lnTo>
                <a:lnTo>
                  <a:pt x="355" y="2"/>
                </a:lnTo>
                <a:lnTo>
                  <a:pt x="343" y="12"/>
                </a:lnTo>
                <a:lnTo>
                  <a:pt x="330" y="22"/>
                </a:lnTo>
                <a:lnTo>
                  <a:pt x="325" y="26"/>
                </a:lnTo>
                <a:lnTo>
                  <a:pt x="321" y="27"/>
                </a:lnTo>
                <a:lnTo>
                  <a:pt x="321" y="27"/>
                </a:lnTo>
                <a:lnTo>
                  <a:pt x="317" y="27"/>
                </a:lnTo>
                <a:lnTo>
                  <a:pt x="313" y="30"/>
                </a:lnTo>
                <a:lnTo>
                  <a:pt x="303" y="37"/>
                </a:lnTo>
                <a:lnTo>
                  <a:pt x="295" y="44"/>
                </a:lnTo>
                <a:lnTo>
                  <a:pt x="289" y="45"/>
                </a:lnTo>
                <a:lnTo>
                  <a:pt x="285" y="45"/>
                </a:lnTo>
                <a:lnTo>
                  <a:pt x="285" y="45"/>
                </a:lnTo>
                <a:lnTo>
                  <a:pt x="281" y="44"/>
                </a:lnTo>
                <a:lnTo>
                  <a:pt x="277" y="45"/>
                </a:lnTo>
                <a:lnTo>
                  <a:pt x="274" y="48"/>
                </a:lnTo>
                <a:lnTo>
                  <a:pt x="271" y="50"/>
                </a:lnTo>
                <a:lnTo>
                  <a:pt x="269" y="57"/>
                </a:lnTo>
                <a:lnTo>
                  <a:pt x="267" y="61"/>
                </a:lnTo>
                <a:lnTo>
                  <a:pt x="267" y="61"/>
                </a:lnTo>
                <a:lnTo>
                  <a:pt x="266" y="70"/>
                </a:lnTo>
                <a:lnTo>
                  <a:pt x="260" y="86"/>
                </a:lnTo>
                <a:lnTo>
                  <a:pt x="255" y="100"/>
                </a:lnTo>
                <a:lnTo>
                  <a:pt x="252" y="104"/>
                </a:lnTo>
                <a:lnTo>
                  <a:pt x="249" y="105"/>
                </a:lnTo>
                <a:lnTo>
                  <a:pt x="249" y="105"/>
                </a:lnTo>
                <a:lnTo>
                  <a:pt x="248" y="105"/>
                </a:lnTo>
                <a:lnTo>
                  <a:pt x="245" y="107"/>
                </a:lnTo>
                <a:lnTo>
                  <a:pt x="240" y="111"/>
                </a:lnTo>
                <a:lnTo>
                  <a:pt x="236" y="119"/>
                </a:lnTo>
                <a:lnTo>
                  <a:pt x="233" y="133"/>
                </a:lnTo>
                <a:lnTo>
                  <a:pt x="233" y="133"/>
                </a:lnTo>
                <a:lnTo>
                  <a:pt x="232" y="146"/>
                </a:lnTo>
                <a:lnTo>
                  <a:pt x="232" y="157"/>
                </a:lnTo>
                <a:lnTo>
                  <a:pt x="233" y="167"/>
                </a:lnTo>
                <a:lnTo>
                  <a:pt x="233" y="1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3C2D1377-3BD4-4283-89C6-AC6D16DC9AF1}"/>
              </a:ext>
            </a:extLst>
          </p:cNvPr>
          <p:cNvSpPr>
            <a:spLocks/>
          </p:cNvSpPr>
          <p:nvPr/>
        </p:nvSpPr>
        <p:spPr bwMode="auto">
          <a:xfrm>
            <a:off x="6633323" y="708732"/>
            <a:ext cx="396629" cy="1688365"/>
          </a:xfrm>
          <a:custGeom>
            <a:avLst/>
            <a:gdLst>
              <a:gd name="T0" fmla="*/ 147 w 405"/>
              <a:gd name="T1" fmla="*/ 20 h 1724"/>
              <a:gd name="T2" fmla="*/ 121 w 405"/>
              <a:gd name="T3" fmla="*/ 37 h 1724"/>
              <a:gd name="T4" fmla="*/ 97 w 405"/>
              <a:gd name="T5" fmla="*/ 61 h 1724"/>
              <a:gd name="T6" fmla="*/ 97 w 405"/>
              <a:gd name="T7" fmla="*/ 115 h 1724"/>
              <a:gd name="T8" fmla="*/ 105 w 405"/>
              <a:gd name="T9" fmla="*/ 149 h 1724"/>
              <a:gd name="T10" fmla="*/ 105 w 405"/>
              <a:gd name="T11" fmla="*/ 186 h 1724"/>
              <a:gd name="T12" fmla="*/ 105 w 405"/>
              <a:gd name="T13" fmla="*/ 203 h 1724"/>
              <a:gd name="T14" fmla="*/ 97 w 405"/>
              <a:gd name="T15" fmla="*/ 229 h 1724"/>
              <a:gd name="T16" fmla="*/ 89 w 405"/>
              <a:gd name="T17" fmla="*/ 247 h 1724"/>
              <a:gd name="T18" fmla="*/ 27 w 405"/>
              <a:gd name="T19" fmla="*/ 326 h 1724"/>
              <a:gd name="T20" fmla="*/ 8 w 405"/>
              <a:gd name="T21" fmla="*/ 480 h 1724"/>
              <a:gd name="T22" fmla="*/ 1 w 405"/>
              <a:gd name="T23" fmla="*/ 633 h 1724"/>
              <a:gd name="T24" fmla="*/ 53 w 405"/>
              <a:gd name="T25" fmla="*/ 755 h 1724"/>
              <a:gd name="T26" fmla="*/ 78 w 405"/>
              <a:gd name="T27" fmla="*/ 861 h 1724"/>
              <a:gd name="T28" fmla="*/ 89 w 405"/>
              <a:gd name="T29" fmla="*/ 949 h 1724"/>
              <a:gd name="T30" fmla="*/ 97 w 405"/>
              <a:gd name="T31" fmla="*/ 1015 h 1724"/>
              <a:gd name="T32" fmla="*/ 99 w 405"/>
              <a:gd name="T33" fmla="*/ 1065 h 1724"/>
              <a:gd name="T34" fmla="*/ 107 w 405"/>
              <a:gd name="T35" fmla="*/ 1406 h 1724"/>
              <a:gd name="T36" fmla="*/ 107 w 405"/>
              <a:gd name="T37" fmla="*/ 1543 h 1724"/>
              <a:gd name="T38" fmla="*/ 123 w 405"/>
              <a:gd name="T39" fmla="*/ 1591 h 1724"/>
              <a:gd name="T40" fmla="*/ 123 w 405"/>
              <a:gd name="T41" fmla="*/ 1617 h 1724"/>
              <a:gd name="T42" fmla="*/ 122 w 405"/>
              <a:gd name="T43" fmla="*/ 1650 h 1724"/>
              <a:gd name="T44" fmla="*/ 133 w 405"/>
              <a:gd name="T45" fmla="*/ 1685 h 1724"/>
              <a:gd name="T46" fmla="*/ 149 w 405"/>
              <a:gd name="T47" fmla="*/ 1714 h 1724"/>
              <a:gd name="T48" fmla="*/ 282 w 405"/>
              <a:gd name="T49" fmla="*/ 1724 h 1724"/>
              <a:gd name="T50" fmla="*/ 315 w 405"/>
              <a:gd name="T51" fmla="*/ 1713 h 1724"/>
              <a:gd name="T52" fmla="*/ 368 w 405"/>
              <a:gd name="T53" fmla="*/ 1702 h 1724"/>
              <a:gd name="T54" fmla="*/ 402 w 405"/>
              <a:gd name="T55" fmla="*/ 1683 h 1724"/>
              <a:gd name="T56" fmla="*/ 392 w 405"/>
              <a:gd name="T57" fmla="*/ 1663 h 1724"/>
              <a:gd name="T58" fmla="*/ 339 w 405"/>
              <a:gd name="T59" fmla="*/ 1643 h 1724"/>
              <a:gd name="T60" fmla="*/ 271 w 405"/>
              <a:gd name="T61" fmla="*/ 1598 h 1724"/>
              <a:gd name="T62" fmla="*/ 277 w 405"/>
              <a:gd name="T63" fmla="*/ 1592 h 1724"/>
              <a:gd name="T64" fmla="*/ 292 w 405"/>
              <a:gd name="T65" fmla="*/ 1585 h 1724"/>
              <a:gd name="T66" fmla="*/ 289 w 405"/>
              <a:gd name="T67" fmla="*/ 1500 h 1724"/>
              <a:gd name="T68" fmla="*/ 289 w 405"/>
              <a:gd name="T69" fmla="*/ 1444 h 1724"/>
              <a:gd name="T70" fmla="*/ 291 w 405"/>
              <a:gd name="T71" fmla="*/ 1336 h 1724"/>
              <a:gd name="T72" fmla="*/ 300 w 405"/>
              <a:gd name="T73" fmla="*/ 1042 h 1724"/>
              <a:gd name="T74" fmla="*/ 315 w 405"/>
              <a:gd name="T75" fmla="*/ 964 h 1724"/>
              <a:gd name="T76" fmla="*/ 322 w 405"/>
              <a:gd name="T77" fmla="*/ 1002 h 1724"/>
              <a:gd name="T78" fmla="*/ 335 w 405"/>
              <a:gd name="T79" fmla="*/ 1020 h 1724"/>
              <a:gd name="T80" fmla="*/ 405 w 405"/>
              <a:gd name="T81" fmla="*/ 1002 h 1724"/>
              <a:gd name="T82" fmla="*/ 363 w 405"/>
              <a:gd name="T83" fmla="*/ 972 h 1724"/>
              <a:gd name="T84" fmla="*/ 351 w 405"/>
              <a:gd name="T85" fmla="*/ 927 h 1724"/>
              <a:gd name="T86" fmla="*/ 343 w 405"/>
              <a:gd name="T87" fmla="*/ 905 h 1724"/>
              <a:gd name="T88" fmla="*/ 373 w 405"/>
              <a:gd name="T89" fmla="*/ 887 h 1724"/>
              <a:gd name="T90" fmla="*/ 392 w 405"/>
              <a:gd name="T91" fmla="*/ 851 h 1724"/>
              <a:gd name="T92" fmla="*/ 396 w 405"/>
              <a:gd name="T93" fmla="*/ 799 h 1724"/>
              <a:gd name="T94" fmla="*/ 378 w 405"/>
              <a:gd name="T95" fmla="*/ 607 h 1724"/>
              <a:gd name="T96" fmla="*/ 340 w 405"/>
              <a:gd name="T97" fmla="*/ 472 h 1724"/>
              <a:gd name="T98" fmla="*/ 285 w 405"/>
              <a:gd name="T99" fmla="*/ 329 h 1724"/>
              <a:gd name="T100" fmla="*/ 269 w 405"/>
              <a:gd name="T101" fmla="*/ 271 h 1724"/>
              <a:gd name="T102" fmla="*/ 263 w 405"/>
              <a:gd name="T103" fmla="*/ 255 h 1724"/>
              <a:gd name="T104" fmla="*/ 259 w 405"/>
              <a:gd name="T105" fmla="*/ 247 h 1724"/>
              <a:gd name="T106" fmla="*/ 237 w 405"/>
              <a:gd name="T107" fmla="*/ 247 h 1724"/>
              <a:gd name="T108" fmla="*/ 270 w 405"/>
              <a:gd name="T109" fmla="*/ 208 h 1724"/>
              <a:gd name="T110" fmla="*/ 281 w 405"/>
              <a:gd name="T111" fmla="*/ 133 h 1724"/>
              <a:gd name="T112" fmla="*/ 288 w 405"/>
              <a:gd name="T113" fmla="*/ 126 h 1724"/>
              <a:gd name="T114" fmla="*/ 288 w 405"/>
              <a:gd name="T115" fmla="*/ 79 h 1724"/>
              <a:gd name="T116" fmla="*/ 274 w 405"/>
              <a:gd name="T117" fmla="*/ 35 h 1724"/>
              <a:gd name="T118" fmla="*/ 265 w 405"/>
              <a:gd name="T119" fmla="*/ 18 h 1724"/>
              <a:gd name="T120" fmla="*/ 237 w 405"/>
              <a:gd name="T121" fmla="*/ 0 h 1724"/>
              <a:gd name="T122" fmla="*/ 211 w 405"/>
              <a:gd name="T123" fmla="*/ 0 h 1724"/>
              <a:gd name="T124" fmla="*/ 177 w 405"/>
              <a:gd name="T125" fmla="*/ 0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5" h="1724">
                <a:moveTo>
                  <a:pt x="177" y="0"/>
                </a:moveTo>
                <a:lnTo>
                  <a:pt x="177" y="0"/>
                </a:lnTo>
                <a:lnTo>
                  <a:pt x="171" y="2"/>
                </a:lnTo>
                <a:lnTo>
                  <a:pt x="159" y="11"/>
                </a:lnTo>
                <a:lnTo>
                  <a:pt x="147" y="20"/>
                </a:lnTo>
                <a:lnTo>
                  <a:pt x="141" y="27"/>
                </a:lnTo>
                <a:lnTo>
                  <a:pt x="141" y="27"/>
                </a:lnTo>
                <a:lnTo>
                  <a:pt x="140" y="29"/>
                </a:lnTo>
                <a:lnTo>
                  <a:pt x="134" y="30"/>
                </a:lnTo>
                <a:lnTo>
                  <a:pt x="121" y="37"/>
                </a:lnTo>
                <a:lnTo>
                  <a:pt x="112" y="42"/>
                </a:lnTo>
                <a:lnTo>
                  <a:pt x="105" y="48"/>
                </a:lnTo>
                <a:lnTo>
                  <a:pt x="100" y="55"/>
                </a:lnTo>
                <a:lnTo>
                  <a:pt x="99" y="57"/>
                </a:lnTo>
                <a:lnTo>
                  <a:pt x="97" y="61"/>
                </a:lnTo>
                <a:lnTo>
                  <a:pt x="97" y="61"/>
                </a:lnTo>
                <a:lnTo>
                  <a:pt x="96" y="78"/>
                </a:lnTo>
                <a:lnTo>
                  <a:pt x="94" y="92"/>
                </a:lnTo>
                <a:lnTo>
                  <a:pt x="94" y="103"/>
                </a:lnTo>
                <a:lnTo>
                  <a:pt x="97" y="115"/>
                </a:lnTo>
                <a:lnTo>
                  <a:pt x="97" y="115"/>
                </a:lnTo>
                <a:lnTo>
                  <a:pt x="103" y="131"/>
                </a:lnTo>
                <a:lnTo>
                  <a:pt x="105" y="140"/>
                </a:lnTo>
                <a:lnTo>
                  <a:pt x="105" y="149"/>
                </a:lnTo>
                <a:lnTo>
                  <a:pt x="105" y="149"/>
                </a:lnTo>
                <a:lnTo>
                  <a:pt x="107" y="171"/>
                </a:lnTo>
                <a:lnTo>
                  <a:pt x="107" y="179"/>
                </a:lnTo>
                <a:lnTo>
                  <a:pt x="105" y="185"/>
                </a:lnTo>
                <a:lnTo>
                  <a:pt x="105" y="185"/>
                </a:lnTo>
                <a:lnTo>
                  <a:pt x="105" y="186"/>
                </a:lnTo>
                <a:lnTo>
                  <a:pt x="105" y="189"/>
                </a:lnTo>
                <a:lnTo>
                  <a:pt x="107" y="192"/>
                </a:lnTo>
                <a:lnTo>
                  <a:pt x="108" y="196"/>
                </a:lnTo>
                <a:lnTo>
                  <a:pt x="108" y="199"/>
                </a:lnTo>
                <a:lnTo>
                  <a:pt x="105" y="203"/>
                </a:lnTo>
                <a:lnTo>
                  <a:pt x="105" y="203"/>
                </a:lnTo>
                <a:lnTo>
                  <a:pt x="104" y="210"/>
                </a:lnTo>
                <a:lnTo>
                  <a:pt x="103" y="215"/>
                </a:lnTo>
                <a:lnTo>
                  <a:pt x="101" y="221"/>
                </a:lnTo>
                <a:lnTo>
                  <a:pt x="97" y="229"/>
                </a:lnTo>
                <a:lnTo>
                  <a:pt x="97" y="229"/>
                </a:lnTo>
                <a:lnTo>
                  <a:pt x="93" y="236"/>
                </a:lnTo>
                <a:lnTo>
                  <a:pt x="92" y="238"/>
                </a:lnTo>
                <a:lnTo>
                  <a:pt x="92" y="241"/>
                </a:lnTo>
                <a:lnTo>
                  <a:pt x="89" y="247"/>
                </a:lnTo>
                <a:lnTo>
                  <a:pt x="89" y="247"/>
                </a:lnTo>
                <a:lnTo>
                  <a:pt x="59" y="284"/>
                </a:lnTo>
                <a:lnTo>
                  <a:pt x="40" y="307"/>
                </a:lnTo>
                <a:lnTo>
                  <a:pt x="27" y="326"/>
                </a:lnTo>
                <a:lnTo>
                  <a:pt x="27" y="326"/>
                </a:lnTo>
                <a:lnTo>
                  <a:pt x="25" y="332"/>
                </a:lnTo>
                <a:lnTo>
                  <a:pt x="23" y="343"/>
                </a:lnTo>
                <a:lnTo>
                  <a:pt x="18" y="378"/>
                </a:lnTo>
                <a:lnTo>
                  <a:pt x="12" y="426"/>
                </a:lnTo>
                <a:lnTo>
                  <a:pt x="8" y="480"/>
                </a:lnTo>
                <a:lnTo>
                  <a:pt x="1" y="581"/>
                </a:lnTo>
                <a:lnTo>
                  <a:pt x="0" y="617"/>
                </a:lnTo>
                <a:lnTo>
                  <a:pt x="0" y="628"/>
                </a:lnTo>
                <a:lnTo>
                  <a:pt x="1" y="633"/>
                </a:lnTo>
                <a:lnTo>
                  <a:pt x="1" y="633"/>
                </a:lnTo>
                <a:lnTo>
                  <a:pt x="29" y="695"/>
                </a:lnTo>
                <a:lnTo>
                  <a:pt x="46" y="734"/>
                </a:lnTo>
                <a:lnTo>
                  <a:pt x="52" y="747"/>
                </a:lnTo>
                <a:lnTo>
                  <a:pt x="53" y="755"/>
                </a:lnTo>
                <a:lnTo>
                  <a:pt x="53" y="755"/>
                </a:lnTo>
                <a:lnTo>
                  <a:pt x="55" y="764"/>
                </a:lnTo>
                <a:lnTo>
                  <a:pt x="57" y="775"/>
                </a:lnTo>
                <a:lnTo>
                  <a:pt x="66" y="805"/>
                </a:lnTo>
                <a:lnTo>
                  <a:pt x="75" y="843"/>
                </a:lnTo>
                <a:lnTo>
                  <a:pt x="78" y="861"/>
                </a:lnTo>
                <a:lnTo>
                  <a:pt x="79" y="879"/>
                </a:lnTo>
                <a:lnTo>
                  <a:pt x="79" y="879"/>
                </a:lnTo>
                <a:lnTo>
                  <a:pt x="81" y="897"/>
                </a:lnTo>
                <a:lnTo>
                  <a:pt x="84" y="915"/>
                </a:lnTo>
                <a:lnTo>
                  <a:pt x="89" y="949"/>
                </a:lnTo>
                <a:lnTo>
                  <a:pt x="94" y="979"/>
                </a:lnTo>
                <a:lnTo>
                  <a:pt x="97" y="991"/>
                </a:lnTo>
                <a:lnTo>
                  <a:pt x="97" y="1002"/>
                </a:lnTo>
                <a:lnTo>
                  <a:pt x="97" y="1002"/>
                </a:lnTo>
                <a:lnTo>
                  <a:pt x="97" y="1015"/>
                </a:lnTo>
                <a:lnTo>
                  <a:pt x="96" y="1022"/>
                </a:lnTo>
                <a:lnTo>
                  <a:pt x="96" y="1030"/>
                </a:lnTo>
                <a:lnTo>
                  <a:pt x="97" y="1046"/>
                </a:lnTo>
                <a:lnTo>
                  <a:pt x="97" y="1046"/>
                </a:lnTo>
                <a:lnTo>
                  <a:pt x="99" y="1065"/>
                </a:lnTo>
                <a:lnTo>
                  <a:pt x="100" y="1097"/>
                </a:lnTo>
                <a:lnTo>
                  <a:pt x="103" y="1181"/>
                </a:lnTo>
                <a:lnTo>
                  <a:pt x="105" y="1301"/>
                </a:lnTo>
                <a:lnTo>
                  <a:pt x="105" y="1301"/>
                </a:lnTo>
                <a:lnTo>
                  <a:pt x="107" y="1406"/>
                </a:lnTo>
                <a:lnTo>
                  <a:pt x="107" y="1477"/>
                </a:lnTo>
                <a:lnTo>
                  <a:pt x="105" y="1521"/>
                </a:lnTo>
                <a:lnTo>
                  <a:pt x="105" y="1521"/>
                </a:lnTo>
                <a:lnTo>
                  <a:pt x="105" y="1532"/>
                </a:lnTo>
                <a:lnTo>
                  <a:pt x="107" y="1543"/>
                </a:lnTo>
                <a:lnTo>
                  <a:pt x="110" y="1555"/>
                </a:lnTo>
                <a:lnTo>
                  <a:pt x="112" y="1566"/>
                </a:lnTo>
                <a:lnTo>
                  <a:pt x="119" y="1584"/>
                </a:lnTo>
                <a:lnTo>
                  <a:pt x="122" y="1589"/>
                </a:lnTo>
                <a:lnTo>
                  <a:pt x="123" y="1591"/>
                </a:lnTo>
                <a:lnTo>
                  <a:pt x="123" y="1591"/>
                </a:lnTo>
                <a:lnTo>
                  <a:pt x="125" y="1591"/>
                </a:lnTo>
                <a:lnTo>
                  <a:pt x="125" y="1592"/>
                </a:lnTo>
                <a:lnTo>
                  <a:pt x="125" y="1598"/>
                </a:lnTo>
                <a:lnTo>
                  <a:pt x="123" y="1617"/>
                </a:lnTo>
                <a:lnTo>
                  <a:pt x="123" y="1617"/>
                </a:lnTo>
                <a:lnTo>
                  <a:pt x="123" y="1629"/>
                </a:lnTo>
                <a:lnTo>
                  <a:pt x="122" y="1639"/>
                </a:lnTo>
                <a:lnTo>
                  <a:pt x="122" y="1647"/>
                </a:lnTo>
                <a:lnTo>
                  <a:pt x="122" y="1650"/>
                </a:lnTo>
                <a:lnTo>
                  <a:pt x="123" y="1652"/>
                </a:lnTo>
                <a:lnTo>
                  <a:pt x="123" y="1652"/>
                </a:lnTo>
                <a:lnTo>
                  <a:pt x="126" y="1657"/>
                </a:lnTo>
                <a:lnTo>
                  <a:pt x="127" y="1665"/>
                </a:lnTo>
                <a:lnTo>
                  <a:pt x="133" y="1685"/>
                </a:lnTo>
                <a:lnTo>
                  <a:pt x="136" y="1696"/>
                </a:lnTo>
                <a:lnTo>
                  <a:pt x="140" y="1705"/>
                </a:lnTo>
                <a:lnTo>
                  <a:pt x="144" y="1711"/>
                </a:lnTo>
                <a:lnTo>
                  <a:pt x="147" y="1713"/>
                </a:lnTo>
                <a:lnTo>
                  <a:pt x="149" y="1714"/>
                </a:lnTo>
                <a:lnTo>
                  <a:pt x="149" y="1714"/>
                </a:lnTo>
                <a:lnTo>
                  <a:pt x="178" y="1716"/>
                </a:lnTo>
                <a:lnTo>
                  <a:pt x="223" y="1721"/>
                </a:lnTo>
                <a:lnTo>
                  <a:pt x="267" y="1724"/>
                </a:lnTo>
                <a:lnTo>
                  <a:pt x="282" y="1724"/>
                </a:lnTo>
                <a:lnTo>
                  <a:pt x="288" y="1724"/>
                </a:lnTo>
                <a:lnTo>
                  <a:pt x="291" y="1722"/>
                </a:lnTo>
                <a:lnTo>
                  <a:pt x="291" y="1722"/>
                </a:lnTo>
                <a:lnTo>
                  <a:pt x="300" y="1718"/>
                </a:lnTo>
                <a:lnTo>
                  <a:pt x="315" y="1713"/>
                </a:lnTo>
                <a:lnTo>
                  <a:pt x="333" y="1707"/>
                </a:lnTo>
                <a:lnTo>
                  <a:pt x="352" y="1705"/>
                </a:lnTo>
                <a:lnTo>
                  <a:pt x="352" y="1705"/>
                </a:lnTo>
                <a:lnTo>
                  <a:pt x="361" y="1705"/>
                </a:lnTo>
                <a:lnTo>
                  <a:pt x="368" y="1702"/>
                </a:lnTo>
                <a:lnTo>
                  <a:pt x="380" y="1696"/>
                </a:lnTo>
                <a:lnTo>
                  <a:pt x="396" y="1688"/>
                </a:lnTo>
                <a:lnTo>
                  <a:pt x="396" y="1688"/>
                </a:lnTo>
                <a:lnTo>
                  <a:pt x="399" y="1685"/>
                </a:lnTo>
                <a:lnTo>
                  <a:pt x="402" y="1683"/>
                </a:lnTo>
                <a:lnTo>
                  <a:pt x="400" y="1678"/>
                </a:lnTo>
                <a:lnTo>
                  <a:pt x="396" y="1670"/>
                </a:lnTo>
                <a:lnTo>
                  <a:pt x="396" y="1670"/>
                </a:lnTo>
                <a:lnTo>
                  <a:pt x="394" y="1666"/>
                </a:lnTo>
                <a:lnTo>
                  <a:pt x="392" y="1663"/>
                </a:lnTo>
                <a:lnTo>
                  <a:pt x="392" y="1661"/>
                </a:lnTo>
                <a:lnTo>
                  <a:pt x="388" y="1658"/>
                </a:lnTo>
                <a:lnTo>
                  <a:pt x="369" y="1652"/>
                </a:lnTo>
                <a:lnTo>
                  <a:pt x="369" y="1652"/>
                </a:lnTo>
                <a:lnTo>
                  <a:pt x="339" y="1643"/>
                </a:lnTo>
                <a:lnTo>
                  <a:pt x="307" y="1635"/>
                </a:lnTo>
                <a:lnTo>
                  <a:pt x="273" y="1626"/>
                </a:lnTo>
                <a:lnTo>
                  <a:pt x="273" y="1626"/>
                </a:lnTo>
                <a:lnTo>
                  <a:pt x="271" y="1610"/>
                </a:lnTo>
                <a:lnTo>
                  <a:pt x="271" y="1598"/>
                </a:lnTo>
                <a:lnTo>
                  <a:pt x="271" y="1593"/>
                </a:lnTo>
                <a:lnTo>
                  <a:pt x="273" y="1591"/>
                </a:lnTo>
                <a:lnTo>
                  <a:pt x="273" y="1591"/>
                </a:lnTo>
                <a:lnTo>
                  <a:pt x="274" y="1591"/>
                </a:lnTo>
                <a:lnTo>
                  <a:pt x="277" y="1592"/>
                </a:lnTo>
                <a:lnTo>
                  <a:pt x="281" y="1593"/>
                </a:lnTo>
                <a:lnTo>
                  <a:pt x="285" y="1595"/>
                </a:lnTo>
                <a:lnTo>
                  <a:pt x="288" y="1595"/>
                </a:lnTo>
                <a:lnTo>
                  <a:pt x="291" y="1592"/>
                </a:lnTo>
                <a:lnTo>
                  <a:pt x="292" y="1585"/>
                </a:lnTo>
                <a:lnTo>
                  <a:pt x="291" y="1573"/>
                </a:lnTo>
                <a:lnTo>
                  <a:pt x="291" y="1573"/>
                </a:lnTo>
                <a:lnTo>
                  <a:pt x="289" y="1558"/>
                </a:lnTo>
                <a:lnTo>
                  <a:pt x="288" y="1539"/>
                </a:lnTo>
                <a:lnTo>
                  <a:pt x="289" y="1500"/>
                </a:lnTo>
                <a:lnTo>
                  <a:pt x="291" y="1467"/>
                </a:lnTo>
                <a:lnTo>
                  <a:pt x="291" y="1456"/>
                </a:lnTo>
                <a:lnTo>
                  <a:pt x="291" y="1451"/>
                </a:lnTo>
                <a:lnTo>
                  <a:pt x="291" y="1451"/>
                </a:lnTo>
                <a:lnTo>
                  <a:pt x="289" y="1444"/>
                </a:lnTo>
                <a:lnTo>
                  <a:pt x="289" y="1434"/>
                </a:lnTo>
                <a:lnTo>
                  <a:pt x="289" y="1407"/>
                </a:lnTo>
                <a:lnTo>
                  <a:pt x="291" y="1371"/>
                </a:lnTo>
                <a:lnTo>
                  <a:pt x="291" y="1336"/>
                </a:lnTo>
                <a:lnTo>
                  <a:pt x="291" y="1336"/>
                </a:lnTo>
                <a:lnTo>
                  <a:pt x="289" y="1209"/>
                </a:lnTo>
                <a:lnTo>
                  <a:pt x="289" y="1139"/>
                </a:lnTo>
                <a:lnTo>
                  <a:pt x="291" y="1098"/>
                </a:lnTo>
                <a:lnTo>
                  <a:pt x="291" y="1098"/>
                </a:lnTo>
                <a:lnTo>
                  <a:pt x="300" y="1042"/>
                </a:lnTo>
                <a:lnTo>
                  <a:pt x="309" y="993"/>
                </a:lnTo>
                <a:lnTo>
                  <a:pt x="309" y="993"/>
                </a:lnTo>
                <a:lnTo>
                  <a:pt x="310" y="982"/>
                </a:lnTo>
                <a:lnTo>
                  <a:pt x="313" y="971"/>
                </a:lnTo>
                <a:lnTo>
                  <a:pt x="315" y="964"/>
                </a:lnTo>
                <a:lnTo>
                  <a:pt x="315" y="964"/>
                </a:lnTo>
                <a:lnTo>
                  <a:pt x="317" y="967"/>
                </a:lnTo>
                <a:lnTo>
                  <a:pt x="317" y="967"/>
                </a:lnTo>
                <a:lnTo>
                  <a:pt x="319" y="982"/>
                </a:lnTo>
                <a:lnTo>
                  <a:pt x="322" y="1002"/>
                </a:lnTo>
                <a:lnTo>
                  <a:pt x="325" y="1012"/>
                </a:lnTo>
                <a:lnTo>
                  <a:pt x="328" y="1019"/>
                </a:lnTo>
                <a:lnTo>
                  <a:pt x="330" y="1022"/>
                </a:lnTo>
                <a:lnTo>
                  <a:pt x="333" y="1022"/>
                </a:lnTo>
                <a:lnTo>
                  <a:pt x="335" y="1020"/>
                </a:lnTo>
                <a:lnTo>
                  <a:pt x="335" y="1020"/>
                </a:lnTo>
                <a:lnTo>
                  <a:pt x="339" y="1011"/>
                </a:lnTo>
                <a:lnTo>
                  <a:pt x="341" y="1002"/>
                </a:lnTo>
                <a:lnTo>
                  <a:pt x="343" y="993"/>
                </a:lnTo>
                <a:lnTo>
                  <a:pt x="405" y="1002"/>
                </a:lnTo>
                <a:lnTo>
                  <a:pt x="405" y="984"/>
                </a:lnTo>
                <a:lnTo>
                  <a:pt x="361" y="976"/>
                </a:lnTo>
                <a:lnTo>
                  <a:pt x="361" y="976"/>
                </a:lnTo>
                <a:lnTo>
                  <a:pt x="362" y="975"/>
                </a:lnTo>
                <a:lnTo>
                  <a:pt x="363" y="972"/>
                </a:lnTo>
                <a:lnTo>
                  <a:pt x="363" y="967"/>
                </a:lnTo>
                <a:lnTo>
                  <a:pt x="361" y="958"/>
                </a:lnTo>
                <a:lnTo>
                  <a:pt x="361" y="958"/>
                </a:lnTo>
                <a:lnTo>
                  <a:pt x="355" y="945"/>
                </a:lnTo>
                <a:lnTo>
                  <a:pt x="351" y="927"/>
                </a:lnTo>
                <a:lnTo>
                  <a:pt x="347" y="912"/>
                </a:lnTo>
                <a:lnTo>
                  <a:pt x="346" y="908"/>
                </a:lnTo>
                <a:lnTo>
                  <a:pt x="343" y="905"/>
                </a:lnTo>
                <a:lnTo>
                  <a:pt x="343" y="905"/>
                </a:lnTo>
                <a:lnTo>
                  <a:pt x="343" y="905"/>
                </a:lnTo>
                <a:lnTo>
                  <a:pt x="344" y="904"/>
                </a:lnTo>
                <a:lnTo>
                  <a:pt x="354" y="901"/>
                </a:lnTo>
                <a:lnTo>
                  <a:pt x="361" y="897"/>
                </a:lnTo>
                <a:lnTo>
                  <a:pt x="368" y="893"/>
                </a:lnTo>
                <a:lnTo>
                  <a:pt x="373" y="887"/>
                </a:lnTo>
                <a:lnTo>
                  <a:pt x="378" y="879"/>
                </a:lnTo>
                <a:lnTo>
                  <a:pt x="378" y="879"/>
                </a:lnTo>
                <a:lnTo>
                  <a:pt x="385" y="865"/>
                </a:lnTo>
                <a:lnTo>
                  <a:pt x="389" y="858"/>
                </a:lnTo>
                <a:lnTo>
                  <a:pt x="392" y="851"/>
                </a:lnTo>
                <a:lnTo>
                  <a:pt x="394" y="843"/>
                </a:lnTo>
                <a:lnTo>
                  <a:pt x="395" y="832"/>
                </a:lnTo>
                <a:lnTo>
                  <a:pt x="396" y="819"/>
                </a:lnTo>
                <a:lnTo>
                  <a:pt x="396" y="799"/>
                </a:lnTo>
                <a:lnTo>
                  <a:pt x="396" y="799"/>
                </a:lnTo>
                <a:lnTo>
                  <a:pt x="392" y="754"/>
                </a:lnTo>
                <a:lnTo>
                  <a:pt x="387" y="702"/>
                </a:lnTo>
                <a:lnTo>
                  <a:pt x="381" y="650"/>
                </a:lnTo>
                <a:lnTo>
                  <a:pt x="378" y="607"/>
                </a:lnTo>
                <a:lnTo>
                  <a:pt x="378" y="607"/>
                </a:lnTo>
                <a:lnTo>
                  <a:pt x="377" y="596"/>
                </a:lnTo>
                <a:lnTo>
                  <a:pt x="374" y="583"/>
                </a:lnTo>
                <a:lnTo>
                  <a:pt x="366" y="550"/>
                </a:lnTo>
                <a:lnTo>
                  <a:pt x="354" y="511"/>
                </a:lnTo>
                <a:lnTo>
                  <a:pt x="340" y="472"/>
                </a:lnTo>
                <a:lnTo>
                  <a:pt x="313" y="399"/>
                </a:lnTo>
                <a:lnTo>
                  <a:pt x="299" y="360"/>
                </a:lnTo>
                <a:lnTo>
                  <a:pt x="299" y="360"/>
                </a:lnTo>
                <a:lnTo>
                  <a:pt x="293" y="347"/>
                </a:lnTo>
                <a:lnTo>
                  <a:pt x="285" y="329"/>
                </a:lnTo>
                <a:lnTo>
                  <a:pt x="278" y="312"/>
                </a:lnTo>
                <a:lnTo>
                  <a:pt x="273" y="299"/>
                </a:lnTo>
                <a:lnTo>
                  <a:pt x="273" y="299"/>
                </a:lnTo>
                <a:lnTo>
                  <a:pt x="270" y="286"/>
                </a:lnTo>
                <a:lnTo>
                  <a:pt x="269" y="271"/>
                </a:lnTo>
                <a:lnTo>
                  <a:pt x="267" y="259"/>
                </a:lnTo>
                <a:lnTo>
                  <a:pt x="266" y="256"/>
                </a:lnTo>
                <a:lnTo>
                  <a:pt x="265" y="255"/>
                </a:lnTo>
                <a:lnTo>
                  <a:pt x="265" y="255"/>
                </a:lnTo>
                <a:lnTo>
                  <a:pt x="263" y="255"/>
                </a:lnTo>
                <a:lnTo>
                  <a:pt x="262" y="255"/>
                </a:lnTo>
                <a:lnTo>
                  <a:pt x="263" y="251"/>
                </a:lnTo>
                <a:lnTo>
                  <a:pt x="262" y="249"/>
                </a:lnTo>
                <a:lnTo>
                  <a:pt x="261" y="247"/>
                </a:lnTo>
                <a:lnTo>
                  <a:pt x="259" y="247"/>
                </a:lnTo>
                <a:lnTo>
                  <a:pt x="255" y="247"/>
                </a:lnTo>
                <a:lnTo>
                  <a:pt x="255" y="247"/>
                </a:lnTo>
                <a:lnTo>
                  <a:pt x="247" y="248"/>
                </a:lnTo>
                <a:lnTo>
                  <a:pt x="243" y="247"/>
                </a:lnTo>
                <a:lnTo>
                  <a:pt x="237" y="247"/>
                </a:lnTo>
                <a:lnTo>
                  <a:pt x="237" y="247"/>
                </a:lnTo>
                <a:lnTo>
                  <a:pt x="255" y="221"/>
                </a:lnTo>
                <a:lnTo>
                  <a:pt x="255" y="221"/>
                </a:lnTo>
                <a:lnTo>
                  <a:pt x="263" y="214"/>
                </a:lnTo>
                <a:lnTo>
                  <a:pt x="270" y="208"/>
                </a:lnTo>
                <a:lnTo>
                  <a:pt x="271" y="205"/>
                </a:lnTo>
                <a:lnTo>
                  <a:pt x="273" y="203"/>
                </a:lnTo>
                <a:lnTo>
                  <a:pt x="273" y="203"/>
                </a:lnTo>
                <a:lnTo>
                  <a:pt x="277" y="164"/>
                </a:lnTo>
                <a:lnTo>
                  <a:pt x="281" y="133"/>
                </a:lnTo>
                <a:lnTo>
                  <a:pt x="281" y="133"/>
                </a:lnTo>
                <a:lnTo>
                  <a:pt x="282" y="133"/>
                </a:lnTo>
                <a:lnTo>
                  <a:pt x="285" y="131"/>
                </a:lnTo>
                <a:lnTo>
                  <a:pt x="287" y="129"/>
                </a:lnTo>
                <a:lnTo>
                  <a:pt x="288" y="126"/>
                </a:lnTo>
                <a:lnTo>
                  <a:pt x="291" y="115"/>
                </a:lnTo>
                <a:lnTo>
                  <a:pt x="291" y="115"/>
                </a:lnTo>
                <a:lnTo>
                  <a:pt x="291" y="101"/>
                </a:lnTo>
                <a:lnTo>
                  <a:pt x="291" y="90"/>
                </a:lnTo>
                <a:lnTo>
                  <a:pt x="288" y="79"/>
                </a:lnTo>
                <a:lnTo>
                  <a:pt x="281" y="61"/>
                </a:lnTo>
                <a:lnTo>
                  <a:pt x="281" y="61"/>
                </a:lnTo>
                <a:lnTo>
                  <a:pt x="278" y="53"/>
                </a:lnTo>
                <a:lnTo>
                  <a:pt x="277" y="45"/>
                </a:lnTo>
                <a:lnTo>
                  <a:pt x="274" y="35"/>
                </a:lnTo>
                <a:lnTo>
                  <a:pt x="274" y="31"/>
                </a:lnTo>
                <a:lnTo>
                  <a:pt x="273" y="27"/>
                </a:lnTo>
                <a:lnTo>
                  <a:pt x="269" y="23"/>
                </a:lnTo>
                <a:lnTo>
                  <a:pt x="265" y="18"/>
                </a:lnTo>
                <a:lnTo>
                  <a:pt x="265" y="18"/>
                </a:lnTo>
                <a:lnTo>
                  <a:pt x="255" y="9"/>
                </a:lnTo>
                <a:lnTo>
                  <a:pt x="250" y="2"/>
                </a:lnTo>
                <a:lnTo>
                  <a:pt x="244" y="0"/>
                </a:lnTo>
                <a:lnTo>
                  <a:pt x="237" y="0"/>
                </a:lnTo>
                <a:lnTo>
                  <a:pt x="237" y="0"/>
                </a:lnTo>
                <a:lnTo>
                  <a:pt x="229" y="1"/>
                </a:lnTo>
                <a:lnTo>
                  <a:pt x="222" y="0"/>
                </a:lnTo>
                <a:lnTo>
                  <a:pt x="215" y="0"/>
                </a:lnTo>
                <a:lnTo>
                  <a:pt x="211" y="0"/>
                </a:lnTo>
                <a:lnTo>
                  <a:pt x="211" y="0"/>
                </a:lnTo>
                <a:lnTo>
                  <a:pt x="204" y="1"/>
                </a:lnTo>
                <a:lnTo>
                  <a:pt x="192" y="2"/>
                </a:lnTo>
                <a:lnTo>
                  <a:pt x="181" y="2"/>
                </a:lnTo>
                <a:lnTo>
                  <a:pt x="177" y="1"/>
                </a:lnTo>
                <a:lnTo>
                  <a:pt x="177" y="0"/>
                </a:lnTo>
                <a:lnTo>
                  <a:pt x="177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C7F02C81-1294-4E52-9D3A-9AD6B3B215CA}"/>
              </a:ext>
            </a:extLst>
          </p:cNvPr>
          <p:cNvSpPr>
            <a:spLocks noEditPoints="1"/>
          </p:cNvSpPr>
          <p:nvPr/>
        </p:nvSpPr>
        <p:spPr bwMode="auto">
          <a:xfrm>
            <a:off x="945861" y="2737331"/>
            <a:ext cx="550383" cy="1652130"/>
          </a:xfrm>
          <a:custGeom>
            <a:avLst/>
            <a:gdLst>
              <a:gd name="T0" fmla="*/ 92 w 562"/>
              <a:gd name="T1" fmla="*/ 148 h 1687"/>
              <a:gd name="T2" fmla="*/ 70 w 562"/>
              <a:gd name="T3" fmla="*/ 155 h 1687"/>
              <a:gd name="T4" fmla="*/ 17 w 562"/>
              <a:gd name="T5" fmla="*/ 171 h 1687"/>
              <a:gd name="T6" fmla="*/ 0 w 562"/>
              <a:gd name="T7" fmla="*/ 202 h 1687"/>
              <a:gd name="T8" fmla="*/ 20 w 562"/>
              <a:gd name="T9" fmla="*/ 254 h 1687"/>
              <a:gd name="T10" fmla="*/ 76 w 562"/>
              <a:gd name="T11" fmla="*/ 266 h 1687"/>
              <a:gd name="T12" fmla="*/ 95 w 562"/>
              <a:gd name="T13" fmla="*/ 254 h 1687"/>
              <a:gd name="T14" fmla="*/ 128 w 562"/>
              <a:gd name="T15" fmla="*/ 230 h 1687"/>
              <a:gd name="T16" fmla="*/ 165 w 562"/>
              <a:gd name="T17" fmla="*/ 210 h 1687"/>
              <a:gd name="T18" fmla="*/ 57 w 562"/>
              <a:gd name="T19" fmla="*/ 609 h 1687"/>
              <a:gd name="T20" fmla="*/ 135 w 562"/>
              <a:gd name="T21" fmla="*/ 592 h 1687"/>
              <a:gd name="T22" fmla="*/ 135 w 562"/>
              <a:gd name="T23" fmla="*/ 592 h 1687"/>
              <a:gd name="T24" fmla="*/ 128 w 562"/>
              <a:gd name="T25" fmla="*/ 761 h 1687"/>
              <a:gd name="T26" fmla="*/ 117 w 562"/>
              <a:gd name="T27" fmla="*/ 885 h 1687"/>
              <a:gd name="T28" fmla="*/ 162 w 562"/>
              <a:gd name="T29" fmla="*/ 1141 h 1687"/>
              <a:gd name="T30" fmla="*/ 180 w 562"/>
              <a:gd name="T31" fmla="*/ 1418 h 1687"/>
              <a:gd name="T32" fmla="*/ 186 w 562"/>
              <a:gd name="T33" fmla="*/ 1568 h 1687"/>
              <a:gd name="T34" fmla="*/ 184 w 562"/>
              <a:gd name="T35" fmla="*/ 1587 h 1687"/>
              <a:gd name="T36" fmla="*/ 146 w 562"/>
              <a:gd name="T37" fmla="*/ 1666 h 1687"/>
              <a:gd name="T38" fmla="*/ 172 w 562"/>
              <a:gd name="T39" fmla="*/ 1686 h 1687"/>
              <a:gd name="T40" fmla="*/ 265 w 562"/>
              <a:gd name="T41" fmla="*/ 1665 h 1687"/>
              <a:gd name="T42" fmla="*/ 282 w 562"/>
              <a:gd name="T43" fmla="*/ 1624 h 1687"/>
              <a:gd name="T44" fmla="*/ 301 w 562"/>
              <a:gd name="T45" fmla="*/ 1540 h 1687"/>
              <a:gd name="T46" fmla="*/ 326 w 562"/>
              <a:gd name="T47" fmla="*/ 1269 h 1687"/>
              <a:gd name="T48" fmla="*/ 331 w 562"/>
              <a:gd name="T49" fmla="*/ 1012 h 1687"/>
              <a:gd name="T50" fmla="*/ 353 w 562"/>
              <a:gd name="T51" fmla="*/ 1265 h 1687"/>
              <a:gd name="T52" fmla="*/ 372 w 562"/>
              <a:gd name="T53" fmla="*/ 1509 h 1687"/>
              <a:gd name="T54" fmla="*/ 398 w 562"/>
              <a:gd name="T55" fmla="*/ 1594 h 1687"/>
              <a:gd name="T56" fmla="*/ 400 w 562"/>
              <a:gd name="T57" fmla="*/ 1623 h 1687"/>
              <a:gd name="T58" fmla="*/ 433 w 562"/>
              <a:gd name="T59" fmla="*/ 1646 h 1687"/>
              <a:gd name="T60" fmla="*/ 560 w 562"/>
              <a:gd name="T61" fmla="*/ 1660 h 1687"/>
              <a:gd name="T62" fmla="*/ 529 w 562"/>
              <a:gd name="T63" fmla="*/ 1624 h 1687"/>
              <a:gd name="T64" fmla="*/ 481 w 562"/>
              <a:gd name="T65" fmla="*/ 1551 h 1687"/>
              <a:gd name="T66" fmla="*/ 501 w 562"/>
              <a:gd name="T67" fmla="*/ 1537 h 1687"/>
              <a:gd name="T68" fmla="*/ 472 w 562"/>
              <a:gd name="T69" fmla="*/ 1215 h 1687"/>
              <a:gd name="T70" fmla="*/ 500 w 562"/>
              <a:gd name="T71" fmla="*/ 878 h 1687"/>
              <a:gd name="T72" fmla="*/ 522 w 562"/>
              <a:gd name="T73" fmla="*/ 872 h 1687"/>
              <a:gd name="T74" fmla="*/ 562 w 562"/>
              <a:gd name="T75" fmla="*/ 778 h 1687"/>
              <a:gd name="T76" fmla="*/ 541 w 562"/>
              <a:gd name="T77" fmla="*/ 632 h 1687"/>
              <a:gd name="T78" fmla="*/ 541 w 562"/>
              <a:gd name="T79" fmla="*/ 372 h 1687"/>
              <a:gd name="T80" fmla="*/ 507 w 562"/>
              <a:gd name="T81" fmla="*/ 299 h 1687"/>
              <a:gd name="T82" fmla="*/ 383 w 562"/>
              <a:gd name="T83" fmla="*/ 247 h 1687"/>
              <a:gd name="T84" fmla="*/ 365 w 562"/>
              <a:gd name="T85" fmla="*/ 215 h 1687"/>
              <a:gd name="T86" fmla="*/ 393 w 562"/>
              <a:gd name="T87" fmla="*/ 139 h 1687"/>
              <a:gd name="T88" fmla="*/ 397 w 562"/>
              <a:gd name="T89" fmla="*/ 82 h 1687"/>
              <a:gd name="T90" fmla="*/ 343 w 562"/>
              <a:gd name="T91" fmla="*/ 26 h 1687"/>
              <a:gd name="T92" fmla="*/ 284 w 562"/>
              <a:gd name="T93" fmla="*/ 1 h 1687"/>
              <a:gd name="T94" fmla="*/ 214 w 562"/>
              <a:gd name="T95" fmla="*/ 21 h 1687"/>
              <a:gd name="T96" fmla="*/ 195 w 562"/>
              <a:gd name="T97" fmla="*/ 30 h 1687"/>
              <a:gd name="T98" fmla="*/ 188 w 562"/>
              <a:gd name="T99" fmla="*/ 100 h 1687"/>
              <a:gd name="T100" fmla="*/ 194 w 562"/>
              <a:gd name="T101" fmla="*/ 167 h 1687"/>
              <a:gd name="T102" fmla="*/ 195 w 562"/>
              <a:gd name="T103" fmla="*/ 188 h 1687"/>
              <a:gd name="T104" fmla="*/ 175 w 562"/>
              <a:gd name="T105" fmla="*/ 207 h 1687"/>
              <a:gd name="T106" fmla="*/ 202 w 562"/>
              <a:gd name="T107" fmla="*/ 219 h 1687"/>
              <a:gd name="T108" fmla="*/ 195 w 562"/>
              <a:gd name="T109" fmla="*/ 226 h 1687"/>
              <a:gd name="T110" fmla="*/ 125 w 562"/>
              <a:gd name="T111" fmla="*/ 295 h 1687"/>
              <a:gd name="T112" fmla="*/ 85 w 562"/>
              <a:gd name="T113" fmla="*/ 304 h 1687"/>
              <a:gd name="T114" fmla="*/ 47 w 562"/>
              <a:gd name="T115" fmla="*/ 442 h 1687"/>
              <a:gd name="T116" fmla="*/ 2 w 562"/>
              <a:gd name="T117" fmla="*/ 520 h 1687"/>
              <a:gd name="T118" fmla="*/ 57 w 562"/>
              <a:gd name="T119" fmla="*/ 609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2" h="1687">
                <a:moveTo>
                  <a:pt x="146" y="167"/>
                </a:moveTo>
                <a:lnTo>
                  <a:pt x="146" y="167"/>
                </a:lnTo>
                <a:lnTo>
                  <a:pt x="124" y="158"/>
                </a:lnTo>
                <a:lnTo>
                  <a:pt x="107" y="151"/>
                </a:lnTo>
                <a:lnTo>
                  <a:pt x="101" y="149"/>
                </a:lnTo>
                <a:lnTo>
                  <a:pt x="96" y="148"/>
                </a:lnTo>
                <a:lnTo>
                  <a:pt x="96" y="148"/>
                </a:lnTo>
                <a:lnTo>
                  <a:pt x="92" y="148"/>
                </a:lnTo>
                <a:lnTo>
                  <a:pt x="91" y="145"/>
                </a:lnTo>
                <a:lnTo>
                  <a:pt x="88" y="141"/>
                </a:lnTo>
                <a:lnTo>
                  <a:pt x="87" y="141"/>
                </a:lnTo>
                <a:lnTo>
                  <a:pt x="84" y="141"/>
                </a:lnTo>
                <a:lnTo>
                  <a:pt x="81" y="144"/>
                </a:lnTo>
                <a:lnTo>
                  <a:pt x="76" y="148"/>
                </a:lnTo>
                <a:lnTo>
                  <a:pt x="76" y="148"/>
                </a:lnTo>
                <a:lnTo>
                  <a:pt x="70" y="155"/>
                </a:lnTo>
                <a:lnTo>
                  <a:pt x="64" y="160"/>
                </a:lnTo>
                <a:lnTo>
                  <a:pt x="50" y="170"/>
                </a:lnTo>
                <a:lnTo>
                  <a:pt x="36" y="176"/>
                </a:lnTo>
                <a:lnTo>
                  <a:pt x="26" y="178"/>
                </a:lnTo>
                <a:lnTo>
                  <a:pt x="26" y="178"/>
                </a:lnTo>
                <a:lnTo>
                  <a:pt x="24" y="177"/>
                </a:lnTo>
                <a:lnTo>
                  <a:pt x="21" y="176"/>
                </a:lnTo>
                <a:lnTo>
                  <a:pt x="17" y="171"/>
                </a:lnTo>
                <a:lnTo>
                  <a:pt x="16" y="170"/>
                </a:lnTo>
                <a:lnTo>
                  <a:pt x="13" y="170"/>
                </a:lnTo>
                <a:lnTo>
                  <a:pt x="10" y="173"/>
                </a:lnTo>
                <a:lnTo>
                  <a:pt x="7" y="178"/>
                </a:lnTo>
                <a:lnTo>
                  <a:pt x="7" y="178"/>
                </a:lnTo>
                <a:lnTo>
                  <a:pt x="3" y="185"/>
                </a:lnTo>
                <a:lnTo>
                  <a:pt x="2" y="193"/>
                </a:lnTo>
                <a:lnTo>
                  <a:pt x="0" y="202"/>
                </a:lnTo>
                <a:lnTo>
                  <a:pt x="0" y="210"/>
                </a:lnTo>
                <a:lnTo>
                  <a:pt x="0" y="218"/>
                </a:lnTo>
                <a:lnTo>
                  <a:pt x="2" y="226"/>
                </a:lnTo>
                <a:lnTo>
                  <a:pt x="5" y="232"/>
                </a:lnTo>
                <a:lnTo>
                  <a:pt x="7" y="236"/>
                </a:lnTo>
                <a:lnTo>
                  <a:pt x="7" y="236"/>
                </a:lnTo>
                <a:lnTo>
                  <a:pt x="13" y="244"/>
                </a:lnTo>
                <a:lnTo>
                  <a:pt x="20" y="254"/>
                </a:lnTo>
                <a:lnTo>
                  <a:pt x="22" y="258"/>
                </a:lnTo>
                <a:lnTo>
                  <a:pt x="26" y="262"/>
                </a:lnTo>
                <a:lnTo>
                  <a:pt x="31" y="265"/>
                </a:lnTo>
                <a:lnTo>
                  <a:pt x="36" y="266"/>
                </a:lnTo>
                <a:lnTo>
                  <a:pt x="36" y="266"/>
                </a:lnTo>
                <a:lnTo>
                  <a:pt x="61" y="267"/>
                </a:lnTo>
                <a:lnTo>
                  <a:pt x="70" y="267"/>
                </a:lnTo>
                <a:lnTo>
                  <a:pt x="76" y="266"/>
                </a:lnTo>
                <a:lnTo>
                  <a:pt x="76" y="266"/>
                </a:lnTo>
                <a:lnTo>
                  <a:pt x="79" y="265"/>
                </a:lnTo>
                <a:lnTo>
                  <a:pt x="79" y="263"/>
                </a:lnTo>
                <a:lnTo>
                  <a:pt x="79" y="261"/>
                </a:lnTo>
                <a:lnTo>
                  <a:pt x="80" y="258"/>
                </a:lnTo>
                <a:lnTo>
                  <a:pt x="85" y="256"/>
                </a:lnTo>
                <a:lnTo>
                  <a:pt x="85" y="256"/>
                </a:lnTo>
                <a:lnTo>
                  <a:pt x="95" y="254"/>
                </a:lnTo>
                <a:lnTo>
                  <a:pt x="105" y="251"/>
                </a:lnTo>
                <a:lnTo>
                  <a:pt x="116" y="247"/>
                </a:lnTo>
                <a:lnTo>
                  <a:pt x="116" y="247"/>
                </a:lnTo>
                <a:lnTo>
                  <a:pt x="123" y="243"/>
                </a:lnTo>
                <a:lnTo>
                  <a:pt x="125" y="240"/>
                </a:lnTo>
                <a:lnTo>
                  <a:pt x="125" y="236"/>
                </a:lnTo>
                <a:lnTo>
                  <a:pt x="125" y="236"/>
                </a:lnTo>
                <a:lnTo>
                  <a:pt x="128" y="230"/>
                </a:lnTo>
                <a:lnTo>
                  <a:pt x="134" y="225"/>
                </a:lnTo>
                <a:lnTo>
                  <a:pt x="139" y="219"/>
                </a:lnTo>
                <a:lnTo>
                  <a:pt x="146" y="217"/>
                </a:lnTo>
                <a:lnTo>
                  <a:pt x="146" y="217"/>
                </a:lnTo>
                <a:lnTo>
                  <a:pt x="160" y="215"/>
                </a:lnTo>
                <a:lnTo>
                  <a:pt x="162" y="214"/>
                </a:lnTo>
                <a:lnTo>
                  <a:pt x="165" y="213"/>
                </a:lnTo>
                <a:lnTo>
                  <a:pt x="165" y="210"/>
                </a:lnTo>
                <a:lnTo>
                  <a:pt x="165" y="207"/>
                </a:lnTo>
                <a:lnTo>
                  <a:pt x="165" y="207"/>
                </a:lnTo>
                <a:lnTo>
                  <a:pt x="161" y="198"/>
                </a:lnTo>
                <a:lnTo>
                  <a:pt x="154" y="184"/>
                </a:lnTo>
                <a:lnTo>
                  <a:pt x="146" y="167"/>
                </a:lnTo>
                <a:lnTo>
                  <a:pt x="146" y="167"/>
                </a:lnTo>
                <a:close/>
                <a:moveTo>
                  <a:pt x="57" y="609"/>
                </a:moveTo>
                <a:lnTo>
                  <a:pt x="57" y="609"/>
                </a:lnTo>
                <a:lnTo>
                  <a:pt x="68" y="610"/>
                </a:lnTo>
                <a:lnTo>
                  <a:pt x="80" y="610"/>
                </a:lnTo>
                <a:lnTo>
                  <a:pt x="92" y="608"/>
                </a:lnTo>
                <a:lnTo>
                  <a:pt x="103" y="606"/>
                </a:lnTo>
                <a:lnTo>
                  <a:pt x="114" y="602"/>
                </a:lnTo>
                <a:lnTo>
                  <a:pt x="123" y="599"/>
                </a:lnTo>
                <a:lnTo>
                  <a:pt x="129" y="595"/>
                </a:lnTo>
                <a:lnTo>
                  <a:pt x="135" y="592"/>
                </a:lnTo>
                <a:lnTo>
                  <a:pt x="135" y="592"/>
                </a:lnTo>
                <a:lnTo>
                  <a:pt x="135" y="588"/>
                </a:lnTo>
                <a:lnTo>
                  <a:pt x="135" y="588"/>
                </a:lnTo>
                <a:lnTo>
                  <a:pt x="136" y="588"/>
                </a:lnTo>
                <a:lnTo>
                  <a:pt x="136" y="588"/>
                </a:lnTo>
                <a:lnTo>
                  <a:pt x="136" y="590"/>
                </a:lnTo>
                <a:lnTo>
                  <a:pt x="135" y="592"/>
                </a:lnTo>
                <a:lnTo>
                  <a:pt x="135" y="592"/>
                </a:lnTo>
                <a:lnTo>
                  <a:pt x="136" y="623"/>
                </a:lnTo>
                <a:lnTo>
                  <a:pt x="136" y="641"/>
                </a:lnTo>
                <a:lnTo>
                  <a:pt x="136" y="657"/>
                </a:lnTo>
                <a:lnTo>
                  <a:pt x="136" y="657"/>
                </a:lnTo>
                <a:lnTo>
                  <a:pt x="134" y="682"/>
                </a:lnTo>
                <a:lnTo>
                  <a:pt x="132" y="713"/>
                </a:lnTo>
                <a:lnTo>
                  <a:pt x="131" y="746"/>
                </a:lnTo>
                <a:lnTo>
                  <a:pt x="128" y="761"/>
                </a:lnTo>
                <a:lnTo>
                  <a:pt x="125" y="775"/>
                </a:lnTo>
                <a:lnTo>
                  <a:pt x="125" y="775"/>
                </a:lnTo>
                <a:lnTo>
                  <a:pt x="121" y="804"/>
                </a:lnTo>
                <a:lnTo>
                  <a:pt x="117" y="838"/>
                </a:lnTo>
                <a:lnTo>
                  <a:pt x="116" y="867"/>
                </a:lnTo>
                <a:lnTo>
                  <a:pt x="116" y="882"/>
                </a:lnTo>
                <a:lnTo>
                  <a:pt x="116" y="882"/>
                </a:lnTo>
                <a:lnTo>
                  <a:pt x="117" y="885"/>
                </a:lnTo>
                <a:lnTo>
                  <a:pt x="120" y="887"/>
                </a:lnTo>
                <a:lnTo>
                  <a:pt x="127" y="889"/>
                </a:lnTo>
                <a:lnTo>
                  <a:pt x="134" y="890"/>
                </a:lnTo>
                <a:lnTo>
                  <a:pt x="135" y="891"/>
                </a:lnTo>
                <a:lnTo>
                  <a:pt x="136" y="893"/>
                </a:lnTo>
                <a:lnTo>
                  <a:pt x="136" y="893"/>
                </a:lnTo>
                <a:lnTo>
                  <a:pt x="144" y="971"/>
                </a:lnTo>
                <a:lnTo>
                  <a:pt x="162" y="1141"/>
                </a:lnTo>
                <a:lnTo>
                  <a:pt x="180" y="1311"/>
                </a:lnTo>
                <a:lnTo>
                  <a:pt x="186" y="1369"/>
                </a:lnTo>
                <a:lnTo>
                  <a:pt x="186" y="1385"/>
                </a:lnTo>
                <a:lnTo>
                  <a:pt x="186" y="1392"/>
                </a:lnTo>
                <a:lnTo>
                  <a:pt x="186" y="1392"/>
                </a:lnTo>
                <a:lnTo>
                  <a:pt x="184" y="1395"/>
                </a:lnTo>
                <a:lnTo>
                  <a:pt x="183" y="1400"/>
                </a:lnTo>
                <a:lnTo>
                  <a:pt x="180" y="1418"/>
                </a:lnTo>
                <a:lnTo>
                  <a:pt x="176" y="1469"/>
                </a:lnTo>
                <a:lnTo>
                  <a:pt x="175" y="1521"/>
                </a:lnTo>
                <a:lnTo>
                  <a:pt x="175" y="1539"/>
                </a:lnTo>
                <a:lnTo>
                  <a:pt x="175" y="1548"/>
                </a:lnTo>
                <a:lnTo>
                  <a:pt x="175" y="1548"/>
                </a:lnTo>
                <a:lnTo>
                  <a:pt x="182" y="1561"/>
                </a:lnTo>
                <a:lnTo>
                  <a:pt x="186" y="1568"/>
                </a:lnTo>
                <a:lnTo>
                  <a:pt x="186" y="1568"/>
                </a:lnTo>
                <a:lnTo>
                  <a:pt x="193" y="1559"/>
                </a:lnTo>
                <a:lnTo>
                  <a:pt x="195" y="1558"/>
                </a:lnTo>
                <a:lnTo>
                  <a:pt x="197" y="1558"/>
                </a:lnTo>
                <a:lnTo>
                  <a:pt x="197" y="1562"/>
                </a:lnTo>
                <a:lnTo>
                  <a:pt x="195" y="1568"/>
                </a:lnTo>
                <a:lnTo>
                  <a:pt x="195" y="1568"/>
                </a:lnTo>
                <a:lnTo>
                  <a:pt x="191" y="1577"/>
                </a:lnTo>
                <a:lnTo>
                  <a:pt x="184" y="1587"/>
                </a:lnTo>
                <a:lnTo>
                  <a:pt x="168" y="1609"/>
                </a:lnTo>
                <a:lnTo>
                  <a:pt x="160" y="1620"/>
                </a:lnTo>
                <a:lnTo>
                  <a:pt x="153" y="1632"/>
                </a:lnTo>
                <a:lnTo>
                  <a:pt x="147" y="1644"/>
                </a:lnTo>
                <a:lnTo>
                  <a:pt x="146" y="1650"/>
                </a:lnTo>
                <a:lnTo>
                  <a:pt x="146" y="1655"/>
                </a:lnTo>
                <a:lnTo>
                  <a:pt x="146" y="1655"/>
                </a:lnTo>
                <a:lnTo>
                  <a:pt x="146" y="1666"/>
                </a:lnTo>
                <a:lnTo>
                  <a:pt x="147" y="1673"/>
                </a:lnTo>
                <a:lnTo>
                  <a:pt x="149" y="1677"/>
                </a:lnTo>
                <a:lnTo>
                  <a:pt x="151" y="1680"/>
                </a:lnTo>
                <a:lnTo>
                  <a:pt x="155" y="1683"/>
                </a:lnTo>
                <a:lnTo>
                  <a:pt x="158" y="1683"/>
                </a:lnTo>
                <a:lnTo>
                  <a:pt x="165" y="1686"/>
                </a:lnTo>
                <a:lnTo>
                  <a:pt x="165" y="1686"/>
                </a:lnTo>
                <a:lnTo>
                  <a:pt x="172" y="1686"/>
                </a:lnTo>
                <a:lnTo>
                  <a:pt x="184" y="1687"/>
                </a:lnTo>
                <a:lnTo>
                  <a:pt x="219" y="1684"/>
                </a:lnTo>
                <a:lnTo>
                  <a:pt x="250" y="1680"/>
                </a:lnTo>
                <a:lnTo>
                  <a:pt x="261" y="1679"/>
                </a:lnTo>
                <a:lnTo>
                  <a:pt x="264" y="1677"/>
                </a:lnTo>
                <a:lnTo>
                  <a:pt x="264" y="1676"/>
                </a:lnTo>
                <a:lnTo>
                  <a:pt x="264" y="1676"/>
                </a:lnTo>
                <a:lnTo>
                  <a:pt x="265" y="1665"/>
                </a:lnTo>
                <a:lnTo>
                  <a:pt x="267" y="1650"/>
                </a:lnTo>
                <a:lnTo>
                  <a:pt x="269" y="1635"/>
                </a:lnTo>
                <a:lnTo>
                  <a:pt x="272" y="1629"/>
                </a:lnTo>
                <a:lnTo>
                  <a:pt x="275" y="1627"/>
                </a:lnTo>
                <a:lnTo>
                  <a:pt x="275" y="1627"/>
                </a:lnTo>
                <a:lnTo>
                  <a:pt x="278" y="1625"/>
                </a:lnTo>
                <a:lnTo>
                  <a:pt x="280" y="1625"/>
                </a:lnTo>
                <a:lnTo>
                  <a:pt x="282" y="1624"/>
                </a:lnTo>
                <a:lnTo>
                  <a:pt x="284" y="1624"/>
                </a:lnTo>
                <a:lnTo>
                  <a:pt x="287" y="1621"/>
                </a:lnTo>
                <a:lnTo>
                  <a:pt x="290" y="1616"/>
                </a:lnTo>
                <a:lnTo>
                  <a:pt x="291" y="1609"/>
                </a:lnTo>
                <a:lnTo>
                  <a:pt x="294" y="1598"/>
                </a:lnTo>
                <a:lnTo>
                  <a:pt x="294" y="1598"/>
                </a:lnTo>
                <a:lnTo>
                  <a:pt x="298" y="1569"/>
                </a:lnTo>
                <a:lnTo>
                  <a:pt x="301" y="1540"/>
                </a:lnTo>
                <a:lnTo>
                  <a:pt x="304" y="1509"/>
                </a:lnTo>
                <a:lnTo>
                  <a:pt x="304" y="1509"/>
                </a:lnTo>
                <a:lnTo>
                  <a:pt x="313" y="1485"/>
                </a:lnTo>
                <a:lnTo>
                  <a:pt x="320" y="1466"/>
                </a:lnTo>
                <a:lnTo>
                  <a:pt x="323" y="1458"/>
                </a:lnTo>
                <a:lnTo>
                  <a:pt x="324" y="1450"/>
                </a:lnTo>
                <a:lnTo>
                  <a:pt x="324" y="1450"/>
                </a:lnTo>
                <a:lnTo>
                  <a:pt x="326" y="1269"/>
                </a:lnTo>
                <a:lnTo>
                  <a:pt x="326" y="1151"/>
                </a:lnTo>
                <a:lnTo>
                  <a:pt x="324" y="1112"/>
                </a:lnTo>
                <a:lnTo>
                  <a:pt x="324" y="1099"/>
                </a:lnTo>
                <a:lnTo>
                  <a:pt x="324" y="1099"/>
                </a:lnTo>
                <a:lnTo>
                  <a:pt x="323" y="1093"/>
                </a:lnTo>
                <a:lnTo>
                  <a:pt x="323" y="1081"/>
                </a:lnTo>
                <a:lnTo>
                  <a:pt x="327" y="1045"/>
                </a:lnTo>
                <a:lnTo>
                  <a:pt x="331" y="1012"/>
                </a:lnTo>
                <a:lnTo>
                  <a:pt x="332" y="1001"/>
                </a:lnTo>
                <a:lnTo>
                  <a:pt x="334" y="1000"/>
                </a:lnTo>
                <a:lnTo>
                  <a:pt x="334" y="1000"/>
                </a:lnTo>
                <a:lnTo>
                  <a:pt x="334" y="1000"/>
                </a:lnTo>
                <a:lnTo>
                  <a:pt x="338" y="1044"/>
                </a:lnTo>
                <a:lnTo>
                  <a:pt x="343" y="1130"/>
                </a:lnTo>
                <a:lnTo>
                  <a:pt x="350" y="1219"/>
                </a:lnTo>
                <a:lnTo>
                  <a:pt x="353" y="1265"/>
                </a:lnTo>
                <a:lnTo>
                  <a:pt x="353" y="1265"/>
                </a:lnTo>
                <a:lnTo>
                  <a:pt x="356" y="1273"/>
                </a:lnTo>
                <a:lnTo>
                  <a:pt x="359" y="1285"/>
                </a:lnTo>
                <a:lnTo>
                  <a:pt x="361" y="1311"/>
                </a:lnTo>
                <a:lnTo>
                  <a:pt x="364" y="1362"/>
                </a:lnTo>
                <a:lnTo>
                  <a:pt x="364" y="1362"/>
                </a:lnTo>
                <a:lnTo>
                  <a:pt x="367" y="1435"/>
                </a:lnTo>
                <a:lnTo>
                  <a:pt x="372" y="1509"/>
                </a:lnTo>
                <a:lnTo>
                  <a:pt x="378" y="1565"/>
                </a:lnTo>
                <a:lnTo>
                  <a:pt x="380" y="1581"/>
                </a:lnTo>
                <a:lnTo>
                  <a:pt x="382" y="1585"/>
                </a:lnTo>
                <a:lnTo>
                  <a:pt x="383" y="1587"/>
                </a:lnTo>
                <a:lnTo>
                  <a:pt x="383" y="1587"/>
                </a:lnTo>
                <a:lnTo>
                  <a:pt x="389" y="1588"/>
                </a:lnTo>
                <a:lnTo>
                  <a:pt x="394" y="1591"/>
                </a:lnTo>
                <a:lnTo>
                  <a:pt x="398" y="1594"/>
                </a:lnTo>
                <a:lnTo>
                  <a:pt x="402" y="1598"/>
                </a:lnTo>
                <a:lnTo>
                  <a:pt x="402" y="1598"/>
                </a:lnTo>
                <a:lnTo>
                  <a:pt x="404" y="1599"/>
                </a:lnTo>
                <a:lnTo>
                  <a:pt x="404" y="1602"/>
                </a:lnTo>
                <a:lnTo>
                  <a:pt x="401" y="1609"/>
                </a:lnTo>
                <a:lnTo>
                  <a:pt x="400" y="1613"/>
                </a:lnTo>
                <a:lnTo>
                  <a:pt x="400" y="1617"/>
                </a:lnTo>
                <a:lnTo>
                  <a:pt x="400" y="1623"/>
                </a:lnTo>
                <a:lnTo>
                  <a:pt x="402" y="1627"/>
                </a:lnTo>
                <a:lnTo>
                  <a:pt x="402" y="1627"/>
                </a:lnTo>
                <a:lnTo>
                  <a:pt x="407" y="1631"/>
                </a:lnTo>
                <a:lnTo>
                  <a:pt x="408" y="1633"/>
                </a:lnTo>
                <a:lnTo>
                  <a:pt x="409" y="1638"/>
                </a:lnTo>
                <a:lnTo>
                  <a:pt x="412" y="1640"/>
                </a:lnTo>
                <a:lnTo>
                  <a:pt x="416" y="1642"/>
                </a:lnTo>
                <a:lnTo>
                  <a:pt x="433" y="1646"/>
                </a:lnTo>
                <a:lnTo>
                  <a:pt x="433" y="1646"/>
                </a:lnTo>
                <a:lnTo>
                  <a:pt x="467" y="1654"/>
                </a:lnTo>
                <a:lnTo>
                  <a:pt x="509" y="1661"/>
                </a:lnTo>
                <a:lnTo>
                  <a:pt x="529" y="1664"/>
                </a:lnTo>
                <a:lnTo>
                  <a:pt x="545" y="1664"/>
                </a:lnTo>
                <a:lnTo>
                  <a:pt x="552" y="1664"/>
                </a:lnTo>
                <a:lnTo>
                  <a:pt x="557" y="1661"/>
                </a:lnTo>
                <a:lnTo>
                  <a:pt x="560" y="1660"/>
                </a:lnTo>
                <a:lnTo>
                  <a:pt x="562" y="1655"/>
                </a:lnTo>
                <a:lnTo>
                  <a:pt x="562" y="1655"/>
                </a:lnTo>
                <a:lnTo>
                  <a:pt x="562" y="1653"/>
                </a:lnTo>
                <a:lnTo>
                  <a:pt x="560" y="1649"/>
                </a:lnTo>
                <a:lnTo>
                  <a:pt x="555" y="1643"/>
                </a:lnTo>
                <a:lnTo>
                  <a:pt x="548" y="1636"/>
                </a:lnTo>
                <a:lnTo>
                  <a:pt x="538" y="1631"/>
                </a:lnTo>
                <a:lnTo>
                  <a:pt x="529" y="1624"/>
                </a:lnTo>
                <a:lnTo>
                  <a:pt x="519" y="1617"/>
                </a:lnTo>
                <a:lnTo>
                  <a:pt x="509" y="1607"/>
                </a:lnTo>
                <a:lnTo>
                  <a:pt x="503" y="1598"/>
                </a:lnTo>
                <a:lnTo>
                  <a:pt x="503" y="1598"/>
                </a:lnTo>
                <a:lnTo>
                  <a:pt x="490" y="1577"/>
                </a:lnTo>
                <a:lnTo>
                  <a:pt x="483" y="1564"/>
                </a:lnTo>
                <a:lnTo>
                  <a:pt x="481" y="1554"/>
                </a:lnTo>
                <a:lnTo>
                  <a:pt x="481" y="1551"/>
                </a:lnTo>
                <a:lnTo>
                  <a:pt x="482" y="1548"/>
                </a:lnTo>
                <a:lnTo>
                  <a:pt x="482" y="1548"/>
                </a:lnTo>
                <a:lnTo>
                  <a:pt x="485" y="1547"/>
                </a:lnTo>
                <a:lnTo>
                  <a:pt x="489" y="1547"/>
                </a:lnTo>
                <a:lnTo>
                  <a:pt x="493" y="1546"/>
                </a:lnTo>
                <a:lnTo>
                  <a:pt x="496" y="1544"/>
                </a:lnTo>
                <a:lnTo>
                  <a:pt x="500" y="1542"/>
                </a:lnTo>
                <a:lnTo>
                  <a:pt x="501" y="1537"/>
                </a:lnTo>
                <a:lnTo>
                  <a:pt x="503" y="1529"/>
                </a:lnTo>
                <a:lnTo>
                  <a:pt x="503" y="1518"/>
                </a:lnTo>
                <a:lnTo>
                  <a:pt x="503" y="1518"/>
                </a:lnTo>
                <a:lnTo>
                  <a:pt x="496" y="1463"/>
                </a:lnTo>
                <a:lnTo>
                  <a:pt x="485" y="1370"/>
                </a:lnTo>
                <a:lnTo>
                  <a:pt x="475" y="1276"/>
                </a:lnTo>
                <a:lnTo>
                  <a:pt x="472" y="1238"/>
                </a:lnTo>
                <a:lnTo>
                  <a:pt x="472" y="1215"/>
                </a:lnTo>
                <a:lnTo>
                  <a:pt x="472" y="1215"/>
                </a:lnTo>
                <a:lnTo>
                  <a:pt x="477" y="1126"/>
                </a:lnTo>
                <a:lnTo>
                  <a:pt x="479" y="1078"/>
                </a:lnTo>
                <a:lnTo>
                  <a:pt x="482" y="1040"/>
                </a:lnTo>
                <a:lnTo>
                  <a:pt x="482" y="1040"/>
                </a:lnTo>
                <a:lnTo>
                  <a:pt x="493" y="941"/>
                </a:lnTo>
                <a:lnTo>
                  <a:pt x="498" y="893"/>
                </a:lnTo>
                <a:lnTo>
                  <a:pt x="500" y="878"/>
                </a:lnTo>
                <a:lnTo>
                  <a:pt x="503" y="872"/>
                </a:lnTo>
                <a:lnTo>
                  <a:pt x="503" y="872"/>
                </a:lnTo>
                <a:lnTo>
                  <a:pt x="507" y="876"/>
                </a:lnTo>
                <a:lnTo>
                  <a:pt x="512" y="881"/>
                </a:lnTo>
                <a:lnTo>
                  <a:pt x="515" y="882"/>
                </a:lnTo>
                <a:lnTo>
                  <a:pt x="518" y="882"/>
                </a:lnTo>
                <a:lnTo>
                  <a:pt x="520" y="879"/>
                </a:lnTo>
                <a:lnTo>
                  <a:pt x="522" y="872"/>
                </a:lnTo>
                <a:lnTo>
                  <a:pt x="522" y="872"/>
                </a:lnTo>
                <a:lnTo>
                  <a:pt x="525" y="860"/>
                </a:lnTo>
                <a:lnTo>
                  <a:pt x="529" y="850"/>
                </a:lnTo>
                <a:lnTo>
                  <a:pt x="531" y="843"/>
                </a:lnTo>
                <a:lnTo>
                  <a:pt x="531" y="843"/>
                </a:lnTo>
                <a:lnTo>
                  <a:pt x="548" y="809"/>
                </a:lnTo>
                <a:lnTo>
                  <a:pt x="557" y="786"/>
                </a:lnTo>
                <a:lnTo>
                  <a:pt x="562" y="778"/>
                </a:lnTo>
                <a:lnTo>
                  <a:pt x="562" y="775"/>
                </a:lnTo>
                <a:lnTo>
                  <a:pt x="562" y="775"/>
                </a:lnTo>
                <a:lnTo>
                  <a:pt x="557" y="763"/>
                </a:lnTo>
                <a:lnTo>
                  <a:pt x="552" y="735"/>
                </a:lnTo>
                <a:lnTo>
                  <a:pt x="545" y="704"/>
                </a:lnTo>
                <a:lnTo>
                  <a:pt x="541" y="678"/>
                </a:lnTo>
                <a:lnTo>
                  <a:pt x="541" y="678"/>
                </a:lnTo>
                <a:lnTo>
                  <a:pt x="541" y="632"/>
                </a:lnTo>
                <a:lnTo>
                  <a:pt x="542" y="555"/>
                </a:lnTo>
                <a:lnTo>
                  <a:pt x="542" y="479"/>
                </a:lnTo>
                <a:lnTo>
                  <a:pt x="542" y="450"/>
                </a:lnTo>
                <a:lnTo>
                  <a:pt x="541" y="432"/>
                </a:lnTo>
                <a:lnTo>
                  <a:pt x="541" y="432"/>
                </a:lnTo>
                <a:lnTo>
                  <a:pt x="541" y="420"/>
                </a:lnTo>
                <a:lnTo>
                  <a:pt x="541" y="405"/>
                </a:lnTo>
                <a:lnTo>
                  <a:pt x="541" y="372"/>
                </a:lnTo>
                <a:lnTo>
                  <a:pt x="541" y="355"/>
                </a:lnTo>
                <a:lnTo>
                  <a:pt x="540" y="342"/>
                </a:lnTo>
                <a:lnTo>
                  <a:pt x="537" y="331"/>
                </a:lnTo>
                <a:lnTo>
                  <a:pt x="534" y="328"/>
                </a:lnTo>
                <a:lnTo>
                  <a:pt x="531" y="325"/>
                </a:lnTo>
                <a:lnTo>
                  <a:pt x="531" y="325"/>
                </a:lnTo>
                <a:lnTo>
                  <a:pt x="519" y="314"/>
                </a:lnTo>
                <a:lnTo>
                  <a:pt x="507" y="299"/>
                </a:lnTo>
                <a:lnTo>
                  <a:pt x="493" y="285"/>
                </a:lnTo>
                <a:lnTo>
                  <a:pt x="482" y="276"/>
                </a:lnTo>
                <a:lnTo>
                  <a:pt x="482" y="276"/>
                </a:lnTo>
                <a:lnTo>
                  <a:pt x="475" y="272"/>
                </a:lnTo>
                <a:lnTo>
                  <a:pt x="464" y="269"/>
                </a:lnTo>
                <a:lnTo>
                  <a:pt x="438" y="262"/>
                </a:lnTo>
                <a:lnTo>
                  <a:pt x="402" y="256"/>
                </a:lnTo>
                <a:lnTo>
                  <a:pt x="383" y="247"/>
                </a:lnTo>
                <a:lnTo>
                  <a:pt x="364" y="236"/>
                </a:lnTo>
                <a:lnTo>
                  <a:pt x="364" y="236"/>
                </a:lnTo>
                <a:lnTo>
                  <a:pt x="365" y="235"/>
                </a:lnTo>
                <a:lnTo>
                  <a:pt x="365" y="232"/>
                </a:lnTo>
                <a:lnTo>
                  <a:pt x="364" y="226"/>
                </a:lnTo>
                <a:lnTo>
                  <a:pt x="364" y="226"/>
                </a:lnTo>
                <a:lnTo>
                  <a:pt x="363" y="222"/>
                </a:lnTo>
                <a:lnTo>
                  <a:pt x="365" y="215"/>
                </a:lnTo>
                <a:lnTo>
                  <a:pt x="372" y="199"/>
                </a:lnTo>
                <a:lnTo>
                  <a:pt x="383" y="178"/>
                </a:lnTo>
                <a:lnTo>
                  <a:pt x="383" y="178"/>
                </a:lnTo>
                <a:lnTo>
                  <a:pt x="386" y="160"/>
                </a:lnTo>
                <a:lnTo>
                  <a:pt x="390" y="147"/>
                </a:lnTo>
                <a:lnTo>
                  <a:pt x="391" y="143"/>
                </a:lnTo>
                <a:lnTo>
                  <a:pt x="393" y="139"/>
                </a:lnTo>
                <a:lnTo>
                  <a:pt x="393" y="139"/>
                </a:lnTo>
                <a:lnTo>
                  <a:pt x="398" y="132"/>
                </a:lnTo>
                <a:lnTo>
                  <a:pt x="404" y="119"/>
                </a:lnTo>
                <a:lnTo>
                  <a:pt x="407" y="112"/>
                </a:lnTo>
                <a:lnTo>
                  <a:pt x="407" y="104"/>
                </a:lnTo>
                <a:lnTo>
                  <a:pt x="407" y="97"/>
                </a:lnTo>
                <a:lnTo>
                  <a:pt x="402" y="89"/>
                </a:lnTo>
                <a:lnTo>
                  <a:pt x="402" y="89"/>
                </a:lnTo>
                <a:lnTo>
                  <a:pt x="397" y="82"/>
                </a:lnTo>
                <a:lnTo>
                  <a:pt x="389" y="74"/>
                </a:lnTo>
                <a:lnTo>
                  <a:pt x="368" y="58"/>
                </a:lnTo>
                <a:lnTo>
                  <a:pt x="350" y="43"/>
                </a:lnTo>
                <a:lnTo>
                  <a:pt x="345" y="36"/>
                </a:lnTo>
                <a:lnTo>
                  <a:pt x="343" y="33"/>
                </a:lnTo>
                <a:lnTo>
                  <a:pt x="343" y="30"/>
                </a:lnTo>
                <a:lnTo>
                  <a:pt x="343" y="30"/>
                </a:lnTo>
                <a:lnTo>
                  <a:pt x="343" y="26"/>
                </a:lnTo>
                <a:lnTo>
                  <a:pt x="339" y="21"/>
                </a:lnTo>
                <a:lnTo>
                  <a:pt x="335" y="16"/>
                </a:lnTo>
                <a:lnTo>
                  <a:pt x="328" y="11"/>
                </a:lnTo>
                <a:lnTo>
                  <a:pt x="315" y="4"/>
                </a:lnTo>
                <a:lnTo>
                  <a:pt x="309" y="3"/>
                </a:lnTo>
                <a:lnTo>
                  <a:pt x="304" y="1"/>
                </a:lnTo>
                <a:lnTo>
                  <a:pt x="284" y="1"/>
                </a:lnTo>
                <a:lnTo>
                  <a:pt x="284" y="1"/>
                </a:lnTo>
                <a:lnTo>
                  <a:pt x="268" y="1"/>
                </a:lnTo>
                <a:lnTo>
                  <a:pt x="257" y="0"/>
                </a:lnTo>
                <a:lnTo>
                  <a:pt x="249" y="0"/>
                </a:lnTo>
                <a:lnTo>
                  <a:pt x="246" y="0"/>
                </a:lnTo>
                <a:lnTo>
                  <a:pt x="245" y="1"/>
                </a:lnTo>
                <a:lnTo>
                  <a:pt x="245" y="1"/>
                </a:lnTo>
                <a:lnTo>
                  <a:pt x="234" y="10"/>
                </a:lnTo>
                <a:lnTo>
                  <a:pt x="214" y="21"/>
                </a:lnTo>
                <a:lnTo>
                  <a:pt x="214" y="21"/>
                </a:lnTo>
                <a:lnTo>
                  <a:pt x="210" y="23"/>
                </a:lnTo>
                <a:lnTo>
                  <a:pt x="208" y="23"/>
                </a:lnTo>
                <a:lnTo>
                  <a:pt x="203" y="22"/>
                </a:lnTo>
                <a:lnTo>
                  <a:pt x="202" y="22"/>
                </a:lnTo>
                <a:lnTo>
                  <a:pt x="199" y="23"/>
                </a:lnTo>
                <a:lnTo>
                  <a:pt x="195" y="30"/>
                </a:lnTo>
                <a:lnTo>
                  <a:pt x="195" y="30"/>
                </a:lnTo>
                <a:lnTo>
                  <a:pt x="188" y="45"/>
                </a:lnTo>
                <a:lnTo>
                  <a:pt x="186" y="60"/>
                </a:lnTo>
                <a:lnTo>
                  <a:pt x="186" y="60"/>
                </a:lnTo>
                <a:lnTo>
                  <a:pt x="183" y="71"/>
                </a:lnTo>
                <a:lnTo>
                  <a:pt x="183" y="75"/>
                </a:lnTo>
                <a:lnTo>
                  <a:pt x="186" y="89"/>
                </a:lnTo>
                <a:lnTo>
                  <a:pt x="186" y="89"/>
                </a:lnTo>
                <a:lnTo>
                  <a:pt x="188" y="100"/>
                </a:lnTo>
                <a:lnTo>
                  <a:pt x="191" y="108"/>
                </a:lnTo>
                <a:lnTo>
                  <a:pt x="194" y="114"/>
                </a:lnTo>
                <a:lnTo>
                  <a:pt x="195" y="119"/>
                </a:lnTo>
                <a:lnTo>
                  <a:pt x="195" y="148"/>
                </a:lnTo>
                <a:lnTo>
                  <a:pt x="195" y="148"/>
                </a:lnTo>
                <a:lnTo>
                  <a:pt x="194" y="159"/>
                </a:lnTo>
                <a:lnTo>
                  <a:pt x="194" y="166"/>
                </a:lnTo>
                <a:lnTo>
                  <a:pt x="194" y="167"/>
                </a:lnTo>
                <a:lnTo>
                  <a:pt x="195" y="167"/>
                </a:lnTo>
                <a:lnTo>
                  <a:pt x="195" y="167"/>
                </a:lnTo>
                <a:lnTo>
                  <a:pt x="197" y="169"/>
                </a:lnTo>
                <a:lnTo>
                  <a:pt x="197" y="171"/>
                </a:lnTo>
                <a:lnTo>
                  <a:pt x="199" y="178"/>
                </a:lnTo>
                <a:lnTo>
                  <a:pt x="198" y="185"/>
                </a:lnTo>
                <a:lnTo>
                  <a:pt x="198" y="188"/>
                </a:lnTo>
                <a:lnTo>
                  <a:pt x="195" y="188"/>
                </a:lnTo>
                <a:lnTo>
                  <a:pt x="195" y="188"/>
                </a:lnTo>
                <a:lnTo>
                  <a:pt x="188" y="187"/>
                </a:lnTo>
                <a:lnTo>
                  <a:pt x="183" y="187"/>
                </a:lnTo>
                <a:lnTo>
                  <a:pt x="175" y="188"/>
                </a:lnTo>
                <a:lnTo>
                  <a:pt x="175" y="188"/>
                </a:lnTo>
                <a:lnTo>
                  <a:pt x="173" y="199"/>
                </a:lnTo>
                <a:lnTo>
                  <a:pt x="173" y="204"/>
                </a:lnTo>
                <a:lnTo>
                  <a:pt x="175" y="207"/>
                </a:lnTo>
                <a:lnTo>
                  <a:pt x="175" y="207"/>
                </a:lnTo>
                <a:lnTo>
                  <a:pt x="175" y="207"/>
                </a:lnTo>
                <a:lnTo>
                  <a:pt x="180" y="206"/>
                </a:lnTo>
                <a:lnTo>
                  <a:pt x="186" y="204"/>
                </a:lnTo>
                <a:lnTo>
                  <a:pt x="191" y="206"/>
                </a:lnTo>
                <a:lnTo>
                  <a:pt x="195" y="207"/>
                </a:lnTo>
                <a:lnTo>
                  <a:pt x="195" y="207"/>
                </a:lnTo>
                <a:lnTo>
                  <a:pt x="202" y="219"/>
                </a:lnTo>
                <a:lnTo>
                  <a:pt x="205" y="225"/>
                </a:lnTo>
                <a:lnTo>
                  <a:pt x="205" y="226"/>
                </a:lnTo>
                <a:lnTo>
                  <a:pt x="205" y="226"/>
                </a:lnTo>
                <a:lnTo>
                  <a:pt x="205" y="226"/>
                </a:lnTo>
                <a:lnTo>
                  <a:pt x="203" y="224"/>
                </a:lnTo>
                <a:lnTo>
                  <a:pt x="201" y="224"/>
                </a:lnTo>
                <a:lnTo>
                  <a:pt x="195" y="226"/>
                </a:lnTo>
                <a:lnTo>
                  <a:pt x="195" y="226"/>
                </a:lnTo>
                <a:lnTo>
                  <a:pt x="183" y="235"/>
                </a:lnTo>
                <a:lnTo>
                  <a:pt x="165" y="247"/>
                </a:lnTo>
                <a:lnTo>
                  <a:pt x="165" y="247"/>
                </a:lnTo>
                <a:lnTo>
                  <a:pt x="158" y="252"/>
                </a:lnTo>
                <a:lnTo>
                  <a:pt x="151" y="259"/>
                </a:lnTo>
                <a:lnTo>
                  <a:pt x="138" y="276"/>
                </a:lnTo>
                <a:lnTo>
                  <a:pt x="129" y="289"/>
                </a:lnTo>
                <a:lnTo>
                  <a:pt x="125" y="295"/>
                </a:lnTo>
                <a:lnTo>
                  <a:pt x="125" y="295"/>
                </a:lnTo>
                <a:lnTo>
                  <a:pt x="121" y="295"/>
                </a:lnTo>
                <a:lnTo>
                  <a:pt x="110" y="295"/>
                </a:lnTo>
                <a:lnTo>
                  <a:pt x="105" y="296"/>
                </a:lnTo>
                <a:lnTo>
                  <a:pt x="98" y="298"/>
                </a:lnTo>
                <a:lnTo>
                  <a:pt x="91" y="300"/>
                </a:lnTo>
                <a:lnTo>
                  <a:pt x="85" y="304"/>
                </a:lnTo>
                <a:lnTo>
                  <a:pt x="85" y="304"/>
                </a:lnTo>
                <a:lnTo>
                  <a:pt x="84" y="309"/>
                </a:lnTo>
                <a:lnTo>
                  <a:pt x="81" y="314"/>
                </a:lnTo>
                <a:lnTo>
                  <a:pt x="76" y="331"/>
                </a:lnTo>
                <a:lnTo>
                  <a:pt x="64" y="376"/>
                </a:lnTo>
                <a:lnTo>
                  <a:pt x="54" y="418"/>
                </a:lnTo>
                <a:lnTo>
                  <a:pt x="50" y="435"/>
                </a:lnTo>
                <a:lnTo>
                  <a:pt x="47" y="442"/>
                </a:lnTo>
                <a:lnTo>
                  <a:pt x="47" y="442"/>
                </a:lnTo>
                <a:lnTo>
                  <a:pt x="32" y="459"/>
                </a:lnTo>
                <a:lnTo>
                  <a:pt x="20" y="473"/>
                </a:lnTo>
                <a:lnTo>
                  <a:pt x="7" y="491"/>
                </a:lnTo>
                <a:lnTo>
                  <a:pt x="7" y="491"/>
                </a:lnTo>
                <a:lnTo>
                  <a:pt x="5" y="496"/>
                </a:lnTo>
                <a:lnTo>
                  <a:pt x="2" y="503"/>
                </a:lnTo>
                <a:lnTo>
                  <a:pt x="2" y="510"/>
                </a:lnTo>
                <a:lnTo>
                  <a:pt x="2" y="520"/>
                </a:lnTo>
                <a:lnTo>
                  <a:pt x="6" y="538"/>
                </a:lnTo>
                <a:lnTo>
                  <a:pt x="11" y="557"/>
                </a:lnTo>
                <a:lnTo>
                  <a:pt x="21" y="575"/>
                </a:lnTo>
                <a:lnTo>
                  <a:pt x="32" y="591"/>
                </a:lnTo>
                <a:lnTo>
                  <a:pt x="37" y="597"/>
                </a:lnTo>
                <a:lnTo>
                  <a:pt x="43" y="602"/>
                </a:lnTo>
                <a:lnTo>
                  <a:pt x="50" y="606"/>
                </a:lnTo>
                <a:lnTo>
                  <a:pt x="57" y="609"/>
                </a:lnTo>
                <a:lnTo>
                  <a:pt x="57" y="6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DD3D9710-CD53-4B4C-A597-BFC3A1ADC441}"/>
              </a:ext>
            </a:extLst>
          </p:cNvPr>
          <p:cNvSpPr>
            <a:spLocks/>
          </p:cNvSpPr>
          <p:nvPr/>
        </p:nvSpPr>
        <p:spPr bwMode="auto">
          <a:xfrm>
            <a:off x="2931458" y="2799645"/>
            <a:ext cx="361373" cy="1602184"/>
          </a:xfrm>
          <a:custGeom>
            <a:avLst/>
            <a:gdLst>
              <a:gd name="T0" fmla="*/ 135 w 369"/>
              <a:gd name="T1" fmla="*/ 125 h 1636"/>
              <a:gd name="T2" fmla="*/ 126 w 369"/>
              <a:gd name="T3" fmla="*/ 141 h 1636"/>
              <a:gd name="T4" fmla="*/ 101 w 369"/>
              <a:gd name="T5" fmla="*/ 166 h 1636"/>
              <a:gd name="T6" fmla="*/ 115 w 369"/>
              <a:gd name="T7" fmla="*/ 177 h 1636"/>
              <a:gd name="T8" fmla="*/ 109 w 369"/>
              <a:gd name="T9" fmla="*/ 207 h 1636"/>
              <a:gd name="T10" fmla="*/ 123 w 369"/>
              <a:gd name="T11" fmla="*/ 240 h 1636"/>
              <a:gd name="T12" fmla="*/ 144 w 369"/>
              <a:gd name="T13" fmla="*/ 248 h 1636"/>
              <a:gd name="T14" fmla="*/ 167 w 369"/>
              <a:gd name="T15" fmla="*/ 282 h 1636"/>
              <a:gd name="T16" fmla="*/ 151 w 369"/>
              <a:gd name="T17" fmla="*/ 324 h 1636"/>
              <a:gd name="T18" fmla="*/ 151 w 369"/>
              <a:gd name="T19" fmla="*/ 343 h 1636"/>
              <a:gd name="T20" fmla="*/ 101 w 369"/>
              <a:gd name="T21" fmla="*/ 415 h 1636"/>
              <a:gd name="T22" fmla="*/ 93 w 369"/>
              <a:gd name="T23" fmla="*/ 415 h 1636"/>
              <a:gd name="T24" fmla="*/ 85 w 369"/>
              <a:gd name="T25" fmla="*/ 343 h 1636"/>
              <a:gd name="T26" fmla="*/ 93 w 369"/>
              <a:gd name="T27" fmla="*/ 324 h 1636"/>
              <a:gd name="T28" fmla="*/ 118 w 369"/>
              <a:gd name="T29" fmla="*/ 291 h 1636"/>
              <a:gd name="T30" fmla="*/ 109 w 369"/>
              <a:gd name="T31" fmla="*/ 258 h 1636"/>
              <a:gd name="T32" fmla="*/ 97 w 369"/>
              <a:gd name="T33" fmla="*/ 276 h 1636"/>
              <a:gd name="T34" fmla="*/ 76 w 369"/>
              <a:gd name="T35" fmla="*/ 284 h 1636"/>
              <a:gd name="T36" fmla="*/ 78 w 369"/>
              <a:gd name="T37" fmla="*/ 269 h 1636"/>
              <a:gd name="T38" fmla="*/ 82 w 369"/>
              <a:gd name="T39" fmla="*/ 233 h 1636"/>
              <a:gd name="T40" fmla="*/ 78 w 369"/>
              <a:gd name="T41" fmla="*/ 225 h 1636"/>
              <a:gd name="T42" fmla="*/ 24 w 369"/>
              <a:gd name="T43" fmla="*/ 207 h 1636"/>
              <a:gd name="T44" fmla="*/ 19 w 369"/>
              <a:gd name="T45" fmla="*/ 221 h 1636"/>
              <a:gd name="T46" fmla="*/ 37 w 369"/>
              <a:gd name="T47" fmla="*/ 254 h 1636"/>
              <a:gd name="T48" fmla="*/ 26 w 369"/>
              <a:gd name="T49" fmla="*/ 291 h 1636"/>
              <a:gd name="T50" fmla="*/ 12 w 369"/>
              <a:gd name="T51" fmla="*/ 343 h 1636"/>
              <a:gd name="T52" fmla="*/ 5 w 369"/>
              <a:gd name="T53" fmla="*/ 362 h 1636"/>
              <a:gd name="T54" fmla="*/ 8 w 369"/>
              <a:gd name="T55" fmla="*/ 469 h 1636"/>
              <a:gd name="T56" fmla="*/ 24 w 369"/>
              <a:gd name="T57" fmla="*/ 557 h 1636"/>
              <a:gd name="T58" fmla="*/ 48 w 369"/>
              <a:gd name="T59" fmla="*/ 679 h 1636"/>
              <a:gd name="T60" fmla="*/ 59 w 369"/>
              <a:gd name="T61" fmla="*/ 867 h 1636"/>
              <a:gd name="T62" fmla="*/ 76 w 369"/>
              <a:gd name="T63" fmla="*/ 920 h 1636"/>
              <a:gd name="T64" fmla="*/ 85 w 369"/>
              <a:gd name="T65" fmla="*/ 1071 h 1636"/>
              <a:gd name="T66" fmla="*/ 134 w 369"/>
              <a:gd name="T67" fmla="*/ 1328 h 1636"/>
              <a:gd name="T68" fmla="*/ 93 w 369"/>
              <a:gd name="T69" fmla="*/ 1552 h 1636"/>
              <a:gd name="T70" fmla="*/ 8 w 369"/>
              <a:gd name="T71" fmla="*/ 1577 h 1636"/>
              <a:gd name="T72" fmla="*/ 2 w 369"/>
              <a:gd name="T73" fmla="*/ 1605 h 1636"/>
              <a:gd name="T74" fmla="*/ 34 w 369"/>
              <a:gd name="T75" fmla="*/ 1622 h 1636"/>
              <a:gd name="T76" fmla="*/ 142 w 369"/>
              <a:gd name="T77" fmla="*/ 1635 h 1636"/>
              <a:gd name="T78" fmla="*/ 229 w 369"/>
              <a:gd name="T79" fmla="*/ 1631 h 1636"/>
              <a:gd name="T80" fmla="*/ 238 w 369"/>
              <a:gd name="T81" fmla="*/ 1605 h 1636"/>
              <a:gd name="T82" fmla="*/ 262 w 369"/>
              <a:gd name="T83" fmla="*/ 1600 h 1636"/>
              <a:gd name="T84" fmla="*/ 267 w 369"/>
              <a:gd name="T85" fmla="*/ 1580 h 1636"/>
              <a:gd name="T86" fmla="*/ 264 w 369"/>
              <a:gd name="T87" fmla="*/ 1325 h 1636"/>
              <a:gd name="T88" fmla="*/ 270 w 369"/>
              <a:gd name="T89" fmla="*/ 1219 h 1636"/>
              <a:gd name="T90" fmla="*/ 312 w 369"/>
              <a:gd name="T91" fmla="*/ 1013 h 1636"/>
              <a:gd name="T92" fmla="*/ 325 w 369"/>
              <a:gd name="T93" fmla="*/ 797 h 1636"/>
              <a:gd name="T94" fmla="*/ 343 w 369"/>
              <a:gd name="T95" fmla="*/ 778 h 1636"/>
              <a:gd name="T96" fmla="*/ 366 w 369"/>
              <a:gd name="T97" fmla="*/ 606 h 1636"/>
              <a:gd name="T98" fmla="*/ 366 w 369"/>
              <a:gd name="T99" fmla="*/ 356 h 1636"/>
              <a:gd name="T100" fmla="*/ 317 w 369"/>
              <a:gd name="T101" fmla="*/ 250 h 1636"/>
              <a:gd name="T102" fmla="*/ 297 w 369"/>
              <a:gd name="T103" fmla="*/ 237 h 1636"/>
              <a:gd name="T104" fmla="*/ 325 w 369"/>
              <a:gd name="T105" fmla="*/ 188 h 1636"/>
              <a:gd name="T106" fmla="*/ 325 w 369"/>
              <a:gd name="T107" fmla="*/ 116 h 1636"/>
              <a:gd name="T108" fmla="*/ 311 w 369"/>
              <a:gd name="T109" fmla="*/ 52 h 1636"/>
              <a:gd name="T110" fmla="*/ 275 w 369"/>
              <a:gd name="T111" fmla="*/ 41 h 1636"/>
              <a:gd name="T112" fmla="*/ 196 w 369"/>
              <a:gd name="T113" fmla="*/ 3 h 1636"/>
              <a:gd name="T114" fmla="*/ 149 w 369"/>
              <a:gd name="T115" fmla="*/ 4 h 1636"/>
              <a:gd name="T116" fmla="*/ 141 w 369"/>
              <a:gd name="T117" fmla="*/ 29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9" h="1636">
                <a:moveTo>
                  <a:pt x="159" y="67"/>
                </a:moveTo>
                <a:lnTo>
                  <a:pt x="159" y="67"/>
                </a:lnTo>
                <a:lnTo>
                  <a:pt x="146" y="92"/>
                </a:lnTo>
                <a:lnTo>
                  <a:pt x="134" y="116"/>
                </a:lnTo>
                <a:lnTo>
                  <a:pt x="134" y="116"/>
                </a:lnTo>
                <a:lnTo>
                  <a:pt x="135" y="125"/>
                </a:lnTo>
                <a:lnTo>
                  <a:pt x="134" y="133"/>
                </a:lnTo>
                <a:lnTo>
                  <a:pt x="134" y="133"/>
                </a:lnTo>
                <a:lnTo>
                  <a:pt x="131" y="134"/>
                </a:lnTo>
                <a:lnTo>
                  <a:pt x="129" y="137"/>
                </a:lnTo>
                <a:lnTo>
                  <a:pt x="126" y="141"/>
                </a:lnTo>
                <a:lnTo>
                  <a:pt x="126" y="141"/>
                </a:lnTo>
                <a:lnTo>
                  <a:pt x="123" y="144"/>
                </a:lnTo>
                <a:lnTo>
                  <a:pt x="120" y="148"/>
                </a:lnTo>
                <a:lnTo>
                  <a:pt x="111" y="155"/>
                </a:lnTo>
                <a:lnTo>
                  <a:pt x="104" y="162"/>
                </a:lnTo>
                <a:lnTo>
                  <a:pt x="101" y="164"/>
                </a:lnTo>
                <a:lnTo>
                  <a:pt x="101" y="166"/>
                </a:lnTo>
                <a:lnTo>
                  <a:pt x="101" y="166"/>
                </a:lnTo>
                <a:lnTo>
                  <a:pt x="105" y="171"/>
                </a:lnTo>
                <a:lnTo>
                  <a:pt x="107" y="174"/>
                </a:lnTo>
                <a:lnTo>
                  <a:pt x="109" y="174"/>
                </a:lnTo>
                <a:lnTo>
                  <a:pt x="109" y="174"/>
                </a:lnTo>
                <a:lnTo>
                  <a:pt x="115" y="177"/>
                </a:lnTo>
                <a:lnTo>
                  <a:pt x="118" y="180"/>
                </a:lnTo>
                <a:lnTo>
                  <a:pt x="118" y="182"/>
                </a:lnTo>
                <a:lnTo>
                  <a:pt x="118" y="182"/>
                </a:lnTo>
                <a:lnTo>
                  <a:pt x="112" y="195"/>
                </a:lnTo>
                <a:lnTo>
                  <a:pt x="109" y="203"/>
                </a:lnTo>
                <a:lnTo>
                  <a:pt x="109" y="207"/>
                </a:lnTo>
                <a:lnTo>
                  <a:pt x="109" y="207"/>
                </a:lnTo>
                <a:lnTo>
                  <a:pt x="112" y="217"/>
                </a:lnTo>
                <a:lnTo>
                  <a:pt x="118" y="233"/>
                </a:lnTo>
                <a:lnTo>
                  <a:pt x="118" y="233"/>
                </a:lnTo>
                <a:lnTo>
                  <a:pt x="120" y="237"/>
                </a:lnTo>
                <a:lnTo>
                  <a:pt x="123" y="240"/>
                </a:lnTo>
                <a:lnTo>
                  <a:pt x="131" y="245"/>
                </a:lnTo>
                <a:lnTo>
                  <a:pt x="138" y="248"/>
                </a:lnTo>
                <a:lnTo>
                  <a:pt x="142" y="250"/>
                </a:lnTo>
                <a:lnTo>
                  <a:pt x="142" y="250"/>
                </a:lnTo>
                <a:lnTo>
                  <a:pt x="142" y="248"/>
                </a:lnTo>
                <a:lnTo>
                  <a:pt x="144" y="248"/>
                </a:lnTo>
                <a:lnTo>
                  <a:pt x="151" y="258"/>
                </a:lnTo>
                <a:lnTo>
                  <a:pt x="151" y="258"/>
                </a:lnTo>
                <a:lnTo>
                  <a:pt x="163" y="276"/>
                </a:lnTo>
                <a:lnTo>
                  <a:pt x="166" y="281"/>
                </a:lnTo>
                <a:lnTo>
                  <a:pt x="167" y="282"/>
                </a:lnTo>
                <a:lnTo>
                  <a:pt x="167" y="282"/>
                </a:lnTo>
                <a:lnTo>
                  <a:pt x="167" y="282"/>
                </a:lnTo>
                <a:lnTo>
                  <a:pt x="160" y="303"/>
                </a:lnTo>
                <a:lnTo>
                  <a:pt x="155" y="318"/>
                </a:lnTo>
                <a:lnTo>
                  <a:pt x="152" y="322"/>
                </a:lnTo>
                <a:lnTo>
                  <a:pt x="151" y="324"/>
                </a:lnTo>
                <a:lnTo>
                  <a:pt x="151" y="324"/>
                </a:lnTo>
                <a:lnTo>
                  <a:pt x="151" y="324"/>
                </a:lnTo>
                <a:lnTo>
                  <a:pt x="149" y="326"/>
                </a:lnTo>
                <a:lnTo>
                  <a:pt x="149" y="332"/>
                </a:lnTo>
                <a:lnTo>
                  <a:pt x="151" y="340"/>
                </a:lnTo>
                <a:lnTo>
                  <a:pt x="151" y="340"/>
                </a:lnTo>
                <a:lnTo>
                  <a:pt x="151" y="343"/>
                </a:lnTo>
                <a:lnTo>
                  <a:pt x="142" y="356"/>
                </a:lnTo>
                <a:lnTo>
                  <a:pt x="142" y="356"/>
                </a:lnTo>
                <a:lnTo>
                  <a:pt x="133" y="373"/>
                </a:lnTo>
                <a:lnTo>
                  <a:pt x="119" y="391"/>
                </a:lnTo>
                <a:lnTo>
                  <a:pt x="101" y="415"/>
                </a:lnTo>
                <a:lnTo>
                  <a:pt x="101" y="415"/>
                </a:lnTo>
                <a:lnTo>
                  <a:pt x="98" y="421"/>
                </a:lnTo>
                <a:lnTo>
                  <a:pt x="96" y="428"/>
                </a:lnTo>
                <a:lnTo>
                  <a:pt x="94" y="429"/>
                </a:lnTo>
                <a:lnTo>
                  <a:pt x="93" y="428"/>
                </a:lnTo>
                <a:lnTo>
                  <a:pt x="93" y="415"/>
                </a:lnTo>
                <a:lnTo>
                  <a:pt x="93" y="415"/>
                </a:lnTo>
                <a:lnTo>
                  <a:pt x="93" y="366"/>
                </a:lnTo>
                <a:lnTo>
                  <a:pt x="93" y="348"/>
                </a:lnTo>
                <a:lnTo>
                  <a:pt x="93" y="340"/>
                </a:lnTo>
                <a:lnTo>
                  <a:pt x="93" y="340"/>
                </a:lnTo>
                <a:lnTo>
                  <a:pt x="87" y="343"/>
                </a:lnTo>
                <a:lnTo>
                  <a:pt x="85" y="343"/>
                </a:lnTo>
                <a:lnTo>
                  <a:pt x="85" y="341"/>
                </a:lnTo>
                <a:lnTo>
                  <a:pt x="85" y="340"/>
                </a:lnTo>
                <a:lnTo>
                  <a:pt x="85" y="340"/>
                </a:lnTo>
                <a:lnTo>
                  <a:pt x="87" y="332"/>
                </a:lnTo>
                <a:lnTo>
                  <a:pt x="89" y="328"/>
                </a:lnTo>
                <a:lnTo>
                  <a:pt x="93" y="324"/>
                </a:lnTo>
                <a:lnTo>
                  <a:pt x="93" y="324"/>
                </a:lnTo>
                <a:lnTo>
                  <a:pt x="108" y="310"/>
                </a:lnTo>
                <a:lnTo>
                  <a:pt x="115" y="300"/>
                </a:lnTo>
                <a:lnTo>
                  <a:pt x="118" y="295"/>
                </a:lnTo>
                <a:lnTo>
                  <a:pt x="118" y="291"/>
                </a:lnTo>
                <a:lnTo>
                  <a:pt x="118" y="291"/>
                </a:lnTo>
                <a:lnTo>
                  <a:pt x="116" y="281"/>
                </a:lnTo>
                <a:lnTo>
                  <a:pt x="116" y="270"/>
                </a:lnTo>
                <a:lnTo>
                  <a:pt x="116" y="265"/>
                </a:lnTo>
                <a:lnTo>
                  <a:pt x="115" y="260"/>
                </a:lnTo>
                <a:lnTo>
                  <a:pt x="112" y="258"/>
                </a:lnTo>
                <a:lnTo>
                  <a:pt x="109" y="258"/>
                </a:lnTo>
                <a:lnTo>
                  <a:pt x="109" y="258"/>
                </a:lnTo>
                <a:lnTo>
                  <a:pt x="104" y="258"/>
                </a:lnTo>
                <a:lnTo>
                  <a:pt x="101" y="259"/>
                </a:lnTo>
                <a:lnTo>
                  <a:pt x="101" y="266"/>
                </a:lnTo>
                <a:lnTo>
                  <a:pt x="101" y="266"/>
                </a:lnTo>
                <a:lnTo>
                  <a:pt x="97" y="276"/>
                </a:lnTo>
                <a:lnTo>
                  <a:pt x="93" y="282"/>
                </a:lnTo>
                <a:lnTo>
                  <a:pt x="93" y="282"/>
                </a:lnTo>
                <a:lnTo>
                  <a:pt x="92" y="284"/>
                </a:lnTo>
                <a:lnTo>
                  <a:pt x="89" y="284"/>
                </a:lnTo>
                <a:lnTo>
                  <a:pt x="82" y="285"/>
                </a:lnTo>
                <a:lnTo>
                  <a:pt x="76" y="284"/>
                </a:lnTo>
                <a:lnTo>
                  <a:pt x="75" y="284"/>
                </a:lnTo>
                <a:lnTo>
                  <a:pt x="76" y="282"/>
                </a:lnTo>
                <a:lnTo>
                  <a:pt x="76" y="282"/>
                </a:lnTo>
                <a:lnTo>
                  <a:pt x="78" y="280"/>
                </a:lnTo>
                <a:lnTo>
                  <a:pt x="78" y="277"/>
                </a:lnTo>
                <a:lnTo>
                  <a:pt x="78" y="269"/>
                </a:lnTo>
                <a:lnTo>
                  <a:pt x="76" y="258"/>
                </a:lnTo>
                <a:lnTo>
                  <a:pt x="85" y="266"/>
                </a:lnTo>
                <a:lnTo>
                  <a:pt x="93" y="258"/>
                </a:lnTo>
                <a:lnTo>
                  <a:pt x="76" y="241"/>
                </a:lnTo>
                <a:lnTo>
                  <a:pt x="76" y="241"/>
                </a:lnTo>
                <a:lnTo>
                  <a:pt x="82" y="233"/>
                </a:lnTo>
                <a:lnTo>
                  <a:pt x="86" y="228"/>
                </a:lnTo>
                <a:lnTo>
                  <a:pt x="86" y="226"/>
                </a:lnTo>
                <a:lnTo>
                  <a:pt x="85" y="225"/>
                </a:lnTo>
                <a:lnTo>
                  <a:pt x="85" y="225"/>
                </a:lnTo>
                <a:lnTo>
                  <a:pt x="82" y="223"/>
                </a:lnTo>
                <a:lnTo>
                  <a:pt x="78" y="225"/>
                </a:lnTo>
                <a:lnTo>
                  <a:pt x="70" y="228"/>
                </a:lnTo>
                <a:lnTo>
                  <a:pt x="60" y="233"/>
                </a:lnTo>
                <a:lnTo>
                  <a:pt x="60" y="233"/>
                </a:lnTo>
                <a:lnTo>
                  <a:pt x="26" y="207"/>
                </a:lnTo>
                <a:lnTo>
                  <a:pt x="26" y="207"/>
                </a:lnTo>
                <a:lnTo>
                  <a:pt x="24" y="207"/>
                </a:lnTo>
                <a:lnTo>
                  <a:pt x="22" y="208"/>
                </a:lnTo>
                <a:lnTo>
                  <a:pt x="19" y="211"/>
                </a:lnTo>
                <a:lnTo>
                  <a:pt x="17" y="215"/>
                </a:lnTo>
                <a:lnTo>
                  <a:pt x="17" y="215"/>
                </a:lnTo>
                <a:lnTo>
                  <a:pt x="19" y="218"/>
                </a:lnTo>
                <a:lnTo>
                  <a:pt x="19" y="221"/>
                </a:lnTo>
                <a:lnTo>
                  <a:pt x="22" y="223"/>
                </a:lnTo>
                <a:lnTo>
                  <a:pt x="26" y="225"/>
                </a:lnTo>
                <a:lnTo>
                  <a:pt x="42" y="241"/>
                </a:lnTo>
                <a:lnTo>
                  <a:pt x="42" y="241"/>
                </a:lnTo>
                <a:lnTo>
                  <a:pt x="39" y="248"/>
                </a:lnTo>
                <a:lnTo>
                  <a:pt x="37" y="254"/>
                </a:lnTo>
                <a:lnTo>
                  <a:pt x="34" y="258"/>
                </a:lnTo>
                <a:lnTo>
                  <a:pt x="34" y="258"/>
                </a:lnTo>
                <a:lnTo>
                  <a:pt x="31" y="263"/>
                </a:lnTo>
                <a:lnTo>
                  <a:pt x="28" y="273"/>
                </a:lnTo>
                <a:lnTo>
                  <a:pt x="27" y="284"/>
                </a:lnTo>
                <a:lnTo>
                  <a:pt x="26" y="291"/>
                </a:lnTo>
                <a:lnTo>
                  <a:pt x="26" y="291"/>
                </a:lnTo>
                <a:lnTo>
                  <a:pt x="27" y="313"/>
                </a:lnTo>
                <a:lnTo>
                  <a:pt x="26" y="332"/>
                </a:lnTo>
                <a:lnTo>
                  <a:pt x="26" y="332"/>
                </a:lnTo>
                <a:lnTo>
                  <a:pt x="17" y="337"/>
                </a:lnTo>
                <a:lnTo>
                  <a:pt x="12" y="343"/>
                </a:lnTo>
                <a:lnTo>
                  <a:pt x="11" y="346"/>
                </a:lnTo>
                <a:lnTo>
                  <a:pt x="9" y="348"/>
                </a:lnTo>
                <a:lnTo>
                  <a:pt x="9" y="348"/>
                </a:lnTo>
                <a:lnTo>
                  <a:pt x="9" y="351"/>
                </a:lnTo>
                <a:lnTo>
                  <a:pt x="8" y="355"/>
                </a:lnTo>
                <a:lnTo>
                  <a:pt x="5" y="362"/>
                </a:lnTo>
                <a:lnTo>
                  <a:pt x="1" y="370"/>
                </a:lnTo>
                <a:lnTo>
                  <a:pt x="1" y="376"/>
                </a:lnTo>
                <a:lnTo>
                  <a:pt x="1" y="383"/>
                </a:lnTo>
                <a:lnTo>
                  <a:pt x="1" y="383"/>
                </a:lnTo>
                <a:lnTo>
                  <a:pt x="4" y="414"/>
                </a:lnTo>
                <a:lnTo>
                  <a:pt x="8" y="469"/>
                </a:lnTo>
                <a:lnTo>
                  <a:pt x="13" y="521"/>
                </a:lnTo>
                <a:lnTo>
                  <a:pt x="15" y="539"/>
                </a:lnTo>
                <a:lnTo>
                  <a:pt x="16" y="544"/>
                </a:lnTo>
                <a:lnTo>
                  <a:pt x="17" y="548"/>
                </a:lnTo>
                <a:lnTo>
                  <a:pt x="17" y="548"/>
                </a:lnTo>
                <a:lnTo>
                  <a:pt x="24" y="557"/>
                </a:lnTo>
                <a:lnTo>
                  <a:pt x="33" y="569"/>
                </a:lnTo>
                <a:lnTo>
                  <a:pt x="39" y="581"/>
                </a:lnTo>
                <a:lnTo>
                  <a:pt x="42" y="590"/>
                </a:lnTo>
                <a:lnTo>
                  <a:pt x="42" y="590"/>
                </a:lnTo>
                <a:lnTo>
                  <a:pt x="45" y="618"/>
                </a:lnTo>
                <a:lnTo>
                  <a:pt x="48" y="679"/>
                </a:lnTo>
                <a:lnTo>
                  <a:pt x="52" y="780"/>
                </a:lnTo>
                <a:lnTo>
                  <a:pt x="52" y="780"/>
                </a:lnTo>
                <a:lnTo>
                  <a:pt x="52" y="805"/>
                </a:lnTo>
                <a:lnTo>
                  <a:pt x="53" y="835"/>
                </a:lnTo>
                <a:lnTo>
                  <a:pt x="54" y="852"/>
                </a:lnTo>
                <a:lnTo>
                  <a:pt x="59" y="867"/>
                </a:lnTo>
                <a:lnTo>
                  <a:pt x="63" y="879"/>
                </a:lnTo>
                <a:lnTo>
                  <a:pt x="68" y="889"/>
                </a:lnTo>
                <a:lnTo>
                  <a:pt x="68" y="889"/>
                </a:lnTo>
                <a:lnTo>
                  <a:pt x="71" y="893"/>
                </a:lnTo>
                <a:lnTo>
                  <a:pt x="72" y="901"/>
                </a:lnTo>
                <a:lnTo>
                  <a:pt x="76" y="920"/>
                </a:lnTo>
                <a:lnTo>
                  <a:pt x="78" y="946"/>
                </a:lnTo>
                <a:lnTo>
                  <a:pt x="79" y="975"/>
                </a:lnTo>
                <a:lnTo>
                  <a:pt x="81" y="1031"/>
                </a:lnTo>
                <a:lnTo>
                  <a:pt x="82" y="1055"/>
                </a:lnTo>
                <a:lnTo>
                  <a:pt x="85" y="1071"/>
                </a:lnTo>
                <a:lnTo>
                  <a:pt x="85" y="1071"/>
                </a:lnTo>
                <a:lnTo>
                  <a:pt x="96" y="1120"/>
                </a:lnTo>
                <a:lnTo>
                  <a:pt x="112" y="1200"/>
                </a:lnTo>
                <a:lnTo>
                  <a:pt x="127" y="1278"/>
                </a:lnTo>
                <a:lnTo>
                  <a:pt x="133" y="1308"/>
                </a:lnTo>
                <a:lnTo>
                  <a:pt x="134" y="1328"/>
                </a:lnTo>
                <a:lnTo>
                  <a:pt x="134" y="1328"/>
                </a:lnTo>
                <a:lnTo>
                  <a:pt x="133" y="1367"/>
                </a:lnTo>
                <a:lnTo>
                  <a:pt x="130" y="1424"/>
                </a:lnTo>
                <a:lnTo>
                  <a:pt x="126" y="1493"/>
                </a:lnTo>
                <a:lnTo>
                  <a:pt x="109" y="1528"/>
                </a:lnTo>
                <a:lnTo>
                  <a:pt x="93" y="1552"/>
                </a:lnTo>
                <a:lnTo>
                  <a:pt x="93" y="1552"/>
                </a:lnTo>
                <a:lnTo>
                  <a:pt x="79" y="1554"/>
                </a:lnTo>
                <a:lnTo>
                  <a:pt x="50" y="1559"/>
                </a:lnTo>
                <a:lnTo>
                  <a:pt x="34" y="1563"/>
                </a:lnTo>
                <a:lnTo>
                  <a:pt x="19" y="1570"/>
                </a:lnTo>
                <a:lnTo>
                  <a:pt x="13" y="1573"/>
                </a:lnTo>
                <a:lnTo>
                  <a:pt x="8" y="1577"/>
                </a:lnTo>
                <a:lnTo>
                  <a:pt x="4" y="1581"/>
                </a:lnTo>
                <a:lnTo>
                  <a:pt x="1" y="1585"/>
                </a:lnTo>
                <a:lnTo>
                  <a:pt x="1" y="1585"/>
                </a:lnTo>
                <a:lnTo>
                  <a:pt x="0" y="1594"/>
                </a:lnTo>
                <a:lnTo>
                  <a:pt x="0" y="1600"/>
                </a:lnTo>
                <a:lnTo>
                  <a:pt x="2" y="1605"/>
                </a:lnTo>
                <a:lnTo>
                  <a:pt x="6" y="1609"/>
                </a:lnTo>
                <a:lnTo>
                  <a:pt x="17" y="1613"/>
                </a:lnTo>
                <a:lnTo>
                  <a:pt x="22" y="1616"/>
                </a:lnTo>
                <a:lnTo>
                  <a:pt x="26" y="1618"/>
                </a:lnTo>
                <a:lnTo>
                  <a:pt x="26" y="1618"/>
                </a:lnTo>
                <a:lnTo>
                  <a:pt x="34" y="1622"/>
                </a:lnTo>
                <a:lnTo>
                  <a:pt x="48" y="1625"/>
                </a:lnTo>
                <a:lnTo>
                  <a:pt x="83" y="1632"/>
                </a:lnTo>
                <a:lnTo>
                  <a:pt x="120" y="1636"/>
                </a:lnTo>
                <a:lnTo>
                  <a:pt x="134" y="1636"/>
                </a:lnTo>
                <a:lnTo>
                  <a:pt x="142" y="1635"/>
                </a:lnTo>
                <a:lnTo>
                  <a:pt x="142" y="1635"/>
                </a:lnTo>
                <a:lnTo>
                  <a:pt x="149" y="1633"/>
                </a:lnTo>
                <a:lnTo>
                  <a:pt x="161" y="1633"/>
                </a:lnTo>
                <a:lnTo>
                  <a:pt x="192" y="1633"/>
                </a:lnTo>
                <a:lnTo>
                  <a:pt x="207" y="1633"/>
                </a:lnTo>
                <a:lnTo>
                  <a:pt x="219" y="1632"/>
                </a:lnTo>
                <a:lnTo>
                  <a:pt x="229" y="1631"/>
                </a:lnTo>
                <a:lnTo>
                  <a:pt x="231" y="1629"/>
                </a:lnTo>
                <a:lnTo>
                  <a:pt x="234" y="1627"/>
                </a:lnTo>
                <a:lnTo>
                  <a:pt x="234" y="1627"/>
                </a:lnTo>
                <a:lnTo>
                  <a:pt x="236" y="1618"/>
                </a:lnTo>
                <a:lnTo>
                  <a:pt x="237" y="1611"/>
                </a:lnTo>
                <a:lnTo>
                  <a:pt x="238" y="1605"/>
                </a:lnTo>
                <a:lnTo>
                  <a:pt x="240" y="1603"/>
                </a:lnTo>
                <a:lnTo>
                  <a:pt x="242" y="1602"/>
                </a:lnTo>
                <a:lnTo>
                  <a:pt x="242" y="1602"/>
                </a:lnTo>
                <a:lnTo>
                  <a:pt x="249" y="1602"/>
                </a:lnTo>
                <a:lnTo>
                  <a:pt x="258" y="1600"/>
                </a:lnTo>
                <a:lnTo>
                  <a:pt x="262" y="1600"/>
                </a:lnTo>
                <a:lnTo>
                  <a:pt x="264" y="1599"/>
                </a:lnTo>
                <a:lnTo>
                  <a:pt x="267" y="1596"/>
                </a:lnTo>
                <a:lnTo>
                  <a:pt x="267" y="1594"/>
                </a:lnTo>
                <a:lnTo>
                  <a:pt x="267" y="1594"/>
                </a:lnTo>
                <a:lnTo>
                  <a:pt x="266" y="1587"/>
                </a:lnTo>
                <a:lnTo>
                  <a:pt x="267" y="1580"/>
                </a:lnTo>
                <a:lnTo>
                  <a:pt x="267" y="1572"/>
                </a:lnTo>
                <a:lnTo>
                  <a:pt x="267" y="1561"/>
                </a:lnTo>
                <a:lnTo>
                  <a:pt x="267" y="1561"/>
                </a:lnTo>
                <a:lnTo>
                  <a:pt x="266" y="1511"/>
                </a:lnTo>
                <a:lnTo>
                  <a:pt x="264" y="1417"/>
                </a:lnTo>
                <a:lnTo>
                  <a:pt x="264" y="1325"/>
                </a:lnTo>
                <a:lnTo>
                  <a:pt x="266" y="1293"/>
                </a:lnTo>
                <a:lnTo>
                  <a:pt x="267" y="1278"/>
                </a:lnTo>
                <a:lnTo>
                  <a:pt x="267" y="1278"/>
                </a:lnTo>
                <a:lnTo>
                  <a:pt x="269" y="1271"/>
                </a:lnTo>
                <a:lnTo>
                  <a:pt x="269" y="1258"/>
                </a:lnTo>
                <a:lnTo>
                  <a:pt x="270" y="1219"/>
                </a:lnTo>
                <a:lnTo>
                  <a:pt x="271" y="1194"/>
                </a:lnTo>
                <a:lnTo>
                  <a:pt x="274" y="1170"/>
                </a:lnTo>
                <a:lnTo>
                  <a:pt x="278" y="1145"/>
                </a:lnTo>
                <a:lnTo>
                  <a:pt x="284" y="1120"/>
                </a:lnTo>
                <a:lnTo>
                  <a:pt x="284" y="1120"/>
                </a:lnTo>
                <a:lnTo>
                  <a:pt x="312" y="1013"/>
                </a:lnTo>
                <a:lnTo>
                  <a:pt x="333" y="938"/>
                </a:lnTo>
                <a:lnTo>
                  <a:pt x="333" y="938"/>
                </a:lnTo>
                <a:lnTo>
                  <a:pt x="334" y="927"/>
                </a:lnTo>
                <a:lnTo>
                  <a:pt x="334" y="909"/>
                </a:lnTo>
                <a:lnTo>
                  <a:pt x="332" y="863"/>
                </a:lnTo>
                <a:lnTo>
                  <a:pt x="325" y="797"/>
                </a:lnTo>
                <a:lnTo>
                  <a:pt x="325" y="797"/>
                </a:lnTo>
                <a:lnTo>
                  <a:pt x="326" y="795"/>
                </a:lnTo>
                <a:lnTo>
                  <a:pt x="328" y="794"/>
                </a:lnTo>
                <a:lnTo>
                  <a:pt x="334" y="790"/>
                </a:lnTo>
                <a:lnTo>
                  <a:pt x="338" y="784"/>
                </a:lnTo>
                <a:lnTo>
                  <a:pt x="343" y="778"/>
                </a:lnTo>
                <a:lnTo>
                  <a:pt x="347" y="768"/>
                </a:lnTo>
                <a:lnTo>
                  <a:pt x="349" y="756"/>
                </a:lnTo>
                <a:lnTo>
                  <a:pt x="349" y="756"/>
                </a:lnTo>
                <a:lnTo>
                  <a:pt x="355" y="719"/>
                </a:lnTo>
                <a:lnTo>
                  <a:pt x="359" y="675"/>
                </a:lnTo>
                <a:lnTo>
                  <a:pt x="366" y="606"/>
                </a:lnTo>
                <a:lnTo>
                  <a:pt x="366" y="606"/>
                </a:lnTo>
                <a:lnTo>
                  <a:pt x="367" y="561"/>
                </a:lnTo>
                <a:lnTo>
                  <a:pt x="369" y="481"/>
                </a:lnTo>
                <a:lnTo>
                  <a:pt x="369" y="402"/>
                </a:lnTo>
                <a:lnTo>
                  <a:pt x="367" y="373"/>
                </a:lnTo>
                <a:lnTo>
                  <a:pt x="366" y="356"/>
                </a:lnTo>
                <a:lnTo>
                  <a:pt x="366" y="356"/>
                </a:lnTo>
                <a:lnTo>
                  <a:pt x="363" y="347"/>
                </a:lnTo>
                <a:lnTo>
                  <a:pt x="358" y="332"/>
                </a:lnTo>
                <a:lnTo>
                  <a:pt x="341" y="296"/>
                </a:lnTo>
                <a:lnTo>
                  <a:pt x="317" y="250"/>
                </a:lnTo>
                <a:lnTo>
                  <a:pt x="317" y="250"/>
                </a:lnTo>
                <a:lnTo>
                  <a:pt x="315" y="248"/>
                </a:lnTo>
                <a:lnTo>
                  <a:pt x="311" y="247"/>
                </a:lnTo>
                <a:lnTo>
                  <a:pt x="303" y="244"/>
                </a:lnTo>
                <a:lnTo>
                  <a:pt x="299" y="243"/>
                </a:lnTo>
                <a:lnTo>
                  <a:pt x="297" y="240"/>
                </a:lnTo>
                <a:lnTo>
                  <a:pt x="297" y="237"/>
                </a:lnTo>
                <a:lnTo>
                  <a:pt x="300" y="233"/>
                </a:lnTo>
                <a:lnTo>
                  <a:pt x="300" y="233"/>
                </a:lnTo>
                <a:lnTo>
                  <a:pt x="310" y="221"/>
                </a:lnTo>
                <a:lnTo>
                  <a:pt x="318" y="207"/>
                </a:lnTo>
                <a:lnTo>
                  <a:pt x="323" y="195"/>
                </a:lnTo>
                <a:lnTo>
                  <a:pt x="325" y="188"/>
                </a:lnTo>
                <a:lnTo>
                  <a:pt x="325" y="182"/>
                </a:lnTo>
                <a:lnTo>
                  <a:pt x="325" y="182"/>
                </a:lnTo>
                <a:lnTo>
                  <a:pt x="323" y="170"/>
                </a:lnTo>
                <a:lnTo>
                  <a:pt x="323" y="155"/>
                </a:lnTo>
                <a:lnTo>
                  <a:pt x="325" y="116"/>
                </a:lnTo>
                <a:lnTo>
                  <a:pt x="325" y="116"/>
                </a:lnTo>
                <a:lnTo>
                  <a:pt x="325" y="105"/>
                </a:lnTo>
                <a:lnTo>
                  <a:pt x="323" y="95"/>
                </a:lnTo>
                <a:lnTo>
                  <a:pt x="322" y="84"/>
                </a:lnTo>
                <a:lnTo>
                  <a:pt x="319" y="73"/>
                </a:lnTo>
                <a:lnTo>
                  <a:pt x="314" y="57"/>
                </a:lnTo>
                <a:lnTo>
                  <a:pt x="311" y="52"/>
                </a:lnTo>
                <a:lnTo>
                  <a:pt x="308" y="49"/>
                </a:lnTo>
                <a:lnTo>
                  <a:pt x="308" y="49"/>
                </a:lnTo>
                <a:lnTo>
                  <a:pt x="303" y="49"/>
                </a:lnTo>
                <a:lnTo>
                  <a:pt x="296" y="48"/>
                </a:lnTo>
                <a:lnTo>
                  <a:pt x="288" y="47"/>
                </a:lnTo>
                <a:lnTo>
                  <a:pt x="275" y="41"/>
                </a:lnTo>
                <a:lnTo>
                  <a:pt x="275" y="41"/>
                </a:lnTo>
                <a:lnTo>
                  <a:pt x="255" y="31"/>
                </a:lnTo>
                <a:lnTo>
                  <a:pt x="242" y="25"/>
                </a:lnTo>
                <a:lnTo>
                  <a:pt x="242" y="25"/>
                </a:lnTo>
                <a:lnTo>
                  <a:pt x="212" y="11"/>
                </a:lnTo>
                <a:lnTo>
                  <a:pt x="196" y="3"/>
                </a:lnTo>
                <a:lnTo>
                  <a:pt x="189" y="0"/>
                </a:lnTo>
                <a:lnTo>
                  <a:pt x="183" y="0"/>
                </a:lnTo>
                <a:lnTo>
                  <a:pt x="183" y="0"/>
                </a:lnTo>
                <a:lnTo>
                  <a:pt x="174" y="1"/>
                </a:lnTo>
                <a:lnTo>
                  <a:pt x="161" y="1"/>
                </a:lnTo>
                <a:lnTo>
                  <a:pt x="149" y="4"/>
                </a:lnTo>
                <a:lnTo>
                  <a:pt x="145" y="5"/>
                </a:lnTo>
                <a:lnTo>
                  <a:pt x="142" y="8"/>
                </a:lnTo>
                <a:lnTo>
                  <a:pt x="142" y="8"/>
                </a:lnTo>
                <a:lnTo>
                  <a:pt x="141" y="12"/>
                </a:lnTo>
                <a:lnTo>
                  <a:pt x="141" y="18"/>
                </a:lnTo>
                <a:lnTo>
                  <a:pt x="141" y="29"/>
                </a:lnTo>
                <a:lnTo>
                  <a:pt x="142" y="41"/>
                </a:lnTo>
                <a:lnTo>
                  <a:pt x="159" y="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9E0E6C85-DC34-4A35-B18A-98B080C1FEC9}"/>
              </a:ext>
            </a:extLst>
          </p:cNvPr>
          <p:cNvSpPr>
            <a:spLocks noEditPoints="1"/>
          </p:cNvSpPr>
          <p:nvPr/>
        </p:nvSpPr>
        <p:spPr bwMode="auto">
          <a:xfrm>
            <a:off x="4647938" y="2715785"/>
            <a:ext cx="610123" cy="1692283"/>
          </a:xfrm>
          <a:custGeom>
            <a:avLst/>
            <a:gdLst>
              <a:gd name="T0" fmla="*/ 613 w 623"/>
              <a:gd name="T1" fmla="*/ 283 h 1728"/>
              <a:gd name="T2" fmla="*/ 613 w 623"/>
              <a:gd name="T3" fmla="*/ 394 h 1728"/>
              <a:gd name="T4" fmla="*/ 621 w 623"/>
              <a:gd name="T5" fmla="*/ 467 h 1728"/>
              <a:gd name="T6" fmla="*/ 564 w 623"/>
              <a:gd name="T7" fmla="*/ 615 h 1728"/>
              <a:gd name="T8" fmla="*/ 522 w 623"/>
              <a:gd name="T9" fmla="*/ 807 h 1728"/>
              <a:gd name="T10" fmla="*/ 506 w 623"/>
              <a:gd name="T11" fmla="*/ 1047 h 1728"/>
              <a:gd name="T12" fmla="*/ 477 w 623"/>
              <a:gd name="T13" fmla="*/ 1262 h 1728"/>
              <a:gd name="T14" fmla="*/ 441 w 623"/>
              <a:gd name="T15" fmla="*/ 1439 h 1728"/>
              <a:gd name="T16" fmla="*/ 448 w 623"/>
              <a:gd name="T17" fmla="*/ 1550 h 1728"/>
              <a:gd name="T18" fmla="*/ 455 w 623"/>
              <a:gd name="T19" fmla="*/ 1620 h 1728"/>
              <a:gd name="T20" fmla="*/ 462 w 623"/>
              <a:gd name="T21" fmla="*/ 1676 h 1728"/>
              <a:gd name="T22" fmla="*/ 425 w 623"/>
              <a:gd name="T23" fmla="*/ 1687 h 1728"/>
              <a:gd name="T24" fmla="*/ 381 w 623"/>
              <a:gd name="T25" fmla="*/ 1721 h 1728"/>
              <a:gd name="T26" fmla="*/ 153 w 623"/>
              <a:gd name="T27" fmla="*/ 1708 h 1728"/>
              <a:gd name="T28" fmla="*/ 190 w 623"/>
              <a:gd name="T29" fmla="*/ 1678 h 1728"/>
              <a:gd name="T30" fmla="*/ 248 w 623"/>
              <a:gd name="T31" fmla="*/ 1653 h 1728"/>
              <a:gd name="T32" fmla="*/ 278 w 623"/>
              <a:gd name="T33" fmla="*/ 1569 h 1728"/>
              <a:gd name="T34" fmla="*/ 299 w 623"/>
              <a:gd name="T35" fmla="*/ 1532 h 1728"/>
              <a:gd name="T36" fmla="*/ 263 w 623"/>
              <a:gd name="T37" fmla="*/ 1412 h 1728"/>
              <a:gd name="T38" fmla="*/ 52 w 623"/>
              <a:gd name="T39" fmla="*/ 1339 h 1728"/>
              <a:gd name="T40" fmla="*/ 24 w 623"/>
              <a:gd name="T41" fmla="*/ 1296 h 1728"/>
              <a:gd name="T42" fmla="*/ 0 w 623"/>
              <a:gd name="T43" fmla="*/ 1262 h 1728"/>
              <a:gd name="T44" fmla="*/ 60 w 623"/>
              <a:gd name="T45" fmla="*/ 852 h 1728"/>
              <a:gd name="T46" fmla="*/ 72 w 623"/>
              <a:gd name="T47" fmla="*/ 777 h 1728"/>
              <a:gd name="T48" fmla="*/ 123 w 623"/>
              <a:gd name="T49" fmla="*/ 657 h 1728"/>
              <a:gd name="T50" fmla="*/ 166 w 623"/>
              <a:gd name="T51" fmla="*/ 574 h 1728"/>
              <a:gd name="T52" fmla="*/ 192 w 623"/>
              <a:gd name="T53" fmla="*/ 519 h 1728"/>
              <a:gd name="T54" fmla="*/ 219 w 623"/>
              <a:gd name="T55" fmla="*/ 460 h 1728"/>
              <a:gd name="T56" fmla="*/ 273 w 623"/>
              <a:gd name="T57" fmla="*/ 383 h 1728"/>
              <a:gd name="T58" fmla="*/ 356 w 623"/>
              <a:gd name="T59" fmla="*/ 309 h 1728"/>
              <a:gd name="T60" fmla="*/ 292 w 623"/>
              <a:gd name="T61" fmla="*/ 283 h 1728"/>
              <a:gd name="T62" fmla="*/ 291 w 623"/>
              <a:gd name="T63" fmla="*/ 242 h 1728"/>
              <a:gd name="T64" fmla="*/ 282 w 623"/>
              <a:gd name="T65" fmla="*/ 200 h 1728"/>
              <a:gd name="T66" fmla="*/ 315 w 623"/>
              <a:gd name="T67" fmla="*/ 141 h 1728"/>
              <a:gd name="T68" fmla="*/ 340 w 623"/>
              <a:gd name="T69" fmla="*/ 92 h 1728"/>
              <a:gd name="T70" fmla="*/ 387 w 623"/>
              <a:gd name="T71" fmla="*/ 55 h 1728"/>
              <a:gd name="T72" fmla="*/ 476 w 623"/>
              <a:gd name="T73" fmla="*/ 54 h 1728"/>
              <a:gd name="T74" fmla="*/ 498 w 623"/>
              <a:gd name="T75" fmla="*/ 84 h 1728"/>
              <a:gd name="T76" fmla="*/ 532 w 623"/>
              <a:gd name="T77" fmla="*/ 159 h 1728"/>
              <a:gd name="T78" fmla="*/ 539 w 623"/>
              <a:gd name="T79" fmla="*/ 209 h 1728"/>
              <a:gd name="T80" fmla="*/ 481 w 623"/>
              <a:gd name="T81" fmla="*/ 250 h 1728"/>
              <a:gd name="T82" fmla="*/ 489 w 623"/>
              <a:gd name="T83" fmla="*/ 277 h 1728"/>
              <a:gd name="T84" fmla="*/ 518 w 623"/>
              <a:gd name="T85" fmla="*/ 266 h 1728"/>
              <a:gd name="T86" fmla="*/ 514 w 623"/>
              <a:gd name="T87" fmla="*/ 233 h 1728"/>
              <a:gd name="T88" fmla="*/ 522 w 623"/>
              <a:gd name="T89" fmla="*/ 265 h 1728"/>
              <a:gd name="T90" fmla="*/ 223 w 623"/>
              <a:gd name="T91" fmla="*/ 184 h 1728"/>
              <a:gd name="T92" fmla="*/ 196 w 623"/>
              <a:gd name="T93" fmla="*/ 188 h 1728"/>
              <a:gd name="T94" fmla="*/ 171 w 623"/>
              <a:gd name="T95" fmla="*/ 158 h 1728"/>
              <a:gd name="T96" fmla="*/ 188 w 623"/>
              <a:gd name="T97" fmla="*/ 128 h 1728"/>
              <a:gd name="T98" fmla="*/ 232 w 623"/>
              <a:gd name="T99" fmla="*/ 159 h 1728"/>
              <a:gd name="T100" fmla="*/ 256 w 623"/>
              <a:gd name="T101" fmla="*/ 76 h 1728"/>
              <a:gd name="T102" fmla="*/ 232 w 623"/>
              <a:gd name="T103" fmla="*/ 106 h 1728"/>
              <a:gd name="T104" fmla="*/ 166 w 623"/>
              <a:gd name="T105" fmla="*/ 84 h 1728"/>
              <a:gd name="T106" fmla="*/ 167 w 623"/>
              <a:gd name="T107" fmla="*/ 21 h 1728"/>
              <a:gd name="T108" fmla="*/ 196 w 623"/>
              <a:gd name="T109" fmla="*/ 0 h 1728"/>
              <a:gd name="T110" fmla="*/ 212 w 623"/>
              <a:gd name="T111" fmla="*/ 21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3" h="1728">
                <a:moveTo>
                  <a:pt x="555" y="217"/>
                </a:moveTo>
                <a:lnTo>
                  <a:pt x="555" y="217"/>
                </a:lnTo>
                <a:lnTo>
                  <a:pt x="564" y="222"/>
                </a:lnTo>
                <a:lnTo>
                  <a:pt x="580" y="236"/>
                </a:lnTo>
                <a:lnTo>
                  <a:pt x="590" y="246"/>
                </a:lnTo>
                <a:lnTo>
                  <a:pt x="599" y="257"/>
                </a:lnTo>
                <a:lnTo>
                  <a:pt x="607" y="269"/>
                </a:lnTo>
                <a:lnTo>
                  <a:pt x="613" y="283"/>
                </a:lnTo>
                <a:lnTo>
                  <a:pt x="613" y="283"/>
                </a:lnTo>
                <a:lnTo>
                  <a:pt x="617" y="298"/>
                </a:lnTo>
                <a:lnTo>
                  <a:pt x="620" y="313"/>
                </a:lnTo>
                <a:lnTo>
                  <a:pt x="623" y="340"/>
                </a:lnTo>
                <a:lnTo>
                  <a:pt x="623" y="362"/>
                </a:lnTo>
                <a:lnTo>
                  <a:pt x="621" y="375"/>
                </a:lnTo>
                <a:lnTo>
                  <a:pt x="621" y="375"/>
                </a:lnTo>
                <a:lnTo>
                  <a:pt x="613" y="394"/>
                </a:lnTo>
                <a:lnTo>
                  <a:pt x="605" y="408"/>
                </a:lnTo>
                <a:lnTo>
                  <a:pt x="605" y="408"/>
                </a:lnTo>
                <a:lnTo>
                  <a:pt x="607" y="412"/>
                </a:lnTo>
                <a:lnTo>
                  <a:pt x="614" y="424"/>
                </a:lnTo>
                <a:lnTo>
                  <a:pt x="617" y="432"/>
                </a:lnTo>
                <a:lnTo>
                  <a:pt x="620" y="443"/>
                </a:lnTo>
                <a:lnTo>
                  <a:pt x="621" y="454"/>
                </a:lnTo>
                <a:lnTo>
                  <a:pt x="621" y="467"/>
                </a:lnTo>
                <a:lnTo>
                  <a:pt x="621" y="467"/>
                </a:lnTo>
                <a:lnTo>
                  <a:pt x="618" y="480"/>
                </a:lnTo>
                <a:lnTo>
                  <a:pt x="613" y="499"/>
                </a:lnTo>
                <a:lnTo>
                  <a:pt x="594" y="542"/>
                </a:lnTo>
                <a:lnTo>
                  <a:pt x="575" y="583"/>
                </a:lnTo>
                <a:lnTo>
                  <a:pt x="568" y="601"/>
                </a:lnTo>
                <a:lnTo>
                  <a:pt x="564" y="615"/>
                </a:lnTo>
                <a:lnTo>
                  <a:pt x="564" y="615"/>
                </a:lnTo>
                <a:lnTo>
                  <a:pt x="561" y="630"/>
                </a:lnTo>
                <a:lnTo>
                  <a:pt x="554" y="650"/>
                </a:lnTo>
                <a:lnTo>
                  <a:pt x="540" y="704"/>
                </a:lnTo>
                <a:lnTo>
                  <a:pt x="532" y="731"/>
                </a:lnTo>
                <a:lnTo>
                  <a:pt x="527" y="760"/>
                </a:lnTo>
                <a:lnTo>
                  <a:pt x="522" y="785"/>
                </a:lnTo>
                <a:lnTo>
                  <a:pt x="522" y="796"/>
                </a:lnTo>
                <a:lnTo>
                  <a:pt x="522" y="807"/>
                </a:lnTo>
                <a:lnTo>
                  <a:pt x="522" y="807"/>
                </a:lnTo>
                <a:lnTo>
                  <a:pt x="524" y="857"/>
                </a:lnTo>
                <a:lnTo>
                  <a:pt x="522" y="923"/>
                </a:lnTo>
                <a:lnTo>
                  <a:pt x="520" y="985"/>
                </a:lnTo>
                <a:lnTo>
                  <a:pt x="517" y="1007"/>
                </a:lnTo>
                <a:lnTo>
                  <a:pt x="514" y="1022"/>
                </a:lnTo>
                <a:lnTo>
                  <a:pt x="514" y="1022"/>
                </a:lnTo>
                <a:lnTo>
                  <a:pt x="506" y="1047"/>
                </a:lnTo>
                <a:lnTo>
                  <a:pt x="496" y="1081"/>
                </a:lnTo>
                <a:lnTo>
                  <a:pt x="487" y="1119"/>
                </a:lnTo>
                <a:lnTo>
                  <a:pt x="484" y="1137"/>
                </a:lnTo>
                <a:lnTo>
                  <a:pt x="481" y="1155"/>
                </a:lnTo>
                <a:lnTo>
                  <a:pt x="481" y="1155"/>
                </a:lnTo>
                <a:lnTo>
                  <a:pt x="478" y="1176"/>
                </a:lnTo>
                <a:lnTo>
                  <a:pt x="478" y="1202"/>
                </a:lnTo>
                <a:lnTo>
                  <a:pt x="477" y="1262"/>
                </a:lnTo>
                <a:lnTo>
                  <a:pt x="477" y="1314"/>
                </a:lnTo>
                <a:lnTo>
                  <a:pt x="474" y="1331"/>
                </a:lnTo>
                <a:lnTo>
                  <a:pt x="474" y="1335"/>
                </a:lnTo>
                <a:lnTo>
                  <a:pt x="473" y="1337"/>
                </a:lnTo>
                <a:lnTo>
                  <a:pt x="473" y="1337"/>
                </a:lnTo>
                <a:lnTo>
                  <a:pt x="430" y="1354"/>
                </a:lnTo>
                <a:lnTo>
                  <a:pt x="430" y="1354"/>
                </a:lnTo>
                <a:lnTo>
                  <a:pt x="441" y="1439"/>
                </a:lnTo>
                <a:lnTo>
                  <a:pt x="450" y="1499"/>
                </a:lnTo>
                <a:lnTo>
                  <a:pt x="454" y="1520"/>
                </a:lnTo>
                <a:lnTo>
                  <a:pt x="455" y="1528"/>
                </a:lnTo>
                <a:lnTo>
                  <a:pt x="455" y="1528"/>
                </a:lnTo>
                <a:lnTo>
                  <a:pt x="457" y="1529"/>
                </a:lnTo>
                <a:lnTo>
                  <a:pt x="457" y="1532"/>
                </a:lnTo>
                <a:lnTo>
                  <a:pt x="452" y="1540"/>
                </a:lnTo>
                <a:lnTo>
                  <a:pt x="448" y="1550"/>
                </a:lnTo>
                <a:lnTo>
                  <a:pt x="448" y="1556"/>
                </a:lnTo>
                <a:lnTo>
                  <a:pt x="447" y="1561"/>
                </a:lnTo>
                <a:lnTo>
                  <a:pt x="447" y="1561"/>
                </a:lnTo>
                <a:lnTo>
                  <a:pt x="448" y="1583"/>
                </a:lnTo>
                <a:lnTo>
                  <a:pt x="447" y="1595"/>
                </a:lnTo>
                <a:lnTo>
                  <a:pt x="447" y="1595"/>
                </a:lnTo>
                <a:lnTo>
                  <a:pt x="450" y="1604"/>
                </a:lnTo>
                <a:lnTo>
                  <a:pt x="455" y="1620"/>
                </a:lnTo>
                <a:lnTo>
                  <a:pt x="455" y="1620"/>
                </a:lnTo>
                <a:lnTo>
                  <a:pt x="459" y="1630"/>
                </a:lnTo>
                <a:lnTo>
                  <a:pt x="462" y="1639"/>
                </a:lnTo>
                <a:lnTo>
                  <a:pt x="463" y="1649"/>
                </a:lnTo>
                <a:lnTo>
                  <a:pt x="465" y="1661"/>
                </a:lnTo>
                <a:lnTo>
                  <a:pt x="465" y="1661"/>
                </a:lnTo>
                <a:lnTo>
                  <a:pt x="463" y="1672"/>
                </a:lnTo>
                <a:lnTo>
                  <a:pt x="462" y="1676"/>
                </a:lnTo>
                <a:lnTo>
                  <a:pt x="461" y="1678"/>
                </a:lnTo>
                <a:lnTo>
                  <a:pt x="455" y="1682"/>
                </a:lnTo>
                <a:lnTo>
                  <a:pt x="447" y="1686"/>
                </a:lnTo>
                <a:lnTo>
                  <a:pt x="447" y="1686"/>
                </a:lnTo>
                <a:lnTo>
                  <a:pt x="443" y="1689"/>
                </a:lnTo>
                <a:lnTo>
                  <a:pt x="439" y="1689"/>
                </a:lnTo>
                <a:lnTo>
                  <a:pt x="430" y="1689"/>
                </a:lnTo>
                <a:lnTo>
                  <a:pt x="425" y="1687"/>
                </a:lnTo>
                <a:lnTo>
                  <a:pt x="422" y="1686"/>
                </a:lnTo>
                <a:lnTo>
                  <a:pt x="422" y="1686"/>
                </a:lnTo>
                <a:lnTo>
                  <a:pt x="419" y="1702"/>
                </a:lnTo>
                <a:lnTo>
                  <a:pt x="417" y="1713"/>
                </a:lnTo>
                <a:lnTo>
                  <a:pt x="415" y="1717"/>
                </a:lnTo>
                <a:lnTo>
                  <a:pt x="414" y="1719"/>
                </a:lnTo>
                <a:lnTo>
                  <a:pt x="414" y="1719"/>
                </a:lnTo>
                <a:lnTo>
                  <a:pt x="381" y="1721"/>
                </a:lnTo>
                <a:lnTo>
                  <a:pt x="310" y="1726"/>
                </a:lnTo>
                <a:lnTo>
                  <a:pt x="237" y="1728"/>
                </a:lnTo>
                <a:lnTo>
                  <a:pt x="212" y="1728"/>
                </a:lnTo>
                <a:lnTo>
                  <a:pt x="199" y="1727"/>
                </a:lnTo>
                <a:lnTo>
                  <a:pt x="199" y="1727"/>
                </a:lnTo>
                <a:lnTo>
                  <a:pt x="185" y="1723"/>
                </a:lnTo>
                <a:lnTo>
                  <a:pt x="167" y="1715"/>
                </a:lnTo>
                <a:lnTo>
                  <a:pt x="153" y="1708"/>
                </a:lnTo>
                <a:lnTo>
                  <a:pt x="149" y="1705"/>
                </a:lnTo>
                <a:lnTo>
                  <a:pt x="149" y="1702"/>
                </a:lnTo>
                <a:lnTo>
                  <a:pt x="149" y="1702"/>
                </a:lnTo>
                <a:lnTo>
                  <a:pt x="152" y="1700"/>
                </a:lnTo>
                <a:lnTo>
                  <a:pt x="157" y="1695"/>
                </a:lnTo>
                <a:lnTo>
                  <a:pt x="170" y="1689"/>
                </a:lnTo>
                <a:lnTo>
                  <a:pt x="190" y="1678"/>
                </a:lnTo>
                <a:lnTo>
                  <a:pt x="190" y="1678"/>
                </a:lnTo>
                <a:lnTo>
                  <a:pt x="203" y="1672"/>
                </a:lnTo>
                <a:lnTo>
                  <a:pt x="214" y="1669"/>
                </a:lnTo>
                <a:lnTo>
                  <a:pt x="230" y="1667"/>
                </a:lnTo>
                <a:lnTo>
                  <a:pt x="236" y="1665"/>
                </a:lnTo>
                <a:lnTo>
                  <a:pt x="241" y="1663"/>
                </a:lnTo>
                <a:lnTo>
                  <a:pt x="245" y="1658"/>
                </a:lnTo>
                <a:lnTo>
                  <a:pt x="248" y="1653"/>
                </a:lnTo>
                <a:lnTo>
                  <a:pt x="248" y="1653"/>
                </a:lnTo>
                <a:lnTo>
                  <a:pt x="260" y="1616"/>
                </a:lnTo>
                <a:lnTo>
                  <a:pt x="267" y="1598"/>
                </a:lnTo>
                <a:lnTo>
                  <a:pt x="270" y="1591"/>
                </a:lnTo>
                <a:lnTo>
                  <a:pt x="273" y="1586"/>
                </a:lnTo>
                <a:lnTo>
                  <a:pt x="273" y="1586"/>
                </a:lnTo>
                <a:lnTo>
                  <a:pt x="275" y="1583"/>
                </a:lnTo>
                <a:lnTo>
                  <a:pt x="277" y="1579"/>
                </a:lnTo>
                <a:lnTo>
                  <a:pt x="278" y="1569"/>
                </a:lnTo>
                <a:lnTo>
                  <a:pt x="278" y="1561"/>
                </a:lnTo>
                <a:lnTo>
                  <a:pt x="280" y="1557"/>
                </a:lnTo>
                <a:lnTo>
                  <a:pt x="282" y="1553"/>
                </a:lnTo>
                <a:lnTo>
                  <a:pt x="282" y="1553"/>
                </a:lnTo>
                <a:lnTo>
                  <a:pt x="295" y="1542"/>
                </a:lnTo>
                <a:lnTo>
                  <a:pt x="297" y="1539"/>
                </a:lnTo>
                <a:lnTo>
                  <a:pt x="299" y="1536"/>
                </a:lnTo>
                <a:lnTo>
                  <a:pt x="299" y="1532"/>
                </a:lnTo>
                <a:lnTo>
                  <a:pt x="299" y="1528"/>
                </a:lnTo>
                <a:lnTo>
                  <a:pt x="299" y="1528"/>
                </a:lnTo>
                <a:lnTo>
                  <a:pt x="282" y="1465"/>
                </a:lnTo>
                <a:lnTo>
                  <a:pt x="271" y="1428"/>
                </a:lnTo>
                <a:lnTo>
                  <a:pt x="267" y="1416"/>
                </a:lnTo>
                <a:lnTo>
                  <a:pt x="264" y="1412"/>
                </a:lnTo>
                <a:lnTo>
                  <a:pt x="264" y="1412"/>
                </a:lnTo>
                <a:lnTo>
                  <a:pt x="263" y="1412"/>
                </a:lnTo>
                <a:lnTo>
                  <a:pt x="262" y="1409"/>
                </a:lnTo>
                <a:lnTo>
                  <a:pt x="259" y="1401"/>
                </a:lnTo>
                <a:lnTo>
                  <a:pt x="256" y="1387"/>
                </a:lnTo>
                <a:lnTo>
                  <a:pt x="256" y="1387"/>
                </a:lnTo>
                <a:lnTo>
                  <a:pt x="152" y="1365"/>
                </a:lnTo>
                <a:lnTo>
                  <a:pt x="81" y="1348"/>
                </a:lnTo>
                <a:lnTo>
                  <a:pt x="57" y="1342"/>
                </a:lnTo>
                <a:lnTo>
                  <a:pt x="52" y="1339"/>
                </a:lnTo>
                <a:lnTo>
                  <a:pt x="49" y="1337"/>
                </a:lnTo>
                <a:lnTo>
                  <a:pt x="49" y="1337"/>
                </a:lnTo>
                <a:lnTo>
                  <a:pt x="49" y="1333"/>
                </a:lnTo>
                <a:lnTo>
                  <a:pt x="48" y="1329"/>
                </a:lnTo>
                <a:lnTo>
                  <a:pt x="44" y="1318"/>
                </a:lnTo>
                <a:lnTo>
                  <a:pt x="35" y="1306"/>
                </a:lnTo>
                <a:lnTo>
                  <a:pt x="24" y="1296"/>
                </a:lnTo>
                <a:lnTo>
                  <a:pt x="24" y="1296"/>
                </a:lnTo>
                <a:lnTo>
                  <a:pt x="19" y="1292"/>
                </a:lnTo>
                <a:lnTo>
                  <a:pt x="15" y="1291"/>
                </a:lnTo>
                <a:lnTo>
                  <a:pt x="7" y="1289"/>
                </a:lnTo>
                <a:lnTo>
                  <a:pt x="4" y="1288"/>
                </a:lnTo>
                <a:lnTo>
                  <a:pt x="1" y="1283"/>
                </a:lnTo>
                <a:lnTo>
                  <a:pt x="0" y="1276"/>
                </a:lnTo>
                <a:lnTo>
                  <a:pt x="0" y="1262"/>
                </a:lnTo>
                <a:lnTo>
                  <a:pt x="0" y="1262"/>
                </a:lnTo>
                <a:lnTo>
                  <a:pt x="2" y="1235"/>
                </a:lnTo>
                <a:lnTo>
                  <a:pt x="9" y="1188"/>
                </a:lnTo>
                <a:lnTo>
                  <a:pt x="28" y="1062"/>
                </a:lnTo>
                <a:lnTo>
                  <a:pt x="49" y="940"/>
                </a:lnTo>
                <a:lnTo>
                  <a:pt x="57" y="881"/>
                </a:lnTo>
                <a:lnTo>
                  <a:pt x="57" y="881"/>
                </a:lnTo>
                <a:lnTo>
                  <a:pt x="59" y="868"/>
                </a:lnTo>
                <a:lnTo>
                  <a:pt x="60" y="852"/>
                </a:lnTo>
                <a:lnTo>
                  <a:pt x="63" y="835"/>
                </a:lnTo>
                <a:lnTo>
                  <a:pt x="66" y="823"/>
                </a:lnTo>
                <a:lnTo>
                  <a:pt x="66" y="823"/>
                </a:lnTo>
                <a:lnTo>
                  <a:pt x="68" y="818"/>
                </a:lnTo>
                <a:lnTo>
                  <a:pt x="70" y="811"/>
                </a:lnTo>
                <a:lnTo>
                  <a:pt x="71" y="796"/>
                </a:lnTo>
                <a:lnTo>
                  <a:pt x="72" y="782"/>
                </a:lnTo>
                <a:lnTo>
                  <a:pt x="72" y="777"/>
                </a:lnTo>
                <a:lnTo>
                  <a:pt x="74" y="772"/>
                </a:lnTo>
                <a:lnTo>
                  <a:pt x="76" y="770"/>
                </a:lnTo>
                <a:lnTo>
                  <a:pt x="76" y="770"/>
                </a:lnTo>
                <a:lnTo>
                  <a:pt x="90" y="739"/>
                </a:lnTo>
                <a:lnTo>
                  <a:pt x="90" y="739"/>
                </a:lnTo>
                <a:lnTo>
                  <a:pt x="103" y="712"/>
                </a:lnTo>
                <a:lnTo>
                  <a:pt x="114" y="683"/>
                </a:lnTo>
                <a:lnTo>
                  <a:pt x="123" y="657"/>
                </a:lnTo>
                <a:lnTo>
                  <a:pt x="129" y="648"/>
                </a:lnTo>
                <a:lnTo>
                  <a:pt x="133" y="641"/>
                </a:lnTo>
                <a:lnTo>
                  <a:pt x="133" y="641"/>
                </a:lnTo>
                <a:lnTo>
                  <a:pt x="142" y="626"/>
                </a:lnTo>
                <a:lnTo>
                  <a:pt x="152" y="606"/>
                </a:lnTo>
                <a:lnTo>
                  <a:pt x="160" y="589"/>
                </a:lnTo>
                <a:lnTo>
                  <a:pt x="164" y="580"/>
                </a:lnTo>
                <a:lnTo>
                  <a:pt x="166" y="574"/>
                </a:lnTo>
                <a:lnTo>
                  <a:pt x="166" y="574"/>
                </a:lnTo>
                <a:lnTo>
                  <a:pt x="167" y="564"/>
                </a:lnTo>
                <a:lnTo>
                  <a:pt x="168" y="557"/>
                </a:lnTo>
                <a:lnTo>
                  <a:pt x="173" y="547"/>
                </a:lnTo>
                <a:lnTo>
                  <a:pt x="182" y="532"/>
                </a:lnTo>
                <a:lnTo>
                  <a:pt x="182" y="532"/>
                </a:lnTo>
                <a:lnTo>
                  <a:pt x="188" y="524"/>
                </a:lnTo>
                <a:lnTo>
                  <a:pt x="192" y="519"/>
                </a:lnTo>
                <a:lnTo>
                  <a:pt x="199" y="512"/>
                </a:lnTo>
                <a:lnTo>
                  <a:pt x="201" y="509"/>
                </a:lnTo>
                <a:lnTo>
                  <a:pt x="203" y="505"/>
                </a:lnTo>
                <a:lnTo>
                  <a:pt x="207" y="491"/>
                </a:lnTo>
                <a:lnTo>
                  <a:pt x="207" y="491"/>
                </a:lnTo>
                <a:lnTo>
                  <a:pt x="211" y="475"/>
                </a:lnTo>
                <a:lnTo>
                  <a:pt x="215" y="467"/>
                </a:lnTo>
                <a:lnTo>
                  <a:pt x="219" y="460"/>
                </a:lnTo>
                <a:lnTo>
                  <a:pt x="223" y="449"/>
                </a:lnTo>
                <a:lnTo>
                  <a:pt x="223" y="449"/>
                </a:lnTo>
                <a:lnTo>
                  <a:pt x="227" y="442"/>
                </a:lnTo>
                <a:lnTo>
                  <a:pt x="234" y="432"/>
                </a:lnTo>
                <a:lnTo>
                  <a:pt x="251" y="413"/>
                </a:lnTo>
                <a:lnTo>
                  <a:pt x="266" y="395"/>
                </a:lnTo>
                <a:lnTo>
                  <a:pt x="271" y="388"/>
                </a:lnTo>
                <a:lnTo>
                  <a:pt x="273" y="383"/>
                </a:lnTo>
                <a:lnTo>
                  <a:pt x="273" y="383"/>
                </a:lnTo>
                <a:lnTo>
                  <a:pt x="275" y="379"/>
                </a:lnTo>
                <a:lnTo>
                  <a:pt x="278" y="373"/>
                </a:lnTo>
                <a:lnTo>
                  <a:pt x="288" y="364"/>
                </a:lnTo>
                <a:lnTo>
                  <a:pt x="307" y="350"/>
                </a:lnTo>
                <a:lnTo>
                  <a:pt x="307" y="350"/>
                </a:lnTo>
                <a:lnTo>
                  <a:pt x="356" y="309"/>
                </a:lnTo>
                <a:lnTo>
                  <a:pt x="356" y="309"/>
                </a:lnTo>
                <a:lnTo>
                  <a:pt x="330" y="307"/>
                </a:lnTo>
                <a:lnTo>
                  <a:pt x="310" y="305"/>
                </a:lnTo>
                <a:lnTo>
                  <a:pt x="303" y="302"/>
                </a:lnTo>
                <a:lnTo>
                  <a:pt x="299" y="299"/>
                </a:lnTo>
                <a:lnTo>
                  <a:pt x="299" y="299"/>
                </a:lnTo>
                <a:lnTo>
                  <a:pt x="296" y="296"/>
                </a:lnTo>
                <a:lnTo>
                  <a:pt x="295" y="292"/>
                </a:lnTo>
                <a:lnTo>
                  <a:pt x="292" y="283"/>
                </a:lnTo>
                <a:lnTo>
                  <a:pt x="292" y="273"/>
                </a:lnTo>
                <a:lnTo>
                  <a:pt x="291" y="266"/>
                </a:lnTo>
                <a:lnTo>
                  <a:pt x="291" y="266"/>
                </a:lnTo>
                <a:lnTo>
                  <a:pt x="282" y="259"/>
                </a:lnTo>
                <a:lnTo>
                  <a:pt x="269" y="248"/>
                </a:lnTo>
                <a:lnTo>
                  <a:pt x="248" y="233"/>
                </a:lnTo>
                <a:lnTo>
                  <a:pt x="248" y="217"/>
                </a:lnTo>
                <a:lnTo>
                  <a:pt x="291" y="242"/>
                </a:lnTo>
                <a:lnTo>
                  <a:pt x="291" y="225"/>
                </a:lnTo>
                <a:lnTo>
                  <a:pt x="291" y="225"/>
                </a:lnTo>
                <a:lnTo>
                  <a:pt x="286" y="224"/>
                </a:lnTo>
                <a:lnTo>
                  <a:pt x="280" y="218"/>
                </a:lnTo>
                <a:lnTo>
                  <a:pt x="278" y="214"/>
                </a:lnTo>
                <a:lnTo>
                  <a:pt x="277" y="210"/>
                </a:lnTo>
                <a:lnTo>
                  <a:pt x="278" y="206"/>
                </a:lnTo>
                <a:lnTo>
                  <a:pt x="282" y="200"/>
                </a:lnTo>
                <a:lnTo>
                  <a:pt x="282" y="200"/>
                </a:lnTo>
                <a:lnTo>
                  <a:pt x="293" y="187"/>
                </a:lnTo>
                <a:lnTo>
                  <a:pt x="304" y="172"/>
                </a:lnTo>
                <a:lnTo>
                  <a:pt x="308" y="165"/>
                </a:lnTo>
                <a:lnTo>
                  <a:pt x="312" y="157"/>
                </a:lnTo>
                <a:lnTo>
                  <a:pt x="314" y="150"/>
                </a:lnTo>
                <a:lnTo>
                  <a:pt x="315" y="141"/>
                </a:lnTo>
                <a:lnTo>
                  <a:pt x="315" y="141"/>
                </a:lnTo>
                <a:lnTo>
                  <a:pt x="315" y="131"/>
                </a:lnTo>
                <a:lnTo>
                  <a:pt x="317" y="121"/>
                </a:lnTo>
                <a:lnTo>
                  <a:pt x="319" y="114"/>
                </a:lnTo>
                <a:lnTo>
                  <a:pt x="323" y="109"/>
                </a:lnTo>
                <a:lnTo>
                  <a:pt x="323" y="109"/>
                </a:lnTo>
                <a:lnTo>
                  <a:pt x="328" y="103"/>
                </a:lnTo>
                <a:lnTo>
                  <a:pt x="333" y="98"/>
                </a:lnTo>
                <a:lnTo>
                  <a:pt x="340" y="92"/>
                </a:lnTo>
                <a:lnTo>
                  <a:pt x="340" y="92"/>
                </a:lnTo>
                <a:lnTo>
                  <a:pt x="355" y="78"/>
                </a:lnTo>
                <a:lnTo>
                  <a:pt x="369" y="66"/>
                </a:lnTo>
                <a:lnTo>
                  <a:pt x="376" y="62"/>
                </a:lnTo>
                <a:lnTo>
                  <a:pt x="381" y="59"/>
                </a:lnTo>
                <a:lnTo>
                  <a:pt x="381" y="59"/>
                </a:lnTo>
                <a:lnTo>
                  <a:pt x="385" y="58"/>
                </a:lnTo>
                <a:lnTo>
                  <a:pt x="387" y="55"/>
                </a:lnTo>
                <a:lnTo>
                  <a:pt x="389" y="52"/>
                </a:lnTo>
                <a:lnTo>
                  <a:pt x="399" y="51"/>
                </a:lnTo>
                <a:lnTo>
                  <a:pt x="422" y="51"/>
                </a:lnTo>
                <a:lnTo>
                  <a:pt x="422" y="51"/>
                </a:lnTo>
                <a:lnTo>
                  <a:pt x="451" y="51"/>
                </a:lnTo>
                <a:lnTo>
                  <a:pt x="466" y="51"/>
                </a:lnTo>
                <a:lnTo>
                  <a:pt x="472" y="52"/>
                </a:lnTo>
                <a:lnTo>
                  <a:pt x="476" y="54"/>
                </a:lnTo>
                <a:lnTo>
                  <a:pt x="478" y="55"/>
                </a:lnTo>
                <a:lnTo>
                  <a:pt x="481" y="59"/>
                </a:lnTo>
                <a:lnTo>
                  <a:pt x="481" y="59"/>
                </a:lnTo>
                <a:lnTo>
                  <a:pt x="483" y="63"/>
                </a:lnTo>
                <a:lnTo>
                  <a:pt x="481" y="63"/>
                </a:lnTo>
                <a:lnTo>
                  <a:pt x="484" y="69"/>
                </a:lnTo>
                <a:lnTo>
                  <a:pt x="498" y="84"/>
                </a:lnTo>
                <a:lnTo>
                  <a:pt x="498" y="84"/>
                </a:lnTo>
                <a:lnTo>
                  <a:pt x="510" y="99"/>
                </a:lnTo>
                <a:lnTo>
                  <a:pt x="514" y="103"/>
                </a:lnTo>
                <a:lnTo>
                  <a:pt x="516" y="109"/>
                </a:lnTo>
                <a:lnTo>
                  <a:pt x="522" y="125"/>
                </a:lnTo>
                <a:lnTo>
                  <a:pt x="522" y="125"/>
                </a:lnTo>
                <a:lnTo>
                  <a:pt x="527" y="137"/>
                </a:lnTo>
                <a:lnTo>
                  <a:pt x="529" y="147"/>
                </a:lnTo>
                <a:lnTo>
                  <a:pt x="532" y="159"/>
                </a:lnTo>
                <a:lnTo>
                  <a:pt x="532" y="165"/>
                </a:lnTo>
                <a:lnTo>
                  <a:pt x="531" y="168"/>
                </a:lnTo>
                <a:lnTo>
                  <a:pt x="531" y="168"/>
                </a:lnTo>
                <a:lnTo>
                  <a:pt x="528" y="176"/>
                </a:lnTo>
                <a:lnTo>
                  <a:pt x="528" y="184"/>
                </a:lnTo>
                <a:lnTo>
                  <a:pt x="529" y="188"/>
                </a:lnTo>
                <a:lnTo>
                  <a:pt x="531" y="192"/>
                </a:lnTo>
                <a:lnTo>
                  <a:pt x="539" y="209"/>
                </a:lnTo>
                <a:lnTo>
                  <a:pt x="555" y="217"/>
                </a:lnTo>
                <a:close/>
                <a:moveTo>
                  <a:pt x="514" y="233"/>
                </a:moveTo>
                <a:lnTo>
                  <a:pt x="506" y="225"/>
                </a:lnTo>
                <a:lnTo>
                  <a:pt x="489" y="233"/>
                </a:lnTo>
                <a:lnTo>
                  <a:pt x="489" y="233"/>
                </a:lnTo>
                <a:lnTo>
                  <a:pt x="487" y="238"/>
                </a:lnTo>
                <a:lnTo>
                  <a:pt x="481" y="250"/>
                </a:lnTo>
                <a:lnTo>
                  <a:pt x="481" y="250"/>
                </a:lnTo>
                <a:lnTo>
                  <a:pt x="480" y="254"/>
                </a:lnTo>
                <a:lnTo>
                  <a:pt x="480" y="255"/>
                </a:lnTo>
                <a:lnTo>
                  <a:pt x="483" y="259"/>
                </a:lnTo>
                <a:lnTo>
                  <a:pt x="487" y="262"/>
                </a:lnTo>
                <a:lnTo>
                  <a:pt x="488" y="265"/>
                </a:lnTo>
                <a:lnTo>
                  <a:pt x="489" y="266"/>
                </a:lnTo>
                <a:lnTo>
                  <a:pt x="489" y="266"/>
                </a:lnTo>
                <a:lnTo>
                  <a:pt x="489" y="277"/>
                </a:lnTo>
                <a:lnTo>
                  <a:pt x="489" y="283"/>
                </a:lnTo>
                <a:lnTo>
                  <a:pt x="506" y="325"/>
                </a:lnTo>
                <a:lnTo>
                  <a:pt x="506" y="325"/>
                </a:lnTo>
                <a:lnTo>
                  <a:pt x="507" y="316"/>
                </a:lnTo>
                <a:lnTo>
                  <a:pt x="514" y="283"/>
                </a:lnTo>
                <a:lnTo>
                  <a:pt x="514" y="283"/>
                </a:lnTo>
                <a:lnTo>
                  <a:pt x="517" y="272"/>
                </a:lnTo>
                <a:lnTo>
                  <a:pt x="518" y="266"/>
                </a:lnTo>
                <a:lnTo>
                  <a:pt x="521" y="264"/>
                </a:lnTo>
                <a:lnTo>
                  <a:pt x="522" y="265"/>
                </a:lnTo>
                <a:lnTo>
                  <a:pt x="522" y="265"/>
                </a:lnTo>
                <a:lnTo>
                  <a:pt x="520" y="248"/>
                </a:lnTo>
                <a:lnTo>
                  <a:pt x="517" y="240"/>
                </a:lnTo>
                <a:lnTo>
                  <a:pt x="516" y="236"/>
                </a:lnTo>
                <a:lnTo>
                  <a:pt x="514" y="233"/>
                </a:lnTo>
                <a:lnTo>
                  <a:pt x="514" y="233"/>
                </a:lnTo>
                <a:close/>
                <a:moveTo>
                  <a:pt x="522" y="265"/>
                </a:moveTo>
                <a:lnTo>
                  <a:pt x="522" y="265"/>
                </a:lnTo>
                <a:lnTo>
                  <a:pt x="522" y="266"/>
                </a:lnTo>
                <a:lnTo>
                  <a:pt x="522" y="266"/>
                </a:lnTo>
                <a:lnTo>
                  <a:pt x="522" y="266"/>
                </a:lnTo>
                <a:lnTo>
                  <a:pt x="522" y="266"/>
                </a:lnTo>
                <a:lnTo>
                  <a:pt x="522" y="265"/>
                </a:lnTo>
                <a:lnTo>
                  <a:pt x="522" y="265"/>
                </a:lnTo>
                <a:close/>
                <a:moveTo>
                  <a:pt x="232" y="159"/>
                </a:moveTo>
                <a:lnTo>
                  <a:pt x="232" y="159"/>
                </a:lnTo>
                <a:lnTo>
                  <a:pt x="233" y="159"/>
                </a:lnTo>
                <a:lnTo>
                  <a:pt x="233" y="162"/>
                </a:lnTo>
                <a:lnTo>
                  <a:pt x="230" y="170"/>
                </a:lnTo>
                <a:lnTo>
                  <a:pt x="226" y="179"/>
                </a:lnTo>
                <a:lnTo>
                  <a:pt x="223" y="184"/>
                </a:lnTo>
                <a:lnTo>
                  <a:pt x="223" y="184"/>
                </a:lnTo>
                <a:lnTo>
                  <a:pt x="223" y="187"/>
                </a:lnTo>
                <a:lnTo>
                  <a:pt x="221" y="191"/>
                </a:lnTo>
                <a:lnTo>
                  <a:pt x="218" y="192"/>
                </a:lnTo>
                <a:lnTo>
                  <a:pt x="215" y="194"/>
                </a:lnTo>
                <a:lnTo>
                  <a:pt x="212" y="194"/>
                </a:lnTo>
                <a:lnTo>
                  <a:pt x="207" y="192"/>
                </a:lnTo>
                <a:lnTo>
                  <a:pt x="207" y="192"/>
                </a:lnTo>
                <a:lnTo>
                  <a:pt x="196" y="188"/>
                </a:lnTo>
                <a:lnTo>
                  <a:pt x="185" y="183"/>
                </a:lnTo>
                <a:lnTo>
                  <a:pt x="181" y="180"/>
                </a:lnTo>
                <a:lnTo>
                  <a:pt x="177" y="176"/>
                </a:lnTo>
                <a:lnTo>
                  <a:pt x="174" y="172"/>
                </a:lnTo>
                <a:lnTo>
                  <a:pt x="174" y="168"/>
                </a:lnTo>
                <a:lnTo>
                  <a:pt x="174" y="168"/>
                </a:lnTo>
                <a:lnTo>
                  <a:pt x="174" y="162"/>
                </a:lnTo>
                <a:lnTo>
                  <a:pt x="171" y="158"/>
                </a:lnTo>
                <a:lnTo>
                  <a:pt x="166" y="148"/>
                </a:lnTo>
                <a:lnTo>
                  <a:pt x="163" y="143"/>
                </a:lnTo>
                <a:lnTo>
                  <a:pt x="162" y="140"/>
                </a:lnTo>
                <a:lnTo>
                  <a:pt x="162" y="136"/>
                </a:lnTo>
                <a:lnTo>
                  <a:pt x="166" y="133"/>
                </a:lnTo>
                <a:lnTo>
                  <a:pt x="166" y="133"/>
                </a:lnTo>
                <a:lnTo>
                  <a:pt x="177" y="131"/>
                </a:lnTo>
                <a:lnTo>
                  <a:pt x="188" y="128"/>
                </a:lnTo>
                <a:lnTo>
                  <a:pt x="199" y="125"/>
                </a:lnTo>
                <a:lnTo>
                  <a:pt x="215" y="141"/>
                </a:lnTo>
                <a:lnTo>
                  <a:pt x="215" y="141"/>
                </a:lnTo>
                <a:lnTo>
                  <a:pt x="222" y="151"/>
                </a:lnTo>
                <a:lnTo>
                  <a:pt x="227" y="157"/>
                </a:lnTo>
                <a:lnTo>
                  <a:pt x="230" y="158"/>
                </a:lnTo>
                <a:lnTo>
                  <a:pt x="232" y="159"/>
                </a:lnTo>
                <a:lnTo>
                  <a:pt x="232" y="159"/>
                </a:lnTo>
                <a:close/>
                <a:moveTo>
                  <a:pt x="223" y="35"/>
                </a:moveTo>
                <a:lnTo>
                  <a:pt x="223" y="35"/>
                </a:lnTo>
                <a:lnTo>
                  <a:pt x="238" y="44"/>
                </a:lnTo>
                <a:lnTo>
                  <a:pt x="244" y="50"/>
                </a:lnTo>
                <a:lnTo>
                  <a:pt x="248" y="54"/>
                </a:lnTo>
                <a:lnTo>
                  <a:pt x="252" y="59"/>
                </a:lnTo>
                <a:lnTo>
                  <a:pt x="253" y="65"/>
                </a:lnTo>
                <a:lnTo>
                  <a:pt x="256" y="76"/>
                </a:lnTo>
                <a:lnTo>
                  <a:pt x="256" y="76"/>
                </a:lnTo>
                <a:lnTo>
                  <a:pt x="258" y="85"/>
                </a:lnTo>
                <a:lnTo>
                  <a:pt x="256" y="92"/>
                </a:lnTo>
                <a:lnTo>
                  <a:pt x="253" y="96"/>
                </a:lnTo>
                <a:lnTo>
                  <a:pt x="248" y="100"/>
                </a:lnTo>
                <a:lnTo>
                  <a:pt x="248" y="100"/>
                </a:lnTo>
                <a:lnTo>
                  <a:pt x="241" y="104"/>
                </a:lnTo>
                <a:lnTo>
                  <a:pt x="232" y="106"/>
                </a:lnTo>
                <a:lnTo>
                  <a:pt x="226" y="106"/>
                </a:lnTo>
                <a:lnTo>
                  <a:pt x="221" y="106"/>
                </a:lnTo>
                <a:lnTo>
                  <a:pt x="214" y="103"/>
                </a:lnTo>
                <a:lnTo>
                  <a:pt x="207" y="100"/>
                </a:lnTo>
                <a:lnTo>
                  <a:pt x="207" y="100"/>
                </a:lnTo>
                <a:lnTo>
                  <a:pt x="193" y="93"/>
                </a:lnTo>
                <a:lnTo>
                  <a:pt x="179" y="89"/>
                </a:lnTo>
                <a:lnTo>
                  <a:pt x="166" y="84"/>
                </a:lnTo>
                <a:lnTo>
                  <a:pt x="166" y="84"/>
                </a:lnTo>
                <a:lnTo>
                  <a:pt x="164" y="56"/>
                </a:lnTo>
                <a:lnTo>
                  <a:pt x="164" y="37"/>
                </a:lnTo>
                <a:lnTo>
                  <a:pt x="164" y="29"/>
                </a:lnTo>
                <a:lnTo>
                  <a:pt x="166" y="26"/>
                </a:lnTo>
                <a:lnTo>
                  <a:pt x="166" y="26"/>
                </a:lnTo>
                <a:lnTo>
                  <a:pt x="167" y="24"/>
                </a:lnTo>
                <a:lnTo>
                  <a:pt x="167" y="21"/>
                </a:lnTo>
                <a:lnTo>
                  <a:pt x="170" y="14"/>
                </a:lnTo>
                <a:lnTo>
                  <a:pt x="171" y="10"/>
                </a:lnTo>
                <a:lnTo>
                  <a:pt x="173" y="6"/>
                </a:lnTo>
                <a:lnTo>
                  <a:pt x="177" y="3"/>
                </a:lnTo>
                <a:lnTo>
                  <a:pt x="182" y="2"/>
                </a:lnTo>
                <a:lnTo>
                  <a:pt x="182" y="2"/>
                </a:lnTo>
                <a:lnTo>
                  <a:pt x="189" y="0"/>
                </a:lnTo>
                <a:lnTo>
                  <a:pt x="196" y="0"/>
                </a:lnTo>
                <a:lnTo>
                  <a:pt x="210" y="4"/>
                </a:lnTo>
                <a:lnTo>
                  <a:pt x="219" y="7"/>
                </a:lnTo>
                <a:lnTo>
                  <a:pt x="223" y="10"/>
                </a:lnTo>
                <a:lnTo>
                  <a:pt x="223" y="10"/>
                </a:lnTo>
                <a:lnTo>
                  <a:pt x="221" y="11"/>
                </a:lnTo>
                <a:lnTo>
                  <a:pt x="216" y="14"/>
                </a:lnTo>
                <a:lnTo>
                  <a:pt x="214" y="17"/>
                </a:lnTo>
                <a:lnTo>
                  <a:pt x="212" y="21"/>
                </a:lnTo>
                <a:lnTo>
                  <a:pt x="214" y="25"/>
                </a:lnTo>
                <a:lnTo>
                  <a:pt x="216" y="29"/>
                </a:lnTo>
                <a:lnTo>
                  <a:pt x="223" y="35"/>
                </a:lnTo>
                <a:lnTo>
                  <a:pt x="223" y="3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BA7EB580-2378-40EB-8B49-A8E7180764A4}"/>
              </a:ext>
            </a:extLst>
          </p:cNvPr>
          <p:cNvSpPr>
            <a:spLocks/>
          </p:cNvSpPr>
          <p:nvPr/>
        </p:nvSpPr>
        <p:spPr bwMode="auto">
          <a:xfrm>
            <a:off x="8511606" y="2734393"/>
            <a:ext cx="415236" cy="1655068"/>
          </a:xfrm>
          <a:custGeom>
            <a:avLst/>
            <a:gdLst>
              <a:gd name="T0" fmla="*/ 299 w 424"/>
              <a:gd name="T1" fmla="*/ 0 h 1690"/>
              <a:gd name="T2" fmla="*/ 255 w 424"/>
              <a:gd name="T3" fmla="*/ 0 h 1690"/>
              <a:gd name="T4" fmla="*/ 223 w 424"/>
              <a:gd name="T5" fmla="*/ 18 h 1690"/>
              <a:gd name="T6" fmla="*/ 181 w 424"/>
              <a:gd name="T7" fmla="*/ 49 h 1690"/>
              <a:gd name="T8" fmla="*/ 127 w 424"/>
              <a:gd name="T9" fmla="*/ 44 h 1690"/>
              <a:gd name="T10" fmla="*/ 117 w 424"/>
              <a:gd name="T11" fmla="*/ 66 h 1690"/>
              <a:gd name="T12" fmla="*/ 154 w 424"/>
              <a:gd name="T13" fmla="*/ 84 h 1690"/>
              <a:gd name="T14" fmla="*/ 170 w 424"/>
              <a:gd name="T15" fmla="*/ 103 h 1690"/>
              <a:gd name="T16" fmla="*/ 168 w 424"/>
              <a:gd name="T17" fmla="*/ 133 h 1690"/>
              <a:gd name="T18" fmla="*/ 117 w 424"/>
              <a:gd name="T19" fmla="*/ 182 h 1690"/>
              <a:gd name="T20" fmla="*/ 168 w 424"/>
              <a:gd name="T21" fmla="*/ 191 h 1690"/>
              <a:gd name="T22" fmla="*/ 172 w 424"/>
              <a:gd name="T23" fmla="*/ 228 h 1690"/>
              <a:gd name="T24" fmla="*/ 190 w 424"/>
              <a:gd name="T25" fmla="*/ 239 h 1690"/>
              <a:gd name="T26" fmla="*/ 191 w 424"/>
              <a:gd name="T27" fmla="*/ 284 h 1690"/>
              <a:gd name="T28" fmla="*/ 181 w 424"/>
              <a:gd name="T29" fmla="*/ 293 h 1690"/>
              <a:gd name="T30" fmla="*/ 143 w 424"/>
              <a:gd name="T31" fmla="*/ 289 h 1690"/>
              <a:gd name="T32" fmla="*/ 125 w 424"/>
              <a:gd name="T33" fmla="*/ 265 h 1690"/>
              <a:gd name="T34" fmla="*/ 100 w 424"/>
              <a:gd name="T35" fmla="*/ 224 h 1690"/>
              <a:gd name="T36" fmla="*/ 100 w 424"/>
              <a:gd name="T37" fmla="*/ 191 h 1690"/>
              <a:gd name="T38" fmla="*/ 85 w 424"/>
              <a:gd name="T39" fmla="*/ 228 h 1690"/>
              <a:gd name="T40" fmla="*/ 84 w 424"/>
              <a:gd name="T41" fmla="*/ 281 h 1690"/>
              <a:gd name="T42" fmla="*/ 68 w 424"/>
              <a:gd name="T43" fmla="*/ 298 h 1690"/>
              <a:gd name="T44" fmla="*/ 58 w 424"/>
              <a:gd name="T45" fmla="*/ 318 h 1690"/>
              <a:gd name="T46" fmla="*/ 68 w 424"/>
              <a:gd name="T47" fmla="*/ 355 h 1690"/>
              <a:gd name="T48" fmla="*/ 89 w 424"/>
              <a:gd name="T49" fmla="*/ 480 h 1690"/>
              <a:gd name="T50" fmla="*/ 61 w 424"/>
              <a:gd name="T51" fmla="*/ 602 h 1690"/>
              <a:gd name="T52" fmla="*/ 52 w 424"/>
              <a:gd name="T53" fmla="*/ 661 h 1690"/>
              <a:gd name="T54" fmla="*/ 39 w 424"/>
              <a:gd name="T55" fmla="*/ 730 h 1690"/>
              <a:gd name="T56" fmla="*/ 30 w 424"/>
              <a:gd name="T57" fmla="*/ 806 h 1690"/>
              <a:gd name="T58" fmla="*/ 88 w 424"/>
              <a:gd name="T59" fmla="*/ 949 h 1690"/>
              <a:gd name="T60" fmla="*/ 117 w 424"/>
              <a:gd name="T61" fmla="*/ 1517 h 1690"/>
              <a:gd name="T62" fmla="*/ 59 w 424"/>
              <a:gd name="T63" fmla="*/ 1603 h 1690"/>
              <a:gd name="T64" fmla="*/ 2 w 424"/>
              <a:gd name="T65" fmla="*/ 1632 h 1690"/>
              <a:gd name="T66" fmla="*/ 9 w 424"/>
              <a:gd name="T67" fmla="*/ 1654 h 1690"/>
              <a:gd name="T68" fmla="*/ 74 w 424"/>
              <a:gd name="T69" fmla="*/ 1662 h 1690"/>
              <a:gd name="T70" fmla="*/ 118 w 424"/>
              <a:gd name="T71" fmla="*/ 1684 h 1690"/>
              <a:gd name="T72" fmla="*/ 273 w 424"/>
              <a:gd name="T73" fmla="*/ 1688 h 1690"/>
              <a:gd name="T74" fmla="*/ 330 w 424"/>
              <a:gd name="T75" fmla="*/ 1675 h 1690"/>
              <a:gd name="T76" fmla="*/ 334 w 424"/>
              <a:gd name="T77" fmla="*/ 1603 h 1690"/>
              <a:gd name="T78" fmla="*/ 350 w 424"/>
              <a:gd name="T79" fmla="*/ 1595 h 1690"/>
              <a:gd name="T80" fmla="*/ 350 w 424"/>
              <a:gd name="T81" fmla="*/ 1496 h 1690"/>
              <a:gd name="T82" fmla="*/ 352 w 424"/>
              <a:gd name="T83" fmla="*/ 1307 h 1690"/>
              <a:gd name="T84" fmla="*/ 334 w 424"/>
              <a:gd name="T85" fmla="*/ 1125 h 1690"/>
              <a:gd name="T86" fmla="*/ 325 w 424"/>
              <a:gd name="T87" fmla="*/ 993 h 1690"/>
              <a:gd name="T88" fmla="*/ 354 w 424"/>
              <a:gd name="T89" fmla="*/ 880 h 1690"/>
              <a:gd name="T90" fmla="*/ 367 w 424"/>
              <a:gd name="T91" fmla="*/ 842 h 1690"/>
              <a:gd name="T92" fmla="*/ 384 w 424"/>
              <a:gd name="T93" fmla="*/ 795 h 1690"/>
              <a:gd name="T94" fmla="*/ 402 w 424"/>
              <a:gd name="T95" fmla="*/ 684 h 1690"/>
              <a:gd name="T96" fmla="*/ 424 w 424"/>
              <a:gd name="T97" fmla="*/ 398 h 1690"/>
              <a:gd name="T98" fmla="*/ 383 w 424"/>
              <a:gd name="T99" fmla="*/ 298 h 1690"/>
              <a:gd name="T100" fmla="*/ 367 w 424"/>
              <a:gd name="T101" fmla="*/ 256 h 1690"/>
              <a:gd name="T102" fmla="*/ 358 w 424"/>
              <a:gd name="T103" fmla="*/ 219 h 1690"/>
              <a:gd name="T104" fmla="*/ 350 w 424"/>
              <a:gd name="T105" fmla="*/ 199 h 1690"/>
              <a:gd name="T106" fmla="*/ 342 w 424"/>
              <a:gd name="T107" fmla="*/ 199 h 1690"/>
              <a:gd name="T108" fmla="*/ 357 w 424"/>
              <a:gd name="T109" fmla="*/ 173 h 1690"/>
              <a:gd name="T110" fmla="*/ 358 w 424"/>
              <a:gd name="T111" fmla="*/ 141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4" h="1690">
                <a:moveTo>
                  <a:pt x="367" y="117"/>
                </a:moveTo>
                <a:lnTo>
                  <a:pt x="358" y="41"/>
                </a:lnTo>
                <a:lnTo>
                  <a:pt x="358" y="41"/>
                </a:lnTo>
                <a:lnTo>
                  <a:pt x="328" y="22"/>
                </a:lnTo>
                <a:lnTo>
                  <a:pt x="308" y="7"/>
                </a:lnTo>
                <a:lnTo>
                  <a:pt x="299" y="0"/>
                </a:lnTo>
                <a:lnTo>
                  <a:pt x="299" y="0"/>
                </a:lnTo>
                <a:lnTo>
                  <a:pt x="282" y="1"/>
                </a:lnTo>
                <a:lnTo>
                  <a:pt x="268" y="1"/>
                </a:lnTo>
                <a:lnTo>
                  <a:pt x="258" y="0"/>
                </a:lnTo>
                <a:lnTo>
                  <a:pt x="258" y="0"/>
                </a:lnTo>
                <a:lnTo>
                  <a:pt x="255" y="0"/>
                </a:lnTo>
                <a:lnTo>
                  <a:pt x="251" y="3"/>
                </a:lnTo>
                <a:lnTo>
                  <a:pt x="242" y="8"/>
                </a:lnTo>
                <a:lnTo>
                  <a:pt x="231" y="14"/>
                </a:lnTo>
                <a:lnTo>
                  <a:pt x="225" y="16"/>
                </a:lnTo>
                <a:lnTo>
                  <a:pt x="225" y="16"/>
                </a:lnTo>
                <a:lnTo>
                  <a:pt x="223" y="18"/>
                </a:lnTo>
                <a:lnTo>
                  <a:pt x="220" y="21"/>
                </a:lnTo>
                <a:lnTo>
                  <a:pt x="212" y="29"/>
                </a:lnTo>
                <a:lnTo>
                  <a:pt x="201" y="41"/>
                </a:lnTo>
                <a:lnTo>
                  <a:pt x="201" y="41"/>
                </a:lnTo>
                <a:lnTo>
                  <a:pt x="190" y="47"/>
                </a:lnTo>
                <a:lnTo>
                  <a:pt x="181" y="49"/>
                </a:lnTo>
                <a:lnTo>
                  <a:pt x="176" y="49"/>
                </a:lnTo>
                <a:lnTo>
                  <a:pt x="176" y="49"/>
                </a:lnTo>
                <a:lnTo>
                  <a:pt x="165" y="48"/>
                </a:lnTo>
                <a:lnTo>
                  <a:pt x="146" y="44"/>
                </a:lnTo>
                <a:lnTo>
                  <a:pt x="135" y="42"/>
                </a:lnTo>
                <a:lnTo>
                  <a:pt x="127" y="44"/>
                </a:lnTo>
                <a:lnTo>
                  <a:pt x="120" y="45"/>
                </a:lnTo>
                <a:lnTo>
                  <a:pt x="118" y="48"/>
                </a:lnTo>
                <a:lnTo>
                  <a:pt x="117" y="49"/>
                </a:lnTo>
                <a:lnTo>
                  <a:pt x="117" y="49"/>
                </a:lnTo>
                <a:lnTo>
                  <a:pt x="117" y="59"/>
                </a:lnTo>
                <a:lnTo>
                  <a:pt x="117" y="66"/>
                </a:lnTo>
                <a:lnTo>
                  <a:pt x="120" y="70"/>
                </a:lnTo>
                <a:lnTo>
                  <a:pt x="125" y="74"/>
                </a:lnTo>
                <a:lnTo>
                  <a:pt x="125" y="74"/>
                </a:lnTo>
                <a:lnTo>
                  <a:pt x="131" y="77"/>
                </a:lnTo>
                <a:lnTo>
                  <a:pt x="138" y="80"/>
                </a:lnTo>
                <a:lnTo>
                  <a:pt x="154" y="84"/>
                </a:lnTo>
                <a:lnTo>
                  <a:pt x="169" y="88"/>
                </a:lnTo>
                <a:lnTo>
                  <a:pt x="173" y="89"/>
                </a:lnTo>
                <a:lnTo>
                  <a:pt x="176" y="92"/>
                </a:lnTo>
                <a:lnTo>
                  <a:pt x="176" y="92"/>
                </a:lnTo>
                <a:lnTo>
                  <a:pt x="175" y="96"/>
                </a:lnTo>
                <a:lnTo>
                  <a:pt x="170" y="103"/>
                </a:lnTo>
                <a:lnTo>
                  <a:pt x="168" y="110"/>
                </a:lnTo>
                <a:lnTo>
                  <a:pt x="168" y="114"/>
                </a:lnTo>
                <a:lnTo>
                  <a:pt x="168" y="117"/>
                </a:lnTo>
                <a:lnTo>
                  <a:pt x="168" y="117"/>
                </a:lnTo>
                <a:lnTo>
                  <a:pt x="169" y="122"/>
                </a:lnTo>
                <a:lnTo>
                  <a:pt x="168" y="133"/>
                </a:lnTo>
                <a:lnTo>
                  <a:pt x="168" y="133"/>
                </a:lnTo>
                <a:lnTo>
                  <a:pt x="166" y="158"/>
                </a:lnTo>
                <a:lnTo>
                  <a:pt x="168" y="174"/>
                </a:lnTo>
                <a:lnTo>
                  <a:pt x="117" y="174"/>
                </a:lnTo>
                <a:lnTo>
                  <a:pt x="117" y="182"/>
                </a:lnTo>
                <a:lnTo>
                  <a:pt x="117" y="182"/>
                </a:lnTo>
                <a:lnTo>
                  <a:pt x="120" y="187"/>
                </a:lnTo>
                <a:lnTo>
                  <a:pt x="122" y="189"/>
                </a:lnTo>
                <a:lnTo>
                  <a:pt x="125" y="191"/>
                </a:lnTo>
                <a:lnTo>
                  <a:pt x="125" y="191"/>
                </a:lnTo>
                <a:lnTo>
                  <a:pt x="148" y="191"/>
                </a:lnTo>
                <a:lnTo>
                  <a:pt x="168" y="191"/>
                </a:lnTo>
                <a:lnTo>
                  <a:pt x="168" y="191"/>
                </a:lnTo>
                <a:lnTo>
                  <a:pt x="166" y="195"/>
                </a:lnTo>
                <a:lnTo>
                  <a:pt x="166" y="200"/>
                </a:lnTo>
                <a:lnTo>
                  <a:pt x="168" y="207"/>
                </a:lnTo>
                <a:lnTo>
                  <a:pt x="168" y="207"/>
                </a:lnTo>
                <a:lnTo>
                  <a:pt x="172" y="228"/>
                </a:lnTo>
                <a:lnTo>
                  <a:pt x="173" y="237"/>
                </a:lnTo>
                <a:lnTo>
                  <a:pt x="175" y="240"/>
                </a:lnTo>
                <a:lnTo>
                  <a:pt x="176" y="240"/>
                </a:lnTo>
                <a:lnTo>
                  <a:pt x="176" y="240"/>
                </a:lnTo>
                <a:lnTo>
                  <a:pt x="180" y="239"/>
                </a:lnTo>
                <a:lnTo>
                  <a:pt x="190" y="239"/>
                </a:lnTo>
                <a:lnTo>
                  <a:pt x="201" y="240"/>
                </a:lnTo>
                <a:lnTo>
                  <a:pt x="201" y="240"/>
                </a:lnTo>
                <a:lnTo>
                  <a:pt x="201" y="261"/>
                </a:lnTo>
                <a:lnTo>
                  <a:pt x="201" y="281"/>
                </a:lnTo>
                <a:lnTo>
                  <a:pt x="201" y="281"/>
                </a:lnTo>
                <a:lnTo>
                  <a:pt x="191" y="284"/>
                </a:lnTo>
                <a:lnTo>
                  <a:pt x="186" y="287"/>
                </a:lnTo>
                <a:lnTo>
                  <a:pt x="184" y="288"/>
                </a:lnTo>
                <a:lnTo>
                  <a:pt x="184" y="289"/>
                </a:lnTo>
                <a:lnTo>
                  <a:pt x="184" y="289"/>
                </a:lnTo>
                <a:lnTo>
                  <a:pt x="183" y="291"/>
                </a:lnTo>
                <a:lnTo>
                  <a:pt x="181" y="293"/>
                </a:lnTo>
                <a:lnTo>
                  <a:pt x="172" y="299"/>
                </a:lnTo>
                <a:lnTo>
                  <a:pt x="159" y="306"/>
                </a:lnTo>
                <a:lnTo>
                  <a:pt x="159" y="306"/>
                </a:lnTo>
                <a:lnTo>
                  <a:pt x="153" y="300"/>
                </a:lnTo>
                <a:lnTo>
                  <a:pt x="143" y="289"/>
                </a:lnTo>
                <a:lnTo>
                  <a:pt x="143" y="289"/>
                </a:lnTo>
                <a:lnTo>
                  <a:pt x="138" y="283"/>
                </a:lnTo>
                <a:lnTo>
                  <a:pt x="133" y="274"/>
                </a:lnTo>
                <a:lnTo>
                  <a:pt x="129" y="267"/>
                </a:lnTo>
                <a:lnTo>
                  <a:pt x="128" y="265"/>
                </a:lnTo>
                <a:lnTo>
                  <a:pt x="125" y="265"/>
                </a:lnTo>
                <a:lnTo>
                  <a:pt x="125" y="265"/>
                </a:lnTo>
                <a:lnTo>
                  <a:pt x="125" y="265"/>
                </a:lnTo>
                <a:lnTo>
                  <a:pt x="124" y="261"/>
                </a:lnTo>
                <a:lnTo>
                  <a:pt x="124" y="250"/>
                </a:lnTo>
                <a:lnTo>
                  <a:pt x="125" y="232"/>
                </a:lnTo>
                <a:lnTo>
                  <a:pt x="100" y="224"/>
                </a:lnTo>
                <a:lnTo>
                  <a:pt x="100" y="224"/>
                </a:lnTo>
                <a:lnTo>
                  <a:pt x="103" y="204"/>
                </a:lnTo>
                <a:lnTo>
                  <a:pt x="103" y="192"/>
                </a:lnTo>
                <a:lnTo>
                  <a:pt x="102" y="189"/>
                </a:lnTo>
                <a:lnTo>
                  <a:pt x="102" y="189"/>
                </a:lnTo>
                <a:lnTo>
                  <a:pt x="100" y="191"/>
                </a:lnTo>
                <a:lnTo>
                  <a:pt x="100" y="191"/>
                </a:lnTo>
                <a:lnTo>
                  <a:pt x="98" y="199"/>
                </a:lnTo>
                <a:lnTo>
                  <a:pt x="95" y="210"/>
                </a:lnTo>
                <a:lnTo>
                  <a:pt x="92" y="224"/>
                </a:lnTo>
                <a:lnTo>
                  <a:pt x="92" y="224"/>
                </a:lnTo>
                <a:lnTo>
                  <a:pt x="88" y="226"/>
                </a:lnTo>
                <a:lnTo>
                  <a:pt x="85" y="228"/>
                </a:lnTo>
                <a:lnTo>
                  <a:pt x="84" y="230"/>
                </a:lnTo>
                <a:lnTo>
                  <a:pt x="84" y="232"/>
                </a:lnTo>
                <a:lnTo>
                  <a:pt x="84" y="232"/>
                </a:lnTo>
                <a:lnTo>
                  <a:pt x="85" y="258"/>
                </a:lnTo>
                <a:lnTo>
                  <a:pt x="84" y="281"/>
                </a:lnTo>
                <a:lnTo>
                  <a:pt x="84" y="281"/>
                </a:lnTo>
                <a:lnTo>
                  <a:pt x="83" y="283"/>
                </a:lnTo>
                <a:lnTo>
                  <a:pt x="77" y="285"/>
                </a:lnTo>
                <a:lnTo>
                  <a:pt x="72" y="291"/>
                </a:lnTo>
                <a:lnTo>
                  <a:pt x="69" y="293"/>
                </a:lnTo>
                <a:lnTo>
                  <a:pt x="68" y="298"/>
                </a:lnTo>
                <a:lnTo>
                  <a:pt x="68" y="298"/>
                </a:lnTo>
                <a:lnTo>
                  <a:pt x="66" y="302"/>
                </a:lnTo>
                <a:lnTo>
                  <a:pt x="65" y="304"/>
                </a:lnTo>
                <a:lnTo>
                  <a:pt x="61" y="309"/>
                </a:lnTo>
                <a:lnTo>
                  <a:pt x="59" y="311"/>
                </a:lnTo>
                <a:lnTo>
                  <a:pt x="59" y="314"/>
                </a:lnTo>
                <a:lnTo>
                  <a:pt x="58" y="318"/>
                </a:lnTo>
                <a:lnTo>
                  <a:pt x="59" y="322"/>
                </a:lnTo>
                <a:lnTo>
                  <a:pt x="59" y="322"/>
                </a:lnTo>
                <a:lnTo>
                  <a:pt x="63" y="341"/>
                </a:lnTo>
                <a:lnTo>
                  <a:pt x="65" y="348"/>
                </a:lnTo>
                <a:lnTo>
                  <a:pt x="68" y="355"/>
                </a:lnTo>
                <a:lnTo>
                  <a:pt x="68" y="355"/>
                </a:lnTo>
                <a:lnTo>
                  <a:pt x="72" y="363"/>
                </a:lnTo>
                <a:lnTo>
                  <a:pt x="74" y="372"/>
                </a:lnTo>
                <a:lnTo>
                  <a:pt x="76" y="380"/>
                </a:lnTo>
                <a:lnTo>
                  <a:pt x="100" y="455"/>
                </a:lnTo>
                <a:lnTo>
                  <a:pt x="100" y="455"/>
                </a:lnTo>
                <a:lnTo>
                  <a:pt x="89" y="480"/>
                </a:lnTo>
                <a:lnTo>
                  <a:pt x="81" y="499"/>
                </a:lnTo>
                <a:lnTo>
                  <a:pt x="76" y="513"/>
                </a:lnTo>
                <a:lnTo>
                  <a:pt x="76" y="513"/>
                </a:lnTo>
                <a:lnTo>
                  <a:pt x="72" y="532"/>
                </a:lnTo>
                <a:lnTo>
                  <a:pt x="66" y="566"/>
                </a:lnTo>
                <a:lnTo>
                  <a:pt x="61" y="602"/>
                </a:lnTo>
                <a:lnTo>
                  <a:pt x="59" y="617"/>
                </a:lnTo>
                <a:lnTo>
                  <a:pt x="59" y="628"/>
                </a:lnTo>
                <a:lnTo>
                  <a:pt x="59" y="628"/>
                </a:lnTo>
                <a:lnTo>
                  <a:pt x="59" y="636"/>
                </a:lnTo>
                <a:lnTo>
                  <a:pt x="58" y="645"/>
                </a:lnTo>
                <a:lnTo>
                  <a:pt x="52" y="661"/>
                </a:lnTo>
                <a:lnTo>
                  <a:pt x="47" y="679"/>
                </a:lnTo>
                <a:lnTo>
                  <a:pt x="44" y="690"/>
                </a:lnTo>
                <a:lnTo>
                  <a:pt x="43" y="702"/>
                </a:lnTo>
                <a:lnTo>
                  <a:pt x="43" y="702"/>
                </a:lnTo>
                <a:lnTo>
                  <a:pt x="41" y="716"/>
                </a:lnTo>
                <a:lnTo>
                  <a:pt x="39" y="730"/>
                </a:lnTo>
                <a:lnTo>
                  <a:pt x="32" y="753"/>
                </a:lnTo>
                <a:lnTo>
                  <a:pt x="28" y="772"/>
                </a:lnTo>
                <a:lnTo>
                  <a:pt x="26" y="779"/>
                </a:lnTo>
                <a:lnTo>
                  <a:pt x="26" y="786"/>
                </a:lnTo>
                <a:lnTo>
                  <a:pt x="26" y="786"/>
                </a:lnTo>
                <a:lnTo>
                  <a:pt x="30" y="806"/>
                </a:lnTo>
                <a:lnTo>
                  <a:pt x="32" y="815"/>
                </a:lnTo>
                <a:lnTo>
                  <a:pt x="35" y="819"/>
                </a:lnTo>
                <a:lnTo>
                  <a:pt x="35" y="819"/>
                </a:lnTo>
                <a:lnTo>
                  <a:pt x="76" y="835"/>
                </a:lnTo>
                <a:lnTo>
                  <a:pt x="76" y="835"/>
                </a:lnTo>
                <a:lnTo>
                  <a:pt x="88" y="949"/>
                </a:lnTo>
                <a:lnTo>
                  <a:pt x="100" y="1075"/>
                </a:lnTo>
                <a:lnTo>
                  <a:pt x="100" y="1075"/>
                </a:lnTo>
                <a:lnTo>
                  <a:pt x="109" y="1289"/>
                </a:lnTo>
                <a:lnTo>
                  <a:pt x="117" y="1496"/>
                </a:lnTo>
                <a:lnTo>
                  <a:pt x="117" y="1496"/>
                </a:lnTo>
                <a:lnTo>
                  <a:pt x="117" y="1517"/>
                </a:lnTo>
                <a:lnTo>
                  <a:pt x="117" y="1537"/>
                </a:lnTo>
                <a:lnTo>
                  <a:pt x="117" y="1537"/>
                </a:lnTo>
                <a:lnTo>
                  <a:pt x="116" y="1542"/>
                </a:lnTo>
                <a:lnTo>
                  <a:pt x="110" y="1550"/>
                </a:lnTo>
                <a:lnTo>
                  <a:pt x="91" y="1572"/>
                </a:lnTo>
                <a:lnTo>
                  <a:pt x="59" y="1603"/>
                </a:lnTo>
                <a:lnTo>
                  <a:pt x="59" y="1603"/>
                </a:lnTo>
                <a:lnTo>
                  <a:pt x="48" y="1609"/>
                </a:lnTo>
                <a:lnTo>
                  <a:pt x="26" y="1617"/>
                </a:lnTo>
                <a:lnTo>
                  <a:pt x="15" y="1621"/>
                </a:lnTo>
                <a:lnTo>
                  <a:pt x="7" y="1627"/>
                </a:lnTo>
                <a:lnTo>
                  <a:pt x="2" y="1632"/>
                </a:lnTo>
                <a:lnTo>
                  <a:pt x="0" y="1635"/>
                </a:lnTo>
                <a:lnTo>
                  <a:pt x="2" y="1636"/>
                </a:lnTo>
                <a:lnTo>
                  <a:pt x="2" y="1636"/>
                </a:lnTo>
                <a:lnTo>
                  <a:pt x="4" y="1646"/>
                </a:lnTo>
                <a:lnTo>
                  <a:pt x="7" y="1650"/>
                </a:lnTo>
                <a:lnTo>
                  <a:pt x="9" y="1654"/>
                </a:lnTo>
                <a:lnTo>
                  <a:pt x="13" y="1657"/>
                </a:lnTo>
                <a:lnTo>
                  <a:pt x="18" y="1660"/>
                </a:lnTo>
                <a:lnTo>
                  <a:pt x="25" y="1661"/>
                </a:lnTo>
                <a:lnTo>
                  <a:pt x="35" y="1662"/>
                </a:lnTo>
                <a:lnTo>
                  <a:pt x="35" y="1662"/>
                </a:lnTo>
                <a:lnTo>
                  <a:pt x="74" y="1662"/>
                </a:lnTo>
                <a:lnTo>
                  <a:pt x="92" y="1662"/>
                </a:lnTo>
                <a:lnTo>
                  <a:pt x="92" y="1662"/>
                </a:lnTo>
                <a:lnTo>
                  <a:pt x="95" y="1665"/>
                </a:lnTo>
                <a:lnTo>
                  <a:pt x="102" y="1672"/>
                </a:lnTo>
                <a:lnTo>
                  <a:pt x="111" y="1680"/>
                </a:lnTo>
                <a:lnTo>
                  <a:pt x="118" y="1684"/>
                </a:lnTo>
                <a:lnTo>
                  <a:pt x="125" y="1687"/>
                </a:lnTo>
                <a:lnTo>
                  <a:pt x="125" y="1687"/>
                </a:lnTo>
                <a:lnTo>
                  <a:pt x="139" y="1688"/>
                </a:lnTo>
                <a:lnTo>
                  <a:pt x="161" y="1690"/>
                </a:lnTo>
                <a:lnTo>
                  <a:pt x="218" y="1690"/>
                </a:lnTo>
                <a:lnTo>
                  <a:pt x="273" y="1688"/>
                </a:lnTo>
                <a:lnTo>
                  <a:pt x="299" y="1687"/>
                </a:lnTo>
                <a:lnTo>
                  <a:pt x="299" y="1687"/>
                </a:lnTo>
                <a:lnTo>
                  <a:pt x="316" y="1683"/>
                </a:lnTo>
                <a:lnTo>
                  <a:pt x="321" y="1680"/>
                </a:lnTo>
                <a:lnTo>
                  <a:pt x="325" y="1677"/>
                </a:lnTo>
                <a:lnTo>
                  <a:pt x="330" y="1675"/>
                </a:lnTo>
                <a:lnTo>
                  <a:pt x="334" y="1670"/>
                </a:lnTo>
                <a:lnTo>
                  <a:pt x="334" y="1670"/>
                </a:lnTo>
                <a:lnTo>
                  <a:pt x="335" y="1664"/>
                </a:lnTo>
                <a:lnTo>
                  <a:pt x="335" y="1654"/>
                </a:lnTo>
                <a:lnTo>
                  <a:pt x="335" y="1632"/>
                </a:lnTo>
                <a:lnTo>
                  <a:pt x="334" y="1603"/>
                </a:lnTo>
                <a:lnTo>
                  <a:pt x="334" y="1603"/>
                </a:lnTo>
                <a:lnTo>
                  <a:pt x="342" y="1603"/>
                </a:lnTo>
                <a:lnTo>
                  <a:pt x="347" y="1601"/>
                </a:lnTo>
                <a:lnTo>
                  <a:pt x="349" y="1598"/>
                </a:lnTo>
                <a:lnTo>
                  <a:pt x="350" y="1595"/>
                </a:lnTo>
                <a:lnTo>
                  <a:pt x="350" y="1595"/>
                </a:lnTo>
                <a:lnTo>
                  <a:pt x="347" y="1581"/>
                </a:lnTo>
                <a:lnTo>
                  <a:pt x="346" y="1557"/>
                </a:lnTo>
                <a:lnTo>
                  <a:pt x="345" y="1542"/>
                </a:lnTo>
                <a:lnTo>
                  <a:pt x="346" y="1525"/>
                </a:lnTo>
                <a:lnTo>
                  <a:pt x="347" y="1510"/>
                </a:lnTo>
                <a:lnTo>
                  <a:pt x="350" y="1496"/>
                </a:lnTo>
                <a:lnTo>
                  <a:pt x="350" y="1496"/>
                </a:lnTo>
                <a:lnTo>
                  <a:pt x="352" y="1487"/>
                </a:lnTo>
                <a:lnTo>
                  <a:pt x="353" y="1472"/>
                </a:lnTo>
                <a:lnTo>
                  <a:pt x="353" y="1428"/>
                </a:lnTo>
                <a:lnTo>
                  <a:pt x="353" y="1370"/>
                </a:lnTo>
                <a:lnTo>
                  <a:pt x="352" y="1307"/>
                </a:lnTo>
                <a:lnTo>
                  <a:pt x="347" y="1245"/>
                </a:lnTo>
                <a:lnTo>
                  <a:pt x="343" y="1189"/>
                </a:lnTo>
                <a:lnTo>
                  <a:pt x="339" y="1147"/>
                </a:lnTo>
                <a:lnTo>
                  <a:pt x="336" y="1133"/>
                </a:lnTo>
                <a:lnTo>
                  <a:pt x="334" y="1125"/>
                </a:lnTo>
                <a:lnTo>
                  <a:pt x="334" y="1125"/>
                </a:lnTo>
                <a:lnTo>
                  <a:pt x="330" y="1118"/>
                </a:lnTo>
                <a:lnTo>
                  <a:pt x="328" y="1110"/>
                </a:lnTo>
                <a:lnTo>
                  <a:pt x="324" y="1086"/>
                </a:lnTo>
                <a:lnTo>
                  <a:pt x="323" y="1057"/>
                </a:lnTo>
                <a:lnTo>
                  <a:pt x="323" y="1026"/>
                </a:lnTo>
                <a:lnTo>
                  <a:pt x="325" y="993"/>
                </a:lnTo>
                <a:lnTo>
                  <a:pt x="328" y="961"/>
                </a:lnTo>
                <a:lnTo>
                  <a:pt x="334" y="933"/>
                </a:lnTo>
                <a:lnTo>
                  <a:pt x="338" y="920"/>
                </a:lnTo>
                <a:lnTo>
                  <a:pt x="342" y="909"/>
                </a:lnTo>
                <a:lnTo>
                  <a:pt x="342" y="909"/>
                </a:lnTo>
                <a:lnTo>
                  <a:pt x="354" y="880"/>
                </a:lnTo>
                <a:lnTo>
                  <a:pt x="363" y="867"/>
                </a:lnTo>
                <a:lnTo>
                  <a:pt x="367" y="860"/>
                </a:lnTo>
                <a:lnTo>
                  <a:pt x="367" y="852"/>
                </a:lnTo>
                <a:lnTo>
                  <a:pt x="367" y="852"/>
                </a:lnTo>
                <a:lnTo>
                  <a:pt x="367" y="846"/>
                </a:lnTo>
                <a:lnTo>
                  <a:pt x="367" y="842"/>
                </a:lnTo>
                <a:lnTo>
                  <a:pt x="369" y="835"/>
                </a:lnTo>
                <a:lnTo>
                  <a:pt x="373" y="830"/>
                </a:lnTo>
                <a:lnTo>
                  <a:pt x="375" y="827"/>
                </a:lnTo>
                <a:lnTo>
                  <a:pt x="375" y="827"/>
                </a:lnTo>
                <a:lnTo>
                  <a:pt x="378" y="817"/>
                </a:lnTo>
                <a:lnTo>
                  <a:pt x="384" y="795"/>
                </a:lnTo>
                <a:lnTo>
                  <a:pt x="393" y="767"/>
                </a:lnTo>
                <a:lnTo>
                  <a:pt x="397" y="752"/>
                </a:lnTo>
                <a:lnTo>
                  <a:pt x="400" y="736"/>
                </a:lnTo>
                <a:lnTo>
                  <a:pt x="400" y="736"/>
                </a:lnTo>
                <a:lnTo>
                  <a:pt x="401" y="715"/>
                </a:lnTo>
                <a:lnTo>
                  <a:pt x="402" y="684"/>
                </a:lnTo>
                <a:lnTo>
                  <a:pt x="404" y="605"/>
                </a:lnTo>
                <a:lnTo>
                  <a:pt x="405" y="527"/>
                </a:lnTo>
                <a:lnTo>
                  <a:pt x="406" y="498"/>
                </a:lnTo>
                <a:lnTo>
                  <a:pt x="408" y="480"/>
                </a:lnTo>
                <a:lnTo>
                  <a:pt x="408" y="480"/>
                </a:lnTo>
                <a:lnTo>
                  <a:pt x="424" y="398"/>
                </a:lnTo>
                <a:lnTo>
                  <a:pt x="424" y="398"/>
                </a:lnTo>
                <a:lnTo>
                  <a:pt x="402" y="350"/>
                </a:lnTo>
                <a:lnTo>
                  <a:pt x="389" y="317"/>
                </a:lnTo>
                <a:lnTo>
                  <a:pt x="384" y="304"/>
                </a:lnTo>
                <a:lnTo>
                  <a:pt x="383" y="298"/>
                </a:lnTo>
                <a:lnTo>
                  <a:pt x="383" y="298"/>
                </a:lnTo>
                <a:lnTo>
                  <a:pt x="383" y="293"/>
                </a:lnTo>
                <a:lnTo>
                  <a:pt x="382" y="288"/>
                </a:lnTo>
                <a:lnTo>
                  <a:pt x="378" y="277"/>
                </a:lnTo>
                <a:lnTo>
                  <a:pt x="371" y="265"/>
                </a:lnTo>
                <a:lnTo>
                  <a:pt x="367" y="256"/>
                </a:lnTo>
                <a:lnTo>
                  <a:pt x="367" y="256"/>
                </a:lnTo>
                <a:lnTo>
                  <a:pt x="363" y="250"/>
                </a:lnTo>
                <a:lnTo>
                  <a:pt x="360" y="241"/>
                </a:lnTo>
                <a:lnTo>
                  <a:pt x="358" y="232"/>
                </a:lnTo>
                <a:lnTo>
                  <a:pt x="358" y="224"/>
                </a:lnTo>
                <a:lnTo>
                  <a:pt x="358" y="224"/>
                </a:lnTo>
                <a:lnTo>
                  <a:pt x="358" y="219"/>
                </a:lnTo>
                <a:lnTo>
                  <a:pt x="357" y="215"/>
                </a:lnTo>
                <a:lnTo>
                  <a:pt x="353" y="207"/>
                </a:lnTo>
                <a:lnTo>
                  <a:pt x="350" y="200"/>
                </a:lnTo>
                <a:lnTo>
                  <a:pt x="349" y="199"/>
                </a:lnTo>
                <a:lnTo>
                  <a:pt x="350" y="199"/>
                </a:lnTo>
                <a:lnTo>
                  <a:pt x="350" y="199"/>
                </a:lnTo>
                <a:lnTo>
                  <a:pt x="350" y="199"/>
                </a:lnTo>
                <a:lnTo>
                  <a:pt x="349" y="200"/>
                </a:lnTo>
                <a:lnTo>
                  <a:pt x="346" y="200"/>
                </a:lnTo>
                <a:lnTo>
                  <a:pt x="342" y="200"/>
                </a:lnTo>
                <a:lnTo>
                  <a:pt x="341" y="200"/>
                </a:lnTo>
                <a:lnTo>
                  <a:pt x="342" y="199"/>
                </a:lnTo>
                <a:lnTo>
                  <a:pt x="342" y="199"/>
                </a:lnTo>
                <a:lnTo>
                  <a:pt x="350" y="189"/>
                </a:lnTo>
                <a:lnTo>
                  <a:pt x="358" y="182"/>
                </a:lnTo>
                <a:lnTo>
                  <a:pt x="358" y="182"/>
                </a:lnTo>
                <a:lnTo>
                  <a:pt x="357" y="178"/>
                </a:lnTo>
                <a:lnTo>
                  <a:pt x="357" y="173"/>
                </a:lnTo>
                <a:lnTo>
                  <a:pt x="358" y="166"/>
                </a:lnTo>
                <a:lnTo>
                  <a:pt x="358" y="166"/>
                </a:lnTo>
                <a:lnTo>
                  <a:pt x="358" y="159"/>
                </a:lnTo>
                <a:lnTo>
                  <a:pt x="358" y="155"/>
                </a:lnTo>
                <a:lnTo>
                  <a:pt x="357" y="151"/>
                </a:lnTo>
                <a:lnTo>
                  <a:pt x="358" y="141"/>
                </a:lnTo>
                <a:lnTo>
                  <a:pt x="358" y="141"/>
                </a:lnTo>
                <a:lnTo>
                  <a:pt x="361" y="130"/>
                </a:lnTo>
                <a:lnTo>
                  <a:pt x="364" y="122"/>
                </a:lnTo>
                <a:lnTo>
                  <a:pt x="367" y="117"/>
                </a:lnTo>
                <a:lnTo>
                  <a:pt x="367" y="1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5040B664-3F59-4163-BB25-F33E117510F8}"/>
              </a:ext>
            </a:extLst>
          </p:cNvPr>
          <p:cNvSpPr>
            <a:spLocks noEditPoints="1"/>
          </p:cNvSpPr>
          <p:nvPr/>
        </p:nvSpPr>
        <p:spPr bwMode="auto">
          <a:xfrm>
            <a:off x="6644897" y="2703228"/>
            <a:ext cx="479872" cy="1706973"/>
          </a:xfrm>
          <a:custGeom>
            <a:avLst/>
            <a:gdLst>
              <a:gd name="T0" fmla="*/ 450 w 490"/>
              <a:gd name="T1" fmla="*/ 317 h 1743"/>
              <a:gd name="T2" fmla="*/ 479 w 490"/>
              <a:gd name="T3" fmla="*/ 426 h 1743"/>
              <a:gd name="T4" fmla="*/ 488 w 490"/>
              <a:gd name="T5" fmla="*/ 547 h 1743"/>
              <a:gd name="T6" fmla="*/ 437 w 490"/>
              <a:gd name="T7" fmla="*/ 706 h 1743"/>
              <a:gd name="T8" fmla="*/ 428 w 490"/>
              <a:gd name="T9" fmla="*/ 880 h 1743"/>
              <a:gd name="T10" fmla="*/ 439 w 490"/>
              <a:gd name="T11" fmla="*/ 1080 h 1743"/>
              <a:gd name="T12" fmla="*/ 414 w 490"/>
              <a:gd name="T13" fmla="*/ 1264 h 1743"/>
              <a:gd name="T14" fmla="*/ 425 w 490"/>
              <a:gd name="T15" fmla="*/ 1416 h 1743"/>
              <a:gd name="T16" fmla="*/ 417 w 490"/>
              <a:gd name="T17" fmla="*/ 1615 h 1743"/>
              <a:gd name="T18" fmla="*/ 402 w 490"/>
              <a:gd name="T19" fmla="*/ 1684 h 1743"/>
              <a:gd name="T20" fmla="*/ 377 w 490"/>
              <a:gd name="T21" fmla="*/ 1695 h 1743"/>
              <a:gd name="T22" fmla="*/ 388 w 490"/>
              <a:gd name="T23" fmla="*/ 1722 h 1743"/>
              <a:gd name="T24" fmla="*/ 348 w 490"/>
              <a:gd name="T25" fmla="*/ 1743 h 1743"/>
              <a:gd name="T26" fmla="*/ 174 w 490"/>
              <a:gd name="T27" fmla="*/ 1731 h 1743"/>
              <a:gd name="T28" fmla="*/ 153 w 490"/>
              <a:gd name="T29" fmla="*/ 1706 h 1743"/>
              <a:gd name="T30" fmla="*/ 88 w 490"/>
              <a:gd name="T31" fmla="*/ 1710 h 1743"/>
              <a:gd name="T32" fmla="*/ 49 w 490"/>
              <a:gd name="T33" fmla="*/ 1700 h 1743"/>
              <a:gd name="T34" fmla="*/ 35 w 490"/>
              <a:gd name="T35" fmla="*/ 1661 h 1743"/>
              <a:gd name="T36" fmla="*/ 99 w 490"/>
              <a:gd name="T37" fmla="*/ 1633 h 1743"/>
              <a:gd name="T38" fmla="*/ 147 w 490"/>
              <a:gd name="T39" fmla="*/ 1604 h 1743"/>
              <a:gd name="T40" fmla="*/ 164 w 490"/>
              <a:gd name="T41" fmla="*/ 1506 h 1743"/>
              <a:gd name="T42" fmla="*/ 153 w 490"/>
              <a:gd name="T43" fmla="*/ 1010 h 1743"/>
              <a:gd name="T44" fmla="*/ 123 w 490"/>
              <a:gd name="T45" fmla="*/ 1050 h 1743"/>
              <a:gd name="T46" fmla="*/ 96 w 490"/>
              <a:gd name="T47" fmla="*/ 1087 h 1743"/>
              <a:gd name="T48" fmla="*/ 52 w 490"/>
              <a:gd name="T49" fmla="*/ 1112 h 1743"/>
              <a:gd name="T50" fmla="*/ 89 w 490"/>
              <a:gd name="T51" fmla="*/ 982 h 1743"/>
              <a:gd name="T52" fmla="*/ 103 w 490"/>
              <a:gd name="T53" fmla="*/ 953 h 1743"/>
              <a:gd name="T54" fmla="*/ 133 w 490"/>
              <a:gd name="T55" fmla="*/ 869 h 1743"/>
              <a:gd name="T56" fmla="*/ 133 w 490"/>
              <a:gd name="T57" fmla="*/ 799 h 1743"/>
              <a:gd name="T58" fmla="*/ 133 w 490"/>
              <a:gd name="T59" fmla="*/ 648 h 1743"/>
              <a:gd name="T60" fmla="*/ 153 w 490"/>
              <a:gd name="T61" fmla="*/ 547 h 1743"/>
              <a:gd name="T62" fmla="*/ 195 w 490"/>
              <a:gd name="T63" fmla="*/ 396 h 1743"/>
              <a:gd name="T64" fmla="*/ 255 w 490"/>
              <a:gd name="T65" fmla="*/ 286 h 1743"/>
              <a:gd name="T66" fmla="*/ 265 w 490"/>
              <a:gd name="T67" fmla="*/ 277 h 1743"/>
              <a:gd name="T68" fmla="*/ 226 w 490"/>
              <a:gd name="T69" fmla="*/ 240 h 1743"/>
              <a:gd name="T70" fmla="*/ 195 w 490"/>
              <a:gd name="T71" fmla="*/ 155 h 1743"/>
              <a:gd name="T72" fmla="*/ 204 w 490"/>
              <a:gd name="T73" fmla="*/ 133 h 1743"/>
              <a:gd name="T74" fmla="*/ 228 w 490"/>
              <a:gd name="T75" fmla="*/ 107 h 1743"/>
              <a:gd name="T76" fmla="*/ 299 w 490"/>
              <a:gd name="T77" fmla="*/ 13 h 1743"/>
              <a:gd name="T78" fmla="*/ 330 w 490"/>
              <a:gd name="T79" fmla="*/ 4 h 1743"/>
              <a:gd name="T80" fmla="*/ 356 w 490"/>
              <a:gd name="T81" fmla="*/ 4 h 1743"/>
              <a:gd name="T82" fmla="*/ 426 w 490"/>
              <a:gd name="T83" fmla="*/ 38 h 1743"/>
              <a:gd name="T84" fmla="*/ 448 w 490"/>
              <a:gd name="T85" fmla="*/ 70 h 1743"/>
              <a:gd name="T86" fmla="*/ 450 w 490"/>
              <a:gd name="T87" fmla="*/ 130 h 1743"/>
              <a:gd name="T88" fmla="*/ 437 w 490"/>
              <a:gd name="T89" fmla="*/ 155 h 1743"/>
              <a:gd name="T90" fmla="*/ 414 w 490"/>
              <a:gd name="T91" fmla="*/ 183 h 1743"/>
              <a:gd name="T92" fmla="*/ 404 w 490"/>
              <a:gd name="T93" fmla="*/ 214 h 1743"/>
              <a:gd name="T94" fmla="*/ 152 w 490"/>
              <a:gd name="T95" fmla="*/ 214 h 1743"/>
              <a:gd name="T96" fmla="*/ 155 w 490"/>
              <a:gd name="T97" fmla="*/ 238 h 1743"/>
              <a:gd name="T98" fmla="*/ 158 w 490"/>
              <a:gd name="T99" fmla="*/ 264 h 1743"/>
              <a:gd name="T100" fmla="*/ 147 w 490"/>
              <a:gd name="T101" fmla="*/ 284 h 1743"/>
              <a:gd name="T102" fmla="*/ 122 w 490"/>
              <a:gd name="T103" fmla="*/ 310 h 1743"/>
              <a:gd name="T104" fmla="*/ 112 w 490"/>
              <a:gd name="T105" fmla="*/ 326 h 1743"/>
              <a:gd name="T106" fmla="*/ 61 w 490"/>
              <a:gd name="T107" fmla="*/ 326 h 1743"/>
              <a:gd name="T108" fmla="*/ 19 w 490"/>
              <a:gd name="T109" fmla="*/ 315 h 1743"/>
              <a:gd name="T110" fmla="*/ 0 w 490"/>
              <a:gd name="T111" fmla="*/ 266 h 1743"/>
              <a:gd name="T112" fmla="*/ 15 w 490"/>
              <a:gd name="T113" fmla="*/ 242 h 1743"/>
              <a:gd name="T114" fmla="*/ 78 w 490"/>
              <a:gd name="T115" fmla="*/ 227 h 1743"/>
              <a:gd name="T116" fmla="*/ 105 w 490"/>
              <a:gd name="T117" fmla="*/ 219 h 1743"/>
              <a:gd name="T118" fmla="*/ 129 w 490"/>
              <a:gd name="T119" fmla="*/ 200 h 1743"/>
              <a:gd name="T120" fmla="*/ 163 w 490"/>
              <a:gd name="T121" fmla="*/ 236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0" h="1743">
                <a:moveTo>
                  <a:pt x="407" y="236"/>
                </a:moveTo>
                <a:lnTo>
                  <a:pt x="428" y="286"/>
                </a:lnTo>
                <a:lnTo>
                  <a:pt x="428" y="286"/>
                </a:lnTo>
                <a:lnTo>
                  <a:pt x="432" y="289"/>
                </a:lnTo>
                <a:lnTo>
                  <a:pt x="440" y="300"/>
                </a:lnTo>
                <a:lnTo>
                  <a:pt x="450" y="317"/>
                </a:lnTo>
                <a:lnTo>
                  <a:pt x="454" y="326"/>
                </a:lnTo>
                <a:lnTo>
                  <a:pt x="458" y="336"/>
                </a:lnTo>
                <a:lnTo>
                  <a:pt x="458" y="336"/>
                </a:lnTo>
                <a:lnTo>
                  <a:pt x="470" y="378"/>
                </a:lnTo>
                <a:lnTo>
                  <a:pt x="476" y="402"/>
                </a:lnTo>
                <a:lnTo>
                  <a:pt x="479" y="426"/>
                </a:lnTo>
                <a:lnTo>
                  <a:pt x="479" y="426"/>
                </a:lnTo>
                <a:lnTo>
                  <a:pt x="481" y="455"/>
                </a:lnTo>
                <a:lnTo>
                  <a:pt x="485" y="487"/>
                </a:lnTo>
                <a:lnTo>
                  <a:pt x="488" y="518"/>
                </a:lnTo>
                <a:lnTo>
                  <a:pt x="490" y="533"/>
                </a:lnTo>
                <a:lnTo>
                  <a:pt x="488" y="547"/>
                </a:lnTo>
                <a:lnTo>
                  <a:pt x="488" y="547"/>
                </a:lnTo>
                <a:lnTo>
                  <a:pt x="485" y="566"/>
                </a:lnTo>
                <a:lnTo>
                  <a:pt x="479" y="592"/>
                </a:lnTo>
                <a:lnTo>
                  <a:pt x="468" y="621"/>
                </a:lnTo>
                <a:lnTo>
                  <a:pt x="457" y="653"/>
                </a:lnTo>
                <a:lnTo>
                  <a:pt x="437" y="706"/>
                </a:lnTo>
                <a:lnTo>
                  <a:pt x="428" y="729"/>
                </a:lnTo>
                <a:lnTo>
                  <a:pt x="428" y="729"/>
                </a:lnTo>
                <a:lnTo>
                  <a:pt x="425" y="795"/>
                </a:lnTo>
                <a:lnTo>
                  <a:pt x="425" y="847"/>
                </a:lnTo>
                <a:lnTo>
                  <a:pt x="426" y="866"/>
                </a:lnTo>
                <a:lnTo>
                  <a:pt x="428" y="880"/>
                </a:lnTo>
                <a:lnTo>
                  <a:pt x="428" y="880"/>
                </a:lnTo>
                <a:lnTo>
                  <a:pt x="431" y="902"/>
                </a:lnTo>
                <a:lnTo>
                  <a:pt x="433" y="939"/>
                </a:lnTo>
                <a:lnTo>
                  <a:pt x="437" y="1061"/>
                </a:lnTo>
                <a:lnTo>
                  <a:pt x="437" y="1061"/>
                </a:lnTo>
                <a:lnTo>
                  <a:pt x="439" y="1080"/>
                </a:lnTo>
                <a:lnTo>
                  <a:pt x="437" y="1101"/>
                </a:lnTo>
                <a:lnTo>
                  <a:pt x="436" y="1139"/>
                </a:lnTo>
                <a:lnTo>
                  <a:pt x="431" y="1176"/>
                </a:lnTo>
                <a:lnTo>
                  <a:pt x="425" y="1211"/>
                </a:lnTo>
                <a:lnTo>
                  <a:pt x="420" y="1241"/>
                </a:lnTo>
                <a:lnTo>
                  <a:pt x="414" y="1264"/>
                </a:lnTo>
                <a:lnTo>
                  <a:pt x="407" y="1293"/>
                </a:lnTo>
                <a:lnTo>
                  <a:pt x="407" y="1293"/>
                </a:lnTo>
                <a:lnTo>
                  <a:pt x="407" y="1303"/>
                </a:lnTo>
                <a:lnTo>
                  <a:pt x="410" y="1319"/>
                </a:lnTo>
                <a:lnTo>
                  <a:pt x="417" y="1367"/>
                </a:lnTo>
                <a:lnTo>
                  <a:pt x="425" y="1416"/>
                </a:lnTo>
                <a:lnTo>
                  <a:pt x="428" y="1438"/>
                </a:lnTo>
                <a:lnTo>
                  <a:pt x="428" y="1453"/>
                </a:lnTo>
                <a:lnTo>
                  <a:pt x="428" y="1453"/>
                </a:lnTo>
                <a:lnTo>
                  <a:pt x="421" y="1539"/>
                </a:lnTo>
                <a:lnTo>
                  <a:pt x="417" y="1615"/>
                </a:lnTo>
                <a:lnTo>
                  <a:pt x="417" y="1615"/>
                </a:lnTo>
                <a:lnTo>
                  <a:pt x="417" y="1630"/>
                </a:lnTo>
                <a:lnTo>
                  <a:pt x="413" y="1647"/>
                </a:lnTo>
                <a:lnTo>
                  <a:pt x="407" y="1676"/>
                </a:lnTo>
                <a:lnTo>
                  <a:pt x="407" y="1676"/>
                </a:lnTo>
                <a:lnTo>
                  <a:pt x="406" y="1680"/>
                </a:lnTo>
                <a:lnTo>
                  <a:pt x="402" y="1684"/>
                </a:lnTo>
                <a:lnTo>
                  <a:pt x="396" y="1687"/>
                </a:lnTo>
                <a:lnTo>
                  <a:pt x="391" y="1689"/>
                </a:lnTo>
                <a:lnTo>
                  <a:pt x="381" y="1692"/>
                </a:lnTo>
                <a:lnTo>
                  <a:pt x="378" y="1694"/>
                </a:lnTo>
                <a:lnTo>
                  <a:pt x="377" y="1695"/>
                </a:lnTo>
                <a:lnTo>
                  <a:pt x="377" y="1695"/>
                </a:lnTo>
                <a:lnTo>
                  <a:pt x="378" y="1698"/>
                </a:lnTo>
                <a:lnTo>
                  <a:pt x="381" y="1702"/>
                </a:lnTo>
                <a:lnTo>
                  <a:pt x="384" y="1706"/>
                </a:lnTo>
                <a:lnTo>
                  <a:pt x="387" y="1711"/>
                </a:lnTo>
                <a:lnTo>
                  <a:pt x="389" y="1717"/>
                </a:lnTo>
                <a:lnTo>
                  <a:pt x="388" y="1722"/>
                </a:lnTo>
                <a:lnTo>
                  <a:pt x="385" y="1729"/>
                </a:lnTo>
                <a:lnTo>
                  <a:pt x="377" y="1736"/>
                </a:lnTo>
                <a:lnTo>
                  <a:pt x="377" y="1736"/>
                </a:lnTo>
                <a:lnTo>
                  <a:pt x="370" y="1739"/>
                </a:lnTo>
                <a:lnTo>
                  <a:pt x="361" y="1740"/>
                </a:lnTo>
                <a:lnTo>
                  <a:pt x="348" y="1743"/>
                </a:lnTo>
                <a:lnTo>
                  <a:pt x="333" y="1743"/>
                </a:lnTo>
                <a:lnTo>
                  <a:pt x="300" y="1743"/>
                </a:lnTo>
                <a:lnTo>
                  <a:pt x="263" y="1742"/>
                </a:lnTo>
                <a:lnTo>
                  <a:pt x="228" y="1739"/>
                </a:lnTo>
                <a:lnTo>
                  <a:pt x="197" y="1735"/>
                </a:lnTo>
                <a:lnTo>
                  <a:pt x="174" y="1731"/>
                </a:lnTo>
                <a:lnTo>
                  <a:pt x="167" y="1728"/>
                </a:lnTo>
                <a:lnTo>
                  <a:pt x="163" y="1725"/>
                </a:lnTo>
                <a:lnTo>
                  <a:pt x="163" y="1725"/>
                </a:lnTo>
                <a:lnTo>
                  <a:pt x="153" y="1713"/>
                </a:lnTo>
                <a:lnTo>
                  <a:pt x="152" y="1709"/>
                </a:lnTo>
                <a:lnTo>
                  <a:pt x="153" y="1706"/>
                </a:lnTo>
                <a:lnTo>
                  <a:pt x="153" y="1706"/>
                </a:lnTo>
                <a:lnTo>
                  <a:pt x="153" y="1704"/>
                </a:lnTo>
                <a:lnTo>
                  <a:pt x="151" y="1704"/>
                </a:lnTo>
                <a:lnTo>
                  <a:pt x="141" y="1704"/>
                </a:lnTo>
                <a:lnTo>
                  <a:pt x="107" y="1709"/>
                </a:lnTo>
                <a:lnTo>
                  <a:pt x="88" y="1710"/>
                </a:lnTo>
                <a:lnTo>
                  <a:pt x="71" y="1710"/>
                </a:lnTo>
                <a:lnTo>
                  <a:pt x="57" y="1709"/>
                </a:lnTo>
                <a:lnTo>
                  <a:pt x="53" y="1707"/>
                </a:lnTo>
                <a:lnTo>
                  <a:pt x="52" y="1706"/>
                </a:lnTo>
                <a:lnTo>
                  <a:pt x="52" y="1706"/>
                </a:lnTo>
                <a:lnTo>
                  <a:pt x="49" y="1700"/>
                </a:lnTo>
                <a:lnTo>
                  <a:pt x="45" y="1694"/>
                </a:lnTo>
                <a:lnTo>
                  <a:pt x="37" y="1680"/>
                </a:lnTo>
                <a:lnTo>
                  <a:pt x="34" y="1673"/>
                </a:lnTo>
                <a:lnTo>
                  <a:pt x="33" y="1666"/>
                </a:lnTo>
                <a:lnTo>
                  <a:pt x="34" y="1663"/>
                </a:lnTo>
                <a:lnTo>
                  <a:pt x="35" y="1661"/>
                </a:lnTo>
                <a:lnTo>
                  <a:pt x="38" y="1658"/>
                </a:lnTo>
                <a:lnTo>
                  <a:pt x="42" y="1655"/>
                </a:lnTo>
                <a:lnTo>
                  <a:pt x="42" y="1655"/>
                </a:lnTo>
                <a:lnTo>
                  <a:pt x="52" y="1650"/>
                </a:lnTo>
                <a:lnTo>
                  <a:pt x="67" y="1644"/>
                </a:lnTo>
                <a:lnTo>
                  <a:pt x="99" y="1633"/>
                </a:lnTo>
                <a:lnTo>
                  <a:pt x="129" y="1622"/>
                </a:lnTo>
                <a:lnTo>
                  <a:pt x="138" y="1618"/>
                </a:lnTo>
                <a:lnTo>
                  <a:pt x="144" y="1615"/>
                </a:lnTo>
                <a:lnTo>
                  <a:pt x="144" y="1615"/>
                </a:lnTo>
                <a:lnTo>
                  <a:pt x="145" y="1610"/>
                </a:lnTo>
                <a:lnTo>
                  <a:pt x="147" y="1604"/>
                </a:lnTo>
                <a:lnTo>
                  <a:pt x="148" y="1595"/>
                </a:lnTo>
                <a:lnTo>
                  <a:pt x="153" y="1574"/>
                </a:lnTo>
                <a:lnTo>
                  <a:pt x="153" y="1574"/>
                </a:lnTo>
                <a:lnTo>
                  <a:pt x="160" y="1551"/>
                </a:lnTo>
                <a:lnTo>
                  <a:pt x="163" y="1530"/>
                </a:lnTo>
                <a:lnTo>
                  <a:pt x="164" y="1506"/>
                </a:lnTo>
                <a:lnTo>
                  <a:pt x="163" y="1474"/>
                </a:lnTo>
                <a:lnTo>
                  <a:pt x="163" y="1474"/>
                </a:lnTo>
                <a:lnTo>
                  <a:pt x="163" y="1392"/>
                </a:lnTo>
                <a:lnTo>
                  <a:pt x="163" y="1259"/>
                </a:lnTo>
                <a:lnTo>
                  <a:pt x="163" y="1082"/>
                </a:lnTo>
                <a:lnTo>
                  <a:pt x="153" y="1010"/>
                </a:lnTo>
                <a:lnTo>
                  <a:pt x="153" y="1010"/>
                </a:lnTo>
                <a:lnTo>
                  <a:pt x="141" y="1031"/>
                </a:lnTo>
                <a:lnTo>
                  <a:pt x="131" y="1045"/>
                </a:lnTo>
                <a:lnTo>
                  <a:pt x="127" y="1049"/>
                </a:lnTo>
                <a:lnTo>
                  <a:pt x="123" y="1050"/>
                </a:lnTo>
                <a:lnTo>
                  <a:pt x="123" y="1050"/>
                </a:lnTo>
                <a:lnTo>
                  <a:pt x="116" y="1053"/>
                </a:lnTo>
                <a:lnTo>
                  <a:pt x="110" y="1056"/>
                </a:lnTo>
                <a:lnTo>
                  <a:pt x="103" y="1061"/>
                </a:lnTo>
                <a:lnTo>
                  <a:pt x="103" y="1061"/>
                </a:lnTo>
                <a:lnTo>
                  <a:pt x="100" y="1078"/>
                </a:lnTo>
                <a:lnTo>
                  <a:pt x="96" y="1087"/>
                </a:lnTo>
                <a:lnTo>
                  <a:pt x="94" y="1091"/>
                </a:lnTo>
                <a:lnTo>
                  <a:pt x="93" y="1091"/>
                </a:lnTo>
                <a:lnTo>
                  <a:pt x="93" y="1091"/>
                </a:lnTo>
                <a:lnTo>
                  <a:pt x="85" y="1085"/>
                </a:lnTo>
                <a:lnTo>
                  <a:pt x="82" y="1082"/>
                </a:lnTo>
                <a:lnTo>
                  <a:pt x="52" y="1112"/>
                </a:lnTo>
                <a:lnTo>
                  <a:pt x="42" y="1101"/>
                </a:lnTo>
                <a:lnTo>
                  <a:pt x="72" y="1061"/>
                </a:lnTo>
                <a:lnTo>
                  <a:pt x="61" y="1031"/>
                </a:lnTo>
                <a:lnTo>
                  <a:pt x="61" y="1031"/>
                </a:lnTo>
                <a:lnTo>
                  <a:pt x="78" y="1002"/>
                </a:lnTo>
                <a:lnTo>
                  <a:pt x="89" y="982"/>
                </a:lnTo>
                <a:lnTo>
                  <a:pt x="92" y="975"/>
                </a:lnTo>
                <a:lnTo>
                  <a:pt x="93" y="971"/>
                </a:lnTo>
                <a:lnTo>
                  <a:pt x="93" y="971"/>
                </a:lnTo>
                <a:lnTo>
                  <a:pt x="93" y="968"/>
                </a:lnTo>
                <a:lnTo>
                  <a:pt x="94" y="964"/>
                </a:lnTo>
                <a:lnTo>
                  <a:pt x="103" y="953"/>
                </a:lnTo>
                <a:lnTo>
                  <a:pt x="112" y="941"/>
                </a:lnTo>
                <a:lnTo>
                  <a:pt x="144" y="920"/>
                </a:lnTo>
                <a:lnTo>
                  <a:pt x="144" y="920"/>
                </a:lnTo>
                <a:lnTo>
                  <a:pt x="138" y="897"/>
                </a:lnTo>
                <a:lnTo>
                  <a:pt x="133" y="869"/>
                </a:lnTo>
                <a:lnTo>
                  <a:pt x="133" y="869"/>
                </a:lnTo>
                <a:lnTo>
                  <a:pt x="133" y="857"/>
                </a:lnTo>
                <a:lnTo>
                  <a:pt x="134" y="835"/>
                </a:lnTo>
                <a:lnTo>
                  <a:pt x="134" y="812"/>
                </a:lnTo>
                <a:lnTo>
                  <a:pt x="134" y="803"/>
                </a:lnTo>
                <a:lnTo>
                  <a:pt x="133" y="799"/>
                </a:lnTo>
                <a:lnTo>
                  <a:pt x="133" y="799"/>
                </a:lnTo>
                <a:lnTo>
                  <a:pt x="131" y="791"/>
                </a:lnTo>
                <a:lnTo>
                  <a:pt x="131" y="775"/>
                </a:lnTo>
                <a:lnTo>
                  <a:pt x="130" y="724"/>
                </a:lnTo>
                <a:lnTo>
                  <a:pt x="131" y="674"/>
                </a:lnTo>
                <a:lnTo>
                  <a:pt x="131" y="657"/>
                </a:lnTo>
                <a:lnTo>
                  <a:pt x="133" y="648"/>
                </a:lnTo>
                <a:lnTo>
                  <a:pt x="133" y="648"/>
                </a:lnTo>
                <a:lnTo>
                  <a:pt x="138" y="632"/>
                </a:lnTo>
                <a:lnTo>
                  <a:pt x="145" y="600"/>
                </a:lnTo>
                <a:lnTo>
                  <a:pt x="152" y="567"/>
                </a:lnTo>
                <a:lnTo>
                  <a:pt x="153" y="555"/>
                </a:lnTo>
                <a:lnTo>
                  <a:pt x="153" y="547"/>
                </a:lnTo>
                <a:lnTo>
                  <a:pt x="153" y="547"/>
                </a:lnTo>
                <a:lnTo>
                  <a:pt x="155" y="537"/>
                </a:lnTo>
                <a:lnTo>
                  <a:pt x="158" y="519"/>
                </a:lnTo>
                <a:lnTo>
                  <a:pt x="171" y="469"/>
                </a:lnTo>
                <a:lnTo>
                  <a:pt x="186" y="419"/>
                </a:lnTo>
                <a:lnTo>
                  <a:pt x="195" y="396"/>
                </a:lnTo>
                <a:lnTo>
                  <a:pt x="195" y="396"/>
                </a:lnTo>
                <a:lnTo>
                  <a:pt x="245" y="317"/>
                </a:lnTo>
                <a:lnTo>
                  <a:pt x="245" y="317"/>
                </a:lnTo>
                <a:lnTo>
                  <a:pt x="251" y="301"/>
                </a:lnTo>
                <a:lnTo>
                  <a:pt x="254" y="292"/>
                </a:lnTo>
                <a:lnTo>
                  <a:pt x="255" y="286"/>
                </a:lnTo>
                <a:lnTo>
                  <a:pt x="255" y="286"/>
                </a:lnTo>
                <a:lnTo>
                  <a:pt x="255" y="285"/>
                </a:lnTo>
                <a:lnTo>
                  <a:pt x="256" y="284"/>
                </a:lnTo>
                <a:lnTo>
                  <a:pt x="260" y="281"/>
                </a:lnTo>
                <a:lnTo>
                  <a:pt x="265" y="278"/>
                </a:lnTo>
                <a:lnTo>
                  <a:pt x="265" y="277"/>
                </a:lnTo>
                <a:lnTo>
                  <a:pt x="265" y="275"/>
                </a:lnTo>
                <a:lnTo>
                  <a:pt x="265" y="275"/>
                </a:lnTo>
                <a:lnTo>
                  <a:pt x="255" y="245"/>
                </a:lnTo>
                <a:lnTo>
                  <a:pt x="255" y="245"/>
                </a:lnTo>
                <a:lnTo>
                  <a:pt x="238" y="242"/>
                </a:lnTo>
                <a:lnTo>
                  <a:pt x="226" y="240"/>
                </a:lnTo>
                <a:lnTo>
                  <a:pt x="214" y="236"/>
                </a:lnTo>
                <a:lnTo>
                  <a:pt x="214" y="236"/>
                </a:lnTo>
                <a:lnTo>
                  <a:pt x="200" y="227"/>
                </a:lnTo>
                <a:lnTo>
                  <a:pt x="195" y="226"/>
                </a:lnTo>
                <a:lnTo>
                  <a:pt x="195" y="205"/>
                </a:lnTo>
                <a:lnTo>
                  <a:pt x="195" y="155"/>
                </a:lnTo>
                <a:lnTo>
                  <a:pt x="184" y="134"/>
                </a:lnTo>
                <a:lnTo>
                  <a:pt x="184" y="134"/>
                </a:lnTo>
                <a:lnTo>
                  <a:pt x="186" y="135"/>
                </a:lnTo>
                <a:lnTo>
                  <a:pt x="195" y="135"/>
                </a:lnTo>
                <a:lnTo>
                  <a:pt x="199" y="134"/>
                </a:lnTo>
                <a:lnTo>
                  <a:pt x="204" y="133"/>
                </a:lnTo>
                <a:lnTo>
                  <a:pt x="210" y="130"/>
                </a:lnTo>
                <a:lnTo>
                  <a:pt x="214" y="124"/>
                </a:lnTo>
                <a:lnTo>
                  <a:pt x="214" y="124"/>
                </a:lnTo>
                <a:lnTo>
                  <a:pt x="221" y="116"/>
                </a:lnTo>
                <a:lnTo>
                  <a:pt x="223" y="112"/>
                </a:lnTo>
                <a:lnTo>
                  <a:pt x="228" y="107"/>
                </a:lnTo>
                <a:lnTo>
                  <a:pt x="234" y="94"/>
                </a:lnTo>
                <a:lnTo>
                  <a:pt x="234" y="94"/>
                </a:lnTo>
                <a:lnTo>
                  <a:pt x="276" y="34"/>
                </a:lnTo>
                <a:lnTo>
                  <a:pt x="276" y="34"/>
                </a:lnTo>
                <a:lnTo>
                  <a:pt x="285" y="24"/>
                </a:lnTo>
                <a:lnTo>
                  <a:pt x="299" y="13"/>
                </a:lnTo>
                <a:lnTo>
                  <a:pt x="306" y="9"/>
                </a:lnTo>
                <a:lnTo>
                  <a:pt x="314" y="7"/>
                </a:lnTo>
                <a:lnTo>
                  <a:pt x="321" y="4"/>
                </a:lnTo>
                <a:lnTo>
                  <a:pt x="326" y="4"/>
                </a:lnTo>
                <a:lnTo>
                  <a:pt x="326" y="4"/>
                </a:lnTo>
                <a:lnTo>
                  <a:pt x="330" y="4"/>
                </a:lnTo>
                <a:lnTo>
                  <a:pt x="333" y="2"/>
                </a:lnTo>
                <a:lnTo>
                  <a:pt x="339" y="1"/>
                </a:lnTo>
                <a:lnTo>
                  <a:pt x="341" y="0"/>
                </a:lnTo>
                <a:lnTo>
                  <a:pt x="346" y="0"/>
                </a:lnTo>
                <a:lnTo>
                  <a:pt x="350" y="1"/>
                </a:lnTo>
                <a:lnTo>
                  <a:pt x="356" y="4"/>
                </a:lnTo>
                <a:lnTo>
                  <a:pt x="356" y="4"/>
                </a:lnTo>
                <a:lnTo>
                  <a:pt x="378" y="15"/>
                </a:lnTo>
                <a:lnTo>
                  <a:pt x="398" y="24"/>
                </a:lnTo>
                <a:lnTo>
                  <a:pt x="398" y="24"/>
                </a:lnTo>
                <a:lnTo>
                  <a:pt x="411" y="31"/>
                </a:lnTo>
                <a:lnTo>
                  <a:pt x="426" y="38"/>
                </a:lnTo>
                <a:lnTo>
                  <a:pt x="440" y="46"/>
                </a:lnTo>
                <a:lnTo>
                  <a:pt x="446" y="50"/>
                </a:lnTo>
                <a:lnTo>
                  <a:pt x="448" y="55"/>
                </a:lnTo>
                <a:lnTo>
                  <a:pt x="448" y="55"/>
                </a:lnTo>
                <a:lnTo>
                  <a:pt x="448" y="61"/>
                </a:lnTo>
                <a:lnTo>
                  <a:pt x="448" y="70"/>
                </a:lnTo>
                <a:lnTo>
                  <a:pt x="447" y="79"/>
                </a:lnTo>
                <a:lnTo>
                  <a:pt x="448" y="94"/>
                </a:lnTo>
                <a:lnTo>
                  <a:pt x="448" y="94"/>
                </a:lnTo>
                <a:lnTo>
                  <a:pt x="450" y="111"/>
                </a:lnTo>
                <a:lnTo>
                  <a:pt x="450" y="122"/>
                </a:lnTo>
                <a:lnTo>
                  <a:pt x="450" y="130"/>
                </a:lnTo>
                <a:lnTo>
                  <a:pt x="448" y="134"/>
                </a:lnTo>
                <a:lnTo>
                  <a:pt x="448" y="134"/>
                </a:lnTo>
                <a:lnTo>
                  <a:pt x="446" y="141"/>
                </a:lnTo>
                <a:lnTo>
                  <a:pt x="443" y="146"/>
                </a:lnTo>
                <a:lnTo>
                  <a:pt x="437" y="155"/>
                </a:lnTo>
                <a:lnTo>
                  <a:pt x="437" y="155"/>
                </a:lnTo>
                <a:lnTo>
                  <a:pt x="431" y="162"/>
                </a:lnTo>
                <a:lnTo>
                  <a:pt x="426" y="164"/>
                </a:lnTo>
                <a:lnTo>
                  <a:pt x="422" y="168"/>
                </a:lnTo>
                <a:lnTo>
                  <a:pt x="417" y="175"/>
                </a:lnTo>
                <a:lnTo>
                  <a:pt x="417" y="175"/>
                </a:lnTo>
                <a:lnTo>
                  <a:pt x="414" y="183"/>
                </a:lnTo>
                <a:lnTo>
                  <a:pt x="411" y="192"/>
                </a:lnTo>
                <a:lnTo>
                  <a:pt x="410" y="199"/>
                </a:lnTo>
                <a:lnTo>
                  <a:pt x="407" y="205"/>
                </a:lnTo>
                <a:lnTo>
                  <a:pt x="407" y="205"/>
                </a:lnTo>
                <a:lnTo>
                  <a:pt x="406" y="210"/>
                </a:lnTo>
                <a:lnTo>
                  <a:pt x="404" y="214"/>
                </a:lnTo>
                <a:lnTo>
                  <a:pt x="406" y="225"/>
                </a:lnTo>
                <a:lnTo>
                  <a:pt x="407" y="236"/>
                </a:lnTo>
                <a:lnTo>
                  <a:pt x="407" y="236"/>
                </a:lnTo>
                <a:close/>
                <a:moveTo>
                  <a:pt x="144" y="205"/>
                </a:moveTo>
                <a:lnTo>
                  <a:pt x="144" y="205"/>
                </a:lnTo>
                <a:lnTo>
                  <a:pt x="152" y="214"/>
                </a:lnTo>
                <a:lnTo>
                  <a:pt x="158" y="223"/>
                </a:lnTo>
                <a:lnTo>
                  <a:pt x="162" y="230"/>
                </a:lnTo>
                <a:lnTo>
                  <a:pt x="163" y="234"/>
                </a:lnTo>
                <a:lnTo>
                  <a:pt x="163" y="234"/>
                </a:lnTo>
                <a:lnTo>
                  <a:pt x="160" y="236"/>
                </a:lnTo>
                <a:lnTo>
                  <a:pt x="155" y="238"/>
                </a:lnTo>
                <a:lnTo>
                  <a:pt x="153" y="242"/>
                </a:lnTo>
                <a:lnTo>
                  <a:pt x="152" y="245"/>
                </a:lnTo>
                <a:lnTo>
                  <a:pt x="152" y="251"/>
                </a:lnTo>
                <a:lnTo>
                  <a:pt x="153" y="256"/>
                </a:lnTo>
                <a:lnTo>
                  <a:pt x="153" y="256"/>
                </a:lnTo>
                <a:lnTo>
                  <a:pt x="158" y="264"/>
                </a:lnTo>
                <a:lnTo>
                  <a:pt x="159" y="267"/>
                </a:lnTo>
                <a:lnTo>
                  <a:pt x="158" y="270"/>
                </a:lnTo>
                <a:lnTo>
                  <a:pt x="153" y="275"/>
                </a:lnTo>
                <a:lnTo>
                  <a:pt x="153" y="275"/>
                </a:lnTo>
                <a:lnTo>
                  <a:pt x="151" y="279"/>
                </a:lnTo>
                <a:lnTo>
                  <a:pt x="147" y="284"/>
                </a:lnTo>
                <a:lnTo>
                  <a:pt x="137" y="292"/>
                </a:lnTo>
                <a:lnTo>
                  <a:pt x="129" y="299"/>
                </a:lnTo>
                <a:lnTo>
                  <a:pt x="126" y="303"/>
                </a:lnTo>
                <a:lnTo>
                  <a:pt x="123" y="306"/>
                </a:lnTo>
                <a:lnTo>
                  <a:pt x="123" y="306"/>
                </a:lnTo>
                <a:lnTo>
                  <a:pt x="122" y="310"/>
                </a:lnTo>
                <a:lnTo>
                  <a:pt x="125" y="312"/>
                </a:lnTo>
                <a:lnTo>
                  <a:pt x="129" y="318"/>
                </a:lnTo>
                <a:lnTo>
                  <a:pt x="130" y="321"/>
                </a:lnTo>
                <a:lnTo>
                  <a:pt x="127" y="322"/>
                </a:lnTo>
                <a:lnTo>
                  <a:pt x="123" y="325"/>
                </a:lnTo>
                <a:lnTo>
                  <a:pt x="112" y="326"/>
                </a:lnTo>
                <a:lnTo>
                  <a:pt x="112" y="326"/>
                </a:lnTo>
                <a:lnTo>
                  <a:pt x="93" y="327"/>
                </a:lnTo>
                <a:lnTo>
                  <a:pt x="82" y="327"/>
                </a:lnTo>
                <a:lnTo>
                  <a:pt x="74" y="326"/>
                </a:lnTo>
                <a:lnTo>
                  <a:pt x="61" y="326"/>
                </a:lnTo>
                <a:lnTo>
                  <a:pt x="61" y="326"/>
                </a:lnTo>
                <a:lnTo>
                  <a:pt x="49" y="325"/>
                </a:lnTo>
                <a:lnTo>
                  <a:pt x="40" y="322"/>
                </a:lnTo>
                <a:lnTo>
                  <a:pt x="31" y="319"/>
                </a:lnTo>
                <a:lnTo>
                  <a:pt x="22" y="317"/>
                </a:lnTo>
                <a:lnTo>
                  <a:pt x="22" y="317"/>
                </a:lnTo>
                <a:lnTo>
                  <a:pt x="19" y="315"/>
                </a:lnTo>
                <a:lnTo>
                  <a:pt x="16" y="312"/>
                </a:lnTo>
                <a:lnTo>
                  <a:pt x="11" y="306"/>
                </a:lnTo>
                <a:lnTo>
                  <a:pt x="7" y="296"/>
                </a:lnTo>
                <a:lnTo>
                  <a:pt x="4" y="286"/>
                </a:lnTo>
                <a:lnTo>
                  <a:pt x="1" y="275"/>
                </a:lnTo>
                <a:lnTo>
                  <a:pt x="0" y="266"/>
                </a:lnTo>
                <a:lnTo>
                  <a:pt x="0" y="259"/>
                </a:lnTo>
                <a:lnTo>
                  <a:pt x="1" y="256"/>
                </a:lnTo>
                <a:lnTo>
                  <a:pt x="1" y="256"/>
                </a:lnTo>
                <a:lnTo>
                  <a:pt x="5" y="252"/>
                </a:lnTo>
                <a:lnTo>
                  <a:pt x="11" y="247"/>
                </a:lnTo>
                <a:lnTo>
                  <a:pt x="15" y="242"/>
                </a:lnTo>
                <a:lnTo>
                  <a:pt x="22" y="240"/>
                </a:lnTo>
                <a:lnTo>
                  <a:pt x="30" y="237"/>
                </a:lnTo>
                <a:lnTo>
                  <a:pt x="42" y="236"/>
                </a:lnTo>
                <a:lnTo>
                  <a:pt x="42" y="236"/>
                </a:lnTo>
                <a:lnTo>
                  <a:pt x="63" y="231"/>
                </a:lnTo>
                <a:lnTo>
                  <a:pt x="78" y="227"/>
                </a:lnTo>
                <a:lnTo>
                  <a:pt x="88" y="226"/>
                </a:lnTo>
                <a:lnTo>
                  <a:pt x="93" y="226"/>
                </a:lnTo>
                <a:lnTo>
                  <a:pt x="93" y="226"/>
                </a:lnTo>
                <a:lnTo>
                  <a:pt x="96" y="225"/>
                </a:lnTo>
                <a:lnTo>
                  <a:pt x="100" y="223"/>
                </a:lnTo>
                <a:lnTo>
                  <a:pt x="105" y="219"/>
                </a:lnTo>
                <a:lnTo>
                  <a:pt x="112" y="215"/>
                </a:lnTo>
                <a:lnTo>
                  <a:pt x="112" y="215"/>
                </a:lnTo>
                <a:lnTo>
                  <a:pt x="116" y="212"/>
                </a:lnTo>
                <a:lnTo>
                  <a:pt x="120" y="210"/>
                </a:lnTo>
                <a:lnTo>
                  <a:pt x="126" y="203"/>
                </a:lnTo>
                <a:lnTo>
                  <a:pt x="129" y="200"/>
                </a:lnTo>
                <a:lnTo>
                  <a:pt x="133" y="200"/>
                </a:lnTo>
                <a:lnTo>
                  <a:pt x="137" y="201"/>
                </a:lnTo>
                <a:lnTo>
                  <a:pt x="144" y="205"/>
                </a:lnTo>
                <a:lnTo>
                  <a:pt x="144" y="205"/>
                </a:lnTo>
                <a:close/>
                <a:moveTo>
                  <a:pt x="163" y="236"/>
                </a:moveTo>
                <a:lnTo>
                  <a:pt x="163" y="236"/>
                </a:lnTo>
                <a:lnTo>
                  <a:pt x="163" y="234"/>
                </a:lnTo>
                <a:lnTo>
                  <a:pt x="163" y="234"/>
                </a:lnTo>
                <a:lnTo>
                  <a:pt x="163" y="236"/>
                </a:lnTo>
                <a:lnTo>
                  <a:pt x="163" y="2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8B0AE60-D946-4F6C-9E6A-EDCCD3C6EA01}"/>
              </a:ext>
            </a:extLst>
          </p:cNvPr>
          <p:cNvSpPr>
            <a:spLocks/>
          </p:cNvSpPr>
          <p:nvPr/>
        </p:nvSpPr>
        <p:spPr bwMode="auto">
          <a:xfrm>
            <a:off x="4812769" y="4690770"/>
            <a:ext cx="526880" cy="1655068"/>
          </a:xfrm>
          <a:custGeom>
            <a:avLst/>
            <a:gdLst>
              <a:gd name="T0" fmla="*/ 85 w 538"/>
              <a:gd name="T1" fmla="*/ 120 h 1690"/>
              <a:gd name="T2" fmla="*/ 85 w 538"/>
              <a:gd name="T3" fmla="*/ 154 h 1690"/>
              <a:gd name="T4" fmla="*/ 75 w 538"/>
              <a:gd name="T5" fmla="*/ 170 h 1690"/>
              <a:gd name="T6" fmla="*/ 67 w 538"/>
              <a:gd name="T7" fmla="*/ 195 h 1690"/>
              <a:gd name="T8" fmla="*/ 67 w 538"/>
              <a:gd name="T9" fmla="*/ 220 h 1690"/>
              <a:gd name="T10" fmla="*/ 51 w 538"/>
              <a:gd name="T11" fmla="*/ 261 h 1690"/>
              <a:gd name="T12" fmla="*/ 3 w 538"/>
              <a:gd name="T13" fmla="*/ 410 h 1690"/>
              <a:gd name="T14" fmla="*/ 8 w 538"/>
              <a:gd name="T15" fmla="*/ 508 h 1690"/>
              <a:gd name="T16" fmla="*/ 3 w 538"/>
              <a:gd name="T17" fmla="*/ 549 h 1690"/>
              <a:gd name="T18" fmla="*/ 12 w 538"/>
              <a:gd name="T19" fmla="*/ 751 h 1690"/>
              <a:gd name="T20" fmla="*/ 48 w 538"/>
              <a:gd name="T21" fmla="*/ 867 h 1690"/>
              <a:gd name="T22" fmla="*/ 58 w 538"/>
              <a:gd name="T23" fmla="*/ 1014 h 1690"/>
              <a:gd name="T24" fmla="*/ 81 w 538"/>
              <a:gd name="T25" fmla="*/ 1228 h 1690"/>
              <a:gd name="T26" fmla="*/ 53 w 538"/>
              <a:gd name="T27" fmla="*/ 1541 h 1690"/>
              <a:gd name="T28" fmla="*/ 59 w 538"/>
              <a:gd name="T29" fmla="*/ 1580 h 1690"/>
              <a:gd name="T30" fmla="*/ 59 w 538"/>
              <a:gd name="T31" fmla="*/ 1656 h 1690"/>
              <a:gd name="T32" fmla="*/ 93 w 538"/>
              <a:gd name="T33" fmla="*/ 1664 h 1690"/>
              <a:gd name="T34" fmla="*/ 169 w 538"/>
              <a:gd name="T35" fmla="*/ 1689 h 1690"/>
              <a:gd name="T36" fmla="*/ 311 w 538"/>
              <a:gd name="T37" fmla="*/ 1680 h 1690"/>
              <a:gd name="T38" fmla="*/ 362 w 538"/>
              <a:gd name="T39" fmla="*/ 1664 h 1690"/>
              <a:gd name="T40" fmla="*/ 269 w 538"/>
              <a:gd name="T41" fmla="*/ 1591 h 1690"/>
              <a:gd name="T42" fmla="*/ 255 w 538"/>
              <a:gd name="T43" fmla="*/ 1534 h 1690"/>
              <a:gd name="T44" fmla="*/ 269 w 538"/>
              <a:gd name="T45" fmla="*/ 1403 h 1690"/>
              <a:gd name="T46" fmla="*/ 273 w 538"/>
              <a:gd name="T47" fmla="*/ 923 h 1690"/>
              <a:gd name="T48" fmla="*/ 266 w 538"/>
              <a:gd name="T49" fmla="*/ 863 h 1690"/>
              <a:gd name="T50" fmla="*/ 351 w 538"/>
              <a:gd name="T51" fmla="*/ 844 h 1690"/>
              <a:gd name="T52" fmla="*/ 373 w 538"/>
              <a:gd name="T53" fmla="*/ 797 h 1690"/>
              <a:gd name="T54" fmla="*/ 336 w 538"/>
              <a:gd name="T55" fmla="*/ 623 h 1690"/>
              <a:gd name="T56" fmla="*/ 405 w 538"/>
              <a:gd name="T57" fmla="*/ 608 h 1690"/>
              <a:gd name="T58" fmla="*/ 428 w 538"/>
              <a:gd name="T59" fmla="*/ 589 h 1690"/>
              <a:gd name="T60" fmla="*/ 462 w 538"/>
              <a:gd name="T61" fmla="*/ 556 h 1690"/>
              <a:gd name="T62" fmla="*/ 486 w 538"/>
              <a:gd name="T63" fmla="*/ 532 h 1690"/>
              <a:gd name="T64" fmla="*/ 506 w 538"/>
              <a:gd name="T65" fmla="*/ 520 h 1690"/>
              <a:gd name="T66" fmla="*/ 454 w 538"/>
              <a:gd name="T67" fmla="*/ 505 h 1690"/>
              <a:gd name="T68" fmla="*/ 428 w 538"/>
              <a:gd name="T69" fmla="*/ 515 h 1690"/>
              <a:gd name="T70" fmla="*/ 379 w 538"/>
              <a:gd name="T71" fmla="*/ 523 h 1690"/>
              <a:gd name="T72" fmla="*/ 295 w 538"/>
              <a:gd name="T73" fmla="*/ 506 h 1690"/>
              <a:gd name="T74" fmla="*/ 295 w 538"/>
              <a:gd name="T75" fmla="*/ 439 h 1690"/>
              <a:gd name="T76" fmla="*/ 251 w 538"/>
              <a:gd name="T77" fmla="*/ 364 h 1690"/>
              <a:gd name="T78" fmla="*/ 215 w 538"/>
              <a:gd name="T79" fmla="*/ 295 h 1690"/>
              <a:gd name="T80" fmla="*/ 210 w 538"/>
              <a:gd name="T81" fmla="*/ 279 h 1690"/>
              <a:gd name="T82" fmla="*/ 193 w 538"/>
              <a:gd name="T83" fmla="*/ 261 h 1690"/>
              <a:gd name="T84" fmla="*/ 218 w 538"/>
              <a:gd name="T85" fmla="*/ 240 h 1690"/>
              <a:gd name="T86" fmla="*/ 258 w 538"/>
              <a:gd name="T87" fmla="*/ 239 h 1690"/>
              <a:gd name="T88" fmla="*/ 295 w 538"/>
              <a:gd name="T89" fmla="*/ 266 h 1690"/>
              <a:gd name="T90" fmla="*/ 311 w 538"/>
              <a:gd name="T91" fmla="*/ 262 h 1690"/>
              <a:gd name="T92" fmla="*/ 278 w 538"/>
              <a:gd name="T93" fmla="*/ 192 h 1690"/>
              <a:gd name="T94" fmla="*/ 274 w 538"/>
              <a:gd name="T95" fmla="*/ 147 h 1690"/>
              <a:gd name="T96" fmla="*/ 314 w 538"/>
              <a:gd name="T97" fmla="*/ 144 h 1690"/>
              <a:gd name="T98" fmla="*/ 362 w 538"/>
              <a:gd name="T99" fmla="*/ 128 h 1690"/>
              <a:gd name="T100" fmla="*/ 309 w 538"/>
              <a:gd name="T101" fmla="*/ 100 h 1690"/>
              <a:gd name="T102" fmla="*/ 274 w 538"/>
              <a:gd name="T103" fmla="*/ 41 h 1690"/>
              <a:gd name="T104" fmla="*/ 254 w 538"/>
              <a:gd name="T105" fmla="*/ 17 h 1690"/>
              <a:gd name="T106" fmla="*/ 185 w 538"/>
              <a:gd name="T107" fmla="*/ 2 h 1690"/>
              <a:gd name="T108" fmla="*/ 107 w 538"/>
              <a:gd name="T109" fmla="*/ 26 h 1690"/>
              <a:gd name="T110" fmla="*/ 93 w 538"/>
              <a:gd name="T111" fmla="*/ 61 h 1690"/>
              <a:gd name="T112" fmla="*/ 92 w 538"/>
              <a:gd name="T113" fmla="*/ 95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8" h="1690">
                <a:moveTo>
                  <a:pt x="93" y="95"/>
                </a:moveTo>
                <a:lnTo>
                  <a:pt x="93" y="95"/>
                </a:lnTo>
                <a:lnTo>
                  <a:pt x="93" y="94"/>
                </a:lnTo>
                <a:lnTo>
                  <a:pt x="92" y="95"/>
                </a:lnTo>
                <a:lnTo>
                  <a:pt x="90" y="102"/>
                </a:lnTo>
                <a:lnTo>
                  <a:pt x="88" y="111"/>
                </a:lnTo>
                <a:lnTo>
                  <a:pt x="85" y="120"/>
                </a:lnTo>
                <a:lnTo>
                  <a:pt x="85" y="120"/>
                </a:lnTo>
                <a:lnTo>
                  <a:pt x="84" y="124"/>
                </a:lnTo>
                <a:lnTo>
                  <a:pt x="84" y="128"/>
                </a:lnTo>
                <a:lnTo>
                  <a:pt x="85" y="139"/>
                </a:lnTo>
                <a:lnTo>
                  <a:pt x="85" y="148"/>
                </a:lnTo>
                <a:lnTo>
                  <a:pt x="85" y="151"/>
                </a:lnTo>
                <a:lnTo>
                  <a:pt x="85" y="154"/>
                </a:lnTo>
                <a:lnTo>
                  <a:pt x="85" y="154"/>
                </a:lnTo>
                <a:lnTo>
                  <a:pt x="81" y="157"/>
                </a:lnTo>
                <a:lnTo>
                  <a:pt x="78" y="162"/>
                </a:lnTo>
                <a:lnTo>
                  <a:pt x="75" y="168"/>
                </a:lnTo>
                <a:lnTo>
                  <a:pt x="77" y="170"/>
                </a:lnTo>
                <a:lnTo>
                  <a:pt x="77" y="170"/>
                </a:lnTo>
                <a:lnTo>
                  <a:pt x="75" y="170"/>
                </a:lnTo>
                <a:lnTo>
                  <a:pt x="71" y="172"/>
                </a:lnTo>
                <a:lnTo>
                  <a:pt x="69" y="173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lnTo>
                  <a:pt x="69" y="185"/>
                </a:lnTo>
                <a:lnTo>
                  <a:pt x="67" y="195"/>
                </a:lnTo>
                <a:lnTo>
                  <a:pt x="67" y="195"/>
                </a:lnTo>
                <a:lnTo>
                  <a:pt x="69" y="199"/>
                </a:lnTo>
                <a:lnTo>
                  <a:pt x="69" y="202"/>
                </a:lnTo>
                <a:lnTo>
                  <a:pt x="71" y="205"/>
                </a:lnTo>
                <a:lnTo>
                  <a:pt x="71" y="207"/>
                </a:lnTo>
                <a:lnTo>
                  <a:pt x="71" y="210"/>
                </a:lnTo>
                <a:lnTo>
                  <a:pt x="67" y="220"/>
                </a:lnTo>
                <a:lnTo>
                  <a:pt x="67" y="220"/>
                </a:lnTo>
                <a:lnTo>
                  <a:pt x="63" y="232"/>
                </a:lnTo>
                <a:lnTo>
                  <a:pt x="62" y="238"/>
                </a:lnTo>
                <a:lnTo>
                  <a:pt x="62" y="240"/>
                </a:lnTo>
                <a:lnTo>
                  <a:pt x="59" y="246"/>
                </a:lnTo>
                <a:lnTo>
                  <a:pt x="59" y="246"/>
                </a:lnTo>
                <a:lnTo>
                  <a:pt x="51" y="261"/>
                </a:lnTo>
                <a:lnTo>
                  <a:pt x="36" y="291"/>
                </a:lnTo>
                <a:lnTo>
                  <a:pt x="27" y="309"/>
                </a:lnTo>
                <a:lnTo>
                  <a:pt x="20" y="330"/>
                </a:lnTo>
                <a:lnTo>
                  <a:pt x="14" y="350"/>
                </a:lnTo>
                <a:lnTo>
                  <a:pt x="10" y="372"/>
                </a:lnTo>
                <a:lnTo>
                  <a:pt x="10" y="372"/>
                </a:lnTo>
                <a:lnTo>
                  <a:pt x="3" y="410"/>
                </a:lnTo>
                <a:lnTo>
                  <a:pt x="0" y="441"/>
                </a:lnTo>
                <a:lnTo>
                  <a:pt x="0" y="464"/>
                </a:lnTo>
                <a:lnTo>
                  <a:pt x="0" y="480"/>
                </a:lnTo>
                <a:lnTo>
                  <a:pt x="0" y="480"/>
                </a:lnTo>
                <a:lnTo>
                  <a:pt x="1" y="487"/>
                </a:lnTo>
                <a:lnTo>
                  <a:pt x="4" y="494"/>
                </a:lnTo>
                <a:lnTo>
                  <a:pt x="8" y="508"/>
                </a:lnTo>
                <a:lnTo>
                  <a:pt x="10" y="515"/>
                </a:lnTo>
                <a:lnTo>
                  <a:pt x="11" y="520"/>
                </a:lnTo>
                <a:lnTo>
                  <a:pt x="11" y="526"/>
                </a:lnTo>
                <a:lnTo>
                  <a:pt x="10" y="531"/>
                </a:lnTo>
                <a:lnTo>
                  <a:pt x="10" y="531"/>
                </a:lnTo>
                <a:lnTo>
                  <a:pt x="5" y="541"/>
                </a:lnTo>
                <a:lnTo>
                  <a:pt x="3" y="549"/>
                </a:lnTo>
                <a:lnTo>
                  <a:pt x="1" y="554"/>
                </a:lnTo>
                <a:lnTo>
                  <a:pt x="1" y="556"/>
                </a:lnTo>
                <a:lnTo>
                  <a:pt x="0" y="556"/>
                </a:lnTo>
                <a:lnTo>
                  <a:pt x="0" y="556"/>
                </a:lnTo>
                <a:lnTo>
                  <a:pt x="3" y="600"/>
                </a:lnTo>
                <a:lnTo>
                  <a:pt x="8" y="698"/>
                </a:lnTo>
                <a:lnTo>
                  <a:pt x="12" y="751"/>
                </a:lnTo>
                <a:lnTo>
                  <a:pt x="16" y="799"/>
                </a:lnTo>
                <a:lnTo>
                  <a:pt x="22" y="834"/>
                </a:lnTo>
                <a:lnTo>
                  <a:pt x="23" y="844"/>
                </a:lnTo>
                <a:lnTo>
                  <a:pt x="26" y="849"/>
                </a:lnTo>
                <a:lnTo>
                  <a:pt x="26" y="849"/>
                </a:lnTo>
                <a:lnTo>
                  <a:pt x="37" y="859"/>
                </a:lnTo>
                <a:lnTo>
                  <a:pt x="48" y="867"/>
                </a:lnTo>
                <a:lnTo>
                  <a:pt x="59" y="875"/>
                </a:lnTo>
                <a:lnTo>
                  <a:pt x="59" y="875"/>
                </a:lnTo>
                <a:lnTo>
                  <a:pt x="58" y="881"/>
                </a:lnTo>
                <a:lnTo>
                  <a:pt x="58" y="895"/>
                </a:lnTo>
                <a:lnTo>
                  <a:pt x="56" y="943"/>
                </a:lnTo>
                <a:lnTo>
                  <a:pt x="56" y="993"/>
                </a:lnTo>
                <a:lnTo>
                  <a:pt x="58" y="1014"/>
                </a:lnTo>
                <a:lnTo>
                  <a:pt x="59" y="1026"/>
                </a:lnTo>
                <a:lnTo>
                  <a:pt x="59" y="1026"/>
                </a:lnTo>
                <a:lnTo>
                  <a:pt x="74" y="1099"/>
                </a:lnTo>
                <a:lnTo>
                  <a:pt x="81" y="1143"/>
                </a:lnTo>
                <a:lnTo>
                  <a:pt x="85" y="1169"/>
                </a:lnTo>
                <a:lnTo>
                  <a:pt x="85" y="1169"/>
                </a:lnTo>
                <a:lnTo>
                  <a:pt x="81" y="1228"/>
                </a:lnTo>
                <a:lnTo>
                  <a:pt x="77" y="1320"/>
                </a:lnTo>
                <a:lnTo>
                  <a:pt x="77" y="1320"/>
                </a:lnTo>
                <a:lnTo>
                  <a:pt x="73" y="1379"/>
                </a:lnTo>
                <a:lnTo>
                  <a:pt x="67" y="1447"/>
                </a:lnTo>
                <a:lnTo>
                  <a:pt x="59" y="1530"/>
                </a:lnTo>
                <a:lnTo>
                  <a:pt x="59" y="1530"/>
                </a:lnTo>
                <a:lnTo>
                  <a:pt x="53" y="1541"/>
                </a:lnTo>
                <a:lnTo>
                  <a:pt x="51" y="1549"/>
                </a:lnTo>
                <a:lnTo>
                  <a:pt x="51" y="1553"/>
                </a:lnTo>
                <a:lnTo>
                  <a:pt x="51" y="1554"/>
                </a:lnTo>
                <a:lnTo>
                  <a:pt x="51" y="1554"/>
                </a:lnTo>
                <a:lnTo>
                  <a:pt x="53" y="1561"/>
                </a:lnTo>
                <a:lnTo>
                  <a:pt x="56" y="1569"/>
                </a:lnTo>
                <a:lnTo>
                  <a:pt x="59" y="1580"/>
                </a:lnTo>
                <a:lnTo>
                  <a:pt x="59" y="1580"/>
                </a:lnTo>
                <a:lnTo>
                  <a:pt x="56" y="1616"/>
                </a:lnTo>
                <a:lnTo>
                  <a:pt x="56" y="1642"/>
                </a:lnTo>
                <a:lnTo>
                  <a:pt x="58" y="1652"/>
                </a:lnTo>
                <a:lnTo>
                  <a:pt x="58" y="1654"/>
                </a:lnTo>
                <a:lnTo>
                  <a:pt x="59" y="1656"/>
                </a:lnTo>
                <a:lnTo>
                  <a:pt x="59" y="1656"/>
                </a:lnTo>
                <a:lnTo>
                  <a:pt x="63" y="1656"/>
                </a:lnTo>
                <a:lnTo>
                  <a:pt x="66" y="1656"/>
                </a:lnTo>
                <a:lnTo>
                  <a:pt x="74" y="1654"/>
                </a:lnTo>
                <a:lnTo>
                  <a:pt x="78" y="1654"/>
                </a:lnTo>
                <a:lnTo>
                  <a:pt x="82" y="1656"/>
                </a:lnTo>
                <a:lnTo>
                  <a:pt x="88" y="1659"/>
                </a:lnTo>
                <a:lnTo>
                  <a:pt x="93" y="1664"/>
                </a:lnTo>
                <a:lnTo>
                  <a:pt x="93" y="1664"/>
                </a:lnTo>
                <a:lnTo>
                  <a:pt x="99" y="1669"/>
                </a:lnTo>
                <a:lnTo>
                  <a:pt x="107" y="1675"/>
                </a:lnTo>
                <a:lnTo>
                  <a:pt x="115" y="1679"/>
                </a:lnTo>
                <a:lnTo>
                  <a:pt x="125" y="1682"/>
                </a:lnTo>
                <a:lnTo>
                  <a:pt x="145" y="1686"/>
                </a:lnTo>
                <a:lnTo>
                  <a:pt x="169" y="1689"/>
                </a:lnTo>
                <a:lnTo>
                  <a:pt x="169" y="1689"/>
                </a:lnTo>
                <a:lnTo>
                  <a:pt x="182" y="1690"/>
                </a:lnTo>
                <a:lnTo>
                  <a:pt x="200" y="1690"/>
                </a:lnTo>
                <a:lnTo>
                  <a:pt x="240" y="1687"/>
                </a:lnTo>
                <a:lnTo>
                  <a:pt x="280" y="1683"/>
                </a:lnTo>
                <a:lnTo>
                  <a:pt x="311" y="1680"/>
                </a:lnTo>
                <a:lnTo>
                  <a:pt x="311" y="1680"/>
                </a:lnTo>
                <a:lnTo>
                  <a:pt x="335" y="1679"/>
                </a:lnTo>
                <a:lnTo>
                  <a:pt x="354" y="1678"/>
                </a:lnTo>
                <a:lnTo>
                  <a:pt x="361" y="1675"/>
                </a:lnTo>
                <a:lnTo>
                  <a:pt x="365" y="1672"/>
                </a:lnTo>
                <a:lnTo>
                  <a:pt x="365" y="1671"/>
                </a:lnTo>
                <a:lnTo>
                  <a:pt x="365" y="1669"/>
                </a:lnTo>
                <a:lnTo>
                  <a:pt x="362" y="1664"/>
                </a:lnTo>
                <a:lnTo>
                  <a:pt x="362" y="1664"/>
                </a:lnTo>
                <a:lnTo>
                  <a:pt x="347" y="1652"/>
                </a:lnTo>
                <a:lnTo>
                  <a:pt x="328" y="1638"/>
                </a:lnTo>
                <a:lnTo>
                  <a:pt x="310" y="1626"/>
                </a:lnTo>
                <a:lnTo>
                  <a:pt x="295" y="1613"/>
                </a:lnTo>
                <a:lnTo>
                  <a:pt x="295" y="1613"/>
                </a:lnTo>
                <a:lnTo>
                  <a:pt x="269" y="1591"/>
                </a:lnTo>
                <a:lnTo>
                  <a:pt x="258" y="1580"/>
                </a:lnTo>
                <a:lnTo>
                  <a:pt x="254" y="1576"/>
                </a:lnTo>
                <a:lnTo>
                  <a:pt x="252" y="1572"/>
                </a:lnTo>
                <a:lnTo>
                  <a:pt x="252" y="1572"/>
                </a:lnTo>
                <a:lnTo>
                  <a:pt x="252" y="1567"/>
                </a:lnTo>
                <a:lnTo>
                  <a:pt x="252" y="1557"/>
                </a:lnTo>
                <a:lnTo>
                  <a:pt x="255" y="1534"/>
                </a:lnTo>
                <a:lnTo>
                  <a:pt x="258" y="1505"/>
                </a:lnTo>
                <a:lnTo>
                  <a:pt x="261" y="1479"/>
                </a:lnTo>
                <a:lnTo>
                  <a:pt x="261" y="1479"/>
                </a:lnTo>
                <a:lnTo>
                  <a:pt x="265" y="1434"/>
                </a:lnTo>
                <a:lnTo>
                  <a:pt x="267" y="1416"/>
                </a:lnTo>
                <a:lnTo>
                  <a:pt x="269" y="1403"/>
                </a:lnTo>
                <a:lnTo>
                  <a:pt x="269" y="1403"/>
                </a:lnTo>
                <a:lnTo>
                  <a:pt x="270" y="1381"/>
                </a:lnTo>
                <a:lnTo>
                  <a:pt x="270" y="1329"/>
                </a:lnTo>
                <a:lnTo>
                  <a:pt x="270" y="1174"/>
                </a:lnTo>
                <a:lnTo>
                  <a:pt x="269" y="951"/>
                </a:lnTo>
                <a:lnTo>
                  <a:pt x="269" y="951"/>
                </a:lnTo>
                <a:lnTo>
                  <a:pt x="270" y="941"/>
                </a:lnTo>
                <a:lnTo>
                  <a:pt x="273" y="923"/>
                </a:lnTo>
                <a:lnTo>
                  <a:pt x="276" y="901"/>
                </a:lnTo>
                <a:lnTo>
                  <a:pt x="277" y="884"/>
                </a:lnTo>
                <a:lnTo>
                  <a:pt x="277" y="884"/>
                </a:lnTo>
                <a:lnTo>
                  <a:pt x="277" y="877"/>
                </a:lnTo>
                <a:lnTo>
                  <a:pt x="274" y="873"/>
                </a:lnTo>
                <a:lnTo>
                  <a:pt x="267" y="866"/>
                </a:lnTo>
                <a:lnTo>
                  <a:pt x="266" y="863"/>
                </a:lnTo>
                <a:lnTo>
                  <a:pt x="269" y="862"/>
                </a:lnTo>
                <a:lnTo>
                  <a:pt x="274" y="860"/>
                </a:lnTo>
                <a:lnTo>
                  <a:pt x="285" y="859"/>
                </a:lnTo>
                <a:lnTo>
                  <a:pt x="285" y="859"/>
                </a:lnTo>
                <a:lnTo>
                  <a:pt x="314" y="853"/>
                </a:lnTo>
                <a:lnTo>
                  <a:pt x="340" y="848"/>
                </a:lnTo>
                <a:lnTo>
                  <a:pt x="351" y="844"/>
                </a:lnTo>
                <a:lnTo>
                  <a:pt x="359" y="841"/>
                </a:lnTo>
                <a:lnTo>
                  <a:pt x="366" y="837"/>
                </a:lnTo>
                <a:lnTo>
                  <a:pt x="370" y="833"/>
                </a:lnTo>
                <a:lnTo>
                  <a:pt x="370" y="833"/>
                </a:lnTo>
                <a:lnTo>
                  <a:pt x="372" y="827"/>
                </a:lnTo>
                <a:lnTo>
                  <a:pt x="372" y="819"/>
                </a:lnTo>
                <a:lnTo>
                  <a:pt x="373" y="797"/>
                </a:lnTo>
                <a:lnTo>
                  <a:pt x="372" y="774"/>
                </a:lnTo>
                <a:lnTo>
                  <a:pt x="370" y="757"/>
                </a:lnTo>
                <a:lnTo>
                  <a:pt x="370" y="757"/>
                </a:lnTo>
                <a:lnTo>
                  <a:pt x="364" y="730"/>
                </a:lnTo>
                <a:lnTo>
                  <a:pt x="353" y="685"/>
                </a:lnTo>
                <a:lnTo>
                  <a:pt x="336" y="623"/>
                </a:lnTo>
                <a:lnTo>
                  <a:pt x="336" y="623"/>
                </a:lnTo>
                <a:lnTo>
                  <a:pt x="344" y="623"/>
                </a:lnTo>
                <a:lnTo>
                  <a:pt x="361" y="623"/>
                </a:lnTo>
                <a:lnTo>
                  <a:pt x="380" y="620"/>
                </a:lnTo>
                <a:lnTo>
                  <a:pt x="390" y="618"/>
                </a:lnTo>
                <a:lnTo>
                  <a:pt x="395" y="615"/>
                </a:lnTo>
                <a:lnTo>
                  <a:pt x="395" y="615"/>
                </a:lnTo>
                <a:lnTo>
                  <a:pt x="405" y="608"/>
                </a:lnTo>
                <a:lnTo>
                  <a:pt x="413" y="600"/>
                </a:lnTo>
                <a:lnTo>
                  <a:pt x="418" y="593"/>
                </a:lnTo>
                <a:lnTo>
                  <a:pt x="420" y="590"/>
                </a:lnTo>
                <a:lnTo>
                  <a:pt x="420" y="590"/>
                </a:lnTo>
                <a:lnTo>
                  <a:pt x="421" y="589"/>
                </a:lnTo>
                <a:lnTo>
                  <a:pt x="423" y="589"/>
                </a:lnTo>
                <a:lnTo>
                  <a:pt x="428" y="589"/>
                </a:lnTo>
                <a:lnTo>
                  <a:pt x="436" y="587"/>
                </a:lnTo>
                <a:lnTo>
                  <a:pt x="440" y="585"/>
                </a:lnTo>
                <a:lnTo>
                  <a:pt x="446" y="582"/>
                </a:lnTo>
                <a:lnTo>
                  <a:pt x="446" y="582"/>
                </a:lnTo>
                <a:lnTo>
                  <a:pt x="453" y="574"/>
                </a:lnTo>
                <a:lnTo>
                  <a:pt x="458" y="567"/>
                </a:lnTo>
                <a:lnTo>
                  <a:pt x="462" y="556"/>
                </a:lnTo>
                <a:lnTo>
                  <a:pt x="462" y="556"/>
                </a:lnTo>
                <a:lnTo>
                  <a:pt x="468" y="541"/>
                </a:lnTo>
                <a:lnTo>
                  <a:pt x="473" y="532"/>
                </a:lnTo>
                <a:lnTo>
                  <a:pt x="476" y="531"/>
                </a:lnTo>
                <a:lnTo>
                  <a:pt x="479" y="531"/>
                </a:lnTo>
                <a:lnTo>
                  <a:pt x="479" y="531"/>
                </a:lnTo>
                <a:lnTo>
                  <a:pt x="486" y="532"/>
                </a:lnTo>
                <a:lnTo>
                  <a:pt x="492" y="534"/>
                </a:lnTo>
                <a:lnTo>
                  <a:pt x="499" y="534"/>
                </a:lnTo>
                <a:lnTo>
                  <a:pt x="505" y="531"/>
                </a:lnTo>
                <a:lnTo>
                  <a:pt x="505" y="531"/>
                </a:lnTo>
                <a:lnTo>
                  <a:pt x="506" y="528"/>
                </a:lnTo>
                <a:lnTo>
                  <a:pt x="506" y="526"/>
                </a:lnTo>
                <a:lnTo>
                  <a:pt x="506" y="520"/>
                </a:lnTo>
                <a:lnTo>
                  <a:pt x="505" y="515"/>
                </a:lnTo>
                <a:lnTo>
                  <a:pt x="538" y="489"/>
                </a:lnTo>
                <a:lnTo>
                  <a:pt x="538" y="480"/>
                </a:lnTo>
                <a:lnTo>
                  <a:pt x="495" y="472"/>
                </a:lnTo>
                <a:lnTo>
                  <a:pt x="454" y="506"/>
                </a:lnTo>
                <a:lnTo>
                  <a:pt x="454" y="506"/>
                </a:lnTo>
                <a:lnTo>
                  <a:pt x="454" y="505"/>
                </a:lnTo>
                <a:lnTo>
                  <a:pt x="453" y="504"/>
                </a:lnTo>
                <a:lnTo>
                  <a:pt x="451" y="504"/>
                </a:lnTo>
                <a:lnTo>
                  <a:pt x="446" y="506"/>
                </a:lnTo>
                <a:lnTo>
                  <a:pt x="446" y="506"/>
                </a:lnTo>
                <a:lnTo>
                  <a:pt x="436" y="509"/>
                </a:lnTo>
                <a:lnTo>
                  <a:pt x="432" y="511"/>
                </a:lnTo>
                <a:lnTo>
                  <a:pt x="428" y="515"/>
                </a:lnTo>
                <a:lnTo>
                  <a:pt x="428" y="515"/>
                </a:lnTo>
                <a:lnTo>
                  <a:pt x="425" y="516"/>
                </a:lnTo>
                <a:lnTo>
                  <a:pt x="421" y="519"/>
                </a:lnTo>
                <a:lnTo>
                  <a:pt x="412" y="520"/>
                </a:lnTo>
                <a:lnTo>
                  <a:pt x="402" y="522"/>
                </a:lnTo>
                <a:lnTo>
                  <a:pt x="395" y="523"/>
                </a:lnTo>
                <a:lnTo>
                  <a:pt x="379" y="523"/>
                </a:lnTo>
                <a:lnTo>
                  <a:pt x="379" y="523"/>
                </a:lnTo>
                <a:lnTo>
                  <a:pt x="364" y="520"/>
                </a:lnTo>
                <a:lnTo>
                  <a:pt x="337" y="513"/>
                </a:lnTo>
                <a:lnTo>
                  <a:pt x="310" y="508"/>
                </a:lnTo>
                <a:lnTo>
                  <a:pt x="300" y="506"/>
                </a:lnTo>
                <a:lnTo>
                  <a:pt x="295" y="506"/>
                </a:lnTo>
                <a:lnTo>
                  <a:pt x="295" y="506"/>
                </a:lnTo>
                <a:lnTo>
                  <a:pt x="292" y="505"/>
                </a:lnTo>
                <a:lnTo>
                  <a:pt x="292" y="504"/>
                </a:lnTo>
                <a:lnTo>
                  <a:pt x="291" y="498"/>
                </a:lnTo>
                <a:lnTo>
                  <a:pt x="292" y="479"/>
                </a:lnTo>
                <a:lnTo>
                  <a:pt x="294" y="457"/>
                </a:lnTo>
                <a:lnTo>
                  <a:pt x="295" y="446"/>
                </a:lnTo>
                <a:lnTo>
                  <a:pt x="295" y="439"/>
                </a:lnTo>
                <a:lnTo>
                  <a:pt x="295" y="439"/>
                </a:lnTo>
                <a:lnTo>
                  <a:pt x="294" y="428"/>
                </a:lnTo>
                <a:lnTo>
                  <a:pt x="292" y="420"/>
                </a:lnTo>
                <a:lnTo>
                  <a:pt x="285" y="409"/>
                </a:lnTo>
                <a:lnTo>
                  <a:pt x="269" y="388"/>
                </a:lnTo>
                <a:lnTo>
                  <a:pt x="269" y="388"/>
                </a:lnTo>
                <a:lnTo>
                  <a:pt x="251" y="364"/>
                </a:lnTo>
                <a:lnTo>
                  <a:pt x="236" y="345"/>
                </a:lnTo>
                <a:lnTo>
                  <a:pt x="219" y="321"/>
                </a:lnTo>
                <a:lnTo>
                  <a:pt x="219" y="321"/>
                </a:lnTo>
                <a:lnTo>
                  <a:pt x="217" y="317"/>
                </a:lnTo>
                <a:lnTo>
                  <a:pt x="215" y="313"/>
                </a:lnTo>
                <a:lnTo>
                  <a:pt x="214" y="305"/>
                </a:lnTo>
                <a:lnTo>
                  <a:pt x="215" y="295"/>
                </a:lnTo>
                <a:lnTo>
                  <a:pt x="219" y="287"/>
                </a:lnTo>
                <a:lnTo>
                  <a:pt x="219" y="287"/>
                </a:lnTo>
                <a:lnTo>
                  <a:pt x="221" y="283"/>
                </a:lnTo>
                <a:lnTo>
                  <a:pt x="221" y="282"/>
                </a:lnTo>
                <a:lnTo>
                  <a:pt x="219" y="282"/>
                </a:lnTo>
                <a:lnTo>
                  <a:pt x="215" y="280"/>
                </a:lnTo>
                <a:lnTo>
                  <a:pt x="210" y="279"/>
                </a:lnTo>
                <a:lnTo>
                  <a:pt x="210" y="279"/>
                </a:lnTo>
                <a:lnTo>
                  <a:pt x="206" y="276"/>
                </a:lnTo>
                <a:lnTo>
                  <a:pt x="200" y="271"/>
                </a:lnTo>
                <a:lnTo>
                  <a:pt x="197" y="265"/>
                </a:lnTo>
                <a:lnTo>
                  <a:pt x="193" y="262"/>
                </a:lnTo>
                <a:lnTo>
                  <a:pt x="193" y="262"/>
                </a:lnTo>
                <a:lnTo>
                  <a:pt x="193" y="261"/>
                </a:lnTo>
                <a:lnTo>
                  <a:pt x="193" y="255"/>
                </a:lnTo>
                <a:lnTo>
                  <a:pt x="197" y="244"/>
                </a:lnTo>
                <a:lnTo>
                  <a:pt x="202" y="233"/>
                </a:lnTo>
                <a:lnTo>
                  <a:pt x="202" y="229"/>
                </a:lnTo>
                <a:lnTo>
                  <a:pt x="202" y="229"/>
                </a:lnTo>
                <a:lnTo>
                  <a:pt x="206" y="232"/>
                </a:lnTo>
                <a:lnTo>
                  <a:pt x="218" y="240"/>
                </a:lnTo>
                <a:lnTo>
                  <a:pt x="225" y="243"/>
                </a:lnTo>
                <a:lnTo>
                  <a:pt x="233" y="246"/>
                </a:lnTo>
                <a:lnTo>
                  <a:pt x="239" y="247"/>
                </a:lnTo>
                <a:lnTo>
                  <a:pt x="244" y="246"/>
                </a:lnTo>
                <a:lnTo>
                  <a:pt x="244" y="246"/>
                </a:lnTo>
                <a:lnTo>
                  <a:pt x="251" y="242"/>
                </a:lnTo>
                <a:lnTo>
                  <a:pt x="258" y="239"/>
                </a:lnTo>
                <a:lnTo>
                  <a:pt x="261" y="238"/>
                </a:lnTo>
                <a:lnTo>
                  <a:pt x="262" y="238"/>
                </a:lnTo>
                <a:lnTo>
                  <a:pt x="261" y="238"/>
                </a:lnTo>
                <a:lnTo>
                  <a:pt x="261" y="238"/>
                </a:lnTo>
                <a:lnTo>
                  <a:pt x="266" y="242"/>
                </a:lnTo>
                <a:lnTo>
                  <a:pt x="280" y="254"/>
                </a:lnTo>
                <a:lnTo>
                  <a:pt x="295" y="266"/>
                </a:lnTo>
                <a:lnTo>
                  <a:pt x="300" y="271"/>
                </a:lnTo>
                <a:lnTo>
                  <a:pt x="303" y="271"/>
                </a:lnTo>
                <a:lnTo>
                  <a:pt x="303" y="271"/>
                </a:lnTo>
                <a:lnTo>
                  <a:pt x="305" y="269"/>
                </a:lnTo>
                <a:lnTo>
                  <a:pt x="307" y="268"/>
                </a:lnTo>
                <a:lnTo>
                  <a:pt x="310" y="265"/>
                </a:lnTo>
                <a:lnTo>
                  <a:pt x="311" y="262"/>
                </a:lnTo>
                <a:lnTo>
                  <a:pt x="311" y="262"/>
                </a:lnTo>
                <a:lnTo>
                  <a:pt x="305" y="254"/>
                </a:lnTo>
                <a:lnTo>
                  <a:pt x="289" y="240"/>
                </a:lnTo>
                <a:lnTo>
                  <a:pt x="269" y="220"/>
                </a:lnTo>
                <a:lnTo>
                  <a:pt x="277" y="203"/>
                </a:lnTo>
                <a:lnTo>
                  <a:pt x="277" y="203"/>
                </a:lnTo>
                <a:lnTo>
                  <a:pt x="278" y="192"/>
                </a:lnTo>
                <a:lnTo>
                  <a:pt x="277" y="179"/>
                </a:lnTo>
                <a:lnTo>
                  <a:pt x="277" y="179"/>
                </a:lnTo>
                <a:lnTo>
                  <a:pt x="273" y="170"/>
                </a:lnTo>
                <a:lnTo>
                  <a:pt x="270" y="165"/>
                </a:lnTo>
                <a:lnTo>
                  <a:pt x="269" y="162"/>
                </a:lnTo>
                <a:lnTo>
                  <a:pt x="269" y="162"/>
                </a:lnTo>
                <a:lnTo>
                  <a:pt x="274" y="147"/>
                </a:lnTo>
                <a:lnTo>
                  <a:pt x="277" y="139"/>
                </a:lnTo>
                <a:lnTo>
                  <a:pt x="277" y="136"/>
                </a:lnTo>
                <a:lnTo>
                  <a:pt x="277" y="136"/>
                </a:lnTo>
                <a:lnTo>
                  <a:pt x="278" y="137"/>
                </a:lnTo>
                <a:lnTo>
                  <a:pt x="283" y="139"/>
                </a:lnTo>
                <a:lnTo>
                  <a:pt x="296" y="142"/>
                </a:lnTo>
                <a:lnTo>
                  <a:pt x="314" y="144"/>
                </a:lnTo>
                <a:lnTo>
                  <a:pt x="328" y="144"/>
                </a:lnTo>
                <a:lnTo>
                  <a:pt x="328" y="144"/>
                </a:lnTo>
                <a:lnTo>
                  <a:pt x="333" y="144"/>
                </a:lnTo>
                <a:lnTo>
                  <a:pt x="340" y="142"/>
                </a:lnTo>
                <a:lnTo>
                  <a:pt x="351" y="136"/>
                </a:lnTo>
                <a:lnTo>
                  <a:pt x="361" y="131"/>
                </a:lnTo>
                <a:lnTo>
                  <a:pt x="362" y="128"/>
                </a:lnTo>
                <a:lnTo>
                  <a:pt x="362" y="128"/>
                </a:lnTo>
                <a:lnTo>
                  <a:pt x="362" y="128"/>
                </a:lnTo>
                <a:lnTo>
                  <a:pt x="358" y="128"/>
                </a:lnTo>
                <a:lnTo>
                  <a:pt x="353" y="125"/>
                </a:lnTo>
                <a:lnTo>
                  <a:pt x="335" y="117"/>
                </a:lnTo>
                <a:lnTo>
                  <a:pt x="317" y="106"/>
                </a:lnTo>
                <a:lnTo>
                  <a:pt x="309" y="100"/>
                </a:lnTo>
                <a:lnTo>
                  <a:pt x="303" y="95"/>
                </a:lnTo>
                <a:lnTo>
                  <a:pt x="303" y="95"/>
                </a:lnTo>
                <a:lnTo>
                  <a:pt x="298" y="88"/>
                </a:lnTo>
                <a:lnTo>
                  <a:pt x="294" y="81"/>
                </a:lnTo>
                <a:lnTo>
                  <a:pt x="287" y="65"/>
                </a:lnTo>
                <a:lnTo>
                  <a:pt x="278" y="48"/>
                </a:lnTo>
                <a:lnTo>
                  <a:pt x="274" y="41"/>
                </a:lnTo>
                <a:lnTo>
                  <a:pt x="269" y="36"/>
                </a:lnTo>
                <a:lnTo>
                  <a:pt x="269" y="36"/>
                </a:lnTo>
                <a:lnTo>
                  <a:pt x="265" y="32"/>
                </a:lnTo>
                <a:lnTo>
                  <a:pt x="263" y="28"/>
                </a:lnTo>
                <a:lnTo>
                  <a:pt x="261" y="22"/>
                </a:lnTo>
                <a:lnTo>
                  <a:pt x="258" y="20"/>
                </a:lnTo>
                <a:lnTo>
                  <a:pt x="254" y="17"/>
                </a:lnTo>
                <a:lnTo>
                  <a:pt x="247" y="14"/>
                </a:lnTo>
                <a:lnTo>
                  <a:pt x="236" y="10"/>
                </a:lnTo>
                <a:lnTo>
                  <a:pt x="236" y="10"/>
                </a:lnTo>
                <a:lnTo>
                  <a:pt x="203" y="3"/>
                </a:lnTo>
                <a:lnTo>
                  <a:pt x="195" y="2"/>
                </a:lnTo>
                <a:lnTo>
                  <a:pt x="185" y="2"/>
                </a:lnTo>
                <a:lnTo>
                  <a:pt x="185" y="2"/>
                </a:lnTo>
                <a:lnTo>
                  <a:pt x="163" y="0"/>
                </a:lnTo>
                <a:lnTo>
                  <a:pt x="154" y="0"/>
                </a:lnTo>
                <a:lnTo>
                  <a:pt x="143" y="2"/>
                </a:lnTo>
                <a:lnTo>
                  <a:pt x="143" y="2"/>
                </a:lnTo>
                <a:lnTo>
                  <a:pt x="132" y="7"/>
                </a:lnTo>
                <a:lnTo>
                  <a:pt x="118" y="17"/>
                </a:lnTo>
                <a:lnTo>
                  <a:pt x="107" y="26"/>
                </a:lnTo>
                <a:lnTo>
                  <a:pt x="103" y="32"/>
                </a:lnTo>
                <a:lnTo>
                  <a:pt x="101" y="36"/>
                </a:lnTo>
                <a:lnTo>
                  <a:pt x="101" y="36"/>
                </a:lnTo>
                <a:lnTo>
                  <a:pt x="100" y="43"/>
                </a:lnTo>
                <a:lnTo>
                  <a:pt x="97" y="48"/>
                </a:lnTo>
                <a:lnTo>
                  <a:pt x="95" y="54"/>
                </a:lnTo>
                <a:lnTo>
                  <a:pt x="93" y="61"/>
                </a:lnTo>
                <a:lnTo>
                  <a:pt x="93" y="61"/>
                </a:lnTo>
                <a:lnTo>
                  <a:pt x="90" y="70"/>
                </a:lnTo>
                <a:lnTo>
                  <a:pt x="88" y="79"/>
                </a:lnTo>
                <a:lnTo>
                  <a:pt x="85" y="87"/>
                </a:lnTo>
                <a:lnTo>
                  <a:pt x="85" y="87"/>
                </a:lnTo>
                <a:lnTo>
                  <a:pt x="89" y="92"/>
                </a:lnTo>
                <a:lnTo>
                  <a:pt x="92" y="95"/>
                </a:lnTo>
                <a:lnTo>
                  <a:pt x="92" y="96"/>
                </a:lnTo>
                <a:lnTo>
                  <a:pt x="93" y="95"/>
                </a:lnTo>
                <a:lnTo>
                  <a:pt x="93" y="9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AC1A4E2B-2E4C-4E64-9680-13A0790FCEF7}"/>
              </a:ext>
            </a:extLst>
          </p:cNvPr>
          <p:cNvSpPr>
            <a:spLocks noEditPoints="1"/>
          </p:cNvSpPr>
          <p:nvPr/>
        </p:nvSpPr>
        <p:spPr bwMode="auto">
          <a:xfrm>
            <a:off x="979158" y="4644135"/>
            <a:ext cx="470079" cy="1667800"/>
          </a:xfrm>
          <a:custGeom>
            <a:avLst/>
            <a:gdLst>
              <a:gd name="T0" fmla="*/ 66 w 480"/>
              <a:gd name="T1" fmla="*/ 80 h 1703"/>
              <a:gd name="T2" fmla="*/ 56 w 480"/>
              <a:gd name="T3" fmla="*/ 106 h 1703"/>
              <a:gd name="T4" fmla="*/ 51 w 480"/>
              <a:gd name="T5" fmla="*/ 149 h 1703"/>
              <a:gd name="T6" fmla="*/ 75 w 480"/>
              <a:gd name="T7" fmla="*/ 208 h 1703"/>
              <a:gd name="T8" fmla="*/ 92 w 480"/>
              <a:gd name="T9" fmla="*/ 236 h 1703"/>
              <a:gd name="T10" fmla="*/ 26 w 480"/>
              <a:gd name="T11" fmla="*/ 324 h 1703"/>
              <a:gd name="T12" fmla="*/ 0 w 480"/>
              <a:gd name="T13" fmla="*/ 379 h 1703"/>
              <a:gd name="T14" fmla="*/ 11 w 480"/>
              <a:gd name="T15" fmla="*/ 460 h 1703"/>
              <a:gd name="T16" fmla="*/ 20 w 480"/>
              <a:gd name="T17" fmla="*/ 522 h 1703"/>
              <a:gd name="T18" fmla="*/ 59 w 480"/>
              <a:gd name="T19" fmla="*/ 882 h 1703"/>
              <a:gd name="T20" fmla="*/ 57 w 480"/>
              <a:gd name="T21" fmla="*/ 930 h 1703"/>
              <a:gd name="T22" fmla="*/ 96 w 480"/>
              <a:gd name="T23" fmla="*/ 1009 h 1703"/>
              <a:gd name="T24" fmla="*/ 112 w 480"/>
              <a:gd name="T25" fmla="*/ 1305 h 1703"/>
              <a:gd name="T26" fmla="*/ 103 w 480"/>
              <a:gd name="T27" fmla="*/ 1509 h 1703"/>
              <a:gd name="T28" fmla="*/ 137 w 480"/>
              <a:gd name="T29" fmla="*/ 1617 h 1703"/>
              <a:gd name="T30" fmla="*/ 147 w 480"/>
              <a:gd name="T31" fmla="*/ 1668 h 1703"/>
              <a:gd name="T32" fmla="*/ 160 w 480"/>
              <a:gd name="T33" fmla="*/ 1694 h 1703"/>
              <a:gd name="T34" fmla="*/ 326 w 480"/>
              <a:gd name="T35" fmla="*/ 1703 h 1703"/>
              <a:gd name="T36" fmla="*/ 361 w 480"/>
              <a:gd name="T37" fmla="*/ 1698 h 1703"/>
              <a:gd name="T38" fmla="*/ 377 w 480"/>
              <a:gd name="T39" fmla="*/ 1682 h 1703"/>
              <a:gd name="T40" fmla="*/ 442 w 480"/>
              <a:gd name="T41" fmla="*/ 1657 h 1703"/>
              <a:gd name="T42" fmla="*/ 480 w 480"/>
              <a:gd name="T43" fmla="*/ 1652 h 1703"/>
              <a:gd name="T44" fmla="*/ 461 w 480"/>
              <a:gd name="T45" fmla="*/ 1606 h 1703"/>
              <a:gd name="T46" fmla="*/ 439 w 480"/>
              <a:gd name="T47" fmla="*/ 1590 h 1703"/>
              <a:gd name="T48" fmla="*/ 388 w 480"/>
              <a:gd name="T49" fmla="*/ 1569 h 1703"/>
              <a:gd name="T50" fmla="*/ 376 w 480"/>
              <a:gd name="T51" fmla="*/ 1550 h 1703"/>
              <a:gd name="T52" fmla="*/ 388 w 480"/>
              <a:gd name="T53" fmla="*/ 1543 h 1703"/>
              <a:gd name="T54" fmla="*/ 380 w 480"/>
              <a:gd name="T55" fmla="*/ 1532 h 1703"/>
              <a:gd name="T56" fmla="*/ 347 w 480"/>
              <a:gd name="T57" fmla="*/ 1498 h 1703"/>
              <a:gd name="T58" fmla="*/ 336 w 480"/>
              <a:gd name="T59" fmla="*/ 1346 h 1703"/>
              <a:gd name="T60" fmla="*/ 343 w 480"/>
              <a:gd name="T61" fmla="*/ 976 h 1703"/>
              <a:gd name="T62" fmla="*/ 351 w 480"/>
              <a:gd name="T63" fmla="*/ 956 h 1703"/>
              <a:gd name="T64" fmla="*/ 347 w 480"/>
              <a:gd name="T65" fmla="*/ 782 h 1703"/>
              <a:gd name="T66" fmla="*/ 317 w 480"/>
              <a:gd name="T67" fmla="*/ 511 h 1703"/>
              <a:gd name="T68" fmla="*/ 317 w 480"/>
              <a:gd name="T69" fmla="*/ 358 h 1703"/>
              <a:gd name="T70" fmla="*/ 306 w 480"/>
              <a:gd name="T71" fmla="*/ 287 h 1703"/>
              <a:gd name="T72" fmla="*/ 285 w 480"/>
              <a:gd name="T73" fmla="*/ 216 h 1703"/>
              <a:gd name="T74" fmla="*/ 285 w 480"/>
              <a:gd name="T75" fmla="*/ 165 h 1703"/>
              <a:gd name="T76" fmla="*/ 285 w 480"/>
              <a:gd name="T77" fmla="*/ 133 h 1703"/>
              <a:gd name="T78" fmla="*/ 276 w 480"/>
              <a:gd name="T79" fmla="*/ 144 h 1703"/>
              <a:gd name="T80" fmla="*/ 245 w 480"/>
              <a:gd name="T81" fmla="*/ 94 h 1703"/>
              <a:gd name="T82" fmla="*/ 229 w 480"/>
              <a:gd name="T83" fmla="*/ 66 h 1703"/>
              <a:gd name="T84" fmla="*/ 207 w 480"/>
              <a:gd name="T85" fmla="*/ 40 h 1703"/>
              <a:gd name="T86" fmla="*/ 190 w 480"/>
              <a:gd name="T87" fmla="*/ 14 h 1703"/>
              <a:gd name="T88" fmla="*/ 173 w 480"/>
              <a:gd name="T89" fmla="*/ 10 h 1703"/>
              <a:gd name="T90" fmla="*/ 155 w 480"/>
              <a:gd name="T91" fmla="*/ 11 h 1703"/>
              <a:gd name="T92" fmla="*/ 122 w 480"/>
              <a:gd name="T93" fmla="*/ 2 h 1703"/>
              <a:gd name="T94" fmla="*/ 112 w 480"/>
              <a:gd name="T95" fmla="*/ 11 h 1703"/>
              <a:gd name="T96" fmla="*/ 387 w 480"/>
              <a:gd name="T97" fmla="*/ 113 h 1703"/>
              <a:gd name="T98" fmla="*/ 383 w 480"/>
              <a:gd name="T99" fmla="*/ 143 h 1703"/>
              <a:gd name="T100" fmla="*/ 403 w 480"/>
              <a:gd name="T101" fmla="*/ 168 h 1703"/>
              <a:gd name="T102" fmla="*/ 422 w 480"/>
              <a:gd name="T103" fmla="*/ 169 h 1703"/>
              <a:gd name="T104" fmla="*/ 457 w 480"/>
              <a:gd name="T105" fmla="*/ 177 h 1703"/>
              <a:gd name="T106" fmla="*/ 479 w 480"/>
              <a:gd name="T107" fmla="*/ 161 h 1703"/>
              <a:gd name="T108" fmla="*/ 479 w 480"/>
              <a:gd name="T109" fmla="*/ 133 h 1703"/>
              <a:gd name="T110" fmla="*/ 465 w 480"/>
              <a:gd name="T111" fmla="*/ 96 h 1703"/>
              <a:gd name="T112" fmla="*/ 418 w 480"/>
              <a:gd name="T113" fmla="*/ 96 h 1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0" h="1703">
                <a:moveTo>
                  <a:pt x="112" y="22"/>
                </a:moveTo>
                <a:lnTo>
                  <a:pt x="112" y="22"/>
                </a:lnTo>
                <a:lnTo>
                  <a:pt x="89" y="53"/>
                </a:lnTo>
                <a:lnTo>
                  <a:pt x="72" y="73"/>
                </a:lnTo>
                <a:lnTo>
                  <a:pt x="66" y="80"/>
                </a:lnTo>
                <a:lnTo>
                  <a:pt x="61" y="83"/>
                </a:lnTo>
                <a:lnTo>
                  <a:pt x="61" y="83"/>
                </a:lnTo>
                <a:lnTo>
                  <a:pt x="59" y="85"/>
                </a:lnTo>
                <a:lnTo>
                  <a:pt x="57" y="91"/>
                </a:lnTo>
                <a:lnTo>
                  <a:pt x="56" y="106"/>
                </a:lnTo>
                <a:lnTo>
                  <a:pt x="55" y="127"/>
                </a:lnTo>
                <a:lnTo>
                  <a:pt x="53" y="136"/>
                </a:lnTo>
                <a:lnTo>
                  <a:pt x="51" y="144"/>
                </a:lnTo>
                <a:lnTo>
                  <a:pt x="51" y="144"/>
                </a:lnTo>
                <a:lnTo>
                  <a:pt x="51" y="149"/>
                </a:lnTo>
                <a:lnTo>
                  <a:pt x="51" y="153"/>
                </a:lnTo>
                <a:lnTo>
                  <a:pt x="53" y="164"/>
                </a:lnTo>
                <a:lnTo>
                  <a:pt x="57" y="176"/>
                </a:lnTo>
                <a:lnTo>
                  <a:pt x="63" y="187"/>
                </a:lnTo>
                <a:lnTo>
                  <a:pt x="75" y="208"/>
                </a:lnTo>
                <a:lnTo>
                  <a:pt x="82" y="216"/>
                </a:lnTo>
                <a:lnTo>
                  <a:pt x="82" y="216"/>
                </a:lnTo>
                <a:lnTo>
                  <a:pt x="93" y="221"/>
                </a:lnTo>
                <a:lnTo>
                  <a:pt x="103" y="225"/>
                </a:lnTo>
                <a:lnTo>
                  <a:pt x="92" y="236"/>
                </a:lnTo>
                <a:lnTo>
                  <a:pt x="112" y="246"/>
                </a:lnTo>
                <a:lnTo>
                  <a:pt x="103" y="267"/>
                </a:lnTo>
                <a:lnTo>
                  <a:pt x="30" y="317"/>
                </a:lnTo>
                <a:lnTo>
                  <a:pt x="30" y="317"/>
                </a:lnTo>
                <a:lnTo>
                  <a:pt x="26" y="324"/>
                </a:lnTo>
                <a:lnTo>
                  <a:pt x="13" y="341"/>
                </a:lnTo>
                <a:lnTo>
                  <a:pt x="8" y="352"/>
                </a:lnTo>
                <a:lnTo>
                  <a:pt x="4" y="361"/>
                </a:lnTo>
                <a:lnTo>
                  <a:pt x="0" y="371"/>
                </a:lnTo>
                <a:lnTo>
                  <a:pt x="0" y="379"/>
                </a:lnTo>
                <a:lnTo>
                  <a:pt x="0" y="379"/>
                </a:lnTo>
                <a:lnTo>
                  <a:pt x="8" y="422"/>
                </a:lnTo>
                <a:lnTo>
                  <a:pt x="11" y="445"/>
                </a:lnTo>
                <a:lnTo>
                  <a:pt x="11" y="454"/>
                </a:lnTo>
                <a:lnTo>
                  <a:pt x="11" y="460"/>
                </a:lnTo>
                <a:lnTo>
                  <a:pt x="11" y="460"/>
                </a:lnTo>
                <a:lnTo>
                  <a:pt x="9" y="465"/>
                </a:lnTo>
                <a:lnTo>
                  <a:pt x="11" y="475"/>
                </a:lnTo>
                <a:lnTo>
                  <a:pt x="13" y="494"/>
                </a:lnTo>
                <a:lnTo>
                  <a:pt x="20" y="522"/>
                </a:lnTo>
                <a:lnTo>
                  <a:pt x="20" y="522"/>
                </a:lnTo>
                <a:lnTo>
                  <a:pt x="51" y="847"/>
                </a:lnTo>
                <a:lnTo>
                  <a:pt x="51" y="847"/>
                </a:lnTo>
                <a:lnTo>
                  <a:pt x="55" y="862"/>
                </a:lnTo>
                <a:lnTo>
                  <a:pt x="59" y="882"/>
                </a:lnTo>
                <a:lnTo>
                  <a:pt x="63" y="903"/>
                </a:lnTo>
                <a:lnTo>
                  <a:pt x="63" y="911"/>
                </a:lnTo>
                <a:lnTo>
                  <a:pt x="61" y="918"/>
                </a:lnTo>
                <a:lnTo>
                  <a:pt x="61" y="918"/>
                </a:lnTo>
                <a:lnTo>
                  <a:pt x="57" y="930"/>
                </a:lnTo>
                <a:lnTo>
                  <a:pt x="53" y="944"/>
                </a:lnTo>
                <a:lnTo>
                  <a:pt x="51" y="959"/>
                </a:lnTo>
                <a:lnTo>
                  <a:pt x="92" y="959"/>
                </a:lnTo>
                <a:lnTo>
                  <a:pt x="92" y="959"/>
                </a:lnTo>
                <a:lnTo>
                  <a:pt x="96" y="1009"/>
                </a:lnTo>
                <a:lnTo>
                  <a:pt x="104" y="1120"/>
                </a:lnTo>
                <a:lnTo>
                  <a:pt x="112" y="1238"/>
                </a:lnTo>
                <a:lnTo>
                  <a:pt x="114" y="1281"/>
                </a:lnTo>
                <a:lnTo>
                  <a:pt x="114" y="1295"/>
                </a:lnTo>
                <a:lnTo>
                  <a:pt x="112" y="1305"/>
                </a:lnTo>
                <a:lnTo>
                  <a:pt x="112" y="1305"/>
                </a:lnTo>
                <a:lnTo>
                  <a:pt x="110" y="1323"/>
                </a:lnTo>
                <a:lnTo>
                  <a:pt x="108" y="1349"/>
                </a:lnTo>
                <a:lnTo>
                  <a:pt x="104" y="1413"/>
                </a:lnTo>
                <a:lnTo>
                  <a:pt x="103" y="1509"/>
                </a:lnTo>
                <a:lnTo>
                  <a:pt x="103" y="1509"/>
                </a:lnTo>
                <a:lnTo>
                  <a:pt x="104" y="1519"/>
                </a:lnTo>
                <a:lnTo>
                  <a:pt x="108" y="1535"/>
                </a:lnTo>
                <a:lnTo>
                  <a:pt x="123" y="1576"/>
                </a:lnTo>
                <a:lnTo>
                  <a:pt x="137" y="1617"/>
                </a:lnTo>
                <a:lnTo>
                  <a:pt x="141" y="1633"/>
                </a:lnTo>
                <a:lnTo>
                  <a:pt x="142" y="1641"/>
                </a:lnTo>
                <a:lnTo>
                  <a:pt x="142" y="1641"/>
                </a:lnTo>
                <a:lnTo>
                  <a:pt x="144" y="1653"/>
                </a:lnTo>
                <a:lnTo>
                  <a:pt x="147" y="1668"/>
                </a:lnTo>
                <a:lnTo>
                  <a:pt x="149" y="1683"/>
                </a:lnTo>
                <a:lnTo>
                  <a:pt x="153" y="1692"/>
                </a:lnTo>
                <a:lnTo>
                  <a:pt x="153" y="1692"/>
                </a:lnTo>
                <a:lnTo>
                  <a:pt x="155" y="1693"/>
                </a:lnTo>
                <a:lnTo>
                  <a:pt x="160" y="1694"/>
                </a:lnTo>
                <a:lnTo>
                  <a:pt x="179" y="1696"/>
                </a:lnTo>
                <a:lnTo>
                  <a:pt x="234" y="1698"/>
                </a:lnTo>
                <a:lnTo>
                  <a:pt x="292" y="1700"/>
                </a:lnTo>
                <a:lnTo>
                  <a:pt x="314" y="1701"/>
                </a:lnTo>
                <a:lnTo>
                  <a:pt x="326" y="1703"/>
                </a:lnTo>
                <a:lnTo>
                  <a:pt x="326" y="1703"/>
                </a:lnTo>
                <a:lnTo>
                  <a:pt x="335" y="1703"/>
                </a:lnTo>
                <a:lnTo>
                  <a:pt x="343" y="1703"/>
                </a:lnTo>
                <a:lnTo>
                  <a:pt x="352" y="1701"/>
                </a:lnTo>
                <a:lnTo>
                  <a:pt x="361" y="1698"/>
                </a:lnTo>
                <a:lnTo>
                  <a:pt x="369" y="1696"/>
                </a:lnTo>
                <a:lnTo>
                  <a:pt x="374" y="1692"/>
                </a:lnTo>
                <a:lnTo>
                  <a:pt x="377" y="1687"/>
                </a:lnTo>
                <a:lnTo>
                  <a:pt x="378" y="1685"/>
                </a:lnTo>
                <a:lnTo>
                  <a:pt x="377" y="1682"/>
                </a:lnTo>
                <a:lnTo>
                  <a:pt x="367" y="1652"/>
                </a:lnTo>
                <a:lnTo>
                  <a:pt x="367" y="1652"/>
                </a:lnTo>
                <a:lnTo>
                  <a:pt x="384" y="1653"/>
                </a:lnTo>
                <a:lnTo>
                  <a:pt x="421" y="1656"/>
                </a:lnTo>
                <a:lnTo>
                  <a:pt x="442" y="1657"/>
                </a:lnTo>
                <a:lnTo>
                  <a:pt x="459" y="1657"/>
                </a:lnTo>
                <a:lnTo>
                  <a:pt x="473" y="1655"/>
                </a:lnTo>
                <a:lnTo>
                  <a:pt x="477" y="1653"/>
                </a:lnTo>
                <a:lnTo>
                  <a:pt x="480" y="1652"/>
                </a:lnTo>
                <a:lnTo>
                  <a:pt x="480" y="1652"/>
                </a:lnTo>
                <a:lnTo>
                  <a:pt x="480" y="1645"/>
                </a:lnTo>
                <a:lnTo>
                  <a:pt x="477" y="1635"/>
                </a:lnTo>
                <a:lnTo>
                  <a:pt x="473" y="1626"/>
                </a:lnTo>
                <a:lnTo>
                  <a:pt x="468" y="1616"/>
                </a:lnTo>
                <a:lnTo>
                  <a:pt x="461" y="1606"/>
                </a:lnTo>
                <a:lnTo>
                  <a:pt x="453" y="1598"/>
                </a:lnTo>
                <a:lnTo>
                  <a:pt x="446" y="1593"/>
                </a:lnTo>
                <a:lnTo>
                  <a:pt x="442" y="1590"/>
                </a:lnTo>
                <a:lnTo>
                  <a:pt x="439" y="1590"/>
                </a:lnTo>
                <a:lnTo>
                  <a:pt x="439" y="1590"/>
                </a:lnTo>
                <a:lnTo>
                  <a:pt x="432" y="1590"/>
                </a:lnTo>
                <a:lnTo>
                  <a:pt x="425" y="1589"/>
                </a:lnTo>
                <a:lnTo>
                  <a:pt x="411" y="1583"/>
                </a:lnTo>
                <a:lnTo>
                  <a:pt x="399" y="1578"/>
                </a:lnTo>
                <a:lnTo>
                  <a:pt x="388" y="1569"/>
                </a:lnTo>
                <a:lnTo>
                  <a:pt x="388" y="1569"/>
                </a:lnTo>
                <a:lnTo>
                  <a:pt x="380" y="1563"/>
                </a:lnTo>
                <a:lnTo>
                  <a:pt x="376" y="1556"/>
                </a:lnTo>
                <a:lnTo>
                  <a:pt x="374" y="1552"/>
                </a:lnTo>
                <a:lnTo>
                  <a:pt x="376" y="1550"/>
                </a:lnTo>
                <a:lnTo>
                  <a:pt x="377" y="1549"/>
                </a:lnTo>
                <a:lnTo>
                  <a:pt x="377" y="1549"/>
                </a:lnTo>
                <a:lnTo>
                  <a:pt x="381" y="1548"/>
                </a:lnTo>
                <a:lnTo>
                  <a:pt x="385" y="1546"/>
                </a:lnTo>
                <a:lnTo>
                  <a:pt x="388" y="1543"/>
                </a:lnTo>
                <a:lnTo>
                  <a:pt x="388" y="1542"/>
                </a:lnTo>
                <a:lnTo>
                  <a:pt x="388" y="1539"/>
                </a:lnTo>
                <a:lnTo>
                  <a:pt x="388" y="1539"/>
                </a:lnTo>
                <a:lnTo>
                  <a:pt x="385" y="1537"/>
                </a:lnTo>
                <a:lnTo>
                  <a:pt x="380" y="1532"/>
                </a:lnTo>
                <a:lnTo>
                  <a:pt x="367" y="1524"/>
                </a:lnTo>
                <a:lnTo>
                  <a:pt x="361" y="1519"/>
                </a:lnTo>
                <a:lnTo>
                  <a:pt x="354" y="1513"/>
                </a:lnTo>
                <a:lnTo>
                  <a:pt x="350" y="1506"/>
                </a:lnTo>
                <a:lnTo>
                  <a:pt x="347" y="1498"/>
                </a:lnTo>
                <a:lnTo>
                  <a:pt x="347" y="1498"/>
                </a:lnTo>
                <a:lnTo>
                  <a:pt x="344" y="1469"/>
                </a:lnTo>
                <a:lnTo>
                  <a:pt x="341" y="1423"/>
                </a:lnTo>
                <a:lnTo>
                  <a:pt x="336" y="1346"/>
                </a:lnTo>
                <a:lnTo>
                  <a:pt x="336" y="1346"/>
                </a:lnTo>
                <a:lnTo>
                  <a:pt x="336" y="1275"/>
                </a:lnTo>
                <a:lnTo>
                  <a:pt x="336" y="1144"/>
                </a:lnTo>
                <a:lnTo>
                  <a:pt x="337" y="1077"/>
                </a:lnTo>
                <a:lnTo>
                  <a:pt x="340" y="1018"/>
                </a:lnTo>
                <a:lnTo>
                  <a:pt x="343" y="976"/>
                </a:lnTo>
                <a:lnTo>
                  <a:pt x="344" y="963"/>
                </a:lnTo>
                <a:lnTo>
                  <a:pt x="345" y="961"/>
                </a:lnTo>
                <a:lnTo>
                  <a:pt x="347" y="959"/>
                </a:lnTo>
                <a:lnTo>
                  <a:pt x="347" y="959"/>
                </a:lnTo>
                <a:lnTo>
                  <a:pt x="351" y="956"/>
                </a:lnTo>
                <a:lnTo>
                  <a:pt x="355" y="954"/>
                </a:lnTo>
                <a:lnTo>
                  <a:pt x="362" y="947"/>
                </a:lnTo>
                <a:lnTo>
                  <a:pt x="367" y="939"/>
                </a:lnTo>
                <a:lnTo>
                  <a:pt x="367" y="939"/>
                </a:lnTo>
                <a:lnTo>
                  <a:pt x="347" y="782"/>
                </a:lnTo>
                <a:lnTo>
                  <a:pt x="326" y="623"/>
                </a:lnTo>
                <a:lnTo>
                  <a:pt x="326" y="623"/>
                </a:lnTo>
                <a:lnTo>
                  <a:pt x="322" y="568"/>
                </a:lnTo>
                <a:lnTo>
                  <a:pt x="319" y="531"/>
                </a:lnTo>
                <a:lnTo>
                  <a:pt x="317" y="511"/>
                </a:lnTo>
                <a:lnTo>
                  <a:pt x="317" y="511"/>
                </a:lnTo>
                <a:lnTo>
                  <a:pt x="315" y="501"/>
                </a:lnTo>
                <a:lnTo>
                  <a:pt x="315" y="483"/>
                </a:lnTo>
                <a:lnTo>
                  <a:pt x="315" y="431"/>
                </a:lnTo>
                <a:lnTo>
                  <a:pt x="317" y="358"/>
                </a:lnTo>
                <a:lnTo>
                  <a:pt x="296" y="327"/>
                </a:lnTo>
                <a:lnTo>
                  <a:pt x="296" y="327"/>
                </a:lnTo>
                <a:lnTo>
                  <a:pt x="299" y="310"/>
                </a:lnTo>
                <a:lnTo>
                  <a:pt x="302" y="298"/>
                </a:lnTo>
                <a:lnTo>
                  <a:pt x="306" y="287"/>
                </a:lnTo>
                <a:lnTo>
                  <a:pt x="306" y="287"/>
                </a:lnTo>
                <a:lnTo>
                  <a:pt x="310" y="276"/>
                </a:lnTo>
                <a:lnTo>
                  <a:pt x="313" y="262"/>
                </a:lnTo>
                <a:lnTo>
                  <a:pt x="317" y="246"/>
                </a:lnTo>
                <a:lnTo>
                  <a:pt x="285" y="216"/>
                </a:lnTo>
                <a:lnTo>
                  <a:pt x="285" y="175"/>
                </a:lnTo>
                <a:lnTo>
                  <a:pt x="336" y="165"/>
                </a:lnTo>
                <a:lnTo>
                  <a:pt x="336" y="154"/>
                </a:lnTo>
                <a:lnTo>
                  <a:pt x="285" y="165"/>
                </a:lnTo>
                <a:lnTo>
                  <a:pt x="285" y="165"/>
                </a:lnTo>
                <a:lnTo>
                  <a:pt x="286" y="150"/>
                </a:lnTo>
                <a:lnTo>
                  <a:pt x="288" y="140"/>
                </a:lnTo>
                <a:lnTo>
                  <a:pt x="286" y="136"/>
                </a:lnTo>
                <a:lnTo>
                  <a:pt x="285" y="133"/>
                </a:lnTo>
                <a:lnTo>
                  <a:pt x="285" y="133"/>
                </a:lnTo>
                <a:lnTo>
                  <a:pt x="282" y="133"/>
                </a:lnTo>
                <a:lnTo>
                  <a:pt x="281" y="133"/>
                </a:lnTo>
                <a:lnTo>
                  <a:pt x="278" y="138"/>
                </a:lnTo>
                <a:lnTo>
                  <a:pt x="276" y="144"/>
                </a:lnTo>
                <a:lnTo>
                  <a:pt x="276" y="144"/>
                </a:lnTo>
                <a:lnTo>
                  <a:pt x="273" y="153"/>
                </a:lnTo>
                <a:lnTo>
                  <a:pt x="269" y="158"/>
                </a:lnTo>
                <a:lnTo>
                  <a:pt x="265" y="165"/>
                </a:lnTo>
                <a:lnTo>
                  <a:pt x="265" y="133"/>
                </a:lnTo>
                <a:lnTo>
                  <a:pt x="245" y="94"/>
                </a:lnTo>
                <a:lnTo>
                  <a:pt x="245" y="94"/>
                </a:lnTo>
                <a:lnTo>
                  <a:pt x="240" y="85"/>
                </a:lnTo>
                <a:lnTo>
                  <a:pt x="234" y="73"/>
                </a:lnTo>
                <a:lnTo>
                  <a:pt x="234" y="73"/>
                </a:lnTo>
                <a:lnTo>
                  <a:pt x="229" y="66"/>
                </a:lnTo>
                <a:lnTo>
                  <a:pt x="219" y="55"/>
                </a:lnTo>
                <a:lnTo>
                  <a:pt x="204" y="43"/>
                </a:lnTo>
                <a:lnTo>
                  <a:pt x="204" y="43"/>
                </a:lnTo>
                <a:lnTo>
                  <a:pt x="204" y="42"/>
                </a:lnTo>
                <a:lnTo>
                  <a:pt x="207" y="40"/>
                </a:lnTo>
                <a:lnTo>
                  <a:pt x="207" y="37"/>
                </a:lnTo>
                <a:lnTo>
                  <a:pt x="204" y="32"/>
                </a:lnTo>
                <a:lnTo>
                  <a:pt x="204" y="32"/>
                </a:lnTo>
                <a:lnTo>
                  <a:pt x="195" y="20"/>
                </a:lnTo>
                <a:lnTo>
                  <a:pt x="190" y="14"/>
                </a:lnTo>
                <a:lnTo>
                  <a:pt x="188" y="13"/>
                </a:lnTo>
                <a:lnTo>
                  <a:pt x="184" y="11"/>
                </a:lnTo>
                <a:lnTo>
                  <a:pt x="184" y="11"/>
                </a:lnTo>
                <a:lnTo>
                  <a:pt x="177" y="11"/>
                </a:lnTo>
                <a:lnTo>
                  <a:pt x="173" y="10"/>
                </a:lnTo>
                <a:lnTo>
                  <a:pt x="167" y="10"/>
                </a:lnTo>
                <a:lnTo>
                  <a:pt x="163" y="11"/>
                </a:lnTo>
                <a:lnTo>
                  <a:pt x="163" y="11"/>
                </a:lnTo>
                <a:lnTo>
                  <a:pt x="160" y="13"/>
                </a:lnTo>
                <a:lnTo>
                  <a:pt x="155" y="11"/>
                </a:lnTo>
                <a:lnTo>
                  <a:pt x="142" y="6"/>
                </a:lnTo>
                <a:lnTo>
                  <a:pt x="130" y="2"/>
                </a:lnTo>
                <a:lnTo>
                  <a:pt x="126" y="0"/>
                </a:lnTo>
                <a:lnTo>
                  <a:pt x="122" y="2"/>
                </a:lnTo>
                <a:lnTo>
                  <a:pt x="122" y="2"/>
                </a:lnTo>
                <a:lnTo>
                  <a:pt x="118" y="5"/>
                </a:lnTo>
                <a:lnTo>
                  <a:pt x="115" y="6"/>
                </a:lnTo>
                <a:lnTo>
                  <a:pt x="114" y="7"/>
                </a:lnTo>
                <a:lnTo>
                  <a:pt x="112" y="11"/>
                </a:lnTo>
                <a:lnTo>
                  <a:pt x="112" y="11"/>
                </a:lnTo>
                <a:lnTo>
                  <a:pt x="112" y="20"/>
                </a:lnTo>
                <a:lnTo>
                  <a:pt x="112" y="22"/>
                </a:lnTo>
                <a:lnTo>
                  <a:pt x="112" y="22"/>
                </a:lnTo>
                <a:close/>
                <a:moveTo>
                  <a:pt x="387" y="113"/>
                </a:moveTo>
                <a:lnTo>
                  <a:pt x="387" y="113"/>
                </a:lnTo>
                <a:lnTo>
                  <a:pt x="380" y="118"/>
                </a:lnTo>
                <a:lnTo>
                  <a:pt x="377" y="124"/>
                </a:lnTo>
                <a:lnTo>
                  <a:pt x="376" y="129"/>
                </a:lnTo>
                <a:lnTo>
                  <a:pt x="377" y="133"/>
                </a:lnTo>
                <a:lnTo>
                  <a:pt x="383" y="143"/>
                </a:lnTo>
                <a:lnTo>
                  <a:pt x="387" y="150"/>
                </a:lnTo>
                <a:lnTo>
                  <a:pt x="387" y="150"/>
                </a:lnTo>
                <a:lnTo>
                  <a:pt x="389" y="157"/>
                </a:lnTo>
                <a:lnTo>
                  <a:pt x="395" y="164"/>
                </a:lnTo>
                <a:lnTo>
                  <a:pt x="403" y="168"/>
                </a:lnTo>
                <a:lnTo>
                  <a:pt x="407" y="168"/>
                </a:lnTo>
                <a:lnTo>
                  <a:pt x="411" y="169"/>
                </a:lnTo>
                <a:lnTo>
                  <a:pt x="411" y="169"/>
                </a:lnTo>
                <a:lnTo>
                  <a:pt x="418" y="169"/>
                </a:lnTo>
                <a:lnTo>
                  <a:pt x="422" y="169"/>
                </a:lnTo>
                <a:lnTo>
                  <a:pt x="436" y="175"/>
                </a:lnTo>
                <a:lnTo>
                  <a:pt x="436" y="175"/>
                </a:lnTo>
                <a:lnTo>
                  <a:pt x="446" y="179"/>
                </a:lnTo>
                <a:lnTo>
                  <a:pt x="453" y="179"/>
                </a:lnTo>
                <a:lnTo>
                  <a:pt x="457" y="177"/>
                </a:lnTo>
                <a:lnTo>
                  <a:pt x="461" y="175"/>
                </a:lnTo>
                <a:lnTo>
                  <a:pt x="461" y="175"/>
                </a:lnTo>
                <a:lnTo>
                  <a:pt x="466" y="172"/>
                </a:lnTo>
                <a:lnTo>
                  <a:pt x="473" y="166"/>
                </a:lnTo>
                <a:lnTo>
                  <a:pt x="479" y="161"/>
                </a:lnTo>
                <a:lnTo>
                  <a:pt x="480" y="158"/>
                </a:lnTo>
                <a:lnTo>
                  <a:pt x="480" y="157"/>
                </a:lnTo>
                <a:lnTo>
                  <a:pt x="480" y="157"/>
                </a:lnTo>
                <a:lnTo>
                  <a:pt x="480" y="147"/>
                </a:lnTo>
                <a:lnTo>
                  <a:pt x="479" y="133"/>
                </a:lnTo>
                <a:lnTo>
                  <a:pt x="474" y="116"/>
                </a:lnTo>
                <a:lnTo>
                  <a:pt x="472" y="107"/>
                </a:lnTo>
                <a:lnTo>
                  <a:pt x="468" y="101"/>
                </a:lnTo>
                <a:lnTo>
                  <a:pt x="468" y="101"/>
                </a:lnTo>
                <a:lnTo>
                  <a:pt x="465" y="96"/>
                </a:lnTo>
                <a:lnTo>
                  <a:pt x="461" y="95"/>
                </a:lnTo>
                <a:lnTo>
                  <a:pt x="453" y="92"/>
                </a:lnTo>
                <a:lnTo>
                  <a:pt x="442" y="92"/>
                </a:lnTo>
                <a:lnTo>
                  <a:pt x="431" y="94"/>
                </a:lnTo>
                <a:lnTo>
                  <a:pt x="418" y="96"/>
                </a:lnTo>
                <a:lnTo>
                  <a:pt x="406" y="102"/>
                </a:lnTo>
                <a:lnTo>
                  <a:pt x="396" y="107"/>
                </a:lnTo>
                <a:lnTo>
                  <a:pt x="387" y="113"/>
                </a:lnTo>
                <a:lnTo>
                  <a:pt x="387" y="1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DFE9E8CB-9A6E-4009-825A-19547B4521F2}"/>
              </a:ext>
            </a:extLst>
          </p:cNvPr>
          <p:cNvSpPr>
            <a:spLocks noEditPoints="1"/>
          </p:cNvSpPr>
          <p:nvPr/>
        </p:nvSpPr>
        <p:spPr bwMode="auto">
          <a:xfrm>
            <a:off x="2643563" y="4708946"/>
            <a:ext cx="665945" cy="1655068"/>
          </a:xfrm>
          <a:custGeom>
            <a:avLst/>
            <a:gdLst>
              <a:gd name="T0" fmla="*/ 615 w 680"/>
              <a:gd name="T1" fmla="*/ 87 h 1690"/>
              <a:gd name="T2" fmla="*/ 618 w 680"/>
              <a:gd name="T3" fmla="*/ 157 h 1690"/>
              <a:gd name="T4" fmla="*/ 597 w 680"/>
              <a:gd name="T5" fmla="*/ 220 h 1690"/>
              <a:gd name="T6" fmla="*/ 597 w 680"/>
              <a:gd name="T7" fmla="*/ 229 h 1690"/>
              <a:gd name="T8" fmla="*/ 637 w 680"/>
              <a:gd name="T9" fmla="*/ 264 h 1690"/>
              <a:gd name="T10" fmla="*/ 678 w 680"/>
              <a:gd name="T11" fmla="*/ 367 h 1690"/>
              <a:gd name="T12" fmla="*/ 654 w 680"/>
              <a:gd name="T13" fmla="*/ 580 h 1690"/>
              <a:gd name="T14" fmla="*/ 638 w 680"/>
              <a:gd name="T15" fmla="*/ 722 h 1690"/>
              <a:gd name="T16" fmla="*/ 597 w 680"/>
              <a:gd name="T17" fmla="*/ 1648 h 1690"/>
              <a:gd name="T18" fmla="*/ 589 w 680"/>
              <a:gd name="T19" fmla="*/ 1687 h 1690"/>
              <a:gd name="T20" fmla="*/ 412 w 680"/>
              <a:gd name="T21" fmla="*/ 1689 h 1690"/>
              <a:gd name="T22" fmla="*/ 371 w 680"/>
              <a:gd name="T23" fmla="*/ 1668 h 1690"/>
              <a:gd name="T24" fmla="*/ 365 w 680"/>
              <a:gd name="T25" fmla="*/ 1639 h 1690"/>
              <a:gd name="T26" fmla="*/ 268 w 680"/>
              <a:gd name="T27" fmla="*/ 1648 h 1690"/>
              <a:gd name="T28" fmla="*/ 262 w 680"/>
              <a:gd name="T29" fmla="*/ 1609 h 1690"/>
              <a:gd name="T30" fmla="*/ 315 w 680"/>
              <a:gd name="T31" fmla="*/ 1594 h 1690"/>
              <a:gd name="T32" fmla="*/ 360 w 680"/>
              <a:gd name="T33" fmla="*/ 1534 h 1690"/>
              <a:gd name="T34" fmla="*/ 319 w 680"/>
              <a:gd name="T35" fmla="*/ 834 h 1690"/>
              <a:gd name="T36" fmla="*/ 350 w 680"/>
              <a:gd name="T37" fmla="*/ 568 h 1690"/>
              <a:gd name="T38" fmla="*/ 316 w 680"/>
              <a:gd name="T39" fmla="*/ 528 h 1690"/>
              <a:gd name="T40" fmla="*/ 257 w 680"/>
              <a:gd name="T41" fmla="*/ 476 h 1690"/>
              <a:gd name="T42" fmla="*/ 195 w 680"/>
              <a:gd name="T43" fmla="*/ 435 h 1690"/>
              <a:gd name="T44" fmla="*/ 206 w 680"/>
              <a:gd name="T45" fmla="*/ 401 h 1690"/>
              <a:gd name="T46" fmla="*/ 236 w 680"/>
              <a:gd name="T47" fmla="*/ 383 h 1690"/>
              <a:gd name="T48" fmla="*/ 230 w 680"/>
              <a:gd name="T49" fmla="*/ 409 h 1690"/>
              <a:gd name="T50" fmla="*/ 257 w 680"/>
              <a:gd name="T51" fmla="*/ 415 h 1690"/>
              <a:gd name="T52" fmla="*/ 268 w 680"/>
              <a:gd name="T53" fmla="*/ 404 h 1690"/>
              <a:gd name="T54" fmla="*/ 309 w 680"/>
              <a:gd name="T55" fmla="*/ 424 h 1690"/>
              <a:gd name="T56" fmla="*/ 332 w 680"/>
              <a:gd name="T57" fmla="*/ 449 h 1690"/>
              <a:gd name="T58" fmla="*/ 367 w 680"/>
              <a:gd name="T59" fmla="*/ 436 h 1690"/>
              <a:gd name="T60" fmla="*/ 428 w 680"/>
              <a:gd name="T61" fmla="*/ 393 h 1690"/>
              <a:gd name="T62" fmla="*/ 441 w 680"/>
              <a:gd name="T63" fmla="*/ 358 h 1690"/>
              <a:gd name="T64" fmla="*/ 453 w 680"/>
              <a:gd name="T65" fmla="*/ 321 h 1690"/>
              <a:gd name="T66" fmla="*/ 472 w 680"/>
              <a:gd name="T67" fmla="*/ 287 h 1690"/>
              <a:gd name="T68" fmla="*/ 422 w 680"/>
              <a:gd name="T69" fmla="*/ 271 h 1690"/>
              <a:gd name="T70" fmla="*/ 400 w 680"/>
              <a:gd name="T71" fmla="*/ 225 h 1690"/>
              <a:gd name="T72" fmla="*/ 400 w 680"/>
              <a:gd name="T73" fmla="*/ 132 h 1690"/>
              <a:gd name="T74" fmla="*/ 433 w 680"/>
              <a:gd name="T75" fmla="*/ 54 h 1690"/>
              <a:gd name="T76" fmla="*/ 444 w 680"/>
              <a:gd name="T77" fmla="*/ 7 h 1690"/>
              <a:gd name="T78" fmla="*/ 468 w 680"/>
              <a:gd name="T79" fmla="*/ 3 h 1690"/>
              <a:gd name="T80" fmla="*/ 514 w 680"/>
              <a:gd name="T81" fmla="*/ 3 h 1690"/>
              <a:gd name="T82" fmla="*/ 540 w 680"/>
              <a:gd name="T83" fmla="*/ 0 h 1690"/>
              <a:gd name="T84" fmla="*/ 556 w 680"/>
              <a:gd name="T85" fmla="*/ 14 h 1690"/>
              <a:gd name="T86" fmla="*/ 219 w 680"/>
              <a:gd name="T87" fmla="*/ 284 h 1690"/>
              <a:gd name="T88" fmla="*/ 216 w 680"/>
              <a:gd name="T89" fmla="*/ 312 h 1690"/>
              <a:gd name="T90" fmla="*/ 171 w 680"/>
              <a:gd name="T91" fmla="*/ 330 h 1690"/>
              <a:gd name="T92" fmla="*/ 134 w 680"/>
              <a:gd name="T93" fmla="*/ 312 h 1690"/>
              <a:gd name="T94" fmla="*/ 144 w 680"/>
              <a:gd name="T95" fmla="*/ 280 h 1690"/>
              <a:gd name="T96" fmla="*/ 124 w 680"/>
              <a:gd name="T97" fmla="*/ 404 h 1690"/>
              <a:gd name="T98" fmla="*/ 131 w 680"/>
              <a:gd name="T99" fmla="*/ 441 h 1690"/>
              <a:gd name="T100" fmla="*/ 26 w 680"/>
              <a:gd name="T101" fmla="*/ 447 h 1690"/>
              <a:gd name="T102" fmla="*/ 0 w 680"/>
              <a:gd name="T103" fmla="*/ 423 h 1690"/>
              <a:gd name="T104" fmla="*/ 10 w 680"/>
              <a:gd name="T105" fmla="*/ 373 h 1690"/>
              <a:gd name="T106" fmla="*/ 50 w 680"/>
              <a:gd name="T107" fmla="*/ 346 h 1690"/>
              <a:gd name="T108" fmla="*/ 81 w 680"/>
              <a:gd name="T109" fmla="*/ 357 h 1690"/>
              <a:gd name="T110" fmla="*/ 105 w 680"/>
              <a:gd name="T111" fmla="*/ 357 h 1690"/>
              <a:gd name="T112" fmla="*/ 124 w 680"/>
              <a:gd name="T113" fmla="*/ 391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0" h="1690">
                <a:moveTo>
                  <a:pt x="577" y="44"/>
                </a:moveTo>
                <a:lnTo>
                  <a:pt x="577" y="44"/>
                </a:lnTo>
                <a:lnTo>
                  <a:pt x="582" y="50"/>
                </a:lnTo>
                <a:lnTo>
                  <a:pt x="596" y="62"/>
                </a:lnTo>
                <a:lnTo>
                  <a:pt x="603" y="69"/>
                </a:lnTo>
                <a:lnTo>
                  <a:pt x="610" y="79"/>
                </a:lnTo>
                <a:lnTo>
                  <a:pt x="615" y="87"/>
                </a:lnTo>
                <a:lnTo>
                  <a:pt x="618" y="95"/>
                </a:lnTo>
                <a:lnTo>
                  <a:pt x="618" y="95"/>
                </a:lnTo>
                <a:lnTo>
                  <a:pt x="619" y="114"/>
                </a:lnTo>
                <a:lnTo>
                  <a:pt x="619" y="132"/>
                </a:lnTo>
                <a:lnTo>
                  <a:pt x="619" y="148"/>
                </a:lnTo>
                <a:lnTo>
                  <a:pt x="618" y="157"/>
                </a:lnTo>
                <a:lnTo>
                  <a:pt x="618" y="157"/>
                </a:lnTo>
                <a:lnTo>
                  <a:pt x="614" y="166"/>
                </a:lnTo>
                <a:lnTo>
                  <a:pt x="611" y="180"/>
                </a:lnTo>
                <a:lnTo>
                  <a:pt x="607" y="198"/>
                </a:lnTo>
                <a:lnTo>
                  <a:pt x="607" y="198"/>
                </a:lnTo>
                <a:lnTo>
                  <a:pt x="603" y="210"/>
                </a:lnTo>
                <a:lnTo>
                  <a:pt x="599" y="218"/>
                </a:lnTo>
                <a:lnTo>
                  <a:pt x="597" y="220"/>
                </a:lnTo>
                <a:lnTo>
                  <a:pt x="597" y="218"/>
                </a:lnTo>
                <a:lnTo>
                  <a:pt x="597" y="218"/>
                </a:lnTo>
                <a:lnTo>
                  <a:pt x="596" y="218"/>
                </a:lnTo>
                <a:lnTo>
                  <a:pt x="596" y="218"/>
                </a:lnTo>
                <a:lnTo>
                  <a:pt x="596" y="223"/>
                </a:lnTo>
                <a:lnTo>
                  <a:pt x="597" y="229"/>
                </a:lnTo>
                <a:lnTo>
                  <a:pt x="597" y="229"/>
                </a:lnTo>
                <a:lnTo>
                  <a:pt x="610" y="244"/>
                </a:lnTo>
                <a:lnTo>
                  <a:pt x="619" y="255"/>
                </a:lnTo>
                <a:lnTo>
                  <a:pt x="625" y="258"/>
                </a:lnTo>
                <a:lnTo>
                  <a:pt x="627" y="260"/>
                </a:lnTo>
                <a:lnTo>
                  <a:pt x="627" y="260"/>
                </a:lnTo>
                <a:lnTo>
                  <a:pt x="632" y="261"/>
                </a:lnTo>
                <a:lnTo>
                  <a:pt x="637" y="264"/>
                </a:lnTo>
                <a:lnTo>
                  <a:pt x="651" y="275"/>
                </a:lnTo>
                <a:lnTo>
                  <a:pt x="663" y="284"/>
                </a:lnTo>
                <a:lnTo>
                  <a:pt x="667" y="288"/>
                </a:lnTo>
                <a:lnTo>
                  <a:pt x="669" y="291"/>
                </a:lnTo>
                <a:lnTo>
                  <a:pt x="669" y="291"/>
                </a:lnTo>
                <a:lnTo>
                  <a:pt x="675" y="336"/>
                </a:lnTo>
                <a:lnTo>
                  <a:pt x="678" y="367"/>
                </a:lnTo>
                <a:lnTo>
                  <a:pt x="680" y="378"/>
                </a:lnTo>
                <a:lnTo>
                  <a:pt x="680" y="383"/>
                </a:lnTo>
                <a:lnTo>
                  <a:pt x="680" y="383"/>
                </a:lnTo>
                <a:lnTo>
                  <a:pt x="677" y="394"/>
                </a:lnTo>
                <a:lnTo>
                  <a:pt x="673" y="421"/>
                </a:lnTo>
                <a:lnTo>
                  <a:pt x="663" y="501"/>
                </a:lnTo>
                <a:lnTo>
                  <a:pt x="654" y="580"/>
                </a:lnTo>
                <a:lnTo>
                  <a:pt x="651" y="608"/>
                </a:lnTo>
                <a:lnTo>
                  <a:pt x="648" y="619"/>
                </a:lnTo>
                <a:lnTo>
                  <a:pt x="648" y="619"/>
                </a:lnTo>
                <a:lnTo>
                  <a:pt x="647" y="626"/>
                </a:lnTo>
                <a:lnTo>
                  <a:pt x="645" y="638"/>
                </a:lnTo>
                <a:lnTo>
                  <a:pt x="641" y="674"/>
                </a:lnTo>
                <a:lnTo>
                  <a:pt x="638" y="722"/>
                </a:lnTo>
                <a:lnTo>
                  <a:pt x="638" y="722"/>
                </a:lnTo>
                <a:lnTo>
                  <a:pt x="648" y="918"/>
                </a:lnTo>
                <a:lnTo>
                  <a:pt x="618" y="927"/>
                </a:lnTo>
                <a:lnTo>
                  <a:pt x="597" y="1246"/>
                </a:lnTo>
                <a:lnTo>
                  <a:pt x="618" y="1410"/>
                </a:lnTo>
                <a:lnTo>
                  <a:pt x="607" y="1648"/>
                </a:lnTo>
                <a:lnTo>
                  <a:pt x="597" y="1648"/>
                </a:lnTo>
                <a:lnTo>
                  <a:pt x="597" y="1648"/>
                </a:lnTo>
                <a:lnTo>
                  <a:pt x="597" y="1653"/>
                </a:lnTo>
                <a:lnTo>
                  <a:pt x="597" y="1667"/>
                </a:lnTo>
                <a:lnTo>
                  <a:pt x="596" y="1674"/>
                </a:lnTo>
                <a:lnTo>
                  <a:pt x="595" y="1680"/>
                </a:lnTo>
                <a:lnTo>
                  <a:pt x="590" y="1686"/>
                </a:lnTo>
                <a:lnTo>
                  <a:pt x="589" y="1687"/>
                </a:lnTo>
                <a:lnTo>
                  <a:pt x="586" y="1689"/>
                </a:lnTo>
                <a:lnTo>
                  <a:pt x="586" y="1689"/>
                </a:lnTo>
                <a:lnTo>
                  <a:pt x="575" y="1689"/>
                </a:lnTo>
                <a:lnTo>
                  <a:pt x="556" y="1690"/>
                </a:lnTo>
                <a:lnTo>
                  <a:pt x="501" y="1690"/>
                </a:lnTo>
                <a:lnTo>
                  <a:pt x="445" y="1689"/>
                </a:lnTo>
                <a:lnTo>
                  <a:pt x="412" y="1689"/>
                </a:lnTo>
                <a:lnTo>
                  <a:pt x="412" y="1689"/>
                </a:lnTo>
                <a:lnTo>
                  <a:pt x="397" y="1686"/>
                </a:lnTo>
                <a:lnTo>
                  <a:pt x="383" y="1682"/>
                </a:lnTo>
                <a:lnTo>
                  <a:pt x="379" y="1679"/>
                </a:lnTo>
                <a:lnTo>
                  <a:pt x="375" y="1675"/>
                </a:lnTo>
                <a:lnTo>
                  <a:pt x="372" y="1672"/>
                </a:lnTo>
                <a:lnTo>
                  <a:pt x="371" y="1668"/>
                </a:lnTo>
                <a:lnTo>
                  <a:pt x="371" y="1668"/>
                </a:lnTo>
                <a:lnTo>
                  <a:pt x="371" y="1663"/>
                </a:lnTo>
                <a:lnTo>
                  <a:pt x="371" y="1657"/>
                </a:lnTo>
                <a:lnTo>
                  <a:pt x="375" y="1648"/>
                </a:lnTo>
                <a:lnTo>
                  <a:pt x="380" y="1637"/>
                </a:lnTo>
                <a:lnTo>
                  <a:pt x="380" y="1637"/>
                </a:lnTo>
                <a:lnTo>
                  <a:pt x="365" y="1639"/>
                </a:lnTo>
                <a:lnTo>
                  <a:pt x="330" y="1645"/>
                </a:lnTo>
                <a:lnTo>
                  <a:pt x="309" y="1648"/>
                </a:lnTo>
                <a:lnTo>
                  <a:pt x="291" y="1649"/>
                </a:lnTo>
                <a:lnTo>
                  <a:pt x="276" y="1649"/>
                </a:lnTo>
                <a:lnTo>
                  <a:pt x="271" y="1649"/>
                </a:lnTo>
                <a:lnTo>
                  <a:pt x="268" y="1648"/>
                </a:lnTo>
                <a:lnTo>
                  <a:pt x="268" y="1648"/>
                </a:lnTo>
                <a:lnTo>
                  <a:pt x="262" y="1643"/>
                </a:lnTo>
                <a:lnTo>
                  <a:pt x="260" y="1638"/>
                </a:lnTo>
                <a:lnTo>
                  <a:pt x="258" y="1632"/>
                </a:lnTo>
                <a:lnTo>
                  <a:pt x="257" y="1627"/>
                </a:lnTo>
                <a:lnTo>
                  <a:pt x="258" y="1620"/>
                </a:lnTo>
                <a:lnTo>
                  <a:pt x="260" y="1615"/>
                </a:lnTo>
                <a:lnTo>
                  <a:pt x="262" y="1609"/>
                </a:lnTo>
                <a:lnTo>
                  <a:pt x="268" y="1606"/>
                </a:lnTo>
                <a:lnTo>
                  <a:pt x="268" y="1606"/>
                </a:lnTo>
                <a:lnTo>
                  <a:pt x="273" y="1604"/>
                </a:lnTo>
                <a:lnTo>
                  <a:pt x="280" y="1601"/>
                </a:lnTo>
                <a:lnTo>
                  <a:pt x="298" y="1598"/>
                </a:lnTo>
                <a:lnTo>
                  <a:pt x="306" y="1597"/>
                </a:lnTo>
                <a:lnTo>
                  <a:pt x="315" y="1594"/>
                </a:lnTo>
                <a:lnTo>
                  <a:pt x="323" y="1590"/>
                </a:lnTo>
                <a:lnTo>
                  <a:pt x="330" y="1586"/>
                </a:lnTo>
                <a:lnTo>
                  <a:pt x="330" y="1586"/>
                </a:lnTo>
                <a:lnTo>
                  <a:pt x="342" y="1573"/>
                </a:lnTo>
                <a:lnTo>
                  <a:pt x="356" y="1564"/>
                </a:lnTo>
                <a:lnTo>
                  <a:pt x="371" y="1554"/>
                </a:lnTo>
                <a:lnTo>
                  <a:pt x="360" y="1534"/>
                </a:lnTo>
                <a:lnTo>
                  <a:pt x="380" y="1504"/>
                </a:lnTo>
                <a:lnTo>
                  <a:pt x="371" y="1318"/>
                </a:lnTo>
                <a:lnTo>
                  <a:pt x="360" y="948"/>
                </a:lnTo>
                <a:lnTo>
                  <a:pt x="330" y="948"/>
                </a:lnTo>
                <a:lnTo>
                  <a:pt x="330" y="948"/>
                </a:lnTo>
                <a:lnTo>
                  <a:pt x="321" y="882"/>
                </a:lnTo>
                <a:lnTo>
                  <a:pt x="319" y="834"/>
                </a:lnTo>
                <a:lnTo>
                  <a:pt x="317" y="815"/>
                </a:lnTo>
                <a:lnTo>
                  <a:pt x="319" y="804"/>
                </a:lnTo>
                <a:lnTo>
                  <a:pt x="319" y="804"/>
                </a:lnTo>
                <a:lnTo>
                  <a:pt x="321" y="789"/>
                </a:lnTo>
                <a:lnTo>
                  <a:pt x="326" y="760"/>
                </a:lnTo>
                <a:lnTo>
                  <a:pt x="337" y="679"/>
                </a:lnTo>
                <a:lnTo>
                  <a:pt x="350" y="568"/>
                </a:lnTo>
                <a:lnTo>
                  <a:pt x="350" y="568"/>
                </a:lnTo>
                <a:lnTo>
                  <a:pt x="335" y="557"/>
                </a:lnTo>
                <a:lnTo>
                  <a:pt x="324" y="546"/>
                </a:lnTo>
                <a:lnTo>
                  <a:pt x="320" y="542"/>
                </a:lnTo>
                <a:lnTo>
                  <a:pt x="319" y="538"/>
                </a:lnTo>
                <a:lnTo>
                  <a:pt x="319" y="538"/>
                </a:lnTo>
                <a:lnTo>
                  <a:pt x="316" y="528"/>
                </a:lnTo>
                <a:lnTo>
                  <a:pt x="313" y="519"/>
                </a:lnTo>
                <a:lnTo>
                  <a:pt x="309" y="506"/>
                </a:lnTo>
                <a:lnTo>
                  <a:pt x="309" y="506"/>
                </a:lnTo>
                <a:lnTo>
                  <a:pt x="289" y="491"/>
                </a:lnTo>
                <a:lnTo>
                  <a:pt x="271" y="482"/>
                </a:lnTo>
                <a:lnTo>
                  <a:pt x="264" y="478"/>
                </a:lnTo>
                <a:lnTo>
                  <a:pt x="257" y="476"/>
                </a:lnTo>
                <a:lnTo>
                  <a:pt x="257" y="476"/>
                </a:lnTo>
                <a:lnTo>
                  <a:pt x="251" y="475"/>
                </a:lnTo>
                <a:lnTo>
                  <a:pt x="246" y="472"/>
                </a:lnTo>
                <a:lnTo>
                  <a:pt x="236" y="465"/>
                </a:lnTo>
                <a:lnTo>
                  <a:pt x="227" y="456"/>
                </a:lnTo>
                <a:lnTo>
                  <a:pt x="195" y="456"/>
                </a:lnTo>
                <a:lnTo>
                  <a:pt x="195" y="435"/>
                </a:lnTo>
                <a:lnTo>
                  <a:pt x="227" y="435"/>
                </a:lnTo>
                <a:lnTo>
                  <a:pt x="227" y="435"/>
                </a:lnTo>
                <a:lnTo>
                  <a:pt x="217" y="421"/>
                </a:lnTo>
                <a:lnTo>
                  <a:pt x="210" y="412"/>
                </a:lnTo>
                <a:lnTo>
                  <a:pt x="206" y="404"/>
                </a:lnTo>
                <a:lnTo>
                  <a:pt x="206" y="404"/>
                </a:lnTo>
                <a:lnTo>
                  <a:pt x="206" y="401"/>
                </a:lnTo>
                <a:lnTo>
                  <a:pt x="209" y="397"/>
                </a:lnTo>
                <a:lnTo>
                  <a:pt x="219" y="388"/>
                </a:lnTo>
                <a:lnTo>
                  <a:pt x="224" y="384"/>
                </a:lnTo>
                <a:lnTo>
                  <a:pt x="230" y="383"/>
                </a:lnTo>
                <a:lnTo>
                  <a:pt x="234" y="382"/>
                </a:lnTo>
                <a:lnTo>
                  <a:pt x="236" y="383"/>
                </a:lnTo>
                <a:lnTo>
                  <a:pt x="236" y="383"/>
                </a:lnTo>
                <a:lnTo>
                  <a:pt x="238" y="386"/>
                </a:lnTo>
                <a:lnTo>
                  <a:pt x="238" y="390"/>
                </a:lnTo>
                <a:lnTo>
                  <a:pt x="234" y="397"/>
                </a:lnTo>
                <a:lnTo>
                  <a:pt x="228" y="402"/>
                </a:lnTo>
                <a:lnTo>
                  <a:pt x="227" y="404"/>
                </a:lnTo>
                <a:lnTo>
                  <a:pt x="227" y="404"/>
                </a:lnTo>
                <a:lnTo>
                  <a:pt x="230" y="409"/>
                </a:lnTo>
                <a:lnTo>
                  <a:pt x="232" y="413"/>
                </a:lnTo>
                <a:lnTo>
                  <a:pt x="235" y="415"/>
                </a:lnTo>
                <a:lnTo>
                  <a:pt x="236" y="415"/>
                </a:lnTo>
                <a:lnTo>
                  <a:pt x="236" y="415"/>
                </a:lnTo>
                <a:lnTo>
                  <a:pt x="249" y="413"/>
                </a:lnTo>
                <a:lnTo>
                  <a:pt x="257" y="415"/>
                </a:lnTo>
                <a:lnTo>
                  <a:pt x="257" y="415"/>
                </a:lnTo>
                <a:lnTo>
                  <a:pt x="256" y="412"/>
                </a:lnTo>
                <a:lnTo>
                  <a:pt x="256" y="409"/>
                </a:lnTo>
                <a:lnTo>
                  <a:pt x="256" y="406"/>
                </a:lnTo>
                <a:lnTo>
                  <a:pt x="258" y="405"/>
                </a:lnTo>
                <a:lnTo>
                  <a:pt x="261" y="404"/>
                </a:lnTo>
                <a:lnTo>
                  <a:pt x="268" y="404"/>
                </a:lnTo>
                <a:lnTo>
                  <a:pt x="268" y="404"/>
                </a:lnTo>
                <a:lnTo>
                  <a:pt x="273" y="405"/>
                </a:lnTo>
                <a:lnTo>
                  <a:pt x="280" y="408"/>
                </a:lnTo>
                <a:lnTo>
                  <a:pt x="290" y="413"/>
                </a:lnTo>
                <a:lnTo>
                  <a:pt x="300" y="420"/>
                </a:lnTo>
                <a:lnTo>
                  <a:pt x="304" y="423"/>
                </a:lnTo>
                <a:lnTo>
                  <a:pt x="309" y="424"/>
                </a:lnTo>
                <a:lnTo>
                  <a:pt x="309" y="424"/>
                </a:lnTo>
                <a:lnTo>
                  <a:pt x="313" y="426"/>
                </a:lnTo>
                <a:lnTo>
                  <a:pt x="317" y="428"/>
                </a:lnTo>
                <a:lnTo>
                  <a:pt x="321" y="434"/>
                </a:lnTo>
                <a:lnTo>
                  <a:pt x="326" y="441"/>
                </a:lnTo>
                <a:lnTo>
                  <a:pt x="330" y="445"/>
                </a:lnTo>
                <a:lnTo>
                  <a:pt x="330" y="445"/>
                </a:lnTo>
                <a:lnTo>
                  <a:pt x="332" y="449"/>
                </a:lnTo>
                <a:lnTo>
                  <a:pt x="337" y="457"/>
                </a:lnTo>
                <a:lnTo>
                  <a:pt x="339" y="465"/>
                </a:lnTo>
                <a:lnTo>
                  <a:pt x="350" y="476"/>
                </a:lnTo>
                <a:lnTo>
                  <a:pt x="350" y="476"/>
                </a:lnTo>
                <a:lnTo>
                  <a:pt x="357" y="456"/>
                </a:lnTo>
                <a:lnTo>
                  <a:pt x="364" y="442"/>
                </a:lnTo>
                <a:lnTo>
                  <a:pt x="367" y="436"/>
                </a:lnTo>
                <a:lnTo>
                  <a:pt x="371" y="435"/>
                </a:lnTo>
                <a:lnTo>
                  <a:pt x="371" y="435"/>
                </a:lnTo>
                <a:lnTo>
                  <a:pt x="389" y="434"/>
                </a:lnTo>
                <a:lnTo>
                  <a:pt x="401" y="435"/>
                </a:lnTo>
                <a:lnTo>
                  <a:pt x="401" y="435"/>
                </a:lnTo>
                <a:lnTo>
                  <a:pt x="418" y="410"/>
                </a:lnTo>
                <a:lnTo>
                  <a:pt x="428" y="393"/>
                </a:lnTo>
                <a:lnTo>
                  <a:pt x="431" y="386"/>
                </a:lnTo>
                <a:lnTo>
                  <a:pt x="433" y="383"/>
                </a:lnTo>
                <a:lnTo>
                  <a:pt x="433" y="383"/>
                </a:lnTo>
                <a:lnTo>
                  <a:pt x="431" y="382"/>
                </a:lnTo>
                <a:lnTo>
                  <a:pt x="433" y="378"/>
                </a:lnTo>
                <a:lnTo>
                  <a:pt x="437" y="368"/>
                </a:lnTo>
                <a:lnTo>
                  <a:pt x="441" y="358"/>
                </a:lnTo>
                <a:lnTo>
                  <a:pt x="442" y="353"/>
                </a:lnTo>
                <a:lnTo>
                  <a:pt x="442" y="353"/>
                </a:lnTo>
                <a:lnTo>
                  <a:pt x="444" y="347"/>
                </a:lnTo>
                <a:lnTo>
                  <a:pt x="448" y="338"/>
                </a:lnTo>
                <a:lnTo>
                  <a:pt x="452" y="328"/>
                </a:lnTo>
                <a:lnTo>
                  <a:pt x="453" y="324"/>
                </a:lnTo>
                <a:lnTo>
                  <a:pt x="453" y="321"/>
                </a:lnTo>
                <a:lnTo>
                  <a:pt x="453" y="321"/>
                </a:lnTo>
                <a:lnTo>
                  <a:pt x="453" y="320"/>
                </a:lnTo>
                <a:lnTo>
                  <a:pt x="455" y="316"/>
                </a:lnTo>
                <a:lnTo>
                  <a:pt x="463" y="305"/>
                </a:lnTo>
                <a:lnTo>
                  <a:pt x="474" y="291"/>
                </a:lnTo>
                <a:lnTo>
                  <a:pt x="474" y="291"/>
                </a:lnTo>
                <a:lnTo>
                  <a:pt x="472" y="287"/>
                </a:lnTo>
                <a:lnTo>
                  <a:pt x="472" y="280"/>
                </a:lnTo>
                <a:lnTo>
                  <a:pt x="474" y="271"/>
                </a:lnTo>
                <a:lnTo>
                  <a:pt x="474" y="271"/>
                </a:lnTo>
                <a:lnTo>
                  <a:pt x="450" y="273"/>
                </a:lnTo>
                <a:lnTo>
                  <a:pt x="433" y="273"/>
                </a:lnTo>
                <a:lnTo>
                  <a:pt x="426" y="272"/>
                </a:lnTo>
                <a:lnTo>
                  <a:pt x="422" y="271"/>
                </a:lnTo>
                <a:lnTo>
                  <a:pt x="422" y="271"/>
                </a:lnTo>
                <a:lnTo>
                  <a:pt x="416" y="264"/>
                </a:lnTo>
                <a:lnTo>
                  <a:pt x="411" y="255"/>
                </a:lnTo>
                <a:lnTo>
                  <a:pt x="401" y="239"/>
                </a:lnTo>
                <a:lnTo>
                  <a:pt x="401" y="239"/>
                </a:lnTo>
                <a:lnTo>
                  <a:pt x="400" y="233"/>
                </a:lnTo>
                <a:lnTo>
                  <a:pt x="400" y="225"/>
                </a:lnTo>
                <a:lnTo>
                  <a:pt x="400" y="202"/>
                </a:lnTo>
                <a:lnTo>
                  <a:pt x="401" y="180"/>
                </a:lnTo>
                <a:lnTo>
                  <a:pt x="401" y="168"/>
                </a:lnTo>
                <a:lnTo>
                  <a:pt x="401" y="168"/>
                </a:lnTo>
                <a:lnTo>
                  <a:pt x="400" y="158"/>
                </a:lnTo>
                <a:lnTo>
                  <a:pt x="398" y="146"/>
                </a:lnTo>
                <a:lnTo>
                  <a:pt x="400" y="132"/>
                </a:lnTo>
                <a:lnTo>
                  <a:pt x="400" y="128"/>
                </a:lnTo>
                <a:lnTo>
                  <a:pt x="401" y="127"/>
                </a:lnTo>
                <a:lnTo>
                  <a:pt x="401" y="127"/>
                </a:lnTo>
                <a:lnTo>
                  <a:pt x="404" y="122"/>
                </a:lnTo>
                <a:lnTo>
                  <a:pt x="408" y="116"/>
                </a:lnTo>
                <a:lnTo>
                  <a:pt x="418" y="91"/>
                </a:lnTo>
                <a:lnTo>
                  <a:pt x="433" y="54"/>
                </a:lnTo>
                <a:lnTo>
                  <a:pt x="433" y="54"/>
                </a:lnTo>
                <a:lnTo>
                  <a:pt x="438" y="40"/>
                </a:lnTo>
                <a:lnTo>
                  <a:pt x="442" y="24"/>
                </a:lnTo>
                <a:lnTo>
                  <a:pt x="442" y="24"/>
                </a:lnTo>
                <a:lnTo>
                  <a:pt x="442" y="17"/>
                </a:lnTo>
                <a:lnTo>
                  <a:pt x="444" y="10"/>
                </a:lnTo>
                <a:lnTo>
                  <a:pt x="444" y="7"/>
                </a:lnTo>
                <a:lnTo>
                  <a:pt x="445" y="4"/>
                </a:lnTo>
                <a:lnTo>
                  <a:pt x="448" y="3"/>
                </a:lnTo>
                <a:lnTo>
                  <a:pt x="453" y="3"/>
                </a:lnTo>
                <a:lnTo>
                  <a:pt x="453" y="3"/>
                </a:lnTo>
                <a:lnTo>
                  <a:pt x="460" y="4"/>
                </a:lnTo>
                <a:lnTo>
                  <a:pt x="464" y="3"/>
                </a:lnTo>
                <a:lnTo>
                  <a:pt x="468" y="3"/>
                </a:lnTo>
                <a:lnTo>
                  <a:pt x="474" y="3"/>
                </a:lnTo>
                <a:lnTo>
                  <a:pt x="474" y="3"/>
                </a:lnTo>
                <a:lnTo>
                  <a:pt x="482" y="4"/>
                </a:lnTo>
                <a:lnTo>
                  <a:pt x="490" y="3"/>
                </a:lnTo>
                <a:lnTo>
                  <a:pt x="504" y="3"/>
                </a:lnTo>
                <a:lnTo>
                  <a:pt x="504" y="3"/>
                </a:lnTo>
                <a:lnTo>
                  <a:pt x="514" y="3"/>
                </a:lnTo>
                <a:lnTo>
                  <a:pt x="520" y="3"/>
                </a:lnTo>
                <a:lnTo>
                  <a:pt x="525" y="3"/>
                </a:lnTo>
                <a:lnTo>
                  <a:pt x="525" y="3"/>
                </a:lnTo>
                <a:lnTo>
                  <a:pt x="527" y="3"/>
                </a:lnTo>
                <a:lnTo>
                  <a:pt x="529" y="3"/>
                </a:lnTo>
                <a:lnTo>
                  <a:pt x="534" y="0"/>
                </a:lnTo>
                <a:lnTo>
                  <a:pt x="540" y="0"/>
                </a:lnTo>
                <a:lnTo>
                  <a:pt x="542" y="0"/>
                </a:lnTo>
                <a:lnTo>
                  <a:pt x="545" y="3"/>
                </a:lnTo>
                <a:lnTo>
                  <a:pt x="545" y="3"/>
                </a:lnTo>
                <a:lnTo>
                  <a:pt x="549" y="7"/>
                </a:lnTo>
                <a:lnTo>
                  <a:pt x="552" y="9"/>
                </a:lnTo>
                <a:lnTo>
                  <a:pt x="553" y="10"/>
                </a:lnTo>
                <a:lnTo>
                  <a:pt x="556" y="14"/>
                </a:lnTo>
                <a:lnTo>
                  <a:pt x="556" y="14"/>
                </a:lnTo>
                <a:lnTo>
                  <a:pt x="567" y="32"/>
                </a:lnTo>
                <a:lnTo>
                  <a:pt x="577" y="44"/>
                </a:lnTo>
                <a:lnTo>
                  <a:pt x="577" y="44"/>
                </a:lnTo>
                <a:close/>
                <a:moveTo>
                  <a:pt x="216" y="280"/>
                </a:moveTo>
                <a:lnTo>
                  <a:pt x="216" y="280"/>
                </a:lnTo>
                <a:lnTo>
                  <a:pt x="219" y="284"/>
                </a:lnTo>
                <a:lnTo>
                  <a:pt x="221" y="287"/>
                </a:lnTo>
                <a:lnTo>
                  <a:pt x="224" y="291"/>
                </a:lnTo>
                <a:lnTo>
                  <a:pt x="225" y="295"/>
                </a:lnTo>
                <a:lnTo>
                  <a:pt x="225" y="301"/>
                </a:lnTo>
                <a:lnTo>
                  <a:pt x="223" y="306"/>
                </a:lnTo>
                <a:lnTo>
                  <a:pt x="216" y="312"/>
                </a:lnTo>
                <a:lnTo>
                  <a:pt x="216" y="312"/>
                </a:lnTo>
                <a:lnTo>
                  <a:pt x="190" y="330"/>
                </a:lnTo>
                <a:lnTo>
                  <a:pt x="186" y="332"/>
                </a:lnTo>
                <a:lnTo>
                  <a:pt x="182" y="334"/>
                </a:lnTo>
                <a:lnTo>
                  <a:pt x="179" y="334"/>
                </a:lnTo>
                <a:lnTo>
                  <a:pt x="175" y="332"/>
                </a:lnTo>
                <a:lnTo>
                  <a:pt x="175" y="332"/>
                </a:lnTo>
                <a:lnTo>
                  <a:pt x="171" y="330"/>
                </a:lnTo>
                <a:lnTo>
                  <a:pt x="164" y="328"/>
                </a:lnTo>
                <a:lnTo>
                  <a:pt x="149" y="325"/>
                </a:lnTo>
                <a:lnTo>
                  <a:pt x="142" y="323"/>
                </a:lnTo>
                <a:lnTo>
                  <a:pt x="136" y="320"/>
                </a:lnTo>
                <a:lnTo>
                  <a:pt x="134" y="316"/>
                </a:lnTo>
                <a:lnTo>
                  <a:pt x="134" y="314"/>
                </a:lnTo>
                <a:lnTo>
                  <a:pt x="134" y="312"/>
                </a:lnTo>
                <a:lnTo>
                  <a:pt x="134" y="312"/>
                </a:lnTo>
                <a:lnTo>
                  <a:pt x="136" y="302"/>
                </a:lnTo>
                <a:lnTo>
                  <a:pt x="138" y="294"/>
                </a:lnTo>
                <a:lnTo>
                  <a:pt x="139" y="287"/>
                </a:lnTo>
                <a:lnTo>
                  <a:pt x="142" y="283"/>
                </a:lnTo>
                <a:lnTo>
                  <a:pt x="144" y="280"/>
                </a:lnTo>
                <a:lnTo>
                  <a:pt x="144" y="280"/>
                </a:lnTo>
                <a:lnTo>
                  <a:pt x="150" y="279"/>
                </a:lnTo>
                <a:lnTo>
                  <a:pt x="160" y="277"/>
                </a:lnTo>
                <a:lnTo>
                  <a:pt x="183" y="277"/>
                </a:lnTo>
                <a:lnTo>
                  <a:pt x="206" y="279"/>
                </a:lnTo>
                <a:lnTo>
                  <a:pt x="216" y="280"/>
                </a:lnTo>
                <a:lnTo>
                  <a:pt x="216" y="280"/>
                </a:lnTo>
                <a:close/>
                <a:moveTo>
                  <a:pt x="124" y="404"/>
                </a:moveTo>
                <a:lnTo>
                  <a:pt x="124" y="404"/>
                </a:lnTo>
                <a:lnTo>
                  <a:pt x="124" y="410"/>
                </a:lnTo>
                <a:lnTo>
                  <a:pt x="127" y="417"/>
                </a:lnTo>
                <a:lnTo>
                  <a:pt x="132" y="431"/>
                </a:lnTo>
                <a:lnTo>
                  <a:pt x="132" y="436"/>
                </a:lnTo>
                <a:lnTo>
                  <a:pt x="132" y="438"/>
                </a:lnTo>
                <a:lnTo>
                  <a:pt x="131" y="441"/>
                </a:lnTo>
                <a:lnTo>
                  <a:pt x="128" y="442"/>
                </a:lnTo>
                <a:lnTo>
                  <a:pt x="124" y="443"/>
                </a:lnTo>
                <a:lnTo>
                  <a:pt x="113" y="445"/>
                </a:lnTo>
                <a:lnTo>
                  <a:pt x="113" y="445"/>
                </a:lnTo>
                <a:lnTo>
                  <a:pt x="57" y="449"/>
                </a:lnTo>
                <a:lnTo>
                  <a:pt x="35" y="449"/>
                </a:lnTo>
                <a:lnTo>
                  <a:pt x="26" y="447"/>
                </a:lnTo>
                <a:lnTo>
                  <a:pt x="21" y="445"/>
                </a:lnTo>
                <a:lnTo>
                  <a:pt x="21" y="445"/>
                </a:lnTo>
                <a:lnTo>
                  <a:pt x="11" y="441"/>
                </a:lnTo>
                <a:lnTo>
                  <a:pt x="5" y="436"/>
                </a:lnTo>
                <a:lnTo>
                  <a:pt x="3" y="434"/>
                </a:lnTo>
                <a:lnTo>
                  <a:pt x="0" y="430"/>
                </a:lnTo>
                <a:lnTo>
                  <a:pt x="0" y="423"/>
                </a:lnTo>
                <a:lnTo>
                  <a:pt x="0" y="415"/>
                </a:lnTo>
                <a:lnTo>
                  <a:pt x="0" y="415"/>
                </a:lnTo>
                <a:lnTo>
                  <a:pt x="0" y="398"/>
                </a:lnTo>
                <a:lnTo>
                  <a:pt x="2" y="388"/>
                </a:lnTo>
                <a:lnTo>
                  <a:pt x="5" y="382"/>
                </a:lnTo>
                <a:lnTo>
                  <a:pt x="10" y="373"/>
                </a:lnTo>
                <a:lnTo>
                  <a:pt x="10" y="373"/>
                </a:lnTo>
                <a:lnTo>
                  <a:pt x="17" y="364"/>
                </a:lnTo>
                <a:lnTo>
                  <a:pt x="24" y="360"/>
                </a:lnTo>
                <a:lnTo>
                  <a:pt x="31" y="357"/>
                </a:lnTo>
                <a:lnTo>
                  <a:pt x="42" y="353"/>
                </a:lnTo>
                <a:lnTo>
                  <a:pt x="42" y="353"/>
                </a:lnTo>
                <a:lnTo>
                  <a:pt x="46" y="350"/>
                </a:lnTo>
                <a:lnTo>
                  <a:pt x="50" y="346"/>
                </a:lnTo>
                <a:lnTo>
                  <a:pt x="51" y="340"/>
                </a:lnTo>
                <a:lnTo>
                  <a:pt x="53" y="339"/>
                </a:lnTo>
                <a:lnTo>
                  <a:pt x="54" y="339"/>
                </a:lnTo>
                <a:lnTo>
                  <a:pt x="62" y="342"/>
                </a:lnTo>
                <a:lnTo>
                  <a:pt x="62" y="342"/>
                </a:lnTo>
                <a:lnTo>
                  <a:pt x="73" y="350"/>
                </a:lnTo>
                <a:lnTo>
                  <a:pt x="81" y="357"/>
                </a:lnTo>
                <a:lnTo>
                  <a:pt x="87" y="361"/>
                </a:lnTo>
                <a:lnTo>
                  <a:pt x="92" y="362"/>
                </a:lnTo>
                <a:lnTo>
                  <a:pt x="92" y="362"/>
                </a:lnTo>
                <a:lnTo>
                  <a:pt x="95" y="362"/>
                </a:lnTo>
                <a:lnTo>
                  <a:pt x="98" y="361"/>
                </a:lnTo>
                <a:lnTo>
                  <a:pt x="102" y="357"/>
                </a:lnTo>
                <a:lnTo>
                  <a:pt x="105" y="357"/>
                </a:lnTo>
                <a:lnTo>
                  <a:pt x="107" y="357"/>
                </a:lnTo>
                <a:lnTo>
                  <a:pt x="110" y="358"/>
                </a:lnTo>
                <a:lnTo>
                  <a:pt x="113" y="362"/>
                </a:lnTo>
                <a:lnTo>
                  <a:pt x="113" y="362"/>
                </a:lnTo>
                <a:lnTo>
                  <a:pt x="118" y="372"/>
                </a:lnTo>
                <a:lnTo>
                  <a:pt x="123" y="382"/>
                </a:lnTo>
                <a:lnTo>
                  <a:pt x="124" y="391"/>
                </a:lnTo>
                <a:lnTo>
                  <a:pt x="124" y="404"/>
                </a:lnTo>
                <a:lnTo>
                  <a:pt x="124" y="4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58FDF2F0-A4C7-4825-A665-32F13A421C3A}"/>
              </a:ext>
            </a:extLst>
          </p:cNvPr>
          <p:cNvSpPr>
            <a:spLocks/>
          </p:cNvSpPr>
          <p:nvPr/>
        </p:nvSpPr>
        <p:spPr bwMode="auto">
          <a:xfrm>
            <a:off x="6597526" y="4708946"/>
            <a:ext cx="473017" cy="1611977"/>
          </a:xfrm>
          <a:custGeom>
            <a:avLst/>
            <a:gdLst>
              <a:gd name="T0" fmla="*/ 118 w 483"/>
              <a:gd name="T1" fmla="*/ 111 h 1646"/>
              <a:gd name="T2" fmla="*/ 109 w 483"/>
              <a:gd name="T3" fmla="*/ 148 h 1646"/>
              <a:gd name="T4" fmla="*/ 116 w 483"/>
              <a:gd name="T5" fmla="*/ 188 h 1646"/>
              <a:gd name="T6" fmla="*/ 130 w 483"/>
              <a:gd name="T7" fmla="*/ 217 h 1646"/>
              <a:gd name="T8" fmla="*/ 142 w 483"/>
              <a:gd name="T9" fmla="*/ 229 h 1646"/>
              <a:gd name="T10" fmla="*/ 130 w 483"/>
              <a:gd name="T11" fmla="*/ 288 h 1646"/>
              <a:gd name="T12" fmla="*/ 83 w 483"/>
              <a:gd name="T13" fmla="*/ 377 h 1646"/>
              <a:gd name="T14" fmla="*/ 49 w 483"/>
              <a:gd name="T15" fmla="*/ 632 h 1646"/>
              <a:gd name="T16" fmla="*/ 35 w 483"/>
              <a:gd name="T17" fmla="*/ 760 h 1646"/>
              <a:gd name="T18" fmla="*/ 30 w 483"/>
              <a:gd name="T19" fmla="*/ 819 h 1646"/>
              <a:gd name="T20" fmla="*/ 23 w 483"/>
              <a:gd name="T21" fmla="*/ 862 h 1646"/>
              <a:gd name="T22" fmla="*/ 0 w 483"/>
              <a:gd name="T23" fmla="*/ 901 h 1646"/>
              <a:gd name="T24" fmla="*/ 8 w 483"/>
              <a:gd name="T25" fmla="*/ 948 h 1646"/>
              <a:gd name="T26" fmla="*/ 16 w 483"/>
              <a:gd name="T27" fmla="*/ 992 h 1646"/>
              <a:gd name="T28" fmla="*/ 48 w 483"/>
              <a:gd name="T29" fmla="*/ 964 h 1646"/>
              <a:gd name="T30" fmla="*/ 57 w 483"/>
              <a:gd name="T31" fmla="*/ 952 h 1646"/>
              <a:gd name="T32" fmla="*/ 66 w 483"/>
              <a:gd name="T33" fmla="*/ 899 h 1646"/>
              <a:gd name="T34" fmla="*/ 81 w 483"/>
              <a:gd name="T35" fmla="*/ 870 h 1646"/>
              <a:gd name="T36" fmla="*/ 94 w 483"/>
              <a:gd name="T37" fmla="*/ 826 h 1646"/>
              <a:gd name="T38" fmla="*/ 109 w 483"/>
              <a:gd name="T39" fmla="*/ 963 h 1646"/>
              <a:gd name="T40" fmla="*/ 210 w 483"/>
              <a:gd name="T41" fmla="*/ 1257 h 1646"/>
              <a:gd name="T42" fmla="*/ 222 w 483"/>
              <a:gd name="T43" fmla="*/ 1428 h 1646"/>
              <a:gd name="T44" fmla="*/ 245 w 483"/>
              <a:gd name="T45" fmla="*/ 1479 h 1646"/>
              <a:gd name="T46" fmla="*/ 238 w 483"/>
              <a:gd name="T47" fmla="*/ 1565 h 1646"/>
              <a:gd name="T48" fmla="*/ 212 w 483"/>
              <a:gd name="T49" fmla="*/ 1586 h 1646"/>
              <a:gd name="T50" fmla="*/ 147 w 483"/>
              <a:gd name="T51" fmla="*/ 1591 h 1646"/>
              <a:gd name="T52" fmla="*/ 130 w 483"/>
              <a:gd name="T53" fmla="*/ 1601 h 1646"/>
              <a:gd name="T54" fmla="*/ 141 w 483"/>
              <a:gd name="T55" fmla="*/ 1630 h 1646"/>
              <a:gd name="T56" fmla="*/ 260 w 483"/>
              <a:gd name="T57" fmla="*/ 1630 h 1646"/>
              <a:gd name="T58" fmla="*/ 267 w 483"/>
              <a:gd name="T59" fmla="*/ 1645 h 1646"/>
              <a:gd name="T60" fmla="*/ 450 w 483"/>
              <a:gd name="T61" fmla="*/ 1641 h 1646"/>
              <a:gd name="T62" fmla="*/ 465 w 483"/>
              <a:gd name="T63" fmla="*/ 1628 h 1646"/>
              <a:gd name="T64" fmla="*/ 476 w 483"/>
              <a:gd name="T65" fmla="*/ 1602 h 1646"/>
              <a:gd name="T66" fmla="*/ 483 w 483"/>
              <a:gd name="T67" fmla="*/ 1594 h 1646"/>
              <a:gd name="T68" fmla="*/ 447 w 483"/>
              <a:gd name="T69" fmla="*/ 1414 h 1646"/>
              <a:gd name="T70" fmla="*/ 395 w 483"/>
              <a:gd name="T71" fmla="*/ 1302 h 1646"/>
              <a:gd name="T72" fmla="*/ 374 w 483"/>
              <a:gd name="T73" fmla="*/ 1236 h 1646"/>
              <a:gd name="T74" fmla="*/ 354 w 483"/>
              <a:gd name="T75" fmla="*/ 1134 h 1646"/>
              <a:gd name="T76" fmla="*/ 358 w 483"/>
              <a:gd name="T77" fmla="*/ 1052 h 1646"/>
              <a:gd name="T78" fmla="*/ 381 w 483"/>
              <a:gd name="T79" fmla="*/ 797 h 1646"/>
              <a:gd name="T80" fmla="*/ 389 w 483"/>
              <a:gd name="T81" fmla="*/ 777 h 1646"/>
              <a:gd name="T82" fmla="*/ 400 w 483"/>
              <a:gd name="T83" fmla="*/ 639 h 1646"/>
              <a:gd name="T84" fmla="*/ 384 w 483"/>
              <a:gd name="T85" fmla="*/ 380 h 1646"/>
              <a:gd name="T86" fmla="*/ 352 w 483"/>
              <a:gd name="T87" fmla="*/ 251 h 1646"/>
              <a:gd name="T88" fmla="*/ 288 w 483"/>
              <a:gd name="T89" fmla="*/ 221 h 1646"/>
              <a:gd name="T90" fmla="*/ 271 w 483"/>
              <a:gd name="T91" fmla="*/ 207 h 1646"/>
              <a:gd name="T92" fmla="*/ 265 w 483"/>
              <a:gd name="T93" fmla="*/ 187 h 1646"/>
              <a:gd name="T94" fmla="*/ 259 w 483"/>
              <a:gd name="T95" fmla="*/ 174 h 1646"/>
              <a:gd name="T96" fmla="*/ 269 w 483"/>
              <a:gd name="T97" fmla="*/ 124 h 1646"/>
              <a:gd name="T98" fmla="*/ 274 w 483"/>
              <a:gd name="T99" fmla="*/ 73 h 1646"/>
              <a:gd name="T100" fmla="*/ 251 w 483"/>
              <a:gd name="T101" fmla="*/ 45 h 1646"/>
              <a:gd name="T102" fmla="*/ 225 w 483"/>
              <a:gd name="T103" fmla="*/ 7 h 1646"/>
              <a:gd name="T104" fmla="*/ 201 w 483"/>
              <a:gd name="T105" fmla="*/ 0 h 1646"/>
              <a:gd name="T106" fmla="*/ 145 w 483"/>
              <a:gd name="T107" fmla="*/ 15 h 1646"/>
              <a:gd name="T108" fmla="*/ 125 w 483"/>
              <a:gd name="T109" fmla="*/ 24 h 1646"/>
              <a:gd name="T110" fmla="*/ 107 w 483"/>
              <a:gd name="T111" fmla="*/ 44 h 1646"/>
              <a:gd name="T112" fmla="*/ 116 w 483"/>
              <a:gd name="T113" fmla="*/ 58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3" h="1646">
                <a:moveTo>
                  <a:pt x="116" y="58"/>
                </a:moveTo>
                <a:lnTo>
                  <a:pt x="116" y="58"/>
                </a:lnTo>
                <a:lnTo>
                  <a:pt x="118" y="85"/>
                </a:lnTo>
                <a:lnTo>
                  <a:pt x="118" y="104"/>
                </a:lnTo>
                <a:lnTo>
                  <a:pt x="118" y="111"/>
                </a:lnTo>
                <a:lnTo>
                  <a:pt x="116" y="115"/>
                </a:lnTo>
                <a:lnTo>
                  <a:pt x="116" y="115"/>
                </a:lnTo>
                <a:lnTo>
                  <a:pt x="114" y="124"/>
                </a:lnTo>
                <a:lnTo>
                  <a:pt x="111" y="136"/>
                </a:lnTo>
                <a:lnTo>
                  <a:pt x="109" y="148"/>
                </a:lnTo>
                <a:lnTo>
                  <a:pt x="109" y="159"/>
                </a:lnTo>
                <a:lnTo>
                  <a:pt x="109" y="159"/>
                </a:lnTo>
                <a:lnTo>
                  <a:pt x="112" y="177"/>
                </a:lnTo>
                <a:lnTo>
                  <a:pt x="114" y="184"/>
                </a:lnTo>
                <a:lnTo>
                  <a:pt x="116" y="188"/>
                </a:lnTo>
                <a:lnTo>
                  <a:pt x="116" y="188"/>
                </a:lnTo>
                <a:lnTo>
                  <a:pt x="119" y="191"/>
                </a:lnTo>
                <a:lnTo>
                  <a:pt x="125" y="199"/>
                </a:lnTo>
                <a:lnTo>
                  <a:pt x="129" y="207"/>
                </a:lnTo>
                <a:lnTo>
                  <a:pt x="130" y="217"/>
                </a:lnTo>
                <a:lnTo>
                  <a:pt x="130" y="217"/>
                </a:lnTo>
                <a:lnTo>
                  <a:pt x="131" y="220"/>
                </a:lnTo>
                <a:lnTo>
                  <a:pt x="134" y="222"/>
                </a:lnTo>
                <a:lnTo>
                  <a:pt x="138" y="228"/>
                </a:lnTo>
                <a:lnTo>
                  <a:pt x="142" y="229"/>
                </a:lnTo>
                <a:lnTo>
                  <a:pt x="145" y="231"/>
                </a:lnTo>
                <a:lnTo>
                  <a:pt x="145" y="231"/>
                </a:lnTo>
                <a:lnTo>
                  <a:pt x="123" y="266"/>
                </a:lnTo>
                <a:lnTo>
                  <a:pt x="123" y="266"/>
                </a:lnTo>
                <a:lnTo>
                  <a:pt x="130" y="288"/>
                </a:lnTo>
                <a:lnTo>
                  <a:pt x="130" y="288"/>
                </a:lnTo>
                <a:lnTo>
                  <a:pt x="112" y="323"/>
                </a:lnTo>
                <a:lnTo>
                  <a:pt x="88" y="366"/>
                </a:lnTo>
                <a:lnTo>
                  <a:pt x="88" y="366"/>
                </a:lnTo>
                <a:lnTo>
                  <a:pt x="83" y="377"/>
                </a:lnTo>
                <a:lnTo>
                  <a:pt x="79" y="394"/>
                </a:lnTo>
                <a:lnTo>
                  <a:pt x="70" y="442"/>
                </a:lnTo>
                <a:lnTo>
                  <a:pt x="59" y="510"/>
                </a:lnTo>
                <a:lnTo>
                  <a:pt x="59" y="510"/>
                </a:lnTo>
                <a:lnTo>
                  <a:pt x="49" y="632"/>
                </a:lnTo>
                <a:lnTo>
                  <a:pt x="42" y="713"/>
                </a:lnTo>
                <a:lnTo>
                  <a:pt x="39" y="742"/>
                </a:lnTo>
                <a:lnTo>
                  <a:pt x="37" y="755"/>
                </a:lnTo>
                <a:lnTo>
                  <a:pt x="37" y="755"/>
                </a:lnTo>
                <a:lnTo>
                  <a:pt x="35" y="760"/>
                </a:lnTo>
                <a:lnTo>
                  <a:pt x="34" y="768"/>
                </a:lnTo>
                <a:lnTo>
                  <a:pt x="31" y="789"/>
                </a:lnTo>
                <a:lnTo>
                  <a:pt x="30" y="809"/>
                </a:lnTo>
                <a:lnTo>
                  <a:pt x="30" y="816"/>
                </a:lnTo>
                <a:lnTo>
                  <a:pt x="30" y="819"/>
                </a:lnTo>
                <a:lnTo>
                  <a:pt x="30" y="819"/>
                </a:lnTo>
                <a:lnTo>
                  <a:pt x="30" y="822"/>
                </a:lnTo>
                <a:lnTo>
                  <a:pt x="30" y="827"/>
                </a:lnTo>
                <a:lnTo>
                  <a:pt x="27" y="841"/>
                </a:lnTo>
                <a:lnTo>
                  <a:pt x="23" y="862"/>
                </a:lnTo>
                <a:lnTo>
                  <a:pt x="30" y="862"/>
                </a:lnTo>
                <a:lnTo>
                  <a:pt x="30" y="862"/>
                </a:lnTo>
                <a:lnTo>
                  <a:pt x="1" y="899"/>
                </a:lnTo>
                <a:lnTo>
                  <a:pt x="1" y="899"/>
                </a:lnTo>
                <a:lnTo>
                  <a:pt x="0" y="901"/>
                </a:lnTo>
                <a:lnTo>
                  <a:pt x="0" y="905"/>
                </a:lnTo>
                <a:lnTo>
                  <a:pt x="1" y="919"/>
                </a:lnTo>
                <a:lnTo>
                  <a:pt x="1" y="919"/>
                </a:lnTo>
                <a:lnTo>
                  <a:pt x="5" y="937"/>
                </a:lnTo>
                <a:lnTo>
                  <a:pt x="8" y="948"/>
                </a:lnTo>
                <a:lnTo>
                  <a:pt x="8" y="948"/>
                </a:lnTo>
                <a:lnTo>
                  <a:pt x="11" y="951"/>
                </a:lnTo>
                <a:lnTo>
                  <a:pt x="16" y="953"/>
                </a:lnTo>
                <a:lnTo>
                  <a:pt x="23" y="955"/>
                </a:lnTo>
                <a:lnTo>
                  <a:pt x="16" y="992"/>
                </a:lnTo>
                <a:lnTo>
                  <a:pt x="30" y="992"/>
                </a:lnTo>
                <a:lnTo>
                  <a:pt x="37" y="955"/>
                </a:lnTo>
                <a:lnTo>
                  <a:pt x="37" y="955"/>
                </a:lnTo>
                <a:lnTo>
                  <a:pt x="42" y="962"/>
                </a:lnTo>
                <a:lnTo>
                  <a:pt x="48" y="964"/>
                </a:lnTo>
                <a:lnTo>
                  <a:pt x="49" y="964"/>
                </a:lnTo>
                <a:lnTo>
                  <a:pt x="52" y="963"/>
                </a:lnTo>
                <a:lnTo>
                  <a:pt x="52" y="963"/>
                </a:lnTo>
                <a:lnTo>
                  <a:pt x="55" y="958"/>
                </a:lnTo>
                <a:lnTo>
                  <a:pt x="57" y="952"/>
                </a:lnTo>
                <a:lnTo>
                  <a:pt x="59" y="941"/>
                </a:lnTo>
                <a:lnTo>
                  <a:pt x="59" y="941"/>
                </a:lnTo>
                <a:lnTo>
                  <a:pt x="63" y="918"/>
                </a:lnTo>
                <a:lnTo>
                  <a:pt x="66" y="899"/>
                </a:lnTo>
                <a:lnTo>
                  <a:pt x="66" y="899"/>
                </a:lnTo>
                <a:lnTo>
                  <a:pt x="70" y="882"/>
                </a:lnTo>
                <a:lnTo>
                  <a:pt x="74" y="870"/>
                </a:lnTo>
                <a:lnTo>
                  <a:pt x="74" y="870"/>
                </a:lnTo>
                <a:lnTo>
                  <a:pt x="74" y="870"/>
                </a:lnTo>
                <a:lnTo>
                  <a:pt x="81" y="870"/>
                </a:lnTo>
                <a:lnTo>
                  <a:pt x="81" y="870"/>
                </a:lnTo>
                <a:lnTo>
                  <a:pt x="83" y="867"/>
                </a:lnTo>
                <a:lnTo>
                  <a:pt x="85" y="862"/>
                </a:lnTo>
                <a:lnTo>
                  <a:pt x="90" y="848"/>
                </a:lnTo>
                <a:lnTo>
                  <a:pt x="94" y="826"/>
                </a:lnTo>
                <a:lnTo>
                  <a:pt x="94" y="826"/>
                </a:lnTo>
                <a:lnTo>
                  <a:pt x="100" y="890"/>
                </a:lnTo>
                <a:lnTo>
                  <a:pt x="105" y="937"/>
                </a:lnTo>
                <a:lnTo>
                  <a:pt x="109" y="963"/>
                </a:lnTo>
                <a:lnTo>
                  <a:pt x="109" y="963"/>
                </a:lnTo>
                <a:lnTo>
                  <a:pt x="162" y="1114"/>
                </a:lnTo>
                <a:lnTo>
                  <a:pt x="196" y="1213"/>
                </a:lnTo>
                <a:lnTo>
                  <a:pt x="207" y="1244"/>
                </a:lnTo>
                <a:lnTo>
                  <a:pt x="210" y="1257"/>
                </a:lnTo>
                <a:lnTo>
                  <a:pt x="210" y="1257"/>
                </a:lnTo>
                <a:lnTo>
                  <a:pt x="210" y="1265"/>
                </a:lnTo>
                <a:lnTo>
                  <a:pt x="210" y="1284"/>
                </a:lnTo>
                <a:lnTo>
                  <a:pt x="214" y="1346"/>
                </a:lnTo>
                <a:lnTo>
                  <a:pt x="219" y="1407"/>
                </a:lnTo>
                <a:lnTo>
                  <a:pt x="222" y="1428"/>
                </a:lnTo>
                <a:lnTo>
                  <a:pt x="223" y="1436"/>
                </a:lnTo>
                <a:lnTo>
                  <a:pt x="223" y="1436"/>
                </a:lnTo>
                <a:lnTo>
                  <a:pt x="229" y="1444"/>
                </a:lnTo>
                <a:lnTo>
                  <a:pt x="236" y="1458"/>
                </a:lnTo>
                <a:lnTo>
                  <a:pt x="245" y="1479"/>
                </a:lnTo>
                <a:lnTo>
                  <a:pt x="245" y="1479"/>
                </a:lnTo>
                <a:lnTo>
                  <a:pt x="260" y="1508"/>
                </a:lnTo>
                <a:lnTo>
                  <a:pt x="223" y="1551"/>
                </a:lnTo>
                <a:lnTo>
                  <a:pt x="238" y="1565"/>
                </a:lnTo>
                <a:lnTo>
                  <a:pt x="238" y="1565"/>
                </a:lnTo>
                <a:lnTo>
                  <a:pt x="237" y="1569"/>
                </a:lnTo>
                <a:lnTo>
                  <a:pt x="230" y="1576"/>
                </a:lnTo>
                <a:lnTo>
                  <a:pt x="226" y="1580"/>
                </a:lnTo>
                <a:lnTo>
                  <a:pt x="219" y="1584"/>
                </a:lnTo>
                <a:lnTo>
                  <a:pt x="212" y="1586"/>
                </a:lnTo>
                <a:lnTo>
                  <a:pt x="203" y="1587"/>
                </a:lnTo>
                <a:lnTo>
                  <a:pt x="203" y="1587"/>
                </a:lnTo>
                <a:lnTo>
                  <a:pt x="179" y="1587"/>
                </a:lnTo>
                <a:lnTo>
                  <a:pt x="157" y="1590"/>
                </a:lnTo>
                <a:lnTo>
                  <a:pt x="147" y="1591"/>
                </a:lnTo>
                <a:lnTo>
                  <a:pt x="138" y="1594"/>
                </a:lnTo>
                <a:lnTo>
                  <a:pt x="133" y="1597"/>
                </a:lnTo>
                <a:lnTo>
                  <a:pt x="131" y="1599"/>
                </a:lnTo>
                <a:lnTo>
                  <a:pt x="130" y="1601"/>
                </a:lnTo>
                <a:lnTo>
                  <a:pt x="130" y="1601"/>
                </a:lnTo>
                <a:lnTo>
                  <a:pt x="130" y="1606"/>
                </a:lnTo>
                <a:lnTo>
                  <a:pt x="130" y="1610"/>
                </a:lnTo>
                <a:lnTo>
                  <a:pt x="133" y="1620"/>
                </a:lnTo>
                <a:lnTo>
                  <a:pt x="138" y="1627"/>
                </a:lnTo>
                <a:lnTo>
                  <a:pt x="141" y="1630"/>
                </a:lnTo>
                <a:lnTo>
                  <a:pt x="145" y="1630"/>
                </a:lnTo>
                <a:lnTo>
                  <a:pt x="145" y="1630"/>
                </a:lnTo>
                <a:lnTo>
                  <a:pt x="167" y="1631"/>
                </a:lnTo>
                <a:lnTo>
                  <a:pt x="206" y="1631"/>
                </a:lnTo>
                <a:lnTo>
                  <a:pt x="260" y="1630"/>
                </a:lnTo>
                <a:lnTo>
                  <a:pt x="260" y="1630"/>
                </a:lnTo>
                <a:lnTo>
                  <a:pt x="262" y="1636"/>
                </a:lnTo>
                <a:lnTo>
                  <a:pt x="263" y="1641"/>
                </a:lnTo>
                <a:lnTo>
                  <a:pt x="267" y="1645"/>
                </a:lnTo>
                <a:lnTo>
                  <a:pt x="267" y="1645"/>
                </a:lnTo>
                <a:lnTo>
                  <a:pt x="277" y="1646"/>
                </a:lnTo>
                <a:lnTo>
                  <a:pt x="299" y="1646"/>
                </a:lnTo>
                <a:lnTo>
                  <a:pt x="363" y="1645"/>
                </a:lnTo>
                <a:lnTo>
                  <a:pt x="428" y="1642"/>
                </a:lnTo>
                <a:lnTo>
                  <a:pt x="450" y="1641"/>
                </a:lnTo>
                <a:lnTo>
                  <a:pt x="457" y="1639"/>
                </a:lnTo>
                <a:lnTo>
                  <a:pt x="461" y="1638"/>
                </a:lnTo>
                <a:lnTo>
                  <a:pt x="461" y="1638"/>
                </a:lnTo>
                <a:lnTo>
                  <a:pt x="463" y="1634"/>
                </a:lnTo>
                <a:lnTo>
                  <a:pt x="465" y="1628"/>
                </a:lnTo>
                <a:lnTo>
                  <a:pt x="468" y="1616"/>
                </a:lnTo>
                <a:lnTo>
                  <a:pt x="468" y="1601"/>
                </a:lnTo>
                <a:lnTo>
                  <a:pt x="468" y="1601"/>
                </a:lnTo>
                <a:lnTo>
                  <a:pt x="470" y="1602"/>
                </a:lnTo>
                <a:lnTo>
                  <a:pt x="476" y="1602"/>
                </a:lnTo>
                <a:lnTo>
                  <a:pt x="479" y="1601"/>
                </a:lnTo>
                <a:lnTo>
                  <a:pt x="481" y="1599"/>
                </a:lnTo>
                <a:lnTo>
                  <a:pt x="483" y="1598"/>
                </a:lnTo>
                <a:lnTo>
                  <a:pt x="483" y="1594"/>
                </a:lnTo>
                <a:lnTo>
                  <a:pt x="483" y="1594"/>
                </a:lnTo>
                <a:lnTo>
                  <a:pt x="476" y="1564"/>
                </a:lnTo>
                <a:lnTo>
                  <a:pt x="466" y="1505"/>
                </a:lnTo>
                <a:lnTo>
                  <a:pt x="455" y="1447"/>
                </a:lnTo>
                <a:lnTo>
                  <a:pt x="451" y="1425"/>
                </a:lnTo>
                <a:lnTo>
                  <a:pt x="447" y="1414"/>
                </a:lnTo>
                <a:lnTo>
                  <a:pt x="447" y="1414"/>
                </a:lnTo>
                <a:lnTo>
                  <a:pt x="440" y="1405"/>
                </a:lnTo>
                <a:lnTo>
                  <a:pt x="431" y="1385"/>
                </a:lnTo>
                <a:lnTo>
                  <a:pt x="406" y="1332"/>
                </a:lnTo>
                <a:lnTo>
                  <a:pt x="395" y="1302"/>
                </a:lnTo>
                <a:lnTo>
                  <a:pt x="384" y="1274"/>
                </a:lnTo>
                <a:lnTo>
                  <a:pt x="377" y="1251"/>
                </a:lnTo>
                <a:lnTo>
                  <a:pt x="376" y="1243"/>
                </a:lnTo>
                <a:lnTo>
                  <a:pt x="374" y="1236"/>
                </a:lnTo>
                <a:lnTo>
                  <a:pt x="374" y="1236"/>
                </a:lnTo>
                <a:lnTo>
                  <a:pt x="374" y="1224"/>
                </a:lnTo>
                <a:lnTo>
                  <a:pt x="373" y="1210"/>
                </a:lnTo>
                <a:lnTo>
                  <a:pt x="366" y="1181"/>
                </a:lnTo>
                <a:lnTo>
                  <a:pt x="359" y="1155"/>
                </a:lnTo>
                <a:lnTo>
                  <a:pt x="354" y="1134"/>
                </a:lnTo>
                <a:lnTo>
                  <a:pt x="354" y="1134"/>
                </a:lnTo>
                <a:lnTo>
                  <a:pt x="351" y="1126"/>
                </a:lnTo>
                <a:lnTo>
                  <a:pt x="351" y="1113"/>
                </a:lnTo>
                <a:lnTo>
                  <a:pt x="355" y="1082"/>
                </a:lnTo>
                <a:lnTo>
                  <a:pt x="358" y="1052"/>
                </a:lnTo>
                <a:lnTo>
                  <a:pt x="361" y="1034"/>
                </a:lnTo>
                <a:lnTo>
                  <a:pt x="361" y="1034"/>
                </a:lnTo>
                <a:lnTo>
                  <a:pt x="372" y="911"/>
                </a:lnTo>
                <a:lnTo>
                  <a:pt x="381" y="797"/>
                </a:lnTo>
                <a:lnTo>
                  <a:pt x="381" y="797"/>
                </a:lnTo>
                <a:lnTo>
                  <a:pt x="381" y="796"/>
                </a:lnTo>
                <a:lnTo>
                  <a:pt x="381" y="792"/>
                </a:lnTo>
                <a:lnTo>
                  <a:pt x="384" y="786"/>
                </a:lnTo>
                <a:lnTo>
                  <a:pt x="389" y="777"/>
                </a:lnTo>
                <a:lnTo>
                  <a:pt x="389" y="777"/>
                </a:lnTo>
                <a:lnTo>
                  <a:pt x="391" y="771"/>
                </a:lnTo>
                <a:lnTo>
                  <a:pt x="392" y="761"/>
                </a:lnTo>
                <a:lnTo>
                  <a:pt x="395" y="730"/>
                </a:lnTo>
                <a:lnTo>
                  <a:pt x="399" y="687"/>
                </a:lnTo>
                <a:lnTo>
                  <a:pt x="400" y="639"/>
                </a:lnTo>
                <a:lnTo>
                  <a:pt x="403" y="549"/>
                </a:lnTo>
                <a:lnTo>
                  <a:pt x="403" y="519"/>
                </a:lnTo>
                <a:lnTo>
                  <a:pt x="403" y="504"/>
                </a:lnTo>
                <a:lnTo>
                  <a:pt x="403" y="504"/>
                </a:lnTo>
                <a:lnTo>
                  <a:pt x="384" y="380"/>
                </a:lnTo>
                <a:lnTo>
                  <a:pt x="370" y="299"/>
                </a:lnTo>
                <a:lnTo>
                  <a:pt x="365" y="272"/>
                </a:lnTo>
                <a:lnTo>
                  <a:pt x="361" y="259"/>
                </a:lnTo>
                <a:lnTo>
                  <a:pt x="361" y="259"/>
                </a:lnTo>
                <a:lnTo>
                  <a:pt x="352" y="251"/>
                </a:lnTo>
                <a:lnTo>
                  <a:pt x="343" y="244"/>
                </a:lnTo>
                <a:lnTo>
                  <a:pt x="330" y="236"/>
                </a:lnTo>
                <a:lnTo>
                  <a:pt x="317" y="231"/>
                </a:lnTo>
                <a:lnTo>
                  <a:pt x="317" y="231"/>
                </a:lnTo>
                <a:lnTo>
                  <a:pt x="288" y="221"/>
                </a:lnTo>
                <a:lnTo>
                  <a:pt x="274" y="217"/>
                </a:lnTo>
                <a:lnTo>
                  <a:pt x="274" y="217"/>
                </a:lnTo>
                <a:lnTo>
                  <a:pt x="274" y="216"/>
                </a:lnTo>
                <a:lnTo>
                  <a:pt x="274" y="214"/>
                </a:lnTo>
                <a:lnTo>
                  <a:pt x="271" y="207"/>
                </a:lnTo>
                <a:lnTo>
                  <a:pt x="269" y="200"/>
                </a:lnTo>
                <a:lnTo>
                  <a:pt x="267" y="195"/>
                </a:lnTo>
                <a:lnTo>
                  <a:pt x="267" y="195"/>
                </a:lnTo>
                <a:lnTo>
                  <a:pt x="266" y="191"/>
                </a:lnTo>
                <a:lnTo>
                  <a:pt x="265" y="187"/>
                </a:lnTo>
                <a:lnTo>
                  <a:pt x="262" y="183"/>
                </a:lnTo>
                <a:lnTo>
                  <a:pt x="260" y="180"/>
                </a:lnTo>
                <a:lnTo>
                  <a:pt x="260" y="180"/>
                </a:lnTo>
                <a:lnTo>
                  <a:pt x="259" y="179"/>
                </a:lnTo>
                <a:lnTo>
                  <a:pt x="259" y="174"/>
                </a:lnTo>
                <a:lnTo>
                  <a:pt x="260" y="161"/>
                </a:lnTo>
                <a:lnTo>
                  <a:pt x="263" y="144"/>
                </a:lnTo>
                <a:lnTo>
                  <a:pt x="267" y="131"/>
                </a:lnTo>
                <a:lnTo>
                  <a:pt x="267" y="131"/>
                </a:lnTo>
                <a:lnTo>
                  <a:pt x="269" y="124"/>
                </a:lnTo>
                <a:lnTo>
                  <a:pt x="270" y="115"/>
                </a:lnTo>
                <a:lnTo>
                  <a:pt x="271" y="99"/>
                </a:lnTo>
                <a:lnTo>
                  <a:pt x="273" y="83"/>
                </a:lnTo>
                <a:lnTo>
                  <a:pt x="274" y="73"/>
                </a:lnTo>
                <a:lnTo>
                  <a:pt x="274" y="73"/>
                </a:lnTo>
                <a:lnTo>
                  <a:pt x="274" y="70"/>
                </a:lnTo>
                <a:lnTo>
                  <a:pt x="273" y="67"/>
                </a:lnTo>
                <a:lnTo>
                  <a:pt x="266" y="61"/>
                </a:lnTo>
                <a:lnTo>
                  <a:pt x="256" y="52"/>
                </a:lnTo>
                <a:lnTo>
                  <a:pt x="251" y="45"/>
                </a:lnTo>
                <a:lnTo>
                  <a:pt x="245" y="37"/>
                </a:lnTo>
                <a:lnTo>
                  <a:pt x="245" y="37"/>
                </a:lnTo>
                <a:lnTo>
                  <a:pt x="236" y="21"/>
                </a:lnTo>
                <a:lnTo>
                  <a:pt x="229" y="11"/>
                </a:lnTo>
                <a:lnTo>
                  <a:pt x="225" y="7"/>
                </a:lnTo>
                <a:lnTo>
                  <a:pt x="221" y="4"/>
                </a:lnTo>
                <a:lnTo>
                  <a:pt x="215" y="3"/>
                </a:lnTo>
                <a:lnTo>
                  <a:pt x="210" y="2"/>
                </a:lnTo>
                <a:lnTo>
                  <a:pt x="210" y="2"/>
                </a:lnTo>
                <a:lnTo>
                  <a:pt x="201" y="0"/>
                </a:lnTo>
                <a:lnTo>
                  <a:pt x="193" y="0"/>
                </a:lnTo>
                <a:lnTo>
                  <a:pt x="174" y="3"/>
                </a:lnTo>
                <a:lnTo>
                  <a:pt x="152" y="8"/>
                </a:lnTo>
                <a:lnTo>
                  <a:pt x="152" y="8"/>
                </a:lnTo>
                <a:lnTo>
                  <a:pt x="145" y="15"/>
                </a:lnTo>
                <a:lnTo>
                  <a:pt x="138" y="19"/>
                </a:lnTo>
                <a:lnTo>
                  <a:pt x="134" y="22"/>
                </a:lnTo>
                <a:lnTo>
                  <a:pt x="130" y="22"/>
                </a:lnTo>
                <a:lnTo>
                  <a:pt x="130" y="22"/>
                </a:lnTo>
                <a:lnTo>
                  <a:pt x="125" y="24"/>
                </a:lnTo>
                <a:lnTo>
                  <a:pt x="119" y="26"/>
                </a:lnTo>
                <a:lnTo>
                  <a:pt x="109" y="37"/>
                </a:lnTo>
                <a:lnTo>
                  <a:pt x="109" y="37"/>
                </a:lnTo>
                <a:lnTo>
                  <a:pt x="107" y="40"/>
                </a:lnTo>
                <a:lnTo>
                  <a:pt x="107" y="44"/>
                </a:lnTo>
                <a:lnTo>
                  <a:pt x="107" y="48"/>
                </a:lnTo>
                <a:lnTo>
                  <a:pt x="109" y="51"/>
                </a:lnTo>
                <a:lnTo>
                  <a:pt x="114" y="56"/>
                </a:lnTo>
                <a:lnTo>
                  <a:pt x="116" y="58"/>
                </a:lnTo>
                <a:lnTo>
                  <a:pt x="116" y="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B7CAAB9A-42DD-40C1-A1EF-E187505780B2}"/>
              </a:ext>
            </a:extLst>
          </p:cNvPr>
          <p:cNvSpPr>
            <a:spLocks noEditPoints="1"/>
          </p:cNvSpPr>
          <p:nvPr/>
        </p:nvSpPr>
        <p:spPr bwMode="auto">
          <a:xfrm>
            <a:off x="8502792" y="4644135"/>
            <a:ext cx="424050" cy="1675634"/>
          </a:xfrm>
          <a:custGeom>
            <a:avLst/>
            <a:gdLst>
              <a:gd name="T0" fmla="*/ 346 w 433"/>
              <a:gd name="T1" fmla="*/ 1674 h 1711"/>
              <a:gd name="T2" fmla="*/ 332 w 433"/>
              <a:gd name="T3" fmla="*/ 1656 h 1711"/>
              <a:gd name="T4" fmla="*/ 339 w 433"/>
              <a:gd name="T5" fmla="*/ 1648 h 1711"/>
              <a:gd name="T6" fmla="*/ 341 w 433"/>
              <a:gd name="T7" fmla="*/ 1628 h 1711"/>
              <a:gd name="T8" fmla="*/ 240 w 433"/>
              <a:gd name="T9" fmla="*/ 1549 h 1711"/>
              <a:gd name="T10" fmla="*/ 222 w 433"/>
              <a:gd name="T11" fmla="*/ 1463 h 1711"/>
              <a:gd name="T12" fmla="*/ 232 w 433"/>
              <a:gd name="T13" fmla="*/ 1430 h 1711"/>
              <a:gd name="T14" fmla="*/ 276 w 433"/>
              <a:gd name="T15" fmla="*/ 1278 h 1711"/>
              <a:gd name="T16" fmla="*/ 331 w 433"/>
              <a:gd name="T17" fmla="*/ 1174 h 1711"/>
              <a:gd name="T18" fmla="*/ 344 w 433"/>
              <a:gd name="T19" fmla="*/ 1117 h 1711"/>
              <a:gd name="T20" fmla="*/ 288 w 433"/>
              <a:gd name="T21" fmla="*/ 977 h 1711"/>
              <a:gd name="T22" fmla="*/ 309 w 433"/>
              <a:gd name="T23" fmla="*/ 860 h 1711"/>
              <a:gd name="T24" fmla="*/ 280 w 433"/>
              <a:gd name="T25" fmla="*/ 550 h 1711"/>
              <a:gd name="T26" fmla="*/ 329 w 433"/>
              <a:gd name="T27" fmla="*/ 574 h 1711"/>
              <a:gd name="T28" fmla="*/ 363 w 433"/>
              <a:gd name="T29" fmla="*/ 561 h 1711"/>
              <a:gd name="T30" fmla="*/ 411 w 433"/>
              <a:gd name="T31" fmla="*/ 473 h 1711"/>
              <a:gd name="T32" fmla="*/ 422 w 433"/>
              <a:gd name="T33" fmla="*/ 408 h 1711"/>
              <a:gd name="T34" fmla="*/ 425 w 433"/>
              <a:gd name="T35" fmla="*/ 310 h 1711"/>
              <a:gd name="T36" fmla="*/ 433 w 433"/>
              <a:gd name="T37" fmla="*/ 281 h 1711"/>
              <a:gd name="T38" fmla="*/ 420 w 433"/>
              <a:gd name="T39" fmla="*/ 225 h 1711"/>
              <a:gd name="T40" fmla="*/ 405 w 433"/>
              <a:gd name="T41" fmla="*/ 212 h 1711"/>
              <a:gd name="T42" fmla="*/ 359 w 433"/>
              <a:gd name="T43" fmla="*/ 214 h 1711"/>
              <a:gd name="T44" fmla="*/ 315 w 433"/>
              <a:gd name="T45" fmla="*/ 203 h 1711"/>
              <a:gd name="T46" fmla="*/ 324 w 433"/>
              <a:gd name="T47" fmla="*/ 167 h 1711"/>
              <a:gd name="T48" fmla="*/ 313 w 433"/>
              <a:gd name="T49" fmla="*/ 133 h 1711"/>
              <a:gd name="T50" fmla="*/ 313 w 433"/>
              <a:gd name="T51" fmla="*/ 105 h 1711"/>
              <a:gd name="T52" fmla="*/ 285 w 433"/>
              <a:gd name="T53" fmla="*/ 34 h 1711"/>
              <a:gd name="T54" fmla="*/ 251 w 433"/>
              <a:gd name="T55" fmla="*/ 11 h 1711"/>
              <a:gd name="T56" fmla="*/ 191 w 433"/>
              <a:gd name="T57" fmla="*/ 1 h 1711"/>
              <a:gd name="T58" fmla="*/ 107 w 433"/>
              <a:gd name="T59" fmla="*/ 50 h 1711"/>
              <a:gd name="T60" fmla="*/ 101 w 433"/>
              <a:gd name="T61" fmla="*/ 102 h 1711"/>
              <a:gd name="T62" fmla="*/ 48 w 433"/>
              <a:gd name="T63" fmla="*/ 175 h 1711"/>
              <a:gd name="T64" fmla="*/ 118 w 433"/>
              <a:gd name="T65" fmla="*/ 167 h 1711"/>
              <a:gd name="T66" fmla="*/ 108 w 433"/>
              <a:gd name="T67" fmla="*/ 188 h 1711"/>
              <a:gd name="T68" fmla="*/ 70 w 433"/>
              <a:gd name="T69" fmla="*/ 198 h 1711"/>
              <a:gd name="T70" fmla="*/ 49 w 433"/>
              <a:gd name="T71" fmla="*/ 220 h 1711"/>
              <a:gd name="T72" fmla="*/ 60 w 433"/>
              <a:gd name="T73" fmla="*/ 244 h 1711"/>
              <a:gd name="T74" fmla="*/ 29 w 433"/>
              <a:gd name="T75" fmla="*/ 273 h 1711"/>
              <a:gd name="T76" fmla="*/ 8 w 433"/>
              <a:gd name="T77" fmla="*/ 330 h 1711"/>
              <a:gd name="T78" fmla="*/ 0 w 433"/>
              <a:gd name="T79" fmla="*/ 488 h 1711"/>
              <a:gd name="T80" fmla="*/ 36 w 433"/>
              <a:gd name="T81" fmla="*/ 835 h 1711"/>
              <a:gd name="T82" fmla="*/ 52 w 433"/>
              <a:gd name="T83" fmla="*/ 899 h 1711"/>
              <a:gd name="T84" fmla="*/ 126 w 433"/>
              <a:gd name="T85" fmla="*/ 1245 h 1711"/>
              <a:gd name="T86" fmla="*/ 89 w 433"/>
              <a:gd name="T87" fmla="*/ 1529 h 1711"/>
              <a:gd name="T88" fmla="*/ 77 w 433"/>
              <a:gd name="T89" fmla="*/ 1674 h 1711"/>
              <a:gd name="T90" fmla="*/ 74 w 433"/>
              <a:gd name="T91" fmla="*/ 1703 h 1711"/>
              <a:gd name="T92" fmla="*/ 140 w 433"/>
              <a:gd name="T93" fmla="*/ 1711 h 1711"/>
              <a:gd name="T94" fmla="*/ 348 w 433"/>
              <a:gd name="T95" fmla="*/ 1698 h 1711"/>
              <a:gd name="T96" fmla="*/ 344 w 433"/>
              <a:gd name="T97" fmla="*/ 264 h 1711"/>
              <a:gd name="T98" fmla="*/ 358 w 433"/>
              <a:gd name="T99" fmla="*/ 301 h 1711"/>
              <a:gd name="T100" fmla="*/ 336 w 433"/>
              <a:gd name="T101" fmla="*/ 310 h 1711"/>
              <a:gd name="T102" fmla="*/ 315 w 433"/>
              <a:gd name="T103" fmla="*/ 428 h 1711"/>
              <a:gd name="T104" fmla="*/ 284 w 433"/>
              <a:gd name="T105" fmla="*/ 407 h 1711"/>
              <a:gd name="T106" fmla="*/ 284 w 433"/>
              <a:gd name="T107" fmla="*/ 370 h 1711"/>
              <a:gd name="T108" fmla="*/ 269 w 433"/>
              <a:gd name="T109" fmla="*/ 348 h 1711"/>
              <a:gd name="T110" fmla="*/ 267 w 433"/>
              <a:gd name="T111" fmla="*/ 322 h 1711"/>
              <a:gd name="T112" fmla="*/ 272 w 433"/>
              <a:gd name="T113" fmla="*/ 305 h 1711"/>
              <a:gd name="T114" fmla="*/ 251 w 433"/>
              <a:gd name="T115" fmla="*/ 281 h 1711"/>
              <a:gd name="T116" fmla="*/ 263 w 433"/>
              <a:gd name="T117" fmla="*/ 256 h 1711"/>
              <a:gd name="T118" fmla="*/ 295 w 433"/>
              <a:gd name="T119" fmla="*/ 256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3" h="1711">
                <a:moveTo>
                  <a:pt x="348" y="1698"/>
                </a:moveTo>
                <a:lnTo>
                  <a:pt x="348" y="1698"/>
                </a:lnTo>
                <a:lnTo>
                  <a:pt x="351" y="1692"/>
                </a:lnTo>
                <a:lnTo>
                  <a:pt x="351" y="1687"/>
                </a:lnTo>
                <a:lnTo>
                  <a:pt x="348" y="1680"/>
                </a:lnTo>
                <a:lnTo>
                  <a:pt x="346" y="1674"/>
                </a:lnTo>
                <a:lnTo>
                  <a:pt x="339" y="1662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2" y="1656"/>
                </a:lnTo>
                <a:lnTo>
                  <a:pt x="335" y="1656"/>
                </a:lnTo>
                <a:lnTo>
                  <a:pt x="337" y="1654"/>
                </a:lnTo>
                <a:lnTo>
                  <a:pt x="339" y="1648"/>
                </a:lnTo>
                <a:lnTo>
                  <a:pt x="336" y="1640"/>
                </a:lnTo>
                <a:lnTo>
                  <a:pt x="336" y="1640"/>
                </a:lnTo>
                <a:lnTo>
                  <a:pt x="335" y="1634"/>
                </a:lnTo>
                <a:lnTo>
                  <a:pt x="336" y="1632"/>
                </a:lnTo>
                <a:lnTo>
                  <a:pt x="340" y="1629"/>
                </a:lnTo>
                <a:lnTo>
                  <a:pt x="341" y="1628"/>
                </a:lnTo>
                <a:lnTo>
                  <a:pt x="339" y="1625"/>
                </a:lnTo>
                <a:lnTo>
                  <a:pt x="320" y="1607"/>
                </a:lnTo>
                <a:lnTo>
                  <a:pt x="320" y="1607"/>
                </a:lnTo>
                <a:lnTo>
                  <a:pt x="289" y="1584"/>
                </a:lnTo>
                <a:lnTo>
                  <a:pt x="262" y="1565"/>
                </a:lnTo>
                <a:lnTo>
                  <a:pt x="240" y="1549"/>
                </a:lnTo>
                <a:lnTo>
                  <a:pt x="232" y="1543"/>
                </a:lnTo>
                <a:lnTo>
                  <a:pt x="232" y="1543"/>
                </a:lnTo>
                <a:lnTo>
                  <a:pt x="228" y="1527"/>
                </a:lnTo>
                <a:lnTo>
                  <a:pt x="223" y="1496"/>
                </a:lnTo>
                <a:lnTo>
                  <a:pt x="222" y="1479"/>
                </a:lnTo>
                <a:lnTo>
                  <a:pt x="222" y="1463"/>
                </a:lnTo>
                <a:lnTo>
                  <a:pt x="223" y="1449"/>
                </a:lnTo>
                <a:lnTo>
                  <a:pt x="225" y="1445"/>
                </a:lnTo>
                <a:lnTo>
                  <a:pt x="228" y="1441"/>
                </a:lnTo>
                <a:lnTo>
                  <a:pt x="228" y="1441"/>
                </a:lnTo>
                <a:lnTo>
                  <a:pt x="229" y="1437"/>
                </a:lnTo>
                <a:lnTo>
                  <a:pt x="232" y="1430"/>
                </a:lnTo>
                <a:lnTo>
                  <a:pt x="239" y="1412"/>
                </a:lnTo>
                <a:lnTo>
                  <a:pt x="251" y="1362"/>
                </a:lnTo>
                <a:lnTo>
                  <a:pt x="263" y="1311"/>
                </a:lnTo>
                <a:lnTo>
                  <a:pt x="270" y="1292"/>
                </a:lnTo>
                <a:lnTo>
                  <a:pt x="276" y="1278"/>
                </a:lnTo>
                <a:lnTo>
                  <a:pt x="276" y="1278"/>
                </a:lnTo>
                <a:lnTo>
                  <a:pt x="289" y="1253"/>
                </a:lnTo>
                <a:lnTo>
                  <a:pt x="307" y="1222"/>
                </a:lnTo>
                <a:lnTo>
                  <a:pt x="322" y="1194"/>
                </a:lnTo>
                <a:lnTo>
                  <a:pt x="328" y="1180"/>
                </a:lnTo>
                <a:lnTo>
                  <a:pt x="328" y="1180"/>
                </a:lnTo>
                <a:lnTo>
                  <a:pt x="331" y="1174"/>
                </a:lnTo>
                <a:lnTo>
                  <a:pt x="335" y="1161"/>
                </a:lnTo>
                <a:lnTo>
                  <a:pt x="340" y="1145"/>
                </a:lnTo>
                <a:lnTo>
                  <a:pt x="343" y="1134"/>
                </a:lnTo>
                <a:lnTo>
                  <a:pt x="344" y="1123"/>
                </a:lnTo>
                <a:lnTo>
                  <a:pt x="344" y="1123"/>
                </a:lnTo>
                <a:lnTo>
                  <a:pt x="344" y="1117"/>
                </a:lnTo>
                <a:lnTo>
                  <a:pt x="343" y="1109"/>
                </a:lnTo>
                <a:lnTo>
                  <a:pt x="336" y="1089"/>
                </a:lnTo>
                <a:lnTo>
                  <a:pt x="328" y="1064"/>
                </a:lnTo>
                <a:lnTo>
                  <a:pt x="317" y="1039"/>
                </a:lnTo>
                <a:lnTo>
                  <a:pt x="296" y="995"/>
                </a:lnTo>
                <a:lnTo>
                  <a:pt x="288" y="977"/>
                </a:lnTo>
                <a:lnTo>
                  <a:pt x="284" y="875"/>
                </a:lnTo>
                <a:lnTo>
                  <a:pt x="284" y="875"/>
                </a:lnTo>
                <a:lnTo>
                  <a:pt x="295" y="866"/>
                </a:lnTo>
                <a:lnTo>
                  <a:pt x="303" y="861"/>
                </a:lnTo>
                <a:lnTo>
                  <a:pt x="306" y="860"/>
                </a:lnTo>
                <a:lnTo>
                  <a:pt x="309" y="860"/>
                </a:lnTo>
                <a:lnTo>
                  <a:pt x="309" y="860"/>
                </a:lnTo>
                <a:lnTo>
                  <a:pt x="307" y="846"/>
                </a:lnTo>
                <a:lnTo>
                  <a:pt x="306" y="812"/>
                </a:lnTo>
                <a:lnTo>
                  <a:pt x="295" y="705"/>
                </a:lnTo>
                <a:lnTo>
                  <a:pt x="280" y="550"/>
                </a:lnTo>
                <a:lnTo>
                  <a:pt x="280" y="550"/>
                </a:lnTo>
                <a:lnTo>
                  <a:pt x="287" y="556"/>
                </a:lnTo>
                <a:lnTo>
                  <a:pt x="293" y="562"/>
                </a:lnTo>
                <a:lnTo>
                  <a:pt x="304" y="567"/>
                </a:lnTo>
                <a:lnTo>
                  <a:pt x="315" y="572"/>
                </a:lnTo>
                <a:lnTo>
                  <a:pt x="322" y="574"/>
                </a:lnTo>
                <a:lnTo>
                  <a:pt x="329" y="574"/>
                </a:lnTo>
                <a:lnTo>
                  <a:pt x="335" y="574"/>
                </a:lnTo>
                <a:lnTo>
                  <a:pt x="343" y="573"/>
                </a:lnTo>
                <a:lnTo>
                  <a:pt x="350" y="570"/>
                </a:lnTo>
                <a:lnTo>
                  <a:pt x="357" y="566"/>
                </a:lnTo>
                <a:lnTo>
                  <a:pt x="357" y="566"/>
                </a:lnTo>
                <a:lnTo>
                  <a:pt x="363" y="561"/>
                </a:lnTo>
                <a:lnTo>
                  <a:pt x="370" y="554"/>
                </a:lnTo>
                <a:lnTo>
                  <a:pt x="377" y="545"/>
                </a:lnTo>
                <a:lnTo>
                  <a:pt x="383" y="536"/>
                </a:lnTo>
                <a:lnTo>
                  <a:pt x="394" y="515"/>
                </a:lnTo>
                <a:lnTo>
                  <a:pt x="403" y="493"/>
                </a:lnTo>
                <a:lnTo>
                  <a:pt x="411" y="473"/>
                </a:lnTo>
                <a:lnTo>
                  <a:pt x="417" y="454"/>
                </a:lnTo>
                <a:lnTo>
                  <a:pt x="420" y="437"/>
                </a:lnTo>
                <a:lnTo>
                  <a:pt x="421" y="428"/>
                </a:lnTo>
                <a:lnTo>
                  <a:pt x="421" y="428"/>
                </a:lnTo>
                <a:lnTo>
                  <a:pt x="421" y="419"/>
                </a:lnTo>
                <a:lnTo>
                  <a:pt x="422" y="408"/>
                </a:lnTo>
                <a:lnTo>
                  <a:pt x="427" y="384"/>
                </a:lnTo>
                <a:lnTo>
                  <a:pt x="433" y="347"/>
                </a:lnTo>
                <a:lnTo>
                  <a:pt x="433" y="347"/>
                </a:lnTo>
                <a:lnTo>
                  <a:pt x="432" y="337"/>
                </a:lnTo>
                <a:lnTo>
                  <a:pt x="429" y="325"/>
                </a:lnTo>
                <a:lnTo>
                  <a:pt x="425" y="310"/>
                </a:lnTo>
                <a:lnTo>
                  <a:pt x="425" y="310"/>
                </a:lnTo>
                <a:lnTo>
                  <a:pt x="429" y="301"/>
                </a:lnTo>
                <a:lnTo>
                  <a:pt x="432" y="292"/>
                </a:lnTo>
                <a:lnTo>
                  <a:pt x="433" y="286"/>
                </a:lnTo>
                <a:lnTo>
                  <a:pt x="433" y="281"/>
                </a:lnTo>
                <a:lnTo>
                  <a:pt x="433" y="281"/>
                </a:lnTo>
                <a:lnTo>
                  <a:pt x="432" y="260"/>
                </a:lnTo>
                <a:lnTo>
                  <a:pt x="432" y="251"/>
                </a:lnTo>
                <a:lnTo>
                  <a:pt x="429" y="245"/>
                </a:lnTo>
                <a:lnTo>
                  <a:pt x="429" y="245"/>
                </a:lnTo>
                <a:lnTo>
                  <a:pt x="422" y="231"/>
                </a:lnTo>
                <a:lnTo>
                  <a:pt x="420" y="225"/>
                </a:lnTo>
                <a:lnTo>
                  <a:pt x="417" y="220"/>
                </a:lnTo>
                <a:lnTo>
                  <a:pt x="417" y="220"/>
                </a:lnTo>
                <a:lnTo>
                  <a:pt x="413" y="215"/>
                </a:lnTo>
                <a:lnTo>
                  <a:pt x="409" y="214"/>
                </a:lnTo>
                <a:lnTo>
                  <a:pt x="405" y="212"/>
                </a:lnTo>
                <a:lnTo>
                  <a:pt x="405" y="212"/>
                </a:lnTo>
                <a:lnTo>
                  <a:pt x="396" y="209"/>
                </a:lnTo>
                <a:lnTo>
                  <a:pt x="388" y="208"/>
                </a:lnTo>
                <a:lnTo>
                  <a:pt x="373" y="208"/>
                </a:lnTo>
                <a:lnTo>
                  <a:pt x="373" y="208"/>
                </a:lnTo>
                <a:lnTo>
                  <a:pt x="366" y="209"/>
                </a:lnTo>
                <a:lnTo>
                  <a:pt x="359" y="214"/>
                </a:lnTo>
                <a:lnTo>
                  <a:pt x="352" y="220"/>
                </a:lnTo>
                <a:lnTo>
                  <a:pt x="304" y="212"/>
                </a:lnTo>
                <a:lnTo>
                  <a:pt x="304" y="212"/>
                </a:lnTo>
                <a:lnTo>
                  <a:pt x="310" y="208"/>
                </a:lnTo>
                <a:lnTo>
                  <a:pt x="314" y="204"/>
                </a:lnTo>
                <a:lnTo>
                  <a:pt x="315" y="203"/>
                </a:lnTo>
                <a:lnTo>
                  <a:pt x="315" y="200"/>
                </a:lnTo>
                <a:lnTo>
                  <a:pt x="315" y="179"/>
                </a:lnTo>
                <a:lnTo>
                  <a:pt x="315" y="179"/>
                </a:lnTo>
                <a:lnTo>
                  <a:pt x="320" y="175"/>
                </a:lnTo>
                <a:lnTo>
                  <a:pt x="324" y="167"/>
                </a:lnTo>
                <a:lnTo>
                  <a:pt x="324" y="167"/>
                </a:lnTo>
                <a:lnTo>
                  <a:pt x="324" y="164"/>
                </a:lnTo>
                <a:lnTo>
                  <a:pt x="324" y="160"/>
                </a:lnTo>
                <a:lnTo>
                  <a:pt x="318" y="150"/>
                </a:lnTo>
                <a:lnTo>
                  <a:pt x="311" y="138"/>
                </a:lnTo>
                <a:lnTo>
                  <a:pt x="311" y="138"/>
                </a:lnTo>
                <a:lnTo>
                  <a:pt x="313" y="133"/>
                </a:lnTo>
                <a:lnTo>
                  <a:pt x="313" y="127"/>
                </a:lnTo>
                <a:lnTo>
                  <a:pt x="311" y="123"/>
                </a:lnTo>
                <a:lnTo>
                  <a:pt x="311" y="123"/>
                </a:lnTo>
                <a:lnTo>
                  <a:pt x="311" y="118"/>
                </a:lnTo>
                <a:lnTo>
                  <a:pt x="311" y="112"/>
                </a:lnTo>
                <a:lnTo>
                  <a:pt x="313" y="105"/>
                </a:lnTo>
                <a:lnTo>
                  <a:pt x="311" y="98"/>
                </a:lnTo>
                <a:lnTo>
                  <a:pt x="311" y="98"/>
                </a:lnTo>
                <a:lnTo>
                  <a:pt x="309" y="78"/>
                </a:lnTo>
                <a:lnTo>
                  <a:pt x="309" y="78"/>
                </a:lnTo>
                <a:lnTo>
                  <a:pt x="296" y="53"/>
                </a:lnTo>
                <a:lnTo>
                  <a:pt x="285" y="34"/>
                </a:lnTo>
                <a:lnTo>
                  <a:pt x="280" y="26"/>
                </a:lnTo>
                <a:lnTo>
                  <a:pt x="276" y="20"/>
                </a:lnTo>
                <a:lnTo>
                  <a:pt x="276" y="20"/>
                </a:lnTo>
                <a:lnTo>
                  <a:pt x="270" y="17"/>
                </a:lnTo>
                <a:lnTo>
                  <a:pt x="265" y="15"/>
                </a:lnTo>
                <a:lnTo>
                  <a:pt x="251" y="11"/>
                </a:lnTo>
                <a:lnTo>
                  <a:pt x="228" y="5"/>
                </a:lnTo>
                <a:lnTo>
                  <a:pt x="228" y="5"/>
                </a:lnTo>
                <a:lnTo>
                  <a:pt x="211" y="1"/>
                </a:lnTo>
                <a:lnTo>
                  <a:pt x="202" y="0"/>
                </a:lnTo>
                <a:lnTo>
                  <a:pt x="191" y="1"/>
                </a:lnTo>
                <a:lnTo>
                  <a:pt x="191" y="1"/>
                </a:lnTo>
                <a:lnTo>
                  <a:pt x="182" y="2"/>
                </a:lnTo>
                <a:lnTo>
                  <a:pt x="171" y="8"/>
                </a:lnTo>
                <a:lnTo>
                  <a:pt x="143" y="23"/>
                </a:lnTo>
                <a:lnTo>
                  <a:pt x="129" y="33"/>
                </a:lnTo>
                <a:lnTo>
                  <a:pt x="116" y="42"/>
                </a:lnTo>
                <a:lnTo>
                  <a:pt x="107" y="50"/>
                </a:lnTo>
                <a:lnTo>
                  <a:pt x="103" y="54"/>
                </a:lnTo>
                <a:lnTo>
                  <a:pt x="101" y="57"/>
                </a:lnTo>
                <a:lnTo>
                  <a:pt x="101" y="57"/>
                </a:lnTo>
                <a:lnTo>
                  <a:pt x="100" y="65"/>
                </a:lnTo>
                <a:lnTo>
                  <a:pt x="100" y="76"/>
                </a:lnTo>
                <a:lnTo>
                  <a:pt x="101" y="102"/>
                </a:lnTo>
                <a:lnTo>
                  <a:pt x="105" y="134"/>
                </a:lnTo>
                <a:lnTo>
                  <a:pt x="105" y="134"/>
                </a:lnTo>
                <a:lnTo>
                  <a:pt x="73" y="155"/>
                </a:lnTo>
                <a:lnTo>
                  <a:pt x="52" y="168"/>
                </a:lnTo>
                <a:lnTo>
                  <a:pt x="48" y="174"/>
                </a:lnTo>
                <a:lnTo>
                  <a:pt x="48" y="175"/>
                </a:lnTo>
                <a:lnTo>
                  <a:pt x="49" y="175"/>
                </a:lnTo>
                <a:lnTo>
                  <a:pt x="49" y="175"/>
                </a:lnTo>
                <a:lnTo>
                  <a:pt x="66" y="174"/>
                </a:lnTo>
                <a:lnTo>
                  <a:pt x="89" y="171"/>
                </a:lnTo>
                <a:lnTo>
                  <a:pt x="118" y="167"/>
                </a:lnTo>
                <a:lnTo>
                  <a:pt x="118" y="167"/>
                </a:lnTo>
                <a:lnTo>
                  <a:pt x="115" y="175"/>
                </a:lnTo>
                <a:lnTo>
                  <a:pt x="114" y="181"/>
                </a:lnTo>
                <a:lnTo>
                  <a:pt x="114" y="183"/>
                </a:lnTo>
                <a:lnTo>
                  <a:pt x="114" y="183"/>
                </a:lnTo>
                <a:lnTo>
                  <a:pt x="112" y="185"/>
                </a:lnTo>
                <a:lnTo>
                  <a:pt x="108" y="188"/>
                </a:lnTo>
                <a:lnTo>
                  <a:pt x="100" y="190"/>
                </a:lnTo>
                <a:lnTo>
                  <a:pt x="89" y="192"/>
                </a:lnTo>
                <a:lnTo>
                  <a:pt x="89" y="192"/>
                </a:lnTo>
                <a:lnTo>
                  <a:pt x="84" y="193"/>
                </a:lnTo>
                <a:lnTo>
                  <a:pt x="77" y="194"/>
                </a:lnTo>
                <a:lnTo>
                  <a:pt x="70" y="198"/>
                </a:lnTo>
                <a:lnTo>
                  <a:pt x="63" y="203"/>
                </a:lnTo>
                <a:lnTo>
                  <a:pt x="57" y="207"/>
                </a:lnTo>
                <a:lnTo>
                  <a:pt x="52" y="212"/>
                </a:lnTo>
                <a:lnTo>
                  <a:pt x="49" y="216"/>
                </a:lnTo>
                <a:lnTo>
                  <a:pt x="49" y="220"/>
                </a:lnTo>
                <a:lnTo>
                  <a:pt x="49" y="220"/>
                </a:lnTo>
                <a:lnTo>
                  <a:pt x="51" y="223"/>
                </a:lnTo>
                <a:lnTo>
                  <a:pt x="53" y="226"/>
                </a:lnTo>
                <a:lnTo>
                  <a:pt x="60" y="233"/>
                </a:lnTo>
                <a:lnTo>
                  <a:pt x="63" y="236"/>
                </a:lnTo>
                <a:lnTo>
                  <a:pt x="63" y="238"/>
                </a:lnTo>
                <a:lnTo>
                  <a:pt x="60" y="244"/>
                </a:lnTo>
                <a:lnTo>
                  <a:pt x="53" y="249"/>
                </a:lnTo>
                <a:lnTo>
                  <a:pt x="53" y="249"/>
                </a:lnTo>
                <a:lnTo>
                  <a:pt x="41" y="256"/>
                </a:lnTo>
                <a:lnTo>
                  <a:pt x="36" y="257"/>
                </a:lnTo>
                <a:lnTo>
                  <a:pt x="34" y="262"/>
                </a:lnTo>
                <a:lnTo>
                  <a:pt x="29" y="273"/>
                </a:lnTo>
                <a:lnTo>
                  <a:pt x="29" y="273"/>
                </a:lnTo>
                <a:lnTo>
                  <a:pt x="23" y="290"/>
                </a:lnTo>
                <a:lnTo>
                  <a:pt x="19" y="308"/>
                </a:lnTo>
                <a:lnTo>
                  <a:pt x="15" y="322"/>
                </a:lnTo>
                <a:lnTo>
                  <a:pt x="12" y="327"/>
                </a:lnTo>
                <a:lnTo>
                  <a:pt x="8" y="330"/>
                </a:lnTo>
                <a:lnTo>
                  <a:pt x="8" y="330"/>
                </a:lnTo>
                <a:lnTo>
                  <a:pt x="7" y="334"/>
                </a:lnTo>
                <a:lnTo>
                  <a:pt x="5" y="345"/>
                </a:lnTo>
                <a:lnTo>
                  <a:pt x="3" y="381"/>
                </a:lnTo>
                <a:lnTo>
                  <a:pt x="1" y="430"/>
                </a:lnTo>
                <a:lnTo>
                  <a:pt x="0" y="488"/>
                </a:lnTo>
                <a:lnTo>
                  <a:pt x="0" y="598"/>
                </a:lnTo>
                <a:lnTo>
                  <a:pt x="0" y="655"/>
                </a:lnTo>
                <a:lnTo>
                  <a:pt x="0" y="655"/>
                </a:lnTo>
                <a:lnTo>
                  <a:pt x="8" y="695"/>
                </a:lnTo>
                <a:lnTo>
                  <a:pt x="22" y="765"/>
                </a:lnTo>
                <a:lnTo>
                  <a:pt x="36" y="835"/>
                </a:lnTo>
                <a:lnTo>
                  <a:pt x="40" y="860"/>
                </a:lnTo>
                <a:lnTo>
                  <a:pt x="41" y="871"/>
                </a:lnTo>
                <a:lnTo>
                  <a:pt x="41" y="871"/>
                </a:lnTo>
                <a:lnTo>
                  <a:pt x="41" y="875"/>
                </a:lnTo>
                <a:lnTo>
                  <a:pt x="44" y="881"/>
                </a:lnTo>
                <a:lnTo>
                  <a:pt x="52" y="899"/>
                </a:lnTo>
                <a:lnTo>
                  <a:pt x="79" y="949"/>
                </a:lnTo>
                <a:lnTo>
                  <a:pt x="118" y="1017"/>
                </a:lnTo>
                <a:lnTo>
                  <a:pt x="118" y="1017"/>
                </a:lnTo>
                <a:lnTo>
                  <a:pt x="122" y="1127"/>
                </a:lnTo>
                <a:lnTo>
                  <a:pt x="125" y="1205"/>
                </a:lnTo>
                <a:lnTo>
                  <a:pt x="126" y="1245"/>
                </a:lnTo>
                <a:lnTo>
                  <a:pt x="126" y="1245"/>
                </a:lnTo>
                <a:lnTo>
                  <a:pt x="107" y="1381"/>
                </a:lnTo>
                <a:lnTo>
                  <a:pt x="95" y="1468"/>
                </a:lnTo>
                <a:lnTo>
                  <a:pt x="89" y="1510"/>
                </a:lnTo>
                <a:lnTo>
                  <a:pt x="89" y="1510"/>
                </a:lnTo>
                <a:lnTo>
                  <a:pt x="89" y="1529"/>
                </a:lnTo>
                <a:lnTo>
                  <a:pt x="86" y="1569"/>
                </a:lnTo>
                <a:lnTo>
                  <a:pt x="81" y="1632"/>
                </a:lnTo>
                <a:lnTo>
                  <a:pt x="81" y="1632"/>
                </a:lnTo>
                <a:lnTo>
                  <a:pt x="77" y="1654"/>
                </a:lnTo>
                <a:lnTo>
                  <a:pt x="77" y="1667"/>
                </a:lnTo>
                <a:lnTo>
                  <a:pt x="77" y="1674"/>
                </a:lnTo>
                <a:lnTo>
                  <a:pt x="77" y="1681"/>
                </a:lnTo>
                <a:lnTo>
                  <a:pt x="77" y="1681"/>
                </a:lnTo>
                <a:lnTo>
                  <a:pt x="78" y="1688"/>
                </a:lnTo>
                <a:lnTo>
                  <a:pt x="77" y="1692"/>
                </a:lnTo>
                <a:lnTo>
                  <a:pt x="74" y="1700"/>
                </a:lnTo>
                <a:lnTo>
                  <a:pt x="74" y="1703"/>
                </a:lnTo>
                <a:lnTo>
                  <a:pt x="77" y="1706"/>
                </a:lnTo>
                <a:lnTo>
                  <a:pt x="81" y="1707"/>
                </a:lnTo>
                <a:lnTo>
                  <a:pt x="89" y="1710"/>
                </a:lnTo>
                <a:lnTo>
                  <a:pt x="89" y="1710"/>
                </a:lnTo>
                <a:lnTo>
                  <a:pt x="108" y="1711"/>
                </a:lnTo>
                <a:lnTo>
                  <a:pt x="140" y="1711"/>
                </a:lnTo>
                <a:lnTo>
                  <a:pt x="225" y="1710"/>
                </a:lnTo>
                <a:lnTo>
                  <a:pt x="269" y="1707"/>
                </a:lnTo>
                <a:lnTo>
                  <a:pt x="307" y="1704"/>
                </a:lnTo>
                <a:lnTo>
                  <a:pt x="335" y="1702"/>
                </a:lnTo>
                <a:lnTo>
                  <a:pt x="344" y="1699"/>
                </a:lnTo>
                <a:lnTo>
                  <a:pt x="348" y="1698"/>
                </a:lnTo>
                <a:lnTo>
                  <a:pt x="348" y="1698"/>
                </a:lnTo>
                <a:close/>
                <a:moveTo>
                  <a:pt x="304" y="229"/>
                </a:moveTo>
                <a:lnTo>
                  <a:pt x="324" y="229"/>
                </a:lnTo>
                <a:lnTo>
                  <a:pt x="315" y="256"/>
                </a:lnTo>
                <a:lnTo>
                  <a:pt x="324" y="264"/>
                </a:lnTo>
                <a:lnTo>
                  <a:pt x="344" y="264"/>
                </a:lnTo>
                <a:lnTo>
                  <a:pt x="348" y="285"/>
                </a:lnTo>
                <a:lnTo>
                  <a:pt x="348" y="285"/>
                </a:lnTo>
                <a:lnTo>
                  <a:pt x="351" y="290"/>
                </a:lnTo>
                <a:lnTo>
                  <a:pt x="354" y="294"/>
                </a:lnTo>
                <a:lnTo>
                  <a:pt x="357" y="299"/>
                </a:lnTo>
                <a:lnTo>
                  <a:pt x="358" y="301"/>
                </a:lnTo>
                <a:lnTo>
                  <a:pt x="357" y="301"/>
                </a:lnTo>
                <a:lnTo>
                  <a:pt x="357" y="301"/>
                </a:lnTo>
                <a:lnTo>
                  <a:pt x="344" y="304"/>
                </a:lnTo>
                <a:lnTo>
                  <a:pt x="339" y="307"/>
                </a:lnTo>
                <a:lnTo>
                  <a:pt x="337" y="308"/>
                </a:lnTo>
                <a:lnTo>
                  <a:pt x="336" y="310"/>
                </a:lnTo>
                <a:lnTo>
                  <a:pt x="336" y="310"/>
                </a:lnTo>
                <a:lnTo>
                  <a:pt x="331" y="340"/>
                </a:lnTo>
                <a:lnTo>
                  <a:pt x="324" y="375"/>
                </a:lnTo>
                <a:lnTo>
                  <a:pt x="324" y="375"/>
                </a:lnTo>
                <a:lnTo>
                  <a:pt x="315" y="428"/>
                </a:lnTo>
                <a:lnTo>
                  <a:pt x="315" y="428"/>
                </a:lnTo>
                <a:lnTo>
                  <a:pt x="311" y="426"/>
                </a:lnTo>
                <a:lnTo>
                  <a:pt x="300" y="422"/>
                </a:lnTo>
                <a:lnTo>
                  <a:pt x="293" y="419"/>
                </a:lnTo>
                <a:lnTo>
                  <a:pt x="289" y="415"/>
                </a:lnTo>
                <a:lnTo>
                  <a:pt x="285" y="411"/>
                </a:lnTo>
                <a:lnTo>
                  <a:pt x="284" y="407"/>
                </a:lnTo>
                <a:lnTo>
                  <a:pt x="284" y="407"/>
                </a:lnTo>
                <a:lnTo>
                  <a:pt x="284" y="390"/>
                </a:lnTo>
                <a:lnTo>
                  <a:pt x="284" y="382"/>
                </a:lnTo>
                <a:lnTo>
                  <a:pt x="284" y="375"/>
                </a:lnTo>
                <a:lnTo>
                  <a:pt x="284" y="375"/>
                </a:lnTo>
                <a:lnTo>
                  <a:pt x="284" y="370"/>
                </a:lnTo>
                <a:lnTo>
                  <a:pt x="284" y="366"/>
                </a:lnTo>
                <a:lnTo>
                  <a:pt x="282" y="363"/>
                </a:lnTo>
                <a:lnTo>
                  <a:pt x="280" y="359"/>
                </a:lnTo>
                <a:lnTo>
                  <a:pt x="280" y="359"/>
                </a:lnTo>
                <a:lnTo>
                  <a:pt x="274" y="352"/>
                </a:lnTo>
                <a:lnTo>
                  <a:pt x="269" y="348"/>
                </a:lnTo>
                <a:lnTo>
                  <a:pt x="265" y="342"/>
                </a:lnTo>
                <a:lnTo>
                  <a:pt x="263" y="338"/>
                </a:lnTo>
                <a:lnTo>
                  <a:pt x="263" y="338"/>
                </a:lnTo>
                <a:lnTo>
                  <a:pt x="265" y="330"/>
                </a:lnTo>
                <a:lnTo>
                  <a:pt x="267" y="322"/>
                </a:lnTo>
                <a:lnTo>
                  <a:pt x="267" y="322"/>
                </a:lnTo>
                <a:lnTo>
                  <a:pt x="270" y="316"/>
                </a:lnTo>
                <a:lnTo>
                  <a:pt x="273" y="312"/>
                </a:lnTo>
                <a:lnTo>
                  <a:pt x="274" y="311"/>
                </a:lnTo>
                <a:lnTo>
                  <a:pt x="274" y="310"/>
                </a:lnTo>
                <a:lnTo>
                  <a:pt x="274" y="308"/>
                </a:lnTo>
                <a:lnTo>
                  <a:pt x="272" y="305"/>
                </a:lnTo>
                <a:lnTo>
                  <a:pt x="272" y="305"/>
                </a:lnTo>
                <a:lnTo>
                  <a:pt x="262" y="296"/>
                </a:lnTo>
                <a:lnTo>
                  <a:pt x="255" y="289"/>
                </a:lnTo>
                <a:lnTo>
                  <a:pt x="255" y="289"/>
                </a:lnTo>
                <a:lnTo>
                  <a:pt x="252" y="286"/>
                </a:lnTo>
                <a:lnTo>
                  <a:pt x="251" y="281"/>
                </a:lnTo>
                <a:lnTo>
                  <a:pt x="251" y="281"/>
                </a:lnTo>
                <a:lnTo>
                  <a:pt x="252" y="275"/>
                </a:lnTo>
                <a:lnTo>
                  <a:pt x="256" y="267"/>
                </a:lnTo>
                <a:lnTo>
                  <a:pt x="261" y="259"/>
                </a:lnTo>
                <a:lnTo>
                  <a:pt x="263" y="256"/>
                </a:lnTo>
                <a:lnTo>
                  <a:pt x="263" y="256"/>
                </a:lnTo>
                <a:lnTo>
                  <a:pt x="267" y="259"/>
                </a:lnTo>
                <a:lnTo>
                  <a:pt x="277" y="260"/>
                </a:lnTo>
                <a:lnTo>
                  <a:pt x="287" y="262"/>
                </a:lnTo>
                <a:lnTo>
                  <a:pt x="292" y="260"/>
                </a:lnTo>
                <a:lnTo>
                  <a:pt x="292" y="260"/>
                </a:lnTo>
                <a:lnTo>
                  <a:pt x="295" y="256"/>
                </a:lnTo>
                <a:lnTo>
                  <a:pt x="296" y="249"/>
                </a:lnTo>
                <a:lnTo>
                  <a:pt x="300" y="241"/>
                </a:lnTo>
                <a:lnTo>
                  <a:pt x="300" y="229"/>
                </a:lnTo>
                <a:lnTo>
                  <a:pt x="304" y="2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pptx739_喫煙する人のシルエット</dc:title>
  <dc:subject>pptx739_喫煙する人のシルエット</dc:subject>
  <dc:creator>http://www.digipot.net</dc:creator>
  <cp:lastModifiedBy/>
  <cp:revision>1</cp:revision>
  <dcterms:created xsi:type="dcterms:W3CDTF">2014-01-30T05:12:09Z</dcterms:created>
  <dcterms:modified xsi:type="dcterms:W3CDTF">2018-04-10T00:55:49Z</dcterms:modified>
  <cp:category/>
  <cp:version>1</cp:version>
</cp:coreProperties>
</file>