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01A1A4D2-FB51-4C6F-8BBD-38C9C1983A49}"/>
              </a:ext>
            </a:extLst>
          </p:cNvPr>
          <p:cNvSpPr>
            <a:spLocks/>
          </p:cNvSpPr>
          <p:nvPr/>
        </p:nvSpPr>
        <p:spPr bwMode="auto">
          <a:xfrm>
            <a:off x="2719041" y="770485"/>
            <a:ext cx="849660" cy="1685706"/>
          </a:xfrm>
          <a:custGeom>
            <a:avLst/>
            <a:gdLst>
              <a:gd name="T0" fmla="*/ 351 w 874"/>
              <a:gd name="T1" fmla="*/ 4 h 1734"/>
              <a:gd name="T2" fmla="*/ 312 w 874"/>
              <a:gd name="T3" fmla="*/ 37 h 1734"/>
              <a:gd name="T4" fmla="*/ 284 w 874"/>
              <a:gd name="T5" fmla="*/ 134 h 1734"/>
              <a:gd name="T6" fmla="*/ 283 w 874"/>
              <a:gd name="T7" fmla="*/ 205 h 1734"/>
              <a:gd name="T8" fmla="*/ 276 w 874"/>
              <a:gd name="T9" fmla="*/ 283 h 1734"/>
              <a:gd name="T10" fmla="*/ 115 w 874"/>
              <a:gd name="T11" fmla="*/ 361 h 1734"/>
              <a:gd name="T12" fmla="*/ 58 w 874"/>
              <a:gd name="T13" fmla="*/ 355 h 1734"/>
              <a:gd name="T14" fmla="*/ 6 w 874"/>
              <a:gd name="T15" fmla="*/ 385 h 1734"/>
              <a:gd name="T16" fmla="*/ 12 w 874"/>
              <a:gd name="T17" fmla="*/ 441 h 1734"/>
              <a:gd name="T18" fmla="*/ 26 w 874"/>
              <a:gd name="T19" fmla="*/ 523 h 1734"/>
              <a:gd name="T20" fmla="*/ 0 w 874"/>
              <a:gd name="T21" fmla="*/ 639 h 1734"/>
              <a:gd name="T22" fmla="*/ 30 w 874"/>
              <a:gd name="T23" fmla="*/ 702 h 1734"/>
              <a:gd name="T24" fmla="*/ 56 w 874"/>
              <a:gd name="T25" fmla="*/ 835 h 1734"/>
              <a:gd name="T26" fmla="*/ 105 w 874"/>
              <a:gd name="T27" fmla="*/ 856 h 1734"/>
              <a:gd name="T28" fmla="*/ 128 w 874"/>
              <a:gd name="T29" fmla="*/ 1189 h 1734"/>
              <a:gd name="T30" fmla="*/ 61 w 874"/>
              <a:gd name="T31" fmla="*/ 1213 h 1734"/>
              <a:gd name="T32" fmla="*/ 42 w 874"/>
              <a:gd name="T33" fmla="*/ 1247 h 1734"/>
              <a:gd name="T34" fmla="*/ 35 w 874"/>
              <a:gd name="T35" fmla="*/ 1343 h 1734"/>
              <a:gd name="T36" fmla="*/ 22 w 874"/>
              <a:gd name="T37" fmla="*/ 1368 h 1734"/>
              <a:gd name="T38" fmla="*/ 41 w 874"/>
              <a:gd name="T39" fmla="*/ 1723 h 1734"/>
              <a:gd name="T40" fmla="*/ 95 w 874"/>
              <a:gd name="T41" fmla="*/ 1734 h 1734"/>
              <a:gd name="T42" fmla="*/ 125 w 874"/>
              <a:gd name="T43" fmla="*/ 1692 h 1734"/>
              <a:gd name="T44" fmla="*/ 230 w 874"/>
              <a:gd name="T45" fmla="*/ 1603 h 1734"/>
              <a:gd name="T46" fmla="*/ 468 w 874"/>
              <a:gd name="T47" fmla="*/ 1611 h 1734"/>
              <a:gd name="T48" fmla="*/ 526 w 874"/>
              <a:gd name="T49" fmla="*/ 1655 h 1734"/>
              <a:gd name="T50" fmla="*/ 586 w 874"/>
              <a:gd name="T51" fmla="*/ 1646 h 1734"/>
              <a:gd name="T52" fmla="*/ 605 w 874"/>
              <a:gd name="T53" fmla="*/ 1651 h 1734"/>
              <a:gd name="T54" fmla="*/ 659 w 874"/>
              <a:gd name="T55" fmla="*/ 1651 h 1734"/>
              <a:gd name="T56" fmla="*/ 707 w 874"/>
              <a:gd name="T57" fmla="*/ 1613 h 1734"/>
              <a:gd name="T58" fmla="*/ 746 w 874"/>
              <a:gd name="T59" fmla="*/ 1645 h 1734"/>
              <a:gd name="T60" fmla="*/ 779 w 874"/>
              <a:gd name="T61" fmla="*/ 1721 h 1734"/>
              <a:gd name="T62" fmla="*/ 857 w 874"/>
              <a:gd name="T63" fmla="*/ 1718 h 1734"/>
              <a:gd name="T64" fmla="*/ 873 w 874"/>
              <a:gd name="T65" fmla="*/ 1640 h 1734"/>
              <a:gd name="T66" fmla="*/ 864 w 874"/>
              <a:gd name="T67" fmla="*/ 1409 h 1734"/>
              <a:gd name="T68" fmla="*/ 815 w 874"/>
              <a:gd name="T69" fmla="*/ 1383 h 1734"/>
              <a:gd name="T70" fmla="*/ 821 w 874"/>
              <a:gd name="T71" fmla="*/ 1353 h 1734"/>
              <a:gd name="T72" fmla="*/ 801 w 874"/>
              <a:gd name="T73" fmla="*/ 1299 h 1734"/>
              <a:gd name="T74" fmla="*/ 789 w 874"/>
              <a:gd name="T75" fmla="*/ 1216 h 1734"/>
              <a:gd name="T76" fmla="*/ 762 w 874"/>
              <a:gd name="T77" fmla="*/ 1173 h 1734"/>
              <a:gd name="T78" fmla="*/ 683 w 874"/>
              <a:gd name="T79" fmla="*/ 1144 h 1734"/>
              <a:gd name="T80" fmla="*/ 698 w 874"/>
              <a:gd name="T81" fmla="*/ 1109 h 1734"/>
              <a:gd name="T82" fmla="*/ 713 w 874"/>
              <a:gd name="T83" fmla="*/ 1088 h 1734"/>
              <a:gd name="T84" fmla="*/ 692 w 874"/>
              <a:gd name="T85" fmla="*/ 911 h 1734"/>
              <a:gd name="T86" fmla="*/ 703 w 874"/>
              <a:gd name="T87" fmla="*/ 852 h 1734"/>
              <a:gd name="T88" fmla="*/ 767 w 874"/>
              <a:gd name="T89" fmla="*/ 836 h 1734"/>
              <a:gd name="T90" fmla="*/ 792 w 874"/>
              <a:gd name="T91" fmla="*/ 781 h 1734"/>
              <a:gd name="T92" fmla="*/ 759 w 874"/>
              <a:gd name="T93" fmla="*/ 692 h 1734"/>
              <a:gd name="T94" fmla="*/ 731 w 874"/>
              <a:gd name="T95" fmla="*/ 614 h 1734"/>
              <a:gd name="T96" fmla="*/ 728 w 874"/>
              <a:gd name="T97" fmla="*/ 511 h 1734"/>
              <a:gd name="T98" fmla="*/ 674 w 874"/>
              <a:gd name="T99" fmla="*/ 419 h 1734"/>
              <a:gd name="T100" fmla="*/ 713 w 874"/>
              <a:gd name="T101" fmla="*/ 402 h 1734"/>
              <a:gd name="T102" fmla="*/ 726 w 874"/>
              <a:gd name="T103" fmla="*/ 353 h 1734"/>
              <a:gd name="T104" fmla="*/ 687 w 874"/>
              <a:gd name="T105" fmla="*/ 303 h 1734"/>
              <a:gd name="T106" fmla="*/ 621 w 874"/>
              <a:gd name="T107" fmla="*/ 312 h 1734"/>
              <a:gd name="T108" fmla="*/ 575 w 874"/>
              <a:gd name="T109" fmla="*/ 349 h 1734"/>
              <a:gd name="T110" fmla="*/ 520 w 874"/>
              <a:gd name="T111" fmla="*/ 288 h 1734"/>
              <a:gd name="T112" fmla="*/ 514 w 874"/>
              <a:gd name="T113" fmla="*/ 183 h 1734"/>
              <a:gd name="T114" fmla="*/ 545 w 874"/>
              <a:gd name="T115" fmla="*/ 146 h 1734"/>
              <a:gd name="T116" fmla="*/ 519 w 874"/>
              <a:gd name="T117" fmla="*/ 109 h 1734"/>
              <a:gd name="T118" fmla="*/ 526 w 874"/>
              <a:gd name="T119" fmla="*/ 33 h 1734"/>
              <a:gd name="T120" fmla="*/ 479 w 874"/>
              <a:gd name="T121" fmla="*/ 5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4" h="1734">
                <a:moveTo>
                  <a:pt x="421" y="1"/>
                </a:moveTo>
                <a:lnTo>
                  <a:pt x="421" y="1"/>
                </a:lnTo>
                <a:lnTo>
                  <a:pt x="411" y="1"/>
                </a:lnTo>
                <a:lnTo>
                  <a:pt x="390" y="0"/>
                </a:lnTo>
                <a:lnTo>
                  <a:pt x="376" y="0"/>
                </a:lnTo>
                <a:lnTo>
                  <a:pt x="364" y="1"/>
                </a:lnTo>
                <a:lnTo>
                  <a:pt x="351" y="4"/>
                </a:lnTo>
                <a:lnTo>
                  <a:pt x="341" y="9"/>
                </a:lnTo>
                <a:lnTo>
                  <a:pt x="341" y="9"/>
                </a:lnTo>
                <a:lnTo>
                  <a:pt x="328" y="17"/>
                </a:lnTo>
                <a:lnTo>
                  <a:pt x="319" y="26"/>
                </a:lnTo>
                <a:lnTo>
                  <a:pt x="314" y="32"/>
                </a:lnTo>
                <a:lnTo>
                  <a:pt x="312" y="37"/>
                </a:lnTo>
                <a:lnTo>
                  <a:pt x="312" y="37"/>
                </a:lnTo>
                <a:lnTo>
                  <a:pt x="303" y="79"/>
                </a:lnTo>
                <a:lnTo>
                  <a:pt x="295" y="104"/>
                </a:lnTo>
                <a:lnTo>
                  <a:pt x="293" y="117"/>
                </a:lnTo>
                <a:lnTo>
                  <a:pt x="293" y="117"/>
                </a:lnTo>
                <a:lnTo>
                  <a:pt x="290" y="119"/>
                </a:lnTo>
                <a:lnTo>
                  <a:pt x="287" y="127"/>
                </a:lnTo>
                <a:lnTo>
                  <a:pt x="284" y="134"/>
                </a:lnTo>
                <a:lnTo>
                  <a:pt x="283" y="139"/>
                </a:lnTo>
                <a:lnTo>
                  <a:pt x="283" y="139"/>
                </a:lnTo>
                <a:lnTo>
                  <a:pt x="280" y="169"/>
                </a:lnTo>
                <a:lnTo>
                  <a:pt x="279" y="187"/>
                </a:lnTo>
                <a:lnTo>
                  <a:pt x="279" y="199"/>
                </a:lnTo>
                <a:lnTo>
                  <a:pt x="279" y="199"/>
                </a:lnTo>
                <a:lnTo>
                  <a:pt x="283" y="205"/>
                </a:lnTo>
                <a:lnTo>
                  <a:pt x="292" y="215"/>
                </a:lnTo>
                <a:lnTo>
                  <a:pt x="302" y="228"/>
                </a:lnTo>
                <a:lnTo>
                  <a:pt x="302" y="228"/>
                </a:lnTo>
                <a:lnTo>
                  <a:pt x="292" y="252"/>
                </a:lnTo>
                <a:lnTo>
                  <a:pt x="283" y="271"/>
                </a:lnTo>
                <a:lnTo>
                  <a:pt x="276" y="283"/>
                </a:lnTo>
                <a:lnTo>
                  <a:pt x="276" y="283"/>
                </a:lnTo>
                <a:lnTo>
                  <a:pt x="259" y="310"/>
                </a:lnTo>
                <a:lnTo>
                  <a:pt x="151" y="356"/>
                </a:lnTo>
                <a:lnTo>
                  <a:pt x="125" y="373"/>
                </a:lnTo>
                <a:lnTo>
                  <a:pt x="125" y="373"/>
                </a:lnTo>
                <a:lnTo>
                  <a:pt x="124" y="370"/>
                </a:lnTo>
                <a:lnTo>
                  <a:pt x="119" y="364"/>
                </a:lnTo>
                <a:lnTo>
                  <a:pt x="115" y="361"/>
                </a:lnTo>
                <a:lnTo>
                  <a:pt x="110" y="358"/>
                </a:lnTo>
                <a:lnTo>
                  <a:pt x="104" y="355"/>
                </a:lnTo>
                <a:lnTo>
                  <a:pt x="95" y="353"/>
                </a:lnTo>
                <a:lnTo>
                  <a:pt x="95" y="353"/>
                </a:lnTo>
                <a:lnTo>
                  <a:pt x="84" y="351"/>
                </a:lnTo>
                <a:lnTo>
                  <a:pt x="72" y="353"/>
                </a:lnTo>
                <a:lnTo>
                  <a:pt x="58" y="355"/>
                </a:lnTo>
                <a:lnTo>
                  <a:pt x="44" y="359"/>
                </a:lnTo>
                <a:lnTo>
                  <a:pt x="32" y="364"/>
                </a:lnTo>
                <a:lnTo>
                  <a:pt x="21" y="370"/>
                </a:lnTo>
                <a:lnTo>
                  <a:pt x="12" y="378"/>
                </a:lnTo>
                <a:lnTo>
                  <a:pt x="8" y="381"/>
                </a:lnTo>
                <a:lnTo>
                  <a:pt x="6" y="385"/>
                </a:lnTo>
                <a:lnTo>
                  <a:pt x="6" y="385"/>
                </a:lnTo>
                <a:lnTo>
                  <a:pt x="3" y="394"/>
                </a:lnTo>
                <a:lnTo>
                  <a:pt x="2" y="402"/>
                </a:lnTo>
                <a:lnTo>
                  <a:pt x="3" y="411"/>
                </a:lnTo>
                <a:lnTo>
                  <a:pt x="5" y="420"/>
                </a:lnTo>
                <a:lnTo>
                  <a:pt x="6" y="429"/>
                </a:lnTo>
                <a:lnTo>
                  <a:pt x="10" y="435"/>
                </a:lnTo>
                <a:lnTo>
                  <a:pt x="12" y="441"/>
                </a:lnTo>
                <a:lnTo>
                  <a:pt x="16" y="445"/>
                </a:lnTo>
                <a:lnTo>
                  <a:pt x="16" y="445"/>
                </a:lnTo>
                <a:lnTo>
                  <a:pt x="23" y="450"/>
                </a:lnTo>
                <a:lnTo>
                  <a:pt x="32" y="452"/>
                </a:lnTo>
                <a:lnTo>
                  <a:pt x="40" y="455"/>
                </a:lnTo>
                <a:lnTo>
                  <a:pt x="46" y="465"/>
                </a:lnTo>
                <a:lnTo>
                  <a:pt x="26" y="523"/>
                </a:lnTo>
                <a:lnTo>
                  <a:pt x="26" y="523"/>
                </a:lnTo>
                <a:lnTo>
                  <a:pt x="30" y="556"/>
                </a:lnTo>
                <a:lnTo>
                  <a:pt x="30" y="556"/>
                </a:lnTo>
                <a:lnTo>
                  <a:pt x="27" y="565"/>
                </a:lnTo>
                <a:lnTo>
                  <a:pt x="23" y="583"/>
                </a:lnTo>
                <a:lnTo>
                  <a:pt x="16" y="605"/>
                </a:lnTo>
                <a:lnTo>
                  <a:pt x="0" y="639"/>
                </a:lnTo>
                <a:lnTo>
                  <a:pt x="0" y="639"/>
                </a:lnTo>
                <a:lnTo>
                  <a:pt x="2" y="647"/>
                </a:lnTo>
                <a:lnTo>
                  <a:pt x="8" y="668"/>
                </a:lnTo>
                <a:lnTo>
                  <a:pt x="13" y="680"/>
                </a:lnTo>
                <a:lnTo>
                  <a:pt x="20" y="689"/>
                </a:lnTo>
                <a:lnTo>
                  <a:pt x="26" y="698"/>
                </a:lnTo>
                <a:lnTo>
                  <a:pt x="30" y="702"/>
                </a:lnTo>
                <a:lnTo>
                  <a:pt x="32" y="704"/>
                </a:lnTo>
                <a:lnTo>
                  <a:pt x="32" y="704"/>
                </a:lnTo>
                <a:lnTo>
                  <a:pt x="46" y="711"/>
                </a:lnTo>
                <a:lnTo>
                  <a:pt x="56" y="714"/>
                </a:lnTo>
                <a:lnTo>
                  <a:pt x="66" y="717"/>
                </a:lnTo>
                <a:lnTo>
                  <a:pt x="56" y="779"/>
                </a:lnTo>
                <a:lnTo>
                  <a:pt x="56" y="835"/>
                </a:lnTo>
                <a:lnTo>
                  <a:pt x="56" y="835"/>
                </a:lnTo>
                <a:lnTo>
                  <a:pt x="59" y="845"/>
                </a:lnTo>
                <a:lnTo>
                  <a:pt x="63" y="851"/>
                </a:lnTo>
                <a:lnTo>
                  <a:pt x="66" y="853"/>
                </a:lnTo>
                <a:lnTo>
                  <a:pt x="69" y="855"/>
                </a:lnTo>
                <a:lnTo>
                  <a:pt x="69" y="855"/>
                </a:lnTo>
                <a:lnTo>
                  <a:pt x="105" y="856"/>
                </a:lnTo>
                <a:lnTo>
                  <a:pt x="125" y="856"/>
                </a:lnTo>
                <a:lnTo>
                  <a:pt x="135" y="855"/>
                </a:lnTo>
                <a:lnTo>
                  <a:pt x="135" y="855"/>
                </a:lnTo>
                <a:lnTo>
                  <a:pt x="128" y="953"/>
                </a:lnTo>
                <a:lnTo>
                  <a:pt x="118" y="1003"/>
                </a:lnTo>
                <a:lnTo>
                  <a:pt x="118" y="1088"/>
                </a:lnTo>
                <a:lnTo>
                  <a:pt x="128" y="1189"/>
                </a:lnTo>
                <a:lnTo>
                  <a:pt x="121" y="1199"/>
                </a:lnTo>
                <a:lnTo>
                  <a:pt x="121" y="1199"/>
                </a:lnTo>
                <a:lnTo>
                  <a:pt x="113" y="1199"/>
                </a:lnTo>
                <a:lnTo>
                  <a:pt x="94" y="1201"/>
                </a:lnTo>
                <a:lnTo>
                  <a:pt x="83" y="1204"/>
                </a:lnTo>
                <a:lnTo>
                  <a:pt x="72" y="1208"/>
                </a:lnTo>
                <a:lnTo>
                  <a:pt x="61" y="1213"/>
                </a:lnTo>
                <a:lnTo>
                  <a:pt x="57" y="1215"/>
                </a:lnTo>
                <a:lnTo>
                  <a:pt x="52" y="1219"/>
                </a:lnTo>
                <a:lnTo>
                  <a:pt x="52" y="1219"/>
                </a:lnTo>
                <a:lnTo>
                  <a:pt x="49" y="1224"/>
                </a:lnTo>
                <a:lnTo>
                  <a:pt x="46" y="1230"/>
                </a:lnTo>
                <a:lnTo>
                  <a:pt x="44" y="1239"/>
                </a:lnTo>
                <a:lnTo>
                  <a:pt x="42" y="1247"/>
                </a:lnTo>
                <a:lnTo>
                  <a:pt x="41" y="1268"/>
                </a:lnTo>
                <a:lnTo>
                  <a:pt x="40" y="1290"/>
                </a:lnTo>
                <a:lnTo>
                  <a:pt x="41" y="1327"/>
                </a:lnTo>
                <a:lnTo>
                  <a:pt x="42" y="1344"/>
                </a:lnTo>
                <a:lnTo>
                  <a:pt x="42" y="1344"/>
                </a:lnTo>
                <a:lnTo>
                  <a:pt x="41" y="1343"/>
                </a:lnTo>
                <a:lnTo>
                  <a:pt x="35" y="1343"/>
                </a:lnTo>
                <a:lnTo>
                  <a:pt x="31" y="1343"/>
                </a:lnTo>
                <a:lnTo>
                  <a:pt x="28" y="1344"/>
                </a:lnTo>
                <a:lnTo>
                  <a:pt x="25" y="1347"/>
                </a:lnTo>
                <a:lnTo>
                  <a:pt x="23" y="1350"/>
                </a:lnTo>
                <a:lnTo>
                  <a:pt x="23" y="1350"/>
                </a:lnTo>
                <a:lnTo>
                  <a:pt x="22" y="1355"/>
                </a:lnTo>
                <a:lnTo>
                  <a:pt x="22" y="1368"/>
                </a:lnTo>
                <a:lnTo>
                  <a:pt x="22" y="1408"/>
                </a:lnTo>
                <a:lnTo>
                  <a:pt x="26" y="1522"/>
                </a:lnTo>
                <a:lnTo>
                  <a:pt x="32" y="1698"/>
                </a:lnTo>
                <a:lnTo>
                  <a:pt x="32" y="1698"/>
                </a:lnTo>
                <a:lnTo>
                  <a:pt x="35" y="1709"/>
                </a:lnTo>
                <a:lnTo>
                  <a:pt x="38" y="1719"/>
                </a:lnTo>
                <a:lnTo>
                  <a:pt x="41" y="1723"/>
                </a:lnTo>
                <a:lnTo>
                  <a:pt x="44" y="1727"/>
                </a:lnTo>
                <a:lnTo>
                  <a:pt x="48" y="1729"/>
                </a:lnTo>
                <a:lnTo>
                  <a:pt x="52" y="1731"/>
                </a:lnTo>
                <a:lnTo>
                  <a:pt x="52" y="1731"/>
                </a:lnTo>
                <a:lnTo>
                  <a:pt x="64" y="1733"/>
                </a:lnTo>
                <a:lnTo>
                  <a:pt x="78" y="1734"/>
                </a:lnTo>
                <a:lnTo>
                  <a:pt x="95" y="1734"/>
                </a:lnTo>
                <a:lnTo>
                  <a:pt x="105" y="1728"/>
                </a:lnTo>
                <a:lnTo>
                  <a:pt x="105" y="1728"/>
                </a:lnTo>
                <a:lnTo>
                  <a:pt x="110" y="1723"/>
                </a:lnTo>
                <a:lnTo>
                  <a:pt x="115" y="1716"/>
                </a:lnTo>
                <a:lnTo>
                  <a:pt x="120" y="1706"/>
                </a:lnTo>
                <a:lnTo>
                  <a:pt x="125" y="1692"/>
                </a:lnTo>
                <a:lnTo>
                  <a:pt x="125" y="1692"/>
                </a:lnTo>
                <a:lnTo>
                  <a:pt x="129" y="1666"/>
                </a:lnTo>
                <a:lnTo>
                  <a:pt x="131" y="1630"/>
                </a:lnTo>
                <a:lnTo>
                  <a:pt x="135" y="1583"/>
                </a:lnTo>
                <a:lnTo>
                  <a:pt x="135" y="1583"/>
                </a:lnTo>
                <a:lnTo>
                  <a:pt x="175" y="1593"/>
                </a:lnTo>
                <a:lnTo>
                  <a:pt x="207" y="1599"/>
                </a:lnTo>
                <a:lnTo>
                  <a:pt x="230" y="1603"/>
                </a:lnTo>
                <a:lnTo>
                  <a:pt x="230" y="1603"/>
                </a:lnTo>
                <a:lnTo>
                  <a:pt x="244" y="1604"/>
                </a:lnTo>
                <a:lnTo>
                  <a:pt x="274" y="1604"/>
                </a:lnTo>
                <a:lnTo>
                  <a:pt x="354" y="1604"/>
                </a:lnTo>
                <a:lnTo>
                  <a:pt x="463" y="1603"/>
                </a:lnTo>
                <a:lnTo>
                  <a:pt x="463" y="1603"/>
                </a:lnTo>
                <a:lnTo>
                  <a:pt x="468" y="1611"/>
                </a:lnTo>
                <a:lnTo>
                  <a:pt x="473" y="1620"/>
                </a:lnTo>
                <a:lnTo>
                  <a:pt x="482" y="1629"/>
                </a:lnTo>
                <a:lnTo>
                  <a:pt x="492" y="1639"/>
                </a:lnTo>
                <a:lnTo>
                  <a:pt x="504" y="1647"/>
                </a:lnTo>
                <a:lnTo>
                  <a:pt x="512" y="1651"/>
                </a:lnTo>
                <a:lnTo>
                  <a:pt x="519" y="1654"/>
                </a:lnTo>
                <a:lnTo>
                  <a:pt x="526" y="1655"/>
                </a:lnTo>
                <a:lnTo>
                  <a:pt x="535" y="1656"/>
                </a:lnTo>
                <a:lnTo>
                  <a:pt x="535" y="1656"/>
                </a:lnTo>
                <a:lnTo>
                  <a:pt x="551" y="1655"/>
                </a:lnTo>
                <a:lnTo>
                  <a:pt x="565" y="1654"/>
                </a:lnTo>
                <a:lnTo>
                  <a:pt x="574" y="1651"/>
                </a:lnTo>
                <a:lnTo>
                  <a:pt x="581" y="1649"/>
                </a:lnTo>
                <a:lnTo>
                  <a:pt x="586" y="1646"/>
                </a:lnTo>
                <a:lnTo>
                  <a:pt x="590" y="1645"/>
                </a:lnTo>
                <a:lnTo>
                  <a:pt x="591" y="1642"/>
                </a:lnTo>
                <a:lnTo>
                  <a:pt x="591" y="1642"/>
                </a:lnTo>
                <a:lnTo>
                  <a:pt x="592" y="1645"/>
                </a:lnTo>
                <a:lnTo>
                  <a:pt x="595" y="1646"/>
                </a:lnTo>
                <a:lnTo>
                  <a:pt x="598" y="1649"/>
                </a:lnTo>
                <a:lnTo>
                  <a:pt x="605" y="1651"/>
                </a:lnTo>
                <a:lnTo>
                  <a:pt x="612" y="1654"/>
                </a:lnTo>
                <a:lnTo>
                  <a:pt x="623" y="1655"/>
                </a:lnTo>
                <a:lnTo>
                  <a:pt x="637" y="1656"/>
                </a:lnTo>
                <a:lnTo>
                  <a:pt x="637" y="1656"/>
                </a:lnTo>
                <a:lnTo>
                  <a:pt x="646" y="1655"/>
                </a:lnTo>
                <a:lnTo>
                  <a:pt x="653" y="1654"/>
                </a:lnTo>
                <a:lnTo>
                  <a:pt x="659" y="1651"/>
                </a:lnTo>
                <a:lnTo>
                  <a:pt x="667" y="1649"/>
                </a:lnTo>
                <a:lnTo>
                  <a:pt x="678" y="1642"/>
                </a:lnTo>
                <a:lnTo>
                  <a:pt x="688" y="1634"/>
                </a:lnTo>
                <a:lnTo>
                  <a:pt x="695" y="1626"/>
                </a:lnTo>
                <a:lnTo>
                  <a:pt x="702" y="1620"/>
                </a:lnTo>
                <a:lnTo>
                  <a:pt x="707" y="1613"/>
                </a:lnTo>
                <a:lnTo>
                  <a:pt x="707" y="1613"/>
                </a:lnTo>
                <a:lnTo>
                  <a:pt x="715" y="1626"/>
                </a:lnTo>
                <a:lnTo>
                  <a:pt x="723" y="1636"/>
                </a:lnTo>
                <a:lnTo>
                  <a:pt x="726" y="1640"/>
                </a:lnTo>
                <a:lnTo>
                  <a:pt x="729" y="1642"/>
                </a:lnTo>
                <a:lnTo>
                  <a:pt x="729" y="1642"/>
                </a:lnTo>
                <a:lnTo>
                  <a:pt x="738" y="1645"/>
                </a:lnTo>
                <a:lnTo>
                  <a:pt x="746" y="1645"/>
                </a:lnTo>
                <a:lnTo>
                  <a:pt x="756" y="1646"/>
                </a:lnTo>
                <a:lnTo>
                  <a:pt x="769" y="1708"/>
                </a:lnTo>
                <a:lnTo>
                  <a:pt x="769" y="1708"/>
                </a:lnTo>
                <a:lnTo>
                  <a:pt x="772" y="1714"/>
                </a:lnTo>
                <a:lnTo>
                  <a:pt x="775" y="1718"/>
                </a:lnTo>
                <a:lnTo>
                  <a:pt x="779" y="1721"/>
                </a:lnTo>
                <a:lnTo>
                  <a:pt x="779" y="1721"/>
                </a:lnTo>
                <a:lnTo>
                  <a:pt x="792" y="1722"/>
                </a:lnTo>
                <a:lnTo>
                  <a:pt x="817" y="1723"/>
                </a:lnTo>
                <a:lnTo>
                  <a:pt x="841" y="1723"/>
                </a:lnTo>
                <a:lnTo>
                  <a:pt x="849" y="1722"/>
                </a:lnTo>
                <a:lnTo>
                  <a:pt x="854" y="1721"/>
                </a:lnTo>
                <a:lnTo>
                  <a:pt x="854" y="1721"/>
                </a:lnTo>
                <a:lnTo>
                  <a:pt x="857" y="1718"/>
                </a:lnTo>
                <a:lnTo>
                  <a:pt x="859" y="1713"/>
                </a:lnTo>
                <a:lnTo>
                  <a:pt x="867" y="1701"/>
                </a:lnTo>
                <a:lnTo>
                  <a:pt x="873" y="1688"/>
                </a:lnTo>
                <a:lnTo>
                  <a:pt x="874" y="1683"/>
                </a:lnTo>
                <a:lnTo>
                  <a:pt x="874" y="1682"/>
                </a:lnTo>
                <a:lnTo>
                  <a:pt x="874" y="1682"/>
                </a:lnTo>
                <a:lnTo>
                  <a:pt x="873" y="1640"/>
                </a:lnTo>
                <a:lnTo>
                  <a:pt x="873" y="1549"/>
                </a:lnTo>
                <a:lnTo>
                  <a:pt x="872" y="1501"/>
                </a:lnTo>
                <a:lnTo>
                  <a:pt x="871" y="1456"/>
                </a:lnTo>
                <a:lnTo>
                  <a:pt x="868" y="1424"/>
                </a:lnTo>
                <a:lnTo>
                  <a:pt x="867" y="1414"/>
                </a:lnTo>
                <a:lnTo>
                  <a:pt x="864" y="1409"/>
                </a:lnTo>
                <a:lnTo>
                  <a:pt x="864" y="1409"/>
                </a:lnTo>
                <a:lnTo>
                  <a:pt x="859" y="1405"/>
                </a:lnTo>
                <a:lnTo>
                  <a:pt x="852" y="1403"/>
                </a:lnTo>
                <a:lnTo>
                  <a:pt x="843" y="1401"/>
                </a:lnTo>
                <a:lnTo>
                  <a:pt x="836" y="1400"/>
                </a:lnTo>
                <a:lnTo>
                  <a:pt x="821" y="1399"/>
                </a:lnTo>
                <a:lnTo>
                  <a:pt x="815" y="1400"/>
                </a:lnTo>
                <a:lnTo>
                  <a:pt x="815" y="1383"/>
                </a:lnTo>
                <a:lnTo>
                  <a:pt x="815" y="1383"/>
                </a:lnTo>
                <a:lnTo>
                  <a:pt x="818" y="1384"/>
                </a:lnTo>
                <a:lnTo>
                  <a:pt x="821" y="1383"/>
                </a:lnTo>
                <a:lnTo>
                  <a:pt x="822" y="1381"/>
                </a:lnTo>
                <a:lnTo>
                  <a:pt x="822" y="1380"/>
                </a:lnTo>
                <a:lnTo>
                  <a:pt x="822" y="1380"/>
                </a:lnTo>
                <a:lnTo>
                  <a:pt x="821" y="1353"/>
                </a:lnTo>
                <a:lnTo>
                  <a:pt x="818" y="1334"/>
                </a:lnTo>
                <a:lnTo>
                  <a:pt x="817" y="1327"/>
                </a:lnTo>
                <a:lnTo>
                  <a:pt x="815" y="1321"/>
                </a:lnTo>
                <a:lnTo>
                  <a:pt x="815" y="1321"/>
                </a:lnTo>
                <a:lnTo>
                  <a:pt x="810" y="1312"/>
                </a:lnTo>
                <a:lnTo>
                  <a:pt x="805" y="1304"/>
                </a:lnTo>
                <a:lnTo>
                  <a:pt x="801" y="1299"/>
                </a:lnTo>
                <a:lnTo>
                  <a:pt x="798" y="1295"/>
                </a:lnTo>
                <a:lnTo>
                  <a:pt x="798" y="1295"/>
                </a:lnTo>
                <a:lnTo>
                  <a:pt x="795" y="1258"/>
                </a:lnTo>
                <a:lnTo>
                  <a:pt x="792" y="1232"/>
                </a:lnTo>
                <a:lnTo>
                  <a:pt x="791" y="1222"/>
                </a:lnTo>
                <a:lnTo>
                  <a:pt x="789" y="1216"/>
                </a:lnTo>
                <a:lnTo>
                  <a:pt x="789" y="1216"/>
                </a:lnTo>
                <a:lnTo>
                  <a:pt x="784" y="1204"/>
                </a:lnTo>
                <a:lnTo>
                  <a:pt x="777" y="1190"/>
                </a:lnTo>
                <a:lnTo>
                  <a:pt x="775" y="1185"/>
                </a:lnTo>
                <a:lnTo>
                  <a:pt x="771" y="1179"/>
                </a:lnTo>
                <a:lnTo>
                  <a:pt x="766" y="1175"/>
                </a:lnTo>
                <a:lnTo>
                  <a:pt x="762" y="1173"/>
                </a:lnTo>
                <a:lnTo>
                  <a:pt x="762" y="1173"/>
                </a:lnTo>
                <a:lnTo>
                  <a:pt x="746" y="1170"/>
                </a:lnTo>
                <a:lnTo>
                  <a:pt x="721" y="1167"/>
                </a:lnTo>
                <a:lnTo>
                  <a:pt x="690" y="1163"/>
                </a:lnTo>
                <a:lnTo>
                  <a:pt x="690" y="1163"/>
                </a:lnTo>
                <a:lnTo>
                  <a:pt x="683" y="1153"/>
                </a:lnTo>
                <a:lnTo>
                  <a:pt x="683" y="1153"/>
                </a:lnTo>
                <a:lnTo>
                  <a:pt x="683" y="1144"/>
                </a:lnTo>
                <a:lnTo>
                  <a:pt x="684" y="1127"/>
                </a:lnTo>
                <a:lnTo>
                  <a:pt x="687" y="1101"/>
                </a:lnTo>
                <a:lnTo>
                  <a:pt x="687" y="1101"/>
                </a:lnTo>
                <a:lnTo>
                  <a:pt x="688" y="1103"/>
                </a:lnTo>
                <a:lnTo>
                  <a:pt x="692" y="1107"/>
                </a:lnTo>
                <a:lnTo>
                  <a:pt x="695" y="1108"/>
                </a:lnTo>
                <a:lnTo>
                  <a:pt x="698" y="1109"/>
                </a:lnTo>
                <a:lnTo>
                  <a:pt x="700" y="1109"/>
                </a:lnTo>
                <a:lnTo>
                  <a:pt x="703" y="1107"/>
                </a:lnTo>
                <a:lnTo>
                  <a:pt x="703" y="1107"/>
                </a:lnTo>
                <a:lnTo>
                  <a:pt x="708" y="1102"/>
                </a:lnTo>
                <a:lnTo>
                  <a:pt x="712" y="1097"/>
                </a:lnTo>
                <a:lnTo>
                  <a:pt x="713" y="1092"/>
                </a:lnTo>
                <a:lnTo>
                  <a:pt x="713" y="1088"/>
                </a:lnTo>
                <a:lnTo>
                  <a:pt x="713" y="1088"/>
                </a:lnTo>
                <a:lnTo>
                  <a:pt x="705" y="1008"/>
                </a:lnTo>
                <a:lnTo>
                  <a:pt x="699" y="952"/>
                </a:lnTo>
                <a:lnTo>
                  <a:pt x="697" y="929"/>
                </a:lnTo>
                <a:lnTo>
                  <a:pt x="693" y="917"/>
                </a:lnTo>
                <a:lnTo>
                  <a:pt x="693" y="917"/>
                </a:lnTo>
                <a:lnTo>
                  <a:pt x="692" y="911"/>
                </a:lnTo>
                <a:lnTo>
                  <a:pt x="692" y="903"/>
                </a:lnTo>
                <a:lnTo>
                  <a:pt x="692" y="897"/>
                </a:lnTo>
                <a:lnTo>
                  <a:pt x="694" y="891"/>
                </a:lnTo>
                <a:lnTo>
                  <a:pt x="698" y="881"/>
                </a:lnTo>
                <a:lnTo>
                  <a:pt x="700" y="875"/>
                </a:lnTo>
                <a:lnTo>
                  <a:pt x="700" y="875"/>
                </a:lnTo>
                <a:lnTo>
                  <a:pt x="703" y="852"/>
                </a:lnTo>
                <a:lnTo>
                  <a:pt x="707" y="835"/>
                </a:lnTo>
                <a:lnTo>
                  <a:pt x="707" y="835"/>
                </a:lnTo>
                <a:lnTo>
                  <a:pt x="725" y="837"/>
                </a:lnTo>
                <a:lnTo>
                  <a:pt x="741" y="839"/>
                </a:lnTo>
                <a:lnTo>
                  <a:pt x="756" y="839"/>
                </a:lnTo>
                <a:lnTo>
                  <a:pt x="756" y="839"/>
                </a:lnTo>
                <a:lnTo>
                  <a:pt x="767" y="836"/>
                </a:lnTo>
                <a:lnTo>
                  <a:pt x="777" y="832"/>
                </a:lnTo>
                <a:lnTo>
                  <a:pt x="784" y="827"/>
                </a:lnTo>
                <a:lnTo>
                  <a:pt x="789" y="822"/>
                </a:lnTo>
                <a:lnTo>
                  <a:pt x="789" y="822"/>
                </a:lnTo>
                <a:lnTo>
                  <a:pt x="790" y="816"/>
                </a:lnTo>
                <a:lnTo>
                  <a:pt x="791" y="807"/>
                </a:lnTo>
                <a:lnTo>
                  <a:pt x="792" y="781"/>
                </a:lnTo>
                <a:lnTo>
                  <a:pt x="792" y="747"/>
                </a:lnTo>
                <a:lnTo>
                  <a:pt x="792" y="747"/>
                </a:lnTo>
                <a:lnTo>
                  <a:pt x="780" y="723"/>
                </a:lnTo>
                <a:lnTo>
                  <a:pt x="770" y="704"/>
                </a:lnTo>
                <a:lnTo>
                  <a:pt x="762" y="694"/>
                </a:lnTo>
                <a:lnTo>
                  <a:pt x="762" y="694"/>
                </a:lnTo>
                <a:lnTo>
                  <a:pt x="759" y="692"/>
                </a:lnTo>
                <a:lnTo>
                  <a:pt x="755" y="691"/>
                </a:lnTo>
                <a:lnTo>
                  <a:pt x="744" y="689"/>
                </a:lnTo>
                <a:lnTo>
                  <a:pt x="729" y="691"/>
                </a:lnTo>
                <a:lnTo>
                  <a:pt x="729" y="691"/>
                </a:lnTo>
                <a:lnTo>
                  <a:pt x="730" y="655"/>
                </a:lnTo>
                <a:lnTo>
                  <a:pt x="730" y="626"/>
                </a:lnTo>
                <a:lnTo>
                  <a:pt x="731" y="614"/>
                </a:lnTo>
                <a:lnTo>
                  <a:pt x="733" y="605"/>
                </a:lnTo>
                <a:lnTo>
                  <a:pt x="733" y="605"/>
                </a:lnTo>
                <a:lnTo>
                  <a:pt x="739" y="576"/>
                </a:lnTo>
                <a:lnTo>
                  <a:pt x="743" y="556"/>
                </a:lnTo>
                <a:lnTo>
                  <a:pt x="743" y="556"/>
                </a:lnTo>
                <a:lnTo>
                  <a:pt x="739" y="542"/>
                </a:lnTo>
                <a:lnTo>
                  <a:pt x="728" y="511"/>
                </a:lnTo>
                <a:lnTo>
                  <a:pt x="716" y="478"/>
                </a:lnTo>
                <a:lnTo>
                  <a:pt x="707" y="455"/>
                </a:lnTo>
                <a:lnTo>
                  <a:pt x="707" y="455"/>
                </a:lnTo>
                <a:lnTo>
                  <a:pt x="703" y="447"/>
                </a:lnTo>
                <a:lnTo>
                  <a:pt x="697" y="440"/>
                </a:lnTo>
                <a:lnTo>
                  <a:pt x="685" y="427"/>
                </a:lnTo>
                <a:lnTo>
                  <a:pt x="674" y="419"/>
                </a:lnTo>
                <a:lnTo>
                  <a:pt x="671" y="415"/>
                </a:lnTo>
                <a:lnTo>
                  <a:pt x="671" y="415"/>
                </a:lnTo>
                <a:lnTo>
                  <a:pt x="688" y="411"/>
                </a:lnTo>
                <a:lnTo>
                  <a:pt x="702" y="407"/>
                </a:lnTo>
                <a:lnTo>
                  <a:pt x="708" y="405"/>
                </a:lnTo>
                <a:lnTo>
                  <a:pt x="713" y="402"/>
                </a:lnTo>
                <a:lnTo>
                  <a:pt x="713" y="402"/>
                </a:lnTo>
                <a:lnTo>
                  <a:pt x="716" y="397"/>
                </a:lnTo>
                <a:lnTo>
                  <a:pt x="720" y="392"/>
                </a:lnTo>
                <a:lnTo>
                  <a:pt x="723" y="386"/>
                </a:lnTo>
                <a:lnTo>
                  <a:pt x="725" y="379"/>
                </a:lnTo>
                <a:lnTo>
                  <a:pt x="726" y="364"/>
                </a:lnTo>
                <a:lnTo>
                  <a:pt x="726" y="353"/>
                </a:lnTo>
                <a:lnTo>
                  <a:pt x="726" y="353"/>
                </a:lnTo>
                <a:lnTo>
                  <a:pt x="725" y="348"/>
                </a:lnTo>
                <a:lnTo>
                  <a:pt x="721" y="342"/>
                </a:lnTo>
                <a:lnTo>
                  <a:pt x="712" y="327"/>
                </a:lnTo>
                <a:lnTo>
                  <a:pt x="707" y="319"/>
                </a:lnTo>
                <a:lnTo>
                  <a:pt x="699" y="313"/>
                </a:lnTo>
                <a:lnTo>
                  <a:pt x="693" y="307"/>
                </a:lnTo>
                <a:lnTo>
                  <a:pt x="687" y="303"/>
                </a:lnTo>
                <a:lnTo>
                  <a:pt x="687" y="303"/>
                </a:lnTo>
                <a:lnTo>
                  <a:pt x="679" y="302"/>
                </a:lnTo>
                <a:lnTo>
                  <a:pt x="669" y="302"/>
                </a:lnTo>
                <a:lnTo>
                  <a:pt x="657" y="303"/>
                </a:lnTo>
                <a:lnTo>
                  <a:pt x="644" y="306"/>
                </a:lnTo>
                <a:lnTo>
                  <a:pt x="632" y="308"/>
                </a:lnTo>
                <a:lnTo>
                  <a:pt x="621" y="312"/>
                </a:lnTo>
                <a:lnTo>
                  <a:pt x="611" y="315"/>
                </a:lnTo>
                <a:lnTo>
                  <a:pt x="605" y="320"/>
                </a:lnTo>
                <a:lnTo>
                  <a:pt x="605" y="320"/>
                </a:lnTo>
                <a:lnTo>
                  <a:pt x="595" y="329"/>
                </a:lnTo>
                <a:lnTo>
                  <a:pt x="585" y="338"/>
                </a:lnTo>
                <a:lnTo>
                  <a:pt x="575" y="349"/>
                </a:lnTo>
                <a:lnTo>
                  <a:pt x="575" y="349"/>
                </a:lnTo>
                <a:lnTo>
                  <a:pt x="546" y="333"/>
                </a:lnTo>
                <a:lnTo>
                  <a:pt x="528" y="320"/>
                </a:lnTo>
                <a:lnTo>
                  <a:pt x="521" y="315"/>
                </a:lnTo>
                <a:lnTo>
                  <a:pt x="519" y="313"/>
                </a:lnTo>
                <a:lnTo>
                  <a:pt x="519" y="313"/>
                </a:lnTo>
                <a:lnTo>
                  <a:pt x="520" y="298"/>
                </a:lnTo>
                <a:lnTo>
                  <a:pt x="520" y="288"/>
                </a:lnTo>
                <a:lnTo>
                  <a:pt x="519" y="281"/>
                </a:lnTo>
                <a:lnTo>
                  <a:pt x="519" y="281"/>
                </a:lnTo>
                <a:lnTo>
                  <a:pt x="503" y="245"/>
                </a:lnTo>
                <a:lnTo>
                  <a:pt x="503" y="245"/>
                </a:lnTo>
                <a:lnTo>
                  <a:pt x="513" y="192"/>
                </a:lnTo>
                <a:lnTo>
                  <a:pt x="513" y="192"/>
                </a:lnTo>
                <a:lnTo>
                  <a:pt x="514" y="183"/>
                </a:lnTo>
                <a:lnTo>
                  <a:pt x="519" y="169"/>
                </a:lnTo>
                <a:lnTo>
                  <a:pt x="519" y="169"/>
                </a:lnTo>
                <a:lnTo>
                  <a:pt x="521" y="165"/>
                </a:lnTo>
                <a:lnTo>
                  <a:pt x="525" y="163"/>
                </a:lnTo>
                <a:lnTo>
                  <a:pt x="534" y="156"/>
                </a:lnTo>
                <a:lnTo>
                  <a:pt x="543" y="150"/>
                </a:lnTo>
                <a:lnTo>
                  <a:pt x="545" y="146"/>
                </a:lnTo>
                <a:lnTo>
                  <a:pt x="545" y="143"/>
                </a:lnTo>
                <a:lnTo>
                  <a:pt x="545" y="143"/>
                </a:lnTo>
                <a:lnTo>
                  <a:pt x="544" y="138"/>
                </a:lnTo>
                <a:lnTo>
                  <a:pt x="541" y="133"/>
                </a:lnTo>
                <a:lnTo>
                  <a:pt x="531" y="122"/>
                </a:lnTo>
                <a:lnTo>
                  <a:pt x="519" y="109"/>
                </a:lnTo>
                <a:lnTo>
                  <a:pt x="519" y="109"/>
                </a:lnTo>
                <a:lnTo>
                  <a:pt x="521" y="102"/>
                </a:lnTo>
                <a:lnTo>
                  <a:pt x="528" y="82"/>
                </a:lnTo>
                <a:lnTo>
                  <a:pt x="533" y="60"/>
                </a:lnTo>
                <a:lnTo>
                  <a:pt x="533" y="51"/>
                </a:lnTo>
                <a:lnTo>
                  <a:pt x="533" y="45"/>
                </a:lnTo>
                <a:lnTo>
                  <a:pt x="533" y="45"/>
                </a:lnTo>
                <a:lnTo>
                  <a:pt x="526" y="33"/>
                </a:lnTo>
                <a:lnTo>
                  <a:pt x="516" y="20"/>
                </a:lnTo>
                <a:lnTo>
                  <a:pt x="512" y="14"/>
                </a:lnTo>
                <a:lnTo>
                  <a:pt x="505" y="9"/>
                </a:lnTo>
                <a:lnTo>
                  <a:pt x="500" y="6"/>
                </a:lnTo>
                <a:lnTo>
                  <a:pt x="497" y="5"/>
                </a:lnTo>
                <a:lnTo>
                  <a:pt x="497" y="5"/>
                </a:lnTo>
                <a:lnTo>
                  <a:pt x="479" y="5"/>
                </a:lnTo>
                <a:lnTo>
                  <a:pt x="467" y="5"/>
                </a:lnTo>
                <a:lnTo>
                  <a:pt x="467" y="5"/>
                </a:lnTo>
                <a:lnTo>
                  <a:pt x="457" y="5"/>
                </a:lnTo>
                <a:lnTo>
                  <a:pt x="441" y="4"/>
                </a:lnTo>
                <a:lnTo>
                  <a:pt x="421" y="1"/>
                </a:lnTo>
                <a:lnTo>
                  <a:pt x="421" y="1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7C34D9B8-5931-4EA6-9FE3-17351259E16D}"/>
              </a:ext>
            </a:extLst>
          </p:cNvPr>
          <p:cNvSpPr>
            <a:spLocks noEditPoints="1"/>
          </p:cNvSpPr>
          <p:nvPr/>
        </p:nvSpPr>
        <p:spPr bwMode="auto">
          <a:xfrm>
            <a:off x="700115" y="871908"/>
            <a:ext cx="1161309" cy="1482860"/>
          </a:xfrm>
          <a:custGeom>
            <a:avLst/>
            <a:gdLst>
              <a:gd name="T0" fmla="*/ 397 w 437"/>
              <a:gd name="T1" fmla="*/ 382 h 558"/>
              <a:gd name="T2" fmla="*/ 392 w 437"/>
              <a:gd name="T3" fmla="*/ 328 h 558"/>
              <a:gd name="T4" fmla="*/ 397 w 437"/>
              <a:gd name="T5" fmla="*/ 319 h 558"/>
              <a:gd name="T6" fmla="*/ 380 w 437"/>
              <a:gd name="T7" fmla="*/ 296 h 558"/>
              <a:gd name="T8" fmla="*/ 356 w 437"/>
              <a:gd name="T9" fmla="*/ 279 h 558"/>
              <a:gd name="T10" fmla="*/ 320 w 437"/>
              <a:gd name="T11" fmla="*/ 212 h 558"/>
              <a:gd name="T12" fmla="*/ 293 w 437"/>
              <a:gd name="T13" fmla="*/ 185 h 558"/>
              <a:gd name="T14" fmla="*/ 248 w 437"/>
              <a:gd name="T15" fmla="*/ 158 h 558"/>
              <a:gd name="T16" fmla="*/ 220 w 437"/>
              <a:gd name="T17" fmla="*/ 149 h 558"/>
              <a:gd name="T18" fmla="*/ 226 w 437"/>
              <a:gd name="T19" fmla="*/ 135 h 558"/>
              <a:gd name="T20" fmla="*/ 239 w 437"/>
              <a:gd name="T21" fmla="*/ 113 h 558"/>
              <a:gd name="T22" fmla="*/ 226 w 437"/>
              <a:gd name="T23" fmla="*/ 95 h 558"/>
              <a:gd name="T24" fmla="*/ 214 w 437"/>
              <a:gd name="T25" fmla="*/ 72 h 558"/>
              <a:gd name="T26" fmla="*/ 176 w 437"/>
              <a:gd name="T27" fmla="*/ 63 h 558"/>
              <a:gd name="T28" fmla="*/ 145 w 437"/>
              <a:gd name="T29" fmla="*/ 99 h 558"/>
              <a:gd name="T30" fmla="*/ 149 w 437"/>
              <a:gd name="T31" fmla="*/ 126 h 558"/>
              <a:gd name="T32" fmla="*/ 126 w 437"/>
              <a:gd name="T33" fmla="*/ 99 h 558"/>
              <a:gd name="T34" fmla="*/ 100 w 437"/>
              <a:gd name="T35" fmla="*/ 81 h 558"/>
              <a:gd name="T36" fmla="*/ 102 w 437"/>
              <a:gd name="T37" fmla="*/ 52 h 558"/>
              <a:gd name="T38" fmla="*/ 100 w 437"/>
              <a:gd name="T39" fmla="*/ 41 h 558"/>
              <a:gd name="T40" fmla="*/ 104 w 437"/>
              <a:gd name="T41" fmla="*/ 36 h 558"/>
              <a:gd name="T42" fmla="*/ 103 w 437"/>
              <a:gd name="T43" fmla="*/ 22 h 558"/>
              <a:gd name="T44" fmla="*/ 86 w 437"/>
              <a:gd name="T45" fmla="*/ 5 h 558"/>
              <a:gd name="T46" fmla="*/ 46 w 437"/>
              <a:gd name="T47" fmla="*/ 7 h 558"/>
              <a:gd name="T48" fmla="*/ 34 w 437"/>
              <a:gd name="T49" fmla="*/ 34 h 558"/>
              <a:gd name="T50" fmla="*/ 34 w 437"/>
              <a:gd name="T51" fmla="*/ 59 h 558"/>
              <a:gd name="T52" fmla="*/ 10 w 437"/>
              <a:gd name="T53" fmla="*/ 95 h 558"/>
              <a:gd name="T54" fmla="*/ 0 w 437"/>
              <a:gd name="T55" fmla="*/ 118 h 558"/>
              <a:gd name="T56" fmla="*/ 8 w 437"/>
              <a:gd name="T57" fmla="*/ 174 h 558"/>
              <a:gd name="T58" fmla="*/ 10 w 437"/>
              <a:gd name="T59" fmla="*/ 249 h 558"/>
              <a:gd name="T60" fmla="*/ 4 w 437"/>
              <a:gd name="T61" fmla="*/ 305 h 558"/>
              <a:gd name="T62" fmla="*/ 25 w 437"/>
              <a:gd name="T63" fmla="*/ 437 h 558"/>
              <a:gd name="T64" fmla="*/ 23 w 437"/>
              <a:gd name="T65" fmla="*/ 486 h 558"/>
              <a:gd name="T66" fmla="*/ 13 w 437"/>
              <a:gd name="T67" fmla="*/ 503 h 558"/>
              <a:gd name="T68" fmla="*/ 16 w 437"/>
              <a:gd name="T69" fmla="*/ 531 h 558"/>
              <a:gd name="T70" fmla="*/ 32 w 437"/>
              <a:gd name="T71" fmla="*/ 526 h 558"/>
              <a:gd name="T72" fmla="*/ 49 w 437"/>
              <a:gd name="T73" fmla="*/ 497 h 558"/>
              <a:gd name="T74" fmla="*/ 55 w 437"/>
              <a:gd name="T75" fmla="*/ 481 h 558"/>
              <a:gd name="T76" fmla="*/ 50 w 437"/>
              <a:gd name="T77" fmla="*/ 522 h 558"/>
              <a:gd name="T78" fmla="*/ 49 w 437"/>
              <a:gd name="T79" fmla="*/ 548 h 558"/>
              <a:gd name="T80" fmla="*/ 118 w 437"/>
              <a:gd name="T81" fmla="*/ 545 h 558"/>
              <a:gd name="T82" fmla="*/ 86 w 437"/>
              <a:gd name="T83" fmla="*/ 490 h 558"/>
              <a:gd name="T84" fmla="*/ 108 w 437"/>
              <a:gd name="T85" fmla="*/ 406 h 558"/>
              <a:gd name="T86" fmla="*/ 122 w 437"/>
              <a:gd name="T87" fmla="*/ 364 h 558"/>
              <a:gd name="T88" fmla="*/ 110 w 437"/>
              <a:gd name="T89" fmla="*/ 440 h 558"/>
              <a:gd name="T90" fmla="*/ 123 w 437"/>
              <a:gd name="T91" fmla="*/ 531 h 558"/>
              <a:gd name="T92" fmla="*/ 153 w 437"/>
              <a:gd name="T93" fmla="*/ 553 h 558"/>
              <a:gd name="T94" fmla="*/ 199 w 437"/>
              <a:gd name="T95" fmla="*/ 526 h 558"/>
              <a:gd name="T96" fmla="*/ 205 w 437"/>
              <a:gd name="T97" fmla="*/ 558 h 558"/>
              <a:gd name="T98" fmla="*/ 225 w 437"/>
              <a:gd name="T99" fmla="*/ 537 h 558"/>
              <a:gd name="T100" fmla="*/ 298 w 437"/>
              <a:gd name="T101" fmla="*/ 517 h 558"/>
              <a:gd name="T102" fmla="*/ 320 w 437"/>
              <a:gd name="T103" fmla="*/ 540 h 558"/>
              <a:gd name="T104" fmla="*/ 343 w 437"/>
              <a:gd name="T105" fmla="*/ 515 h 558"/>
              <a:gd name="T106" fmla="*/ 365 w 437"/>
              <a:gd name="T107" fmla="*/ 508 h 558"/>
              <a:gd name="T108" fmla="*/ 383 w 437"/>
              <a:gd name="T109" fmla="*/ 540 h 558"/>
              <a:gd name="T110" fmla="*/ 397 w 437"/>
              <a:gd name="T111" fmla="*/ 509 h 558"/>
              <a:gd name="T112" fmla="*/ 418 w 437"/>
              <a:gd name="T113" fmla="*/ 502 h 558"/>
              <a:gd name="T114" fmla="*/ 436 w 437"/>
              <a:gd name="T115" fmla="*/ 470 h 558"/>
              <a:gd name="T116" fmla="*/ 424 w 437"/>
              <a:gd name="T117" fmla="*/ 441 h 558"/>
              <a:gd name="T118" fmla="*/ 253 w 437"/>
              <a:gd name="T119" fmla="*/ 477 h 558"/>
              <a:gd name="T120" fmla="*/ 228 w 437"/>
              <a:gd name="T121" fmla="*/ 486 h 558"/>
              <a:gd name="T122" fmla="*/ 235 w 437"/>
              <a:gd name="T123" fmla="*/ 454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7" h="558">
                <a:moveTo>
                  <a:pt x="419" y="418"/>
                </a:moveTo>
                <a:lnTo>
                  <a:pt x="419" y="418"/>
                </a:lnTo>
                <a:lnTo>
                  <a:pt x="415" y="407"/>
                </a:lnTo>
                <a:lnTo>
                  <a:pt x="408" y="397"/>
                </a:lnTo>
                <a:lnTo>
                  <a:pt x="398" y="383"/>
                </a:lnTo>
                <a:lnTo>
                  <a:pt x="398" y="383"/>
                </a:lnTo>
                <a:lnTo>
                  <a:pt x="397" y="382"/>
                </a:lnTo>
                <a:lnTo>
                  <a:pt x="398" y="383"/>
                </a:lnTo>
                <a:lnTo>
                  <a:pt x="398" y="383"/>
                </a:lnTo>
                <a:lnTo>
                  <a:pt x="398" y="379"/>
                </a:lnTo>
                <a:lnTo>
                  <a:pt x="397" y="364"/>
                </a:lnTo>
                <a:lnTo>
                  <a:pt x="397" y="364"/>
                </a:lnTo>
                <a:lnTo>
                  <a:pt x="392" y="328"/>
                </a:lnTo>
                <a:lnTo>
                  <a:pt x="392" y="328"/>
                </a:lnTo>
                <a:lnTo>
                  <a:pt x="393" y="330"/>
                </a:lnTo>
                <a:lnTo>
                  <a:pt x="395" y="330"/>
                </a:lnTo>
                <a:lnTo>
                  <a:pt x="397" y="330"/>
                </a:lnTo>
                <a:lnTo>
                  <a:pt x="397" y="328"/>
                </a:lnTo>
                <a:lnTo>
                  <a:pt x="397" y="324"/>
                </a:lnTo>
                <a:lnTo>
                  <a:pt x="397" y="324"/>
                </a:lnTo>
                <a:lnTo>
                  <a:pt x="397" y="319"/>
                </a:lnTo>
                <a:lnTo>
                  <a:pt x="397" y="317"/>
                </a:lnTo>
                <a:lnTo>
                  <a:pt x="397" y="316"/>
                </a:lnTo>
                <a:lnTo>
                  <a:pt x="392" y="310"/>
                </a:lnTo>
                <a:lnTo>
                  <a:pt x="392" y="310"/>
                </a:lnTo>
                <a:lnTo>
                  <a:pt x="386" y="304"/>
                </a:lnTo>
                <a:lnTo>
                  <a:pt x="382" y="299"/>
                </a:lnTo>
                <a:lnTo>
                  <a:pt x="380" y="296"/>
                </a:lnTo>
                <a:lnTo>
                  <a:pt x="379" y="292"/>
                </a:lnTo>
                <a:lnTo>
                  <a:pt x="379" y="292"/>
                </a:lnTo>
                <a:lnTo>
                  <a:pt x="377" y="288"/>
                </a:lnTo>
                <a:lnTo>
                  <a:pt x="374" y="283"/>
                </a:lnTo>
                <a:lnTo>
                  <a:pt x="370" y="279"/>
                </a:lnTo>
                <a:lnTo>
                  <a:pt x="356" y="279"/>
                </a:lnTo>
                <a:lnTo>
                  <a:pt x="356" y="279"/>
                </a:lnTo>
                <a:lnTo>
                  <a:pt x="338" y="243"/>
                </a:lnTo>
                <a:lnTo>
                  <a:pt x="338" y="243"/>
                </a:lnTo>
                <a:lnTo>
                  <a:pt x="328" y="221"/>
                </a:lnTo>
                <a:lnTo>
                  <a:pt x="323" y="214"/>
                </a:lnTo>
                <a:lnTo>
                  <a:pt x="321" y="212"/>
                </a:lnTo>
                <a:lnTo>
                  <a:pt x="320" y="212"/>
                </a:lnTo>
                <a:lnTo>
                  <a:pt x="320" y="212"/>
                </a:lnTo>
                <a:lnTo>
                  <a:pt x="317" y="212"/>
                </a:lnTo>
                <a:lnTo>
                  <a:pt x="312" y="208"/>
                </a:lnTo>
                <a:lnTo>
                  <a:pt x="308" y="205"/>
                </a:lnTo>
                <a:lnTo>
                  <a:pt x="302" y="198"/>
                </a:lnTo>
                <a:lnTo>
                  <a:pt x="302" y="198"/>
                </a:lnTo>
                <a:lnTo>
                  <a:pt x="297" y="189"/>
                </a:lnTo>
                <a:lnTo>
                  <a:pt x="293" y="185"/>
                </a:lnTo>
                <a:lnTo>
                  <a:pt x="293" y="185"/>
                </a:lnTo>
                <a:lnTo>
                  <a:pt x="288" y="181"/>
                </a:lnTo>
                <a:lnTo>
                  <a:pt x="279" y="177"/>
                </a:lnTo>
                <a:lnTo>
                  <a:pt x="266" y="171"/>
                </a:lnTo>
                <a:lnTo>
                  <a:pt x="266" y="171"/>
                </a:lnTo>
                <a:lnTo>
                  <a:pt x="248" y="158"/>
                </a:lnTo>
                <a:lnTo>
                  <a:pt x="248" y="158"/>
                </a:lnTo>
                <a:lnTo>
                  <a:pt x="239" y="153"/>
                </a:lnTo>
                <a:lnTo>
                  <a:pt x="239" y="153"/>
                </a:lnTo>
                <a:lnTo>
                  <a:pt x="231" y="151"/>
                </a:lnTo>
                <a:lnTo>
                  <a:pt x="225" y="149"/>
                </a:lnTo>
                <a:lnTo>
                  <a:pt x="221" y="149"/>
                </a:lnTo>
                <a:lnTo>
                  <a:pt x="221" y="149"/>
                </a:lnTo>
                <a:lnTo>
                  <a:pt x="220" y="149"/>
                </a:lnTo>
                <a:lnTo>
                  <a:pt x="219" y="149"/>
                </a:lnTo>
                <a:lnTo>
                  <a:pt x="217" y="149"/>
                </a:lnTo>
                <a:lnTo>
                  <a:pt x="217" y="149"/>
                </a:lnTo>
                <a:lnTo>
                  <a:pt x="221" y="143"/>
                </a:lnTo>
                <a:lnTo>
                  <a:pt x="225" y="139"/>
                </a:lnTo>
                <a:lnTo>
                  <a:pt x="226" y="135"/>
                </a:lnTo>
                <a:lnTo>
                  <a:pt x="226" y="135"/>
                </a:lnTo>
                <a:lnTo>
                  <a:pt x="226" y="131"/>
                </a:lnTo>
                <a:lnTo>
                  <a:pt x="228" y="123"/>
                </a:lnTo>
                <a:lnTo>
                  <a:pt x="230" y="113"/>
                </a:lnTo>
                <a:lnTo>
                  <a:pt x="230" y="113"/>
                </a:lnTo>
                <a:lnTo>
                  <a:pt x="234" y="113"/>
                </a:lnTo>
                <a:lnTo>
                  <a:pt x="239" y="113"/>
                </a:lnTo>
                <a:lnTo>
                  <a:pt x="239" y="113"/>
                </a:lnTo>
                <a:lnTo>
                  <a:pt x="241" y="112"/>
                </a:lnTo>
                <a:lnTo>
                  <a:pt x="244" y="108"/>
                </a:lnTo>
                <a:lnTo>
                  <a:pt x="245" y="106"/>
                </a:lnTo>
                <a:lnTo>
                  <a:pt x="244" y="104"/>
                </a:lnTo>
                <a:lnTo>
                  <a:pt x="244" y="104"/>
                </a:lnTo>
                <a:lnTo>
                  <a:pt x="234" y="98"/>
                </a:lnTo>
                <a:lnTo>
                  <a:pt x="226" y="95"/>
                </a:lnTo>
                <a:lnTo>
                  <a:pt x="226" y="95"/>
                </a:lnTo>
                <a:lnTo>
                  <a:pt x="226" y="88"/>
                </a:lnTo>
                <a:lnTo>
                  <a:pt x="225" y="82"/>
                </a:lnTo>
                <a:lnTo>
                  <a:pt x="223" y="79"/>
                </a:lnTo>
                <a:lnTo>
                  <a:pt x="221" y="77"/>
                </a:lnTo>
                <a:lnTo>
                  <a:pt x="221" y="77"/>
                </a:lnTo>
                <a:lnTo>
                  <a:pt x="214" y="72"/>
                </a:lnTo>
                <a:lnTo>
                  <a:pt x="208" y="68"/>
                </a:lnTo>
                <a:lnTo>
                  <a:pt x="199" y="63"/>
                </a:lnTo>
                <a:lnTo>
                  <a:pt x="199" y="63"/>
                </a:lnTo>
                <a:lnTo>
                  <a:pt x="188" y="62"/>
                </a:lnTo>
                <a:lnTo>
                  <a:pt x="180" y="62"/>
                </a:lnTo>
                <a:lnTo>
                  <a:pt x="176" y="63"/>
                </a:lnTo>
                <a:lnTo>
                  <a:pt x="176" y="63"/>
                </a:lnTo>
                <a:lnTo>
                  <a:pt x="165" y="73"/>
                </a:lnTo>
                <a:lnTo>
                  <a:pt x="157" y="79"/>
                </a:lnTo>
                <a:lnTo>
                  <a:pt x="154" y="81"/>
                </a:lnTo>
                <a:lnTo>
                  <a:pt x="154" y="81"/>
                </a:lnTo>
                <a:lnTo>
                  <a:pt x="149" y="90"/>
                </a:lnTo>
                <a:lnTo>
                  <a:pt x="147" y="97"/>
                </a:lnTo>
                <a:lnTo>
                  <a:pt x="145" y="99"/>
                </a:lnTo>
                <a:lnTo>
                  <a:pt x="145" y="99"/>
                </a:lnTo>
                <a:lnTo>
                  <a:pt x="146" y="110"/>
                </a:lnTo>
                <a:lnTo>
                  <a:pt x="148" y="117"/>
                </a:lnTo>
                <a:lnTo>
                  <a:pt x="149" y="122"/>
                </a:lnTo>
                <a:lnTo>
                  <a:pt x="149" y="122"/>
                </a:lnTo>
                <a:lnTo>
                  <a:pt x="150" y="124"/>
                </a:lnTo>
                <a:lnTo>
                  <a:pt x="149" y="126"/>
                </a:lnTo>
                <a:lnTo>
                  <a:pt x="149" y="131"/>
                </a:lnTo>
                <a:lnTo>
                  <a:pt x="149" y="131"/>
                </a:lnTo>
                <a:lnTo>
                  <a:pt x="145" y="122"/>
                </a:lnTo>
                <a:lnTo>
                  <a:pt x="136" y="108"/>
                </a:lnTo>
                <a:lnTo>
                  <a:pt x="136" y="108"/>
                </a:lnTo>
                <a:lnTo>
                  <a:pt x="131" y="104"/>
                </a:lnTo>
                <a:lnTo>
                  <a:pt x="126" y="99"/>
                </a:lnTo>
                <a:lnTo>
                  <a:pt x="118" y="95"/>
                </a:lnTo>
                <a:lnTo>
                  <a:pt x="118" y="95"/>
                </a:lnTo>
                <a:lnTo>
                  <a:pt x="113" y="92"/>
                </a:lnTo>
                <a:lnTo>
                  <a:pt x="109" y="90"/>
                </a:lnTo>
                <a:lnTo>
                  <a:pt x="109" y="90"/>
                </a:lnTo>
                <a:lnTo>
                  <a:pt x="100" y="81"/>
                </a:lnTo>
                <a:lnTo>
                  <a:pt x="100" y="81"/>
                </a:lnTo>
                <a:lnTo>
                  <a:pt x="102" y="77"/>
                </a:lnTo>
                <a:lnTo>
                  <a:pt x="104" y="72"/>
                </a:lnTo>
                <a:lnTo>
                  <a:pt x="104" y="68"/>
                </a:lnTo>
                <a:lnTo>
                  <a:pt x="104" y="68"/>
                </a:lnTo>
                <a:lnTo>
                  <a:pt x="100" y="50"/>
                </a:lnTo>
                <a:lnTo>
                  <a:pt x="100" y="50"/>
                </a:lnTo>
                <a:lnTo>
                  <a:pt x="102" y="52"/>
                </a:lnTo>
                <a:lnTo>
                  <a:pt x="104" y="52"/>
                </a:lnTo>
                <a:lnTo>
                  <a:pt x="104" y="50"/>
                </a:lnTo>
                <a:lnTo>
                  <a:pt x="104" y="50"/>
                </a:lnTo>
                <a:lnTo>
                  <a:pt x="103" y="46"/>
                </a:lnTo>
                <a:lnTo>
                  <a:pt x="102" y="44"/>
                </a:lnTo>
                <a:lnTo>
                  <a:pt x="100" y="41"/>
                </a:lnTo>
                <a:lnTo>
                  <a:pt x="100" y="41"/>
                </a:lnTo>
                <a:lnTo>
                  <a:pt x="100" y="40"/>
                </a:lnTo>
                <a:lnTo>
                  <a:pt x="101" y="40"/>
                </a:lnTo>
                <a:lnTo>
                  <a:pt x="102" y="38"/>
                </a:lnTo>
                <a:lnTo>
                  <a:pt x="104" y="38"/>
                </a:lnTo>
                <a:lnTo>
                  <a:pt x="104" y="37"/>
                </a:lnTo>
                <a:lnTo>
                  <a:pt x="104" y="36"/>
                </a:lnTo>
                <a:lnTo>
                  <a:pt x="104" y="36"/>
                </a:lnTo>
                <a:lnTo>
                  <a:pt x="101" y="31"/>
                </a:lnTo>
                <a:lnTo>
                  <a:pt x="100" y="27"/>
                </a:lnTo>
                <a:lnTo>
                  <a:pt x="100" y="27"/>
                </a:lnTo>
                <a:lnTo>
                  <a:pt x="101" y="26"/>
                </a:lnTo>
                <a:lnTo>
                  <a:pt x="102" y="24"/>
                </a:lnTo>
                <a:lnTo>
                  <a:pt x="103" y="23"/>
                </a:lnTo>
                <a:lnTo>
                  <a:pt x="103" y="22"/>
                </a:lnTo>
                <a:lnTo>
                  <a:pt x="102" y="21"/>
                </a:lnTo>
                <a:lnTo>
                  <a:pt x="100" y="18"/>
                </a:lnTo>
                <a:lnTo>
                  <a:pt x="100" y="18"/>
                </a:lnTo>
                <a:lnTo>
                  <a:pt x="91" y="9"/>
                </a:lnTo>
                <a:lnTo>
                  <a:pt x="86" y="5"/>
                </a:lnTo>
                <a:lnTo>
                  <a:pt x="86" y="5"/>
                </a:lnTo>
                <a:lnTo>
                  <a:pt x="86" y="5"/>
                </a:lnTo>
                <a:lnTo>
                  <a:pt x="86" y="4"/>
                </a:lnTo>
                <a:lnTo>
                  <a:pt x="68" y="0"/>
                </a:lnTo>
                <a:lnTo>
                  <a:pt x="68" y="0"/>
                </a:lnTo>
                <a:lnTo>
                  <a:pt x="64" y="0"/>
                </a:lnTo>
                <a:lnTo>
                  <a:pt x="59" y="0"/>
                </a:lnTo>
                <a:lnTo>
                  <a:pt x="53" y="3"/>
                </a:lnTo>
                <a:lnTo>
                  <a:pt x="46" y="7"/>
                </a:lnTo>
                <a:lnTo>
                  <a:pt x="41" y="13"/>
                </a:lnTo>
                <a:lnTo>
                  <a:pt x="37" y="18"/>
                </a:lnTo>
                <a:lnTo>
                  <a:pt x="35" y="23"/>
                </a:lnTo>
                <a:lnTo>
                  <a:pt x="32" y="27"/>
                </a:lnTo>
                <a:lnTo>
                  <a:pt x="32" y="27"/>
                </a:lnTo>
                <a:lnTo>
                  <a:pt x="32" y="29"/>
                </a:lnTo>
                <a:lnTo>
                  <a:pt x="34" y="34"/>
                </a:lnTo>
                <a:lnTo>
                  <a:pt x="32" y="45"/>
                </a:lnTo>
                <a:lnTo>
                  <a:pt x="32" y="45"/>
                </a:lnTo>
                <a:lnTo>
                  <a:pt x="31" y="53"/>
                </a:lnTo>
                <a:lnTo>
                  <a:pt x="31" y="58"/>
                </a:lnTo>
                <a:lnTo>
                  <a:pt x="32" y="59"/>
                </a:lnTo>
                <a:lnTo>
                  <a:pt x="32" y="59"/>
                </a:lnTo>
                <a:lnTo>
                  <a:pt x="34" y="59"/>
                </a:lnTo>
                <a:lnTo>
                  <a:pt x="36" y="61"/>
                </a:lnTo>
                <a:lnTo>
                  <a:pt x="37" y="63"/>
                </a:lnTo>
                <a:lnTo>
                  <a:pt x="37" y="81"/>
                </a:lnTo>
                <a:lnTo>
                  <a:pt x="37" y="81"/>
                </a:lnTo>
                <a:lnTo>
                  <a:pt x="25" y="86"/>
                </a:lnTo>
                <a:lnTo>
                  <a:pt x="16" y="90"/>
                </a:lnTo>
                <a:lnTo>
                  <a:pt x="10" y="95"/>
                </a:lnTo>
                <a:lnTo>
                  <a:pt x="10" y="95"/>
                </a:lnTo>
                <a:lnTo>
                  <a:pt x="8" y="100"/>
                </a:lnTo>
                <a:lnTo>
                  <a:pt x="5" y="107"/>
                </a:lnTo>
                <a:lnTo>
                  <a:pt x="3" y="114"/>
                </a:lnTo>
                <a:lnTo>
                  <a:pt x="1" y="117"/>
                </a:lnTo>
                <a:lnTo>
                  <a:pt x="1" y="117"/>
                </a:lnTo>
                <a:lnTo>
                  <a:pt x="0" y="118"/>
                </a:lnTo>
                <a:lnTo>
                  <a:pt x="0" y="121"/>
                </a:lnTo>
                <a:lnTo>
                  <a:pt x="0" y="128"/>
                </a:lnTo>
                <a:lnTo>
                  <a:pt x="1" y="144"/>
                </a:lnTo>
                <a:lnTo>
                  <a:pt x="1" y="144"/>
                </a:lnTo>
                <a:lnTo>
                  <a:pt x="2" y="153"/>
                </a:lnTo>
                <a:lnTo>
                  <a:pt x="4" y="164"/>
                </a:lnTo>
                <a:lnTo>
                  <a:pt x="8" y="174"/>
                </a:lnTo>
                <a:lnTo>
                  <a:pt x="10" y="180"/>
                </a:lnTo>
                <a:lnTo>
                  <a:pt x="10" y="180"/>
                </a:lnTo>
                <a:lnTo>
                  <a:pt x="11" y="186"/>
                </a:lnTo>
                <a:lnTo>
                  <a:pt x="11" y="197"/>
                </a:lnTo>
                <a:lnTo>
                  <a:pt x="10" y="230"/>
                </a:lnTo>
                <a:lnTo>
                  <a:pt x="10" y="230"/>
                </a:lnTo>
                <a:lnTo>
                  <a:pt x="10" y="249"/>
                </a:lnTo>
                <a:lnTo>
                  <a:pt x="10" y="269"/>
                </a:lnTo>
                <a:lnTo>
                  <a:pt x="10" y="292"/>
                </a:lnTo>
                <a:lnTo>
                  <a:pt x="10" y="292"/>
                </a:lnTo>
                <a:lnTo>
                  <a:pt x="9" y="294"/>
                </a:lnTo>
                <a:lnTo>
                  <a:pt x="5" y="298"/>
                </a:lnTo>
                <a:lnTo>
                  <a:pt x="4" y="303"/>
                </a:lnTo>
                <a:lnTo>
                  <a:pt x="4" y="305"/>
                </a:lnTo>
                <a:lnTo>
                  <a:pt x="5" y="306"/>
                </a:lnTo>
                <a:lnTo>
                  <a:pt x="5" y="306"/>
                </a:lnTo>
                <a:lnTo>
                  <a:pt x="28" y="315"/>
                </a:lnTo>
                <a:lnTo>
                  <a:pt x="32" y="396"/>
                </a:lnTo>
                <a:lnTo>
                  <a:pt x="32" y="396"/>
                </a:lnTo>
                <a:lnTo>
                  <a:pt x="28" y="418"/>
                </a:lnTo>
                <a:lnTo>
                  <a:pt x="25" y="437"/>
                </a:lnTo>
                <a:lnTo>
                  <a:pt x="23" y="454"/>
                </a:lnTo>
                <a:lnTo>
                  <a:pt x="23" y="454"/>
                </a:lnTo>
                <a:lnTo>
                  <a:pt x="23" y="467"/>
                </a:lnTo>
                <a:lnTo>
                  <a:pt x="25" y="477"/>
                </a:lnTo>
                <a:lnTo>
                  <a:pt x="25" y="484"/>
                </a:lnTo>
                <a:lnTo>
                  <a:pt x="25" y="486"/>
                </a:lnTo>
                <a:lnTo>
                  <a:pt x="23" y="486"/>
                </a:lnTo>
                <a:lnTo>
                  <a:pt x="23" y="486"/>
                </a:lnTo>
                <a:lnTo>
                  <a:pt x="22" y="486"/>
                </a:lnTo>
                <a:lnTo>
                  <a:pt x="21" y="487"/>
                </a:lnTo>
                <a:lnTo>
                  <a:pt x="18" y="493"/>
                </a:lnTo>
                <a:lnTo>
                  <a:pt x="14" y="499"/>
                </a:lnTo>
                <a:lnTo>
                  <a:pt x="14" y="499"/>
                </a:lnTo>
                <a:lnTo>
                  <a:pt x="13" y="503"/>
                </a:lnTo>
                <a:lnTo>
                  <a:pt x="10" y="509"/>
                </a:lnTo>
                <a:lnTo>
                  <a:pt x="9" y="514"/>
                </a:lnTo>
                <a:lnTo>
                  <a:pt x="8" y="518"/>
                </a:lnTo>
                <a:lnTo>
                  <a:pt x="8" y="523"/>
                </a:lnTo>
                <a:lnTo>
                  <a:pt x="10" y="526"/>
                </a:lnTo>
                <a:lnTo>
                  <a:pt x="10" y="526"/>
                </a:lnTo>
                <a:lnTo>
                  <a:pt x="16" y="531"/>
                </a:lnTo>
                <a:lnTo>
                  <a:pt x="18" y="533"/>
                </a:lnTo>
                <a:lnTo>
                  <a:pt x="21" y="533"/>
                </a:lnTo>
                <a:lnTo>
                  <a:pt x="23" y="533"/>
                </a:lnTo>
                <a:lnTo>
                  <a:pt x="27" y="532"/>
                </a:lnTo>
                <a:lnTo>
                  <a:pt x="29" y="530"/>
                </a:lnTo>
                <a:lnTo>
                  <a:pt x="32" y="526"/>
                </a:lnTo>
                <a:lnTo>
                  <a:pt x="32" y="526"/>
                </a:lnTo>
                <a:lnTo>
                  <a:pt x="35" y="522"/>
                </a:lnTo>
                <a:lnTo>
                  <a:pt x="37" y="517"/>
                </a:lnTo>
                <a:lnTo>
                  <a:pt x="40" y="508"/>
                </a:lnTo>
                <a:lnTo>
                  <a:pt x="41" y="499"/>
                </a:lnTo>
                <a:lnTo>
                  <a:pt x="41" y="499"/>
                </a:lnTo>
                <a:lnTo>
                  <a:pt x="46" y="498"/>
                </a:lnTo>
                <a:lnTo>
                  <a:pt x="49" y="497"/>
                </a:lnTo>
                <a:lnTo>
                  <a:pt x="50" y="496"/>
                </a:lnTo>
                <a:lnTo>
                  <a:pt x="50" y="495"/>
                </a:lnTo>
                <a:lnTo>
                  <a:pt x="50" y="495"/>
                </a:lnTo>
                <a:lnTo>
                  <a:pt x="50" y="491"/>
                </a:lnTo>
                <a:lnTo>
                  <a:pt x="53" y="487"/>
                </a:lnTo>
                <a:lnTo>
                  <a:pt x="55" y="481"/>
                </a:lnTo>
                <a:lnTo>
                  <a:pt x="55" y="481"/>
                </a:lnTo>
                <a:lnTo>
                  <a:pt x="55" y="498"/>
                </a:lnTo>
                <a:lnTo>
                  <a:pt x="55" y="513"/>
                </a:lnTo>
                <a:lnTo>
                  <a:pt x="55" y="513"/>
                </a:lnTo>
                <a:lnTo>
                  <a:pt x="55" y="513"/>
                </a:lnTo>
                <a:lnTo>
                  <a:pt x="54" y="513"/>
                </a:lnTo>
                <a:lnTo>
                  <a:pt x="53" y="516"/>
                </a:lnTo>
                <a:lnTo>
                  <a:pt x="50" y="522"/>
                </a:lnTo>
                <a:lnTo>
                  <a:pt x="50" y="522"/>
                </a:lnTo>
                <a:lnTo>
                  <a:pt x="50" y="530"/>
                </a:lnTo>
                <a:lnTo>
                  <a:pt x="50" y="535"/>
                </a:lnTo>
                <a:lnTo>
                  <a:pt x="50" y="540"/>
                </a:lnTo>
                <a:lnTo>
                  <a:pt x="50" y="540"/>
                </a:lnTo>
                <a:lnTo>
                  <a:pt x="49" y="545"/>
                </a:lnTo>
                <a:lnTo>
                  <a:pt x="49" y="548"/>
                </a:lnTo>
                <a:lnTo>
                  <a:pt x="50" y="549"/>
                </a:lnTo>
                <a:lnTo>
                  <a:pt x="50" y="549"/>
                </a:lnTo>
                <a:lnTo>
                  <a:pt x="62" y="549"/>
                </a:lnTo>
                <a:lnTo>
                  <a:pt x="85" y="549"/>
                </a:lnTo>
                <a:lnTo>
                  <a:pt x="108" y="546"/>
                </a:lnTo>
                <a:lnTo>
                  <a:pt x="116" y="545"/>
                </a:lnTo>
                <a:lnTo>
                  <a:pt x="118" y="545"/>
                </a:lnTo>
                <a:lnTo>
                  <a:pt x="118" y="544"/>
                </a:lnTo>
                <a:lnTo>
                  <a:pt x="118" y="544"/>
                </a:lnTo>
                <a:lnTo>
                  <a:pt x="116" y="540"/>
                </a:lnTo>
                <a:lnTo>
                  <a:pt x="113" y="535"/>
                </a:lnTo>
                <a:lnTo>
                  <a:pt x="109" y="531"/>
                </a:lnTo>
                <a:lnTo>
                  <a:pt x="82" y="513"/>
                </a:lnTo>
                <a:lnTo>
                  <a:pt x="86" y="490"/>
                </a:lnTo>
                <a:lnTo>
                  <a:pt x="86" y="490"/>
                </a:lnTo>
                <a:lnTo>
                  <a:pt x="91" y="487"/>
                </a:lnTo>
                <a:lnTo>
                  <a:pt x="94" y="485"/>
                </a:lnTo>
                <a:lnTo>
                  <a:pt x="95" y="481"/>
                </a:lnTo>
                <a:lnTo>
                  <a:pt x="95" y="481"/>
                </a:lnTo>
                <a:lnTo>
                  <a:pt x="103" y="435"/>
                </a:lnTo>
                <a:lnTo>
                  <a:pt x="108" y="406"/>
                </a:lnTo>
                <a:lnTo>
                  <a:pt x="109" y="396"/>
                </a:lnTo>
                <a:lnTo>
                  <a:pt x="109" y="391"/>
                </a:lnTo>
                <a:lnTo>
                  <a:pt x="109" y="391"/>
                </a:lnTo>
                <a:lnTo>
                  <a:pt x="109" y="387"/>
                </a:lnTo>
                <a:lnTo>
                  <a:pt x="110" y="377"/>
                </a:lnTo>
                <a:lnTo>
                  <a:pt x="113" y="364"/>
                </a:lnTo>
                <a:lnTo>
                  <a:pt x="122" y="364"/>
                </a:lnTo>
                <a:lnTo>
                  <a:pt x="127" y="391"/>
                </a:lnTo>
                <a:lnTo>
                  <a:pt x="127" y="391"/>
                </a:lnTo>
                <a:lnTo>
                  <a:pt x="123" y="397"/>
                </a:lnTo>
                <a:lnTo>
                  <a:pt x="120" y="404"/>
                </a:lnTo>
                <a:lnTo>
                  <a:pt x="117" y="414"/>
                </a:lnTo>
                <a:lnTo>
                  <a:pt x="112" y="425"/>
                </a:lnTo>
                <a:lnTo>
                  <a:pt x="110" y="440"/>
                </a:lnTo>
                <a:lnTo>
                  <a:pt x="109" y="455"/>
                </a:lnTo>
                <a:lnTo>
                  <a:pt x="109" y="472"/>
                </a:lnTo>
                <a:lnTo>
                  <a:pt x="109" y="472"/>
                </a:lnTo>
                <a:lnTo>
                  <a:pt x="111" y="489"/>
                </a:lnTo>
                <a:lnTo>
                  <a:pt x="114" y="505"/>
                </a:lnTo>
                <a:lnTo>
                  <a:pt x="119" y="519"/>
                </a:lnTo>
                <a:lnTo>
                  <a:pt x="123" y="531"/>
                </a:lnTo>
                <a:lnTo>
                  <a:pt x="129" y="541"/>
                </a:lnTo>
                <a:lnTo>
                  <a:pt x="136" y="548"/>
                </a:lnTo>
                <a:lnTo>
                  <a:pt x="143" y="552"/>
                </a:lnTo>
                <a:lnTo>
                  <a:pt x="146" y="553"/>
                </a:lnTo>
                <a:lnTo>
                  <a:pt x="149" y="553"/>
                </a:lnTo>
                <a:lnTo>
                  <a:pt x="149" y="553"/>
                </a:lnTo>
                <a:lnTo>
                  <a:pt x="153" y="553"/>
                </a:lnTo>
                <a:lnTo>
                  <a:pt x="156" y="551"/>
                </a:lnTo>
                <a:lnTo>
                  <a:pt x="163" y="546"/>
                </a:lnTo>
                <a:lnTo>
                  <a:pt x="170" y="541"/>
                </a:lnTo>
                <a:lnTo>
                  <a:pt x="175" y="533"/>
                </a:lnTo>
                <a:lnTo>
                  <a:pt x="182" y="519"/>
                </a:lnTo>
                <a:lnTo>
                  <a:pt x="185" y="513"/>
                </a:lnTo>
                <a:lnTo>
                  <a:pt x="199" y="526"/>
                </a:lnTo>
                <a:lnTo>
                  <a:pt x="199" y="526"/>
                </a:lnTo>
                <a:lnTo>
                  <a:pt x="199" y="531"/>
                </a:lnTo>
                <a:lnTo>
                  <a:pt x="199" y="542"/>
                </a:lnTo>
                <a:lnTo>
                  <a:pt x="200" y="548"/>
                </a:lnTo>
                <a:lnTo>
                  <a:pt x="202" y="553"/>
                </a:lnTo>
                <a:lnTo>
                  <a:pt x="204" y="557"/>
                </a:lnTo>
                <a:lnTo>
                  <a:pt x="205" y="558"/>
                </a:lnTo>
                <a:lnTo>
                  <a:pt x="208" y="558"/>
                </a:lnTo>
                <a:lnTo>
                  <a:pt x="208" y="558"/>
                </a:lnTo>
                <a:lnTo>
                  <a:pt x="218" y="558"/>
                </a:lnTo>
                <a:lnTo>
                  <a:pt x="220" y="557"/>
                </a:lnTo>
                <a:lnTo>
                  <a:pt x="221" y="553"/>
                </a:lnTo>
                <a:lnTo>
                  <a:pt x="221" y="553"/>
                </a:lnTo>
                <a:lnTo>
                  <a:pt x="225" y="537"/>
                </a:lnTo>
                <a:lnTo>
                  <a:pt x="226" y="526"/>
                </a:lnTo>
                <a:lnTo>
                  <a:pt x="257" y="526"/>
                </a:lnTo>
                <a:lnTo>
                  <a:pt x="257" y="526"/>
                </a:lnTo>
                <a:lnTo>
                  <a:pt x="263" y="522"/>
                </a:lnTo>
                <a:lnTo>
                  <a:pt x="265" y="518"/>
                </a:lnTo>
                <a:lnTo>
                  <a:pt x="266" y="517"/>
                </a:lnTo>
                <a:lnTo>
                  <a:pt x="298" y="517"/>
                </a:lnTo>
                <a:lnTo>
                  <a:pt x="298" y="517"/>
                </a:lnTo>
                <a:lnTo>
                  <a:pt x="299" y="521"/>
                </a:lnTo>
                <a:lnTo>
                  <a:pt x="303" y="528"/>
                </a:lnTo>
                <a:lnTo>
                  <a:pt x="307" y="533"/>
                </a:lnTo>
                <a:lnTo>
                  <a:pt x="311" y="536"/>
                </a:lnTo>
                <a:lnTo>
                  <a:pt x="316" y="539"/>
                </a:lnTo>
                <a:lnTo>
                  <a:pt x="320" y="540"/>
                </a:lnTo>
                <a:lnTo>
                  <a:pt x="320" y="540"/>
                </a:lnTo>
                <a:lnTo>
                  <a:pt x="326" y="539"/>
                </a:lnTo>
                <a:lnTo>
                  <a:pt x="330" y="536"/>
                </a:lnTo>
                <a:lnTo>
                  <a:pt x="334" y="532"/>
                </a:lnTo>
                <a:lnTo>
                  <a:pt x="337" y="527"/>
                </a:lnTo>
                <a:lnTo>
                  <a:pt x="341" y="518"/>
                </a:lnTo>
                <a:lnTo>
                  <a:pt x="343" y="515"/>
                </a:lnTo>
                <a:lnTo>
                  <a:pt x="343" y="513"/>
                </a:lnTo>
                <a:lnTo>
                  <a:pt x="343" y="513"/>
                </a:lnTo>
                <a:lnTo>
                  <a:pt x="343" y="512"/>
                </a:lnTo>
                <a:lnTo>
                  <a:pt x="345" y="510"/>
                </a:lnTo>
                <a:lnTo>
                  <a:pt x="353" y="509"/>
                </a:lnTo>
                <a:lnTo>
                  <a:pt x="365" y="508"/>
                </a:lnTo>
                <a:lnTo>
                  <a:pt x="365" y="508"/>
                </a:lnTo>
                <a:lnTo>
                  <a:pt x="366" y="513"/>
                </a:lnTo>
                <a:lnTo>
                  <a:pt x="368" y="524"/>
                </a:lnTo>
                <a:lnTo>
                  <a:pt x="371" y="530"/>
                </a:lnTo>
                <a:lnTo>
                  <a:pt x="374" y="535"/>
                </a:lnTo>
                <a:lnTo>
                  <a:pt x="379" y="539"/>
                </a:lnTo>
                <a:lnTo>
                  <a:pt x="381" y="540"/>
                </a:lnTo>
                <a:lnTo>
                  <a:pt x="383" y="540"/>
                </a:lnTo>
                <a:lnTo>
                  <a:pt x="383" y="540"/>
                </a:lnTo>
                <a:lnTo>
                  <a:pt x="385" y="540"/>
                </a:lnTo>
                <a:lnTo>
                  <a:pt x="388" y="539"/>
                </a:lnTo>
                <a:lnTo>
                  <a:pt x="391" y="534"/>
                </a:lnTo>
                <a:lnTo>
                  <a:pt x="394" y="528"/>
                </a:lnTo>
                <a:lnTo>
                  <a:pt x="395" y="522"/>
                </a:lnTo>
                <a:lnTo>
                  <a:pt x="397" y="509"/>
                </a:lnTo>
                <a:lnTo>
                  <a:pt x="397" y="504"/>
                </a:lnTo>
                <a:lnTo>
                  <a:pt x="397" y="504"/>
                </a:lnTo>
                <a:lnTo>
                  <a:pt x="404" y="505"/>
                </a:lnTo>
                <a:lnTo>
                  <a:pt x="410" y="505"/>
                </a:lnTo>
                <a:lnTo>
                  <a:pt x="415" y="504"/>
                </a:lnTo>
                <a:lnTo>
                  <a:pt x="415" y="504"/>
                </a:lnTo>
                <a:lnTo>
                  <a:pt x="418" y="502"/>
                </a:lnTo>
                <a:lnTo>
                  <a:pt x="421" y="498"/>
                </a:lnTo>
                <a:lnTo>
                  <a:pt x="424" y="495"/>
                </a:lnTo>
                <a:lnTo>
                  <a:pt x="419" y="472"/>
                </a:lnTo>
                <a:lnTo>
                  <a:pt x="419" y="472"/>
                </a:lnTo>
                <a:lnTo>
                  <a:pt x="428" y="472"/>
                </a:lnTo>
                <a:lnTo>
                  <a:pt x="434" y="471"/>
                </a:lnTo>
                <a:lnTo>
                  <a:pt x="436" y="470"/>
                </a:lnTo>
                <a:lnTo>
                  <a:pt x="437" y="468"/>
                </a:lnTo>
                <a:lnTo>
                  <a:pt x="437" y="468"/>
                </a:lnTo>
                <a:lnTo>
                  <a:pt x="437" y="457"/>
                </a:lnTo>
                <a:lnTo>
                  <a:pt x="437" y="450"/>
                </a:lnTo>
                <a:lnTo>
                  <a:pt x="424" y="450"/>
                </a:lnTo>
                <a:lnTo>
                  <a:pt x="424" y="450"/>
                </a:lnTo>
                <a:lnTo>
                  <a:pt x="424" y="441"/>
                </a:lnTo>
                <a:lnTo>
                  <a:pt x="422" y="431"/>
                </a:lnTo>
                <a:lnTo>
                  <a:pt x="419" y="418"/>
                </a:lnTo>
                <a:lnTo>
                  <a:pt x="419" y="418"/>
                </a:lnTo>
                <a:close/>
                <a:moveTo>
                  <a:pt x="235" y="454"/>
                </a:moveTo>
                <a:lnTo>
                  <a:pt x="253" y="454"/>
                </a:lnTo>
                <a:lnTo>
                  <a:pt x="253" y="463"/>
                </a:lnTo>
                <a:lnTo>
                  <a:pt x="253" y="477"/>
                </a:lnTo>
                <a:lnTo>
                  <a:pt x="253" y="499"/>
                </a:lnTo>
                <a:lnTo>
                  <a:pt x="253" y="517"/>
                </a:lnTo>
                <a:lnTo>
                  <a:pt x="221" y="517"/>
                </a:lnTo>
                <a:lnTo>
                  <a:pt x="221" y="508"/>
                </a:lnTo>
                <a:lnTo>
                  <a:pt x="230" y="490"/>
                </a:lnTo>
                <a:lnTo>
                  <a:pt x="230" y="490"/>
                </a:lnTo>
                <a:lnTo>
                  <a:pt x="228" y="486"/>
                </a:lnTo>
                <a:lnTo>
                  <a:pt x="227" y="482"/>
                </a:lnTo>
                <a:lnTo>
                  <a:pt x="226" y="481"/>
                </a:lnTo>
                <a:lnTo>
                  <a:pt x="226" y="481"/>
                </a:lnTo>
                <a:lnTo>
                  <a:pt x="226" y="480"/>
                </a:lnTo>
                <a:lnTo>
                  <a:pt x="228" y="477"/>
                </a:lnTo>
                <a:lnTo>
                  <a:pt x="230" y="472"/>
                </a:lnTo>
                <a:lnTo>
                  <a:pt x="235" y="4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7D5E1927-2A00-491F-BD76-C2CBB49405B5}"/>
              </a:ext>
            </a:extLst>
          </p:cNvPr>
          <p:cNvSpPr>
            <a:spLocks noEditPoints="1"/>
          </p:cNvSpPr>
          <p:nvPr/>
        </p:nvSpPr>
        <p:spPr bwMode="auto">
          <a:xfrm>
            <a:off x="4243390" y="762727"/>
            <a:ext cx="1293810" cy="1701222"/>
          </a:xfrm>
          <a:custGeom>
            <a:avLst/>
            <a:gdLst>
              <a:gd name="T0" fmla="*/ 440 w 705"/>
              <a:gd name="T1" fmla="*/ 288 h 927"/>
              <a:gd name="T2" fmla="*/ 386 w 705"/>
              <a:gd name="T3" fmla="*/ 310 h 927"/>
              <a:gd name="T4" fmla="*/ 380 w 705"/>
              <a:gd name="T5" fmla="*/ 339 h 927"/>
              <a:gd name="T6" fmla="*/ 386 w 705"/>
              <a:gd name="T7" fmla="*/ 400 h 927"/>
              <a:gd name="T8" fmla="*/ 374 w 705"/>
              <a:gd name="T9" fmla="*/ 437 h 927"/>
              <a:gd name="T10" fmla="*/ 337 w 705"/>
              <a:gd name="T11" fmla="*/ 412 h 927"/>
              <a:gd name="T12" fmla="*/ 332 w 705"/>
              <a:gd name="T13" fmla="*/ 489 h 927"/>
              <a:gd name="T14" fmla="*/ 343 w 705"/>
              <a:gd name="T15" fmla="*/ 523 h 927"/>
              <a:gd name="T16" fmla="*/ 340 w 705"/>
              <a:gd name="T17" fmla="*/ 556 h 927"/>
              <a:gd name="T18" fmla="*/ 313 w 705"/>
              <a:gd name="T19" fmla="*/ 547 h 927"/>
              <a:gd name="T20" fmla="*/ 251 w 705"/>
              <a:gd name="T21" fmla="*/ 529 h 927"/>
              <a:gd name="T22" fmla="*/ 202 w 705"/>
              <a:gd name="T23" fmla="*/ 547 h 927"/>
              <a:gd name="T24" fmla="*/ 190 w 705"/>
              <a:gd name="T25" fmla="*/ 605 h 927"/>
              <a:gd name="T26" fmla="*/ 184 w 705"/>
              <a:gd name="T27" fmla="*/ 645 h 927"/>
              <a:gd name="T28" fmla="*/ 196 w 705"/>
              <a:gd name="T29" fmla="*/ 651 h 927"/>
              <a:gd name="T30" fmla="*/ 103 w 705"/>
              <a:gd name="T31" fmla="*/ 802 h 927"/>
              <a:gd name="T32" fmla="*/ 24 w 705"/>
              <a:gd name="T33" fmla="*/ 823 h 927"/>
              <a:gd name="T34" fmla="*/ 3 w 705"/>
              <a:gd name="T35" fmla="*/ 846 h 927"/>
              <a:gd name="T36" fmla="*/ 70 w 705"/>
              <a:gd name="T37" fmla="*/ 880 h 927"/>
              <a:gd name="T38" fmla="*/ 67 w 705"/>
              <a:gd name="T39" fmla="*/ 903 h 927"/>
              <a:gd name="T40" fmla="*/ 110 w 705"/>
              <a:gd name="T41" fmla="*/ 884 h 927"/>
              <a:gd name="T42" fmla="*/ 168 w 705"/>
              <a:gd name="T43" fmla="*/ 884 h 927"/>
              <a:gd name="T44" fmla="*/ 276 w 705"/>
              <a:gd name="T45" fmla="*/ 835 h 927"/>
              <a:gd name="T46" fmla="*/ 349 w 705"/>
              <a:gd name="T47" fmla="*/ 890 h 927"/>
              <a:gd name="T48" fmla="*/ 368 w 705"/>
              <a:gd name="T49" fmla="*/ 927 h 927"/>
              <a:gd name="T50" fmla="*/ 403 w 705"/>
              <a:gd name="T51" fmla="*/ 910 h 927"/>
              <a:gd name="T52" fmla="*/ 392 w 705"/>
              <a:gd name="T53" fmla="*/ 860 h 927"/>
              <a:gd name="T54" fmla="*/ 461 w 705"/>
              <a:gd name="T55" fmla="*/ 875 h 927"/>
              <a:gd name="T56" fmla="*/ 521 w 705"/>
              <a:gd name="T57" fmla="*/ 921 h 927"/>
              <a:gd name="T58" fmla="*/ 585 w 705"/>
              <a:gd name="T59" fmla="*/ 900 h 927"/>
              <a:gd name="T60" fmla="*/ 643 w 705"/>
              <a:gd name="T61" fmla="*/ 903 h 927"/>
              <a:gd name="T62" fmla="*/ 656 w 705"/>
              <a:gd name="T63" fmla="*/ 854 h 927"/>
              <a:gd name="T64" fmla="*/ 631 w 705"/>
              <a:gd name="T65" fmla="*/ 760 h 927"/>
              <a:gd name="T66" fmla="*/ 604 w 705"/>
              <a:gd name="T67" fmla="*/ 654 h 927"/>
              <a:gd name="T68" fmla="*/ 613 w 705"/>
              <a:gd name="T69" fmla="*/ 558 h 927"/>
              <a:gd name="T70" fmla="*/ 662 w 705"/>
              <a:gd name="T71" fmla="*/ 448 h 927"/>
              <a:gd name="T72" fmla="*/ 666 w 705"/>
              <a:gd name="T73" fmla="*/ 382 h 927"/>
              <a:gd name="T74" fmla="*/ 705 w 705"/>
              <a:gd name="T75" fmla="*/ 290 h 927"/>
              <a:gd name="T76" fmla="*/ 676 w 705"/>
              <a:gd name="T77" fmla="*/ 227 h 927"/>
              <a:gd name="T78" fmla="*/ 619 w 705"/>
              <a:gd name="T79" fmla="*/ 149 h 927"/>
              <a:gd name="T80" fmla="*/ 558 w 705"/>
              <a:gd name="T81" fmla="*/ 112 h 927"/>
              <a:gd name="T82" fmla="*/ 567 w 705"/>
              <a:gd name="T83" fmla="*/ 68 h 927"/>
              <a:gd name="T84" fmla="*/ 545 w 705"/>
              <a:gd name="T85" fmla="*/ 14 h 927"/>
              <a:gd name="T86" fmla="*/ 493 w 705"/>
              <a:gd name="T87" fmla="*/ 0 h 927"/>
              <a:gd name="T88" fmla="*/ 472 w 705"/>
              <a:gd name="T89" fmla="*/ 20 h 927"/>
              <a:gd name="T90" fmla="*/ 441 w 705"/>
              <a:gd name="T91" fmla="*/ 31 h 927"/>
              <a:gd name="T92" fmla="*/ 455 w 705"/>
              <a:gd name="T93" fmla="*/ 131 h 927"/>
              <a:gd name="T94" fmla="*/ 478 w 705"/>
              <a:gd name="T95" fmla="*/ 149 h 927"/>
              <a:gd name="T96" fmla="*/ 466 w 705"/>
              <a:gd name="T97" fmla="*/ 204 h 927"/>
              <a:gd name="T98" fmla="*/ 481 w 705"/>
              <a:gd name="T99" fmla="*/ 267 h 927"/>
              <a:gd name="T100" fmla="*/ 484 w 705"/>
              <a:gd name="T101" fmla="*/ 308 h 927"/>
              <a:gd name="T102" fmla="*/ 558 w 705"/>
              <a:gd name="T103" fmla="*/ 756 h 927"/>
              <a:gd name="T104" fmla="*/ 576 w 705"/>
              <a:gd name="T105" fmla="*/ 854 h 927"/>
              <a:gd name="T106" fmla="*/ 533 w 705"/>
              <a:gd name="T107" fmla="*/ 897 h 927"/>
              <a:gd name="T108" fmla="*/ 478 w 705"/>
              <a:gd name="T109" fmla="*/ 854 h 927"/>
              <a:gd name="T110" fmla="*/ 552 w 705"/>
              <a:gd name="T111" fmla="*/ 841 h 927"/>
              <a:gd name="T112" fmla="*/ 552 w 705"/>
              <a:gd name="T113" fmla="*/ 811 h 927"/>
              <a:gd name="T114" fmla="*/ 535 w 705"/>
              <a:gd name="T115" fmla="*/ 795 h 927"/>
              <a:gd name="T116" fmla="*/ 196 w 705"/>
              <a:gd name="T117" fmla="*/ 774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927">
                <a:moveTo>
                  <a:pt x="484" y="308"/>
                </a:moveTo>
                <a:lnTo>
                  <a:pt x="484" y="308"/>
                </a:lnTo>
                <a:lnTo>
                  <a:pt x="480" y="304"/>
                </a:lnTo>
                <a:lnTo>
                  <a:pt x="467" y="294"/>
                </a:lnTo>
                <a:lnTo>
                  <a:pt x="460" y="291"/>
                </a:lnTo>
                <a:lnTo>
                  <a:pt x="450" y="288"/>
                </a:lnTo>
                <a:lnTo>
                  <a:pt x="440" y="288"/>
                </a:lnTo>
                <a:lnTo>
                  <a:pt x="429" y="290"/>
                </a:lnTo>
                <a:lnTo>
                  <a:pt x="429" y="290"/>
                </a:lnTo>
                <a:lnTo>
                  <a:pt x="409" y="296"/>
                </a:lnTo>
                <a:lnTo>
                  <a:pt x="397" y="302"/>
                </a:lnTo>
                <a:lnTo>
                  <a:pt x="392" y="304"/>
                </a:lnTo>
                <a:lnTo>
                  <a:pt x="389" y="307"/>
                </a:lnTo>
                <a:lnTo>
                  <a:pt x="386" y="310"/>
                </a:lnTo>
                <a:lnTo>
                  <a:pt x="386" y="314"/>
                </a:lnTo>
                <a:lnTo>
                  <a:pt x="386" y="314"/>
                </a:lnTo>
                <a:lnTo>
                  <a:pt x="385" y="322"/>
                </a:lnTo>
                <a:lnTo>
                  <a:pt x="381" y="330"/>
                </a:lnTo>
                <a:lnTo>
                  <a:pt x="378" y="334"/>
                </a:lnTo>
                <a:lnTo>
                  <a:pt x="378" y="337"/>
                </a:lnTo>
                <a:lnTo>
                  <a:pt x="380" y="339"/>
                </a:lnTo>
                <a:lnTo>
                  <a:pt x="380" y="339"/>
                </a:lnTo>
                <a:lnTo>
                  <a:pt x="383" y="345"/>
                </a:lnTo>
                <a:lnTo>
                  <a:pt x="385" y="353"/>
                </a:lnTo>
                <a:lnTo>
                  <a:pt x="386" y="363"/>
                </a:lnTo>
                <a:lnTo>
                  <a:pt x="386" y="363"/>
                </a:lnTo>
                <a:lnTo>
                  <a:pt x="386" y="380"/>
                </a:lnTo>
                <a:lnTo>
                  <a:pt x="386" y="400"/>
                </a:lnTo>
                <a:lnTo>
                  <a:pt x="386" y="400"/>
                </a:lnTo>
                <a:lnTo>
                  <a:pt x="386" y="414"/>
                </a:lnTo>
                <a:lnTo>
                  <a:pt x="386" y="425"/>
                </a:lnTo>
                <a:lnTo>
                  <a:pt x="398" y="437"/>
                </a:lnTo>
                <a:lnTo>
                  <a:pt x="380" y="461"/>
                </a:lnTo>
                <a:lnTo>
                  <a:pt x="374" y="437"/>
                </a:lnTo>
                <a:lnTo>
                  <a:pt x="374" y="437"/>
                </a:lnTo>
                <a:lnTo>
                  <a:pt x="372" y="428"/>
                </a:lnTo>
                <a:lnTo>
                  <a:pt x="369" y="422"/>
                </a:lnTo>
                <a:lnTo>
                  <a:pt x="368" y="419"/>
                </a:lnTo>
                <a:lnTo>
                  <a:pt x="368" y="419"/>
                </a:lnTo>
                <a:lnTo>
                  <a:pt x="357" y="409"/>
                </a:lnTo>
                <a:lnTo>
                  <a:pt x="349" y="400"/>
                </a:lnTo>
                <a:lnTo>
                  <a:pt x="337" y="412"/>
                </a:lnTo>
                <a:lnTo>
                  <a:pt x="337" y="437"/>
                </a:lnTo>
                <a:lnTo>
                  <a:pt x="343" y="449"/>
                </a:lnTo>
                <a:lnTo>
                  <a:pt x="325" y="461"/>
                </a:lnTo>
                <a:lnTo>
                  <a:pt x="325" y="461"/>
                </a:lnTo>
                <a:lnTo>
                  <a:pt x="329" y="475"/>
                </a:lnTo>
                <a:lnTo>
                  <a:pt x="332" y="484"/>
                </a:lnTo>
                <a:lnTo>
                  <a:pt x="332" y="489"/>
                </a:lnTo>
                <a:lnTo>
                  <a:pt x="331" y="492"/>
                </a:lnTo>
                <a:lnTo>
                  <a:pt x="331" y="492"/>
                </a:lnTo>
                <a:lnTo>
                  <a:pt x="329" y="495"/>
                </a:lnTo>
                <a:lnTo>
                  <a:pt x="329" y="498"/>
                </a:lnTo>
                <a:lnTo>
                  <a:pt x="334" y="507"/>
                </a:lnTo>
                <a:lnTo>
                  <a:pt x="339" y="517"/>
                </a:lnTo>
                <a:lnTo>
                  <a:pt x="343" y="523"/>
                </a:lnTo>
                <a:lnTo>
                  <a:pt x="343" y="523"/>
                </a:lnTo>
                <a:lnTo>
                  <a:pt x="346" y="527"/>
                </a:lnTo>
                <a:lnTo>
                  <a:pt x="351" y="537"/>
                </a:lnTo>
                <a:lnTo>
                  <a:pt x="355" y="547"/>
                </a:lnTo>
                <a:lnTo>
                  <a:pt x="355" y="547"/>
                </a:lnTo>
                <a:lnTo>
                  <a:pt x="346" y="552"/>
                </a:lnTo>
                <a:lnTo>
                  <a:pt x="340" y="556"/>
                </a:lnTo>
                <a:lnTo>
                  <a:pt x="337" y="560"/>
                </a:lnTo>
                <a:lnTo>
                  <a:pt x="337" y="560"/>
                </a:lnTo>
                <a:lnTo>
                  <a:pt x="335" y="560"/>
                </a:lnTo>
                <a:lnTo>
                  <a:pt x="334" y="560"/>
                </a:lnTo>
                <a:lnTo>
                  <a:pt x="329" y="556"/>
                </a:lnTo>
                <a:lnTo>
                  <a:pt x="322" y="552"/>
                </a:lnTo>
                <a:lnTo>
                  <a:pt x="313" y="547"/>
                </a:lnTo>
                <a:lnTo>
                  <a:pt x="313" y="547"/>
                </a:lnTo>
                <a:lnTo>
                  <a:pt x="302" y="543"/>
                </a:lnTo>
                <a:lnTo>
                  <a:pt x="288" y="537"/>
                </a:lnTo>
                <a:lnTo>
                  <a:pt x="280" y="533"/>
                </a:lnTo>
                <a:lnTo>
                  <a:pt x="273" y="530"/>
                </a:lnTo>
                <a:lnTo>
                  <a:pt x="262" y="529"/>
                </a:lnTo>
                <a:lnTo>
                  <a:pt x="251" y="529"/>
                </a:lnTo>
                <a:lnTo>
                  <a:pt x="251" y="529"/>
                </a:lnTo>
                <a:lnTo>
                  <a:pt x="231" y="530"/>
                </a:lnTo>
                <a:lnTo>
                  <a:pt x="216" y="535"/>
                </a:lnTo>
                <a:lnTo>
                  <a:pt x="207" y="541"/>
                </a:lnTo>
                <a:lnTo>
                  <a:pt x="204" y="544"/>
                </a:lnTo>
                <a:lnTo>
                  <a:pt x="202" y="547"/>
                </a:lnTo>
                <a:lnTo>
                  <a:pt x="202" y="547"/>
                </a:lnTo>
                <a:lnTo>
                  <a:pt x="185" y="578"/>
                </a:lnTo>
                <a:lnTo>
                  <a:pt x="178" y="595"/>
                </a:lnTo>
                <a:lnTo>
                  <a:pt x="176" y="599"/>
                </a:lnTo>
                <a:lnTo>
                  <a:pt x="176" y="602"/>
                </a:lnTo>
                <a:lnTo>
                  <a:pt x="178" y="602"/>
                </a:lnTo>
                <a:lnTo>
                  <a:pt x="178" y="602"/>
                </a:lnTo>
                <a:lnTo>
                  <a:pt x="190" y="605"/>
                </a:lnTo>
                <a:lnTo>
                  <a:pt x="196" y="609"/>
                </a:lnTo>
                <a:lnTo>
                  <a:pt x="202" y="615"/>
                </a:lnTo>
                <a:lnTo>
                  <a:pt x="202" y="615"/>
                </a:lnTo>
                <a:lnTo>
                  <a:pt x="190" y="628"/>
                </a:lnTo>
                <a:lnTo>
                  <a:pt x="184" y="638"/>
                </a:lnTo>
                <a:lnTo>
                  <a:pt x="182" y="642"/>
                </a:lnTo>
                <a:lnTo>
                  <a:pt x="184" y="645"/>
                </a:lnTo>
                <a:lnTo>
                  <a:pt x="184" y="645"/>
                </a:lnTo>
                <a:lnTo>
                  <a:pt x="187" y="647"/>
                </a:lnTo>
                <a:lnTo>
                  <a:pt x="191" y="647"/>
                </a:lnTo>
                <a:lnTo>
                  <a:pt x="198" y="647"/>
                </a:lnTo>
                <a:lnTo>
                  <a:pt x="201" y="648"/>
                </a:lnTo>
                <a:lnTo>
                  <a:pt x="196" y="651"/>
                </a:lnTo>
                <a:lnTo>
                  <a:pt x="196" y="651"/>
                </a:lnTo>
                <a:lnTo>
                  <a:pt x="190" y="659"/>
                </a:lnTo>
                <a:lnTo>
                  <a:pt x="179" y="677"/>
                </a:lnTo>
                <a:lnTo>
                  <a:pt x="152" y="726"/>
                </a:lnTo>
                <a:lnTo>
                  <a:pt x="135" y="753"/>
                </a:lnTo>
                <a:lnTo>
                  <a:pt x="121" y="777"/>
                </a:lnTo>
                <a:lnTo>
                  <a:pt x="107" y="795"/>
                </a:lnTo>
                <a:lnTo>
                  <a:pt x="103" y="802"/>
                </a:lnTo>
                <a:lnTo>
                  <a:pt x="98" y="805"/>
                </a:lnTo>
                <a:lnTo>
                  <a:pt x="98" y="805"/>
                </a:lnTo>
                <a:lnTo>
                  <a:pt x="86" y="812"/>
                </a:lnTo>
                <a:lnTo>
                  <a:pt x="78" y="818"/>
                </a:lnTo>
                <a:lnTo>
                  <a:pt x="73" y="823"/>
                </a:lnTo>
                <a:lnTo>
                  <a:pt x="24" y="823"/>
                </a:lnTo>
                <a:lnTo>
                  <a:pt x="24" y="823"/>
                </a:lnTo>
                <a:lnTo>
                  <a:pt x="12" y="831"/>
                </a:lnTo>
                <a:lnTo>
                  <a:pt x="3" y="837"/>
                </a:lnTo>
                <a:lnTo>
                  <a:pt x="0" y="840"/>
                </a:lnTo>
                <a:lnTo>
                  <a:pt x="0" y="841"/>
                </a:lnTo>
                <a:lnTo>
                  <a:pt x="0" y="841"/>
                </a:lnTo>
                <a:lnTo>
                  <a:pt x="1" y="844"/>
                </a:lnTo>
                <a:lnTo>
                  <a:pt x="3" y="846"/>
                </a:lnTo>
                <a:lnTo>
                  <a:pt x="6" y="848"/>
                </a:lnTo>
                <a:lnTo>
                  <a:pt x="49" y="848"/>
                </a:lnTo>
                <a:lnTo>
                  <a:pt x="73" y="848"/>
                </a:lnTo>
                <a:lnTo>
                  <a:pt x="73" y="848"/>
                </a:lnTo>
                <a:lnTo>
                  <a:pt x="73" y="861"/>
                </a:lnTo>
                <a:lnTo>
                  <a:pt x="72" y="874"/>
                </a:lnTo>
                <a:lnTo>
                  <a:pt x="70" y="880"/>
                </a:lnTo>
                <a:lnTo>
                  <a:pt x="67" y="884"/>
                </a:lnTo>
                <a:lnTo>
                  <a:pt x="67" y="884"/>
                </a:lnTo>
                <a:lnTo>
                  <a:pt x="63" y="892"/>
                </a:lnTo>
                <a:lnTo>
                  <a:pt x="60" y="897"/>
                </a:lnTo>
                <a:lnTo>
                  <a:pt x="60" y="900"/>
                </a:lnTo>
                <a:lnTo>
                  <a:pt x="60" y="901"/>
                </a:lnTo>
                <a:lnTo>
                  <a:pt x="67" y="903"/>
                </a:lnTo>
                <a:lnTo>
                  <a:pt x="67" y="903"/>
                </a:lnTo>
                <a:lnTo>
                  <a:pt x="78" y="903"/>
                </a:lnTo>
                <a:lnTo>
                  <a:pt x="86" y="901"/>
                </a:lnTo>
                <a:lnTo>
                  <a:pt x="93" y="900"/>
                </a:lnTo>
                <a:lnTo>
                  <a:pt x="98" y="897"/>
                </a:lnTo>
                <a:lnTo>
                  <a:pt x="110" y="884"/>
                </a:lnTo>
                <a:lnTo>
                  <a:pt x="110" y="884"/>
                </a:lnTo>
                <a:lnTo>
                  <a:pt x="130" y="889"/>
                </a:lnTo>
                <a:lnTo>
                  <a:pt x="145" y="892"/>
                </a:lnTo>
                <a:lnTo>
                  <a:pt x="153" y="892"/>
                </a:lnTo>
                <a:lnTo>
                  <a:pt x="159" y="890"/>
                </a:lnTo>
                <a:lnTo>
                  <a:pt x="159" y="890"/>
                </a:lnTo>
                <a:lnTo>
                  <a:pt x="164" y="887"/>
                </a:lnTo>
                <a:lnTo>
                  <a:pt x="168" y="884"/>
                </a:lnTo>
                <a:lnTo>
                  <a:pt x="176" y="875"/>
                </a:lnTo>
                <a:lnTo>
                  <a:pt x="184" y="866"/>
                </a:lnTo>
                <a:lnTo>
                  <a:pt x="196" y="854"/>
                </a:lnTo>
                <a:lnTo>
                  <a:pt x="257" y="854"/>
                </a:lnTo>
                <a:lnTo>
                  <a:pt x="257" y="890"/>
                </a:lnTo>
                <a:lnTo>
                  <a:pt x="276" y="890"/>
                </a:lnTo>
                <a:lnTo>
                  <a:pt x="276" y="835"/>
                </a:lnTo>
                <a:lnTo>
                  <a:pt x="306" y="860"/>
                </a:lnTo>
                <a:lnTo>
                  <a:pt x="355" y="860"/>
                </a:lnTo>
                <a:lnTo>
                  <a:pt x="355" y="860"/>
                </a:lnTo>
                <a:lnTo>
                  <a:pt x="352" y="866"/>
                </a:lnTo>
                <a:lnTo>
                  <a:pt x="351" y="875"/>
                </a:lnTo>
                <a:lnTo>
                  <a:pt x="349" y="890"/>
                </a:lnTo>
                <a:lnTo>
                  <a:pt x="349" y="890"/>
                </a:lnTo>
                <a:lnTo>
                  <a:pt x="349" y="898"/>
                </a:lnTo>
                <a:lnTo>
                  <a:pt x="351" y="906"/>
                </a:lnTo>
                <a:lnTo>
                  <a:pt x="352" y="912"/>
                </a:lnTo>
                <a:lnTo>
                  <a:pt x="355" y="918"/>
                </a:lnTo>
                <a:lnTo>
                  <a:pt x="358" y="921"/>
                </a:lnTo>
                <a:lnTo>
                  <a:pt x="363" y="924"/>
                </a:lnTo>
                <a:lnTo>
                  <a:pt x="368" y="927"/>
                </a:lnTo>
                <a:lnTo>
                  <a:pt x="374" y="927"/>
                </a:lnTo>
                <a:lnTo>
                  <a:pt x="374" y="927"/>
                </a:lnTo>
                <a:lnTo>
                  <a:pt x="386" y="926"/>
                </a:lnTo>
                <a:lnTo>
                  <a:pt x="391" y="924"/>
                </a:lnTo>
                <a:lnTo>
                  <a:pt x="397" y="921"/>
                </a:lnTo>
                <a:lnTo>
                  <a:pt x="400" y="916"/>
                </a:lnTo>
                <a:lnTo>
                  <a:pt x="403" y="910"/>
                </a:lnTo>
                <a:lnTo>
                  <a:pt x="404" y="904"/>
                </a:lnTo>
                <a:lnTo>
                  <a:pt x="404" y="897"/>
                </a:lnTo>
                <a:lnTo>
                  <a:pt x="404" y="897"/>
                </a:lnTo>
                <a:lnTo>
                  <a:pt x="401" y="881"/>
                </a:lnTo>
                <a:lnTo>
                  <a:pt x="398" y="869"/>
                </a:lnTo>
                <a:lnTo>
                  <a:pt x="394" y="863"/>
                </a:lnTo>
                <a:lnTo>
                  <a:pt x="392" y="860"/>
                </a:lnTo>
                <a:lnTo>
                  <a:pt x="398" y="841"/>
                </a:lnTo>
                <a:lnTo>
                  <a:pt x="411" y="829"/>
                </a:lnTo>
                <a:lnTo>
                  <a:pt x="441" y="829"/>
                </a:lnTo>
                <a:lnTo>
                  <a:pt x="441" y="829"/>
                </a:lnTo>
                <a:lnTo>
                  <a:pt x="446" y="843"/>
                </a:lnTo>
                <a:lnTo>
                  <a:pt x="452" y="858"/>
                </a:lnTo>
                <a:lnTo>
                  <a:pt x="461" y="875"/>
                </a:lnTo>
                <a:lnTo>
                  <a:pt x="472" y="892"/>
                </a:lnTo>
                <a:lnTo>
                  <a:pt x="480" y="900"/>
                </a:lnTo>
                <a:lnTo>
                  <a:pt x="486" y="907"/>
                </a:lnTo>
                <a:lnTo>
                  <a:pt x="493" y="912"/>
                </a:lnTo>
                <a:lnTo>
                  <a:pt x="502" y="916"/>
                </a:lnTo>
                <a:lnTo>
                  <a:pt x="512" y="920"/>
                </a:lnTo>
                <a:lnTo>
                  <a:pt x="521" y="921"/>
                </a:lnTo>
                <a:lnTo>
                  <a:pt x="521" y="921"/>
                </a:lnTo>
                <a:lnTo>
                  <a:pt x="539" y="920"/>
                </a:lnTo>
                <a:lnTo>
                  <a:pt x="555" y="916"/>
                </a:lnTo>
                <a:lnTo>
                  <a:pt x="565" y="913"/>
                </a:lnTo>
                <a:lnTo>
                  <a:pt x="575" y="909"/>
                </a:lnTo>
                <a:lnTo>
                  <a:pt x="581" y="904"/>
                </a:lnTo>
                <a:lnTo>
                  <a:pt x="585" y="900"/>
                </a:lnTo>
                <a:lnTo>
                  <a:pt x="588" y="897"/>
                </a:lnTo>
                <a:lnTo>
                  <a:pt x="619" y="897"/>
                </a:lnTo>
                <a:lnTo>
                  <a:pt x="619" y="897"/>
                </a:lnTo>
                <a:lnTo>
                  <a:pt x="628" y="900"/>
                </a:lnTo>
                <a:lnTo>
                  <a:pt x="636" y="903"/>
                </a:lnTo>
                <a:lnTo>
                  <a:pt x="643" y="903"/>
                </a:lnTo>
                <a:lnTo>
                  <a:pt x="643" y="903"/>
                </a:lnTo>
                <a:lnTo>
                  <a:pt x="650" y="901"/>
                </a:lnTo>
                <a:lnTo>
                  <a:pt x="654" y="898"/>
                </a:lnTo>
                <a:lnTo>
                  <a:pt x="656" y="895"/>
                </a:lnTo>
                <a:lnTo>
                  <a:pt x="656" y="890"/>
                </a:lnTo>
                <a:lnTo>
                  <a:pt x="656" y="890"/>
                </a:lnTo>
                <a:lnTo>
                  <a:pt x="656" y="869"/>
                </a:lnTo>
                <a:lnTo>
                  <a:pt x="656" y="854"/>
                </a:lnTo>
                <a:lnTo>
                  <a:pt x="656" y="854"/>
                </a:lnTo>
                <a:lnTo>
                  <a:pt x="657" y="849"/>
                </a:lnTo>
                <a:lnTo>
                  <a:pt x="657" y="844"/>
                </a:lnTo>
                <a:lnTo>
                  <a:pt x="656" y="841"/>
                </a:lnTo>
                <a:lnTo>
                  <a:pt x="643" y="829"/>
                </a:lnTo>
                <a:lnTo>
                  <a:pt x="643" y="829"/>
                </a:lnTo>
                <a:lnTo>
                  <a:pt x="631" y="760"/>
                </a:lnTo>
                <a:lnTo>
                  <a:pt x="622" y="710"/>
                </a:lnTo>
                <a:lnTo>
                  <a:pt x="617" y="691"/>
                </a:lnTo>
                <a:lnTo>
                  <a:pt x="613" y="682"/>
                </a:lnTo>
                <a:lnTo>
                  <a:pt x="613" y="682"/>
                </a:lnTo>
                <a:lnTo>
                  <a:pt x="610" y="677"/>
                </a:lnTo>
                <a:lnTo>
                  <a:pt x="607" y="670"/>
                </a:lnTo>
                <a:lnTo>
                  <a:pt x="604" y="654"/>
                </a:lnTo>
                <a:lnTo>
                  <a:pt x="601" y="627"/>
                </a:lnTo>
                <a:lnTo>
                  <a:pt x="601" y="627"/>
                </a:lnTo>
                <a:lnTo>
                  <a:pt x="601" y="613"/>
                </a:lnTo>
                <a:lnTo>
                  <a:pt x="604" y="596"/>
                </a:lnTo>
                <a:lnTo>
                  <a:pt x="607" y="572"/>
                </a:lnTo>
                <a:lnTo>
                  <a:pt x="607" y="572"/>
                </a:lnTo>
                <a:lnTo>
                  <a:pt x="613" y="558"/>
                </a:lnTo>
                <a:lnTo>
                  <a:pt x="627" y="532"/>
                </a:lnTo>
                <a:lnTo>
                  <a:pt x="640" y="504"/>
                </a:lnTo>
                <a:lnTo>
                  <a:pt x="650" y="486"/>
                </a:lnTo>
                <a:lnTo>
                  <a:pt x="650" y="486"/>
                </a:lnTo>
                <a:lnTo>
                  <a:pt x="659" y="463"/>
                </a:lnTo>
                <a:lnTo>
                  <a:pt x="662" y="452"/>
                </a:lnTo>
                <a:lnTo>
                  <a:pt x="662" y="448"/>
                </a:lnTo>
                <a:lnTo>
                  <a:pt x="662" y="443"/>
                </a:lnTo>
                <a:lnTo>
                  <a:pt x="662" y="443"/>
                </a:lnTo>
                <a:lnTo>
                  <a:pt x="660" y="431"/>
                </a:lnTo>
                <a:lnTo>
                  <a:pt x="662" y="412"/>
                </a:lnTo>
                <a:lnTo>
                  <a:pt x="662" y="388"/>
                </a:lnTo>
                <a:lnTo>
                  <a:pt x="662" y="388"/>
                </a:lnTo>
                <a:lnTo>
                  <a:pt x="666" y="382"/>
                </a:lnTo>
                <a:lnTo>
                  <a:pt x="679" y="368"/>
                </a:lnTo>
                <a:lnTo>
                  <a:pt x="691" y="350"/>
                </a:lnTo>
                <a:lnTo>
                  <a:pt x="696" y="340"/>
                </a:lnTo>
                <a:lnTo>
                  <a:pt x="699" y="333"/>
                </a:lnTo>
                <a:lnTo>
                  <a:pt x="699" y="333"/>
                </a:lnTo>
                <a:lnTo>
                  <a:pt x="702" y="313"/>
                </a:lnTo>
                <a:lnTo>
                  <a:pt x="705" y="290"/>
                </a:lnTo>
                <a:lnTo>
                  <a:pt x="705" y="279"/>
                </a:lnTo>
                <a:lnTo>
                  <a:pt x="703" y="268"/>
                </a:lnTo>
                <a:lnTo>
                  <a:pt x="702" y="259"/>
                </a:lnTo>
                <a:lnTo>
                  <a:pt x="699" y="253"/>
                </a:lnTo>
                <a:lnTo>
                  <a:pt x="699" y="253"/>
                </a:lnTo>
                <a:lnTo>
                  <a:pt x="688" y="241"/>
                </a:lnTo>
                <a:lnTo>
                  <a:pt x="676" y="227"/>
                </a:lnTo>
                <a:lnTo>
                  <a:pt x="663" y="215"/>
                </a:lnTo>
                <a:lnTo>
                  <a:pt x="656" y="204"/>
                </a:lnTo>
                <a:lnTo>
                  <a:pt x="656" y="204"/>
                </a:lnTo>
                <a:lnTo>
                  <a:pt x="650" y="192"/>
                </a:lnTo>
                <a:lnTo>
                  <a:pt x="640" y="177"/>
                </a:lnTo>
                <a:lnTo>
                  <a:pt x="628" y="160"/>
                </a:lnTo>
                <a:lnTo>
                  <a:pt x="619" y="149"/>
                </a:lnTo>
                <a:lnTo>
                  <a:pt x="619" y="149"/>
                </a:lnTo>
                <a:lnTo>
                  <a:pt x="614" y="146"/>
                </a:lnTo>
                <a:lnTo>
                  <a:pt x="608" y="143"/>
                </a:lnTo>
                <a:lnTo>
                  <a:pt x="596" y="140"/>
                </a:lnTo>
                <a:lnTo>
                  <a:pt x="582" y="137"/>
                </a:lnTo>
                <a:lnTo>
                  <a:pt x="564" y="124"/>
                </a:lnTo>
                <a:lnTo>
                  <a:pt x="558" y="112"/>
                </a:lnTo>
                <a:lnTo>
                  <a:pt x="552" y="106"/>
                </a:lnTo>
                <a:lnTo>
                  <a:pt x="552" y="94"/>
                </a:lnTo>
                <a:lnTo>
                  <a:pt x="552" y="94"/>
                </a:lnTo>
                <a:lnTo>
                  <a:pt x="555" y="91"/>
                </a:lnTo>
                <a:lnTo>
                  <a:pt x="562" y="82"/>
                </a:lnTo>
                <a:lnTo>
                  <a:pt x="564" y="75"/>
                </a:lnTo>
                <a:lnTo>
                  <a:pt x="567" y="68"/>
                </a:lnTo>
                <a:lnTo>
                  <a:pt x="567" y="60"/>
                </a:lnTo>
                <a:lnTo>
                  <a:pt x="564" y="51"/>
                </a:lnTo>
                <a:lnTo>
                  <a:pt x="564" y="51"/>
                </a:lnTo>
                <a:lnTo>
                  <a:pt x="558" y="36"/>
                </a:lnTo>
                <a:lnTo>
                  <a:pt x="552" y="23"/>
                </a:lnTo>
                <a:lnTo>
                  <a:pt x="548" y="19"/>
                </a:lnTo>
                <a:lnTo>
                  <a:pt x="545" y="14"/>
                </a:lnTo>
                <a:lnTo>
                  <a:pt x="539" y="11"/>
                </a:lnTo>
                <a:lnTo>
                  <a:pt x="533" y="8"/>
                </a:lnTo>
                <a:lnTo>
                  <a:pt x="533" y="8"/>
                </a:lnTo>
                <a:lnTo>
                  <a:pt x="519" y="3"/>
                </a:lnTo>
                <a:lnTo>
                  <a:pt x="506" y="0"/>
                </a:lnTo>
                <a:lnTo>
                  <a:pt x="496" y="0"/>
                </a:lnTo>
                <a:lnTo>
                  <a:pt x="493" y="0"/>
                </a:lnTo>
                <a:lnTo>
                  <a:pt x="490" y="2"/>
                </a:lnTo>
                <a:lnTo>
                  <a:pt x="490" y="2"/>
                </a:lnTo>
                <a:lnTo>
                  <a:pt x="486" y="6"/>
                </a:lnTo>
                <a:lnTo>
                  <a:pt x="481" y="13"/>
                </a:lnTo>
                <a:lnTo>
                  <a:pt x="476" y="19"/>
                </a:lnTo>
                <a:lnTo>
                  <a:pt x="475" y="20"/>
                </a:lnTo>
                <a:lnTo>
                  <a:pt x="472" y="20"/>
                </a:lnTo>
                <a:lnTo>
                  <a:pt x="472" y="20"/>
                </a:lnTo>
                <a:lnTo>
                  <a:pt x="455" y="22"/>
                </a:lnTo>
                <a:lnTo>
                  <a:pt x="446" y="25"/>
                </a:lnTo>
                <a:lnTo>
                  <a:pt x="441" y="26"/>
                </a:lnTo>
                <a:lnTo>
                  <a:pt x="441" y="26"/>
                </a:lnTo>
                <a:lnTo>
                  <a:pt x="441" y="28"/>
                </a:lnTo>
                <a:lnTo>
                  <a:pt x="441" y="31"/>
                </a:lnTo>
                <a:lnTo>
                  <a:pt x="446" y="37"/>
                </a:lnTo>
                <a:lnTo>
                  <a:pt x="453" y="45"/>
                </a:lnTo>
                <a:lnTo>
                  <a:pt x="447" y="57"/>
                </a:lnTo>
                <a:lnTo>
                  <a:pt x="447" y="57"/>
                </a:lnTo>
                <a:lnTo>
                  <a:pt x="453" y="124"/>
                </a:lnTo>
                <a:lnTo>
                  <a:pt x="453" y="124"/>
                </a:lnTo>
                <a:lnTo>
                  <a:pt x="455" y="131"/>
                </a:lnTo>
                <a:lnTo>
                  <a:pt x="458" y="137"/>
                </a:lnTo>
                <a:lnTo>
                  <a:pt x="463" y="141"/>
                </a:lnTo>
                <a:lnTo>
                  <a:pt x="466" y="143"/>
                </a:lnTo>
                <a:lnTo>
                  <a:pt x="466" y="143"/>
                </a:lnTo>
                <a:lnTo>
                  <a:pt x="469" y="144"/>
                </a:lnTo>
                <a:lnTo>
                  <a:pt x="473" y="146"/>
                </a:lnTo>
                <a:lnTo>
                  <a:pt x="478" y="149"/>
                </a:lnTo>
                <a:lnTo>
                  <a:pt x="484" y="161"/>
                </a:lnTo>
                <a:lnTo>
                  <a:pt x="484" y="161"/>
                </a:lnTo>
                <a:lnTo>
                  <a:pt x="478" y="166"/>
                </a:lnTo>
                <a:lnTo>
                  <a:pt x="475" y="170"/>
                </a:lnTo>
                <a:lnTo>
                  <a:pt x="472" y="173"/>
                </a:lnTo>
                <a:lnTo>
                  <a:pt x="472" y="173"/>
                </a:lnTo>
                <a:lnTo>
                  <a:pt x="466" y="204"/>
                </a:lnTo>
                <a:lnTo>
                  <a:pt x="466" y="204"/>
                </a:lnTo>
                <a:lnTo>
                  <a:pt x="466" y="216"/>
                </a:lnTo>
                <a:lnTo>
                  <a:pt x="469" y="232"/>
                </a:lnTo>
                <a:lnTo>
                  <a:pt x="472" y="253"/>
                </a:lnTo>
                <a:lnTo>
                  <a:pt x="472" y="253"/>
                </a:lnTo>
                <a:lnTo>
                  <a:pt x="475" y="258"/>
                </a:lnTo>
                <a:lnTo>
                  <a:pt x="481" y="267"/>
                </a:lnTo>
                <a:lnTo>
                  <a:pt x="487" y="276"/>
                </a:lnTo>
                <a:lnTo>
                  <a:pt x="490" y="281"/>
                </a:lnTo>
                <a:lnTo>
                  <a:pt x="490" y="284"/>
                </a:lnTo>
                <a:lnTo>
                  <a:pt x="490" y="284"/>
                </a:lnTo>
                <a:lnTo>
                  <a:pt x="490" y="304"/>
                </a:lnTo>
                <a:lnTo>
                  <a:pt x="490" y="321"/>
                </a:lnTo>
                <a:lnTo>
                  <a:pt x="484" y="308"/>
                </a:lnTo>
                <a:close/>
                <a:moveTo>
                  <a:pt x="533" y="737"/>
                </a:moveTo>
                <a:lnTo>
                  <a:pt x="533" y="737"/>
                </a:lnTo>
                <a:lnTo>
                  <a:pt x="538" y="739"/>
                </a:lnTo>
                <a:lnTo>
                  <a:pt x="542" y="740"/>
                </a:lnTo>
                <a:lnTo>
                  <a:pt x="550" y="746"/>
                </a:lnTo>
                <a:lnTo>
                  <a:pt x="556" y="753"/>
                </a:lnTo>
                <a:lnTo>
                  <a:pt x="558" y="756"/>
                </a:lnTo>
                <a:lnTo>
                  <a:pt x="570" y="786"/>
                </a:lnTo>
                <a:lnTo>
                  <a:pt x="570" y="817"/>
                </a:lnTo>
                <a:lnTo>
                  <a:pt x="570" y="841"/>
                </a:lnTo>
                <a:lnTo>
                  <a:pt x="570" y="841"/>
                </a:lnTo>
                <a:lnTo>
                  <a:pt x="573" y="844"/>
                </a:lnTo>
                <a:lnTo>
                  <a:pt x="576" y="849"/>
                </a:lnTo>
                <a:lnTo>
                  <a:pt x="576" y="854"/>
                </a:lnTo>
                <a:lnTo>
                  <a:pt x="576" y="854"/>
                </a:lnTo>
                <a:lnTo>
                  <a:pt x="571" y="863"/>
                </a:lnTo>
                <a:lnTo>
                  <a:pt x="562" y="878"/>
                </a:lnTo>
                <a:lnTo>
                  <a:pt x="556" y="884"/>
                </a:lnTo>
                <a:lnTo>
                  <a:pt x="548" y="890"/>
                </a:lnTo>
                <a:lnTo>
                  <a:pt x="541" y="895"/>
                </a:lnTo>
                <a:lnTo>
                  <a:pt x="533" y="897"/>
                </a:lnTo>
                <a:lnTo>
                  <a:pt x="533" y="897"/>
                </a:lnTo>
                <a:lnTo>
                  <a:pt x="524" y="895"/>
                </a:lnTo>
                <a:lnTo>
                  <a:pt x="516" y="892"/>
                </a:lnTo>
                <a:lnTo>
                  <a:pt x="507" y="886"/>
                </a:lnTo>
                <a:lnTo>
                  <a:pt x="499" y="880"/>
                </a:lnTo>
                <a:lnTo>
                  <a:pt x="486" y="864"/>
                </a:lnTo>
                <a:lnTo>
                  <a:pt x="478" y="854"/>
                </a:lnTo>
                <a:lnTo>
                  <a:pt x="478" y="854"/>
                </a:lnTo>
                <a:lnTo>
                  <a:pt x="478" y="852"/>
                </a:lnTo>
                <a:lnTo>
                  <a:pt x="480" y="851"/>
                </a:lnTo>
                <a:lnTo>
                  <a:pt x="489" y="848"/>
                </a:lnTo>
                <a:lnTo>
                  <a:pt x="502" y="844"/>
                </a:lnTo>
                <a:lnTo>
                  <a:pt x="519" y="843"/>
                </a:lnTo>
                <a:lnTo>
                  <a:pt x="552" y="841"/>
                </a:lnTo>
                <a:lnTo>
                  <a:pt x="564" y="841"/>
                </a:lnTo>
                <a:lnTo>
                  <a:pt x="564" y="841"/>
                </a:lnTo>
                <a:lnTo>
                  <a:pt x="562" y="840"/>
                </a:lnTo>
                <a:lnTo>
                  <a:pt x="561" y="837"/>
                </a:lnTo>
                <a:lnTo>
                  <a:pt x="556" y="826"/>
                </a:lnTo>
                <a:lnTo>
                  <a:pt x="552" y="811"/>
                </a:lnTo>
                <a:lnTo>
                  <a:pt x="552" y="811"/>
                </a:lnTo>
                <a:lnTo>
                  <a:pt x="552" y="809"/>
                </a:lnTo>
                <a:lnTo>
                  <a:pt x="553" y="806"/>
                </a:lnTo>
                <a:lnTo>
                  <a:pt x="552" y="802"/>
                </a:lnTo>
                <a:lnTo>
                  <a:pt x="548" y="800"/>
                </a:lnTo>
                <a:lnTo>
                  <a:pt x="545" y="798"/>
                </a:lnTo>
                <a:lnTo>
                  <a:pt x="545" y="798"/>
                </a:lnTo>
                <a:lnTo>
                  <a:pt x="535" y="795"/>
                </a:lnTo>
                <a:lnTo>
                  <a:pt x="522" y="794"/>
                </a:lnTo>
                <a:lnTo>
                  <a:pt x="509" y="792"/>
                </a:lnTo>
                <a:lnTo>
                  <a:pt x="509" y="737"/>
                </a:lnTo>
                <a:lnTo>
                  <a:pt x="521" y="737"/>
                </a:lnTo>
                <a:lnTo>
                  <a:pt x="533" y="737"/>
                </a:lnTo>
                <a:close/>
                <a:moveTo>
                  <a:pt x="208" y="707"/>
                </a:moveTo>
                <a:lnTo>
                  <a:pt x="196" y="774"/>
                </a:lnTo>
                <a:lnTo>
                  <a:pt x="165" y="774"/>
                </a:lnTo>
                <a:lnTo>
                  <a:pt x="178" y="756"/>
                </a:lnTo>
                <a:lnTo>
                  <a:pt x="208" y="7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A011D105-F690-4214-8CD5-25800CE79AA8}"/>
              </a:ext>
            </a:extLst>
          </p:cNvPr>
          <p:cNvSpPr>
            <a:spLocks noEditPoints="1"/>
          </p:cNvSpPr>
          <p:nvPr/>
        </p:nvSpPr>
        <p:spPr bwMode="auto">
          <a:xfrm>
            <a:off x="6150155" y="691640"/>
            <a:ext cx="1485900" cy="1792288"/>
          </a:xfrm>
          <a:custGeom>
            <a:avLst/>
            <a:gdLst>
              <a:gd name="T0" fmla="*/ 294 w 936"/>
              <a:gd name="T1" fmla="*/ 1025 h 1129"/>
              <a:gd name="T2" fmla="*/ 475 w 936"/>
              <a:gd name="T3" fmla="*/ 1129 h 1129"/>
              <a:gd name="T4" fmla="*/ 631 w 936"/>
              <a:gd name="T5" fmla="*/ 1101 h 1129"/>
              <a:gd name="T6" fmla="*/ 698 w 936"/>
              <a:gd name="T7" fmla="*/ 974 h 1129"/>
              <a:gd name="T8" fmla="*/ 596 w 936"/>
              <a:gd name="T9" fmla="*/ 862 h 1129"/>
              <a:gd name="T10" fmla="*/ 594 w 936"/>
              <a:gd name="T11" fmla="*/ 633 h 1129"/>
              <a:gd name="T12" fmla="*/ 585 w 936"/>
              <a:gd name="T13" fmla="*/ 509 h 1129"/>
              <a:gd name="T14" fmla="*/ 640 w 936"/>
              <a:gd name="T15" fmla="*/ 544 h 1129"/>
              <a:gd name="T16" fmla="*/ 723 w 936"/>
              <a:gd name="T17" fmla="*/ 1006 h 1129"/>
              <a:gd name="T18" fmla="*/ 674 w 936"/>
              <a:gd name="T19" fmla="*/ 1117 h 1129"/>
              <a:gd name="T20" fmla="*/ 829 w 936"/>
              <a:gd name="T21" fmla="*/ 1045 h 1129"/>
              <a:gd name="T22" fmla="*/ 781 w 936"/>
              <a:gd name="T23" fmla="*/ 824 h 1129"/>
              <a:gd name="T24" fmla="*/ 806 w 936"/>
              <a:gd name="T25" fmla="*/ 682 h 1129"/>
              <a:gd name="T26" fmla="*/ 845 w 936"/>
              <a:gd name="T27" fmla="*/ 559 h 1129"/>
              <a:gd name="T28" fmla="*/ 907 w 936"/>
              <a:gd name="T29" fmla="*/ 492 h 1129"/>
              <a:gd name="T30" fmla="*/ 927 w 936"/>
              <a:gd name="T31" fmla="*/ 401 h 1129"/>
              <a:gd name="T32" fmla="*/ 905 w 936"/>
              <a:gd name="T33" fmla="*/ 306 h 1129"/>
              <a:gd name="T34" fmla="*/ 827 w 936"/>
              <a:gd name="T35" fmla="*/ 259 h 1129"/>
              <a:gd name="T36" fmla="*/ 686 w 936"/>
              <a:gd name="T37" fmla="*/ 77 h 1129"/>
              <a:gd name="T38" fmla="*/ 588 w 936"/>
              <a:gd name="T39" fmla="*/ 2 h 1129"/>
              <a:gd name="T40" fmla="*/ 527 w 936"/>
              <a:gd name="T41" fmla="*/ 69 h 1129"/>
              <a:gd name="T42" fmla="*/ 570 w 936"/>
              <a:gd name="T43" fmla="*/ 124 h 1129"/>
              <a:gd name="T44" fmla="*/ 597 w 936"/>
              <a:gd name="T45" fmla="*/ 149 h 1129"/>
              <a:gd name="T46" fmla="*/ 625 w 936"/>
              <a:gd name="T47" fmla="*/ 271 h 1129"/>
              <a:gd name="T48" fmla="*/ 582 w 936"/>
              <a:gd name="T49" fmla="*/ 487 h 1129"/>
              <a:gd name="T50" fmla="*/ 570 w 936"/>
              <a:gd name="T51" fmla="*/ 449 h 1129"/>
              <a:gd name="T52" fmla="*/ 519 w 936"/>
              <a:gd name="T53" fmla="*/ 340 h 1129"/>
              <a:gd name="T54" fmla="*/ 447 w 936"/>
              <a:gd name="T55" fmla="*/ 339 h 1129"/>
              <a:gd name="T56" fmla="*/ 423 w 936"/>
              <a:gd name="T57" fmla="*/ 430 h 1129"/>
              <a:gd name="T58" fmla="*/ 441 w 936"/>
              <a:gd name="T59" fmla="*/ 467 h 1129"/>
              <a:gd name="T60" fmla="*/ 334 w 936"/>
              <a:gd name="T61" fmla="*/ 565 h 1129"/>
              <a:gd name="T62" fmla="*/ 266 w 936"/>
              <a:gd name="T63" fmla="*/ 653 h 1129"/>
              <a:gd name="T64" fmla="*/ 226 w 936"/>
              <a:gd name="T65" fmla="*/ 725 h 1129"/>
              <a:gd name="T66" fmla="*/ 84 w 936"/>
              <a:gd name="T67" fmla="*/ 792 h 1129"/>
              <a:gd name="T68" fmla="*/ 90 w 936"/>
              <a:gd name="T69" fmla="*/ 945 h 1129"/>
              <a:gd name="T70" fmla="*/ 12 w 936"/>
              <a:gd name="T71" fmla="*/ 1039 h 1129"/>
              <a:gd name="T72" fmla="*/ 171 w 936"/>
              <a:gd name="T73" fmla="*/ 1105 h 1129"/>
              <a:gd name="T74" fmla="*/ 171 w 936"/>
              <a:gd name="T75" fmla="*/ 1031 h 1129"/>
              <a:gd name="T76" fmla="*/ 184 w 936"/>
              <a:gd name="T77" fmla="*/ 1072 h 1129"/>
              <a:gd name="T78" fmla="*/ 257 w 936"/>
              <a:gd name="T79" fmla="*/ 1127 h 1129"/>
              <a:gd name="T80" fmla="*/ 329 w 936"/>
              <a:gd name="T81" fmla="*/ 1108 h 1129"/>
              <a:gd name="T82" fmla="*/ 596 w 936"/>
              <a:gd name="T83" fmla="*/ 1055 h 1129"/>
              <a:gd name="T84" fmla="*/ 634 w 936"/>
              <a:gd name="T85" fmla="*/ 1057 h 1129"/>
              <a:gd name="T86" fmla="*/ 611 w 936"/>
              <a:gd name="T87" fmla="*/ 1006 h 1129"/>
              <a:gd name="T88" fmla="*/ 617 w 936"/>
              <a:gd name="T89" fmla="*/ 907 h 1129"/>
              <a:gd name="T90" fmla="*/ 606 w 936"/>
              <a:gd name="T91" fmla="*/ 901 h 1129"/>
              <a:gd name="T92" fmla="*/ 276 w 936"/>
              <a:gd name="T93" fmla="*/ 927 h 1129"/>
              <a:gd name="T94" fmla="*/ 389 w 936"/>
              <a:gd name="T95" fmla="*/ 938 h 1129"/>
              <a:gd name="T96" fmla="*/ 459 w 936"/>
              <a:gd name="T97" fmla="*/ 922 h 1129"/>
              <a:gd name="T98" fmla="*/ 527 w 936"/>
              <a:gd name="T99" fmla="*/ 904 h 1129"/>
              <a:gd name="T100" fmla="*/ 570 w 936"/>
              <a:gd name="T101" fmla="*/ 967 h 1129"/>
              <a:gd name="T102" fmla="*/ 541 w 936"/>
              <a:gd name="T103" fmla="*/ 1043 h 1129"/>
              <a:gd name="T104" fmla="*/ 481 w 936"/>
              <a:gd name="T105" fmla="*/ 956 h 1129"/>
              <a:gd name="T106" fmla="*/ 472 w 936"/>
              <a:gd name="T107" fmla="*/ 1092 h 1129"/>
              <a:gd name="T108" fmla="*/ 459 w 936"/>
              <a:gd name="T109" fmla="*/ 1091 h 1129"/>
              <a:gd name="T110" fmla="*/ 384 w 936"/>
              <a:gd name="T111" fmla="*/ 1037 h 1129"/>
              <a:gd name="T112" fmla="*/ 279 w 936"/>
              <a:gd name="T113" fmla="*/ 1042 h 1129"/>
              <a:gd name="T114" fmla="*/ 263 w 936"/>
              <a:gd name="T115" fmla="*/ 933 h 1129"/>
              <a:gd name="T116" fmla="*/ 177 w 936"/>
              <a:gd name="T117" fmla="*/ 861 h 1129"/>
              <a:gd name="T118" fmla="*/ 197 w 936"/>
              <a:gd name="T119" fmla="*/ 910 h 1129"/>
              <a:gd name="T120" fmla="*/ 539 w 936"/>
              <a:gd name="T121" fmla="*/ 1000 h 1129"/>
              <a:gd name="T122" fmla="*/ 553 w 936"/>
              <a:gd name="T123" fmla="*/ 957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36" h="1129">
                <a:moveTo>
                  <a:pt x="338" y="1013"/>
                </a:moveTo>
                <a:lnTo>
                  <a:pt x="338" y="1013"/>
                </a:lnTo>
                <a:lnTo>
                  <a:pt x="341" y="1028"/>
                </a:lnTo>
                <a:lnTo>
                  <a:pt x="346" y="1042"/>
                </a:lnTo>
                <a:lnTo>
                  <a:pt x="346" y="1042"/>
                </a:lnTo>
                <a:lnTo>
                  <a:pt x="340" y="1034"/>
                </a:lnTo>
                <a:lnTo>
                  <a:pt x="332" y="1029"/>
                </a:lnTo>
                <a:lnTo>
                  <a:pt x="323" y="1026"/>
                </a:lnTo>
                <a:lnTo>
                  <a:pt x="312" y="1025"/>
                </a:lnTo>
                <a:lnTo>
                  <a:pt x="312" y="1025"/>
                </a:lnTo>
                <a:lnTo>
                  <a:pt x="305" y="1026"/>
                </a:lnTo>
                <a:lnTo>
                  <a:pt x="297" y="1028"/>
                </a:lnTo>
                <a:lnTo>
                  <a:pt x="294" y="1025"/>
                </a:lnTo>
                <a:lnTo>
                  <a:pt x="294" y="1013"/>
                </a:lnTo>
                <a:lnTo>
                  <a:pt x="338" y="1013"/>
                </a:lnTo>
                <a:close/>
                <a:moveTo>
                  <a:pt x="354" y="1059"/>
                </a:moveTo>
                <a:lnTo>
                  <a:pt x="354" y="1059"/>
                </a:lnTo>
                <a:lnTo>
                  <a:pt x="364" y="1074"/>
                </a:lnTo>
                <a:lnTo>
                  <a:pt x="375" y="1088"/>
                </a:lnTo>
                <a:lnTo>
                  <a:pt x="389" y="1098"/>
                </a:lnTo>
                <a:lnTo>
                  <a:pt x="404" y="1109"/>
                </a:lnTo>
                <a:lnTo>
                  <a:pt x="420" y="1118"/>
                </a:lnTo>
                <a:lnTo>
                  <a:pt x="438" y="1124"/>
                </a:lnTo>
                <a:lnTo>
                  <a:pt x="456" y="1127"/>
                </a:lnTo>
                <a:lnTo>
                  <a:pt x="475" y="1129"/>
                </a:lnTo>
                <a:lnTo>
                  <a:pt x="475" y="1129"/>
                </a:lnTo>
                <a:lnTo>
                  <a:pt x="492" y="1127"/>
                </a:lnTo>
                <a:lnTo>
                  <a:pt x="508" y="1124"/>
                </a:lnTo>
                <a:lnTo>
                  <a:pt x="524" y="1120"/>
                </a:lnTo>
                <a:lnTo>
                  <a:pt x="539" y="1114"/>
                </a:lnTo>
                <a:lnTo>
                  <a:pt x="539" y="1114"/>
                </a:lnTo>
                <a:lnTo>
                  <a:pt x="554" y="1115"/>
                </a:lnTo>
                <a:lnTo>
                  <a:pt x="570" y="1117"/>
                </a:lnTo>
                <a:lnTo>
                  <a:pt x="570" y="1117"/>
                </a:lnTo>
                <a:lnTo>
                  <a:pt x="583" y="1117"/>
                </a:lnTo>
                <a:lnTo>
                  <a:pt x="596" y="1114"/>
                </a:lnTo>
                <a:lnTo>
                  <a:pt x="608" y="1111"/>
                </a:lnTo>
                <a:lnTo>
                  <a:pt x="620" y="1106"/>
                </a:lnTo>
                <a:lnTo>
                  <a:pt x="631" y="1101"/>
                </a:lnTo>
                <a:lnTo>
                  <a:pt x="642" y="1095"/>
                </a:lnTo>
                <a:lnTo>
                  <a:pt x="651" y="1088"/>
                </a:lnTo>
                <a:lnTo>
                  <a:pt x="660" y="1078"/>
                </a:lnTo>
                <a:lnTo>
                  <a:pt x="669" y="1069"/>
                </a:lnTo>
                <a:lnTo>
                  <a:pt x="677" y="1060"/>
                </a:lnTo>
                <a:lnTo>
                  <a:pt x="683" y="1049"/>
                </a:lnTo>
                <a:lnTo>
                  <a:pt x="688" y="1039"/>
                </a:lnTo>
                <a:lnTo>
                  <a:pt x="692" y="1026"/>
                </a:lnTo>
                <a:lnTo>
                  <a:pt x="695" y="1014"/>
                </a:lnTo>
                <a:lnTo>
                  <a:pt x="698" y="1002"/>
                </a:lnTo>
                <a:lnTo>
                  <a:pt x="698" y="988"/>
                </a:lnTo>
                <a:lnTo>
                  <a:pt x="698" y="988"/>
                </a:lnTo>
                <a:lnTo>
                  <a:pt x="698" y="974"/>
                </a:lnTo>
                <a:lnTo>
                  <a:pt x="695" y="962"/>
                </a:lnTo>
                <a:lnTo>
                  <a:pt x="692" y="950"/>
                </a:lnTo>
                <a:lnTo>
                  <a:pt x="688" y="938"/>
                </a:lnTo>
                <a:lnTo>
                  <a:pt x="683" y="927"/>
                </a:lnTo>
                <a:lnTo>
                  <a:pt x="677" y="916"/>
                </a:lnTo>
                <a:lnTo>
                  <a:pt x="669" y="907"/>
                </a:lnTo>
                <a:lnTo>
                  <a:pt x="660" y="898"/>
                </a:lnTo>
                <a:lnTo>
                  <a:pt x="651" y="889"/>
                </a:lnTo>
                <a:lnTo>
                  <a:pt x="642" y="881"/>
                </a:lnTo>
                <a:lnTo>
                  <a:pt x="631" y="875"/>
                </a:lnTo>
                <a:lnTo>
                  <a:pt x="620" y="870"/>
                </a:lnTo>
                <a:lnTo>
                  <a:pt x="608" y="866"/>
                </a:lnTo>
                <a:lnTo>
                  <a:pt x="596" y="862"/>
                </a:lnTo>
                <a:lnTo>
                  <a:pt x="583" y="859"/>
                </a:lnTo>
                <a:lnTo>
                  <a:pt x="570" y="859"/>
                </a:lnTo>
                <a:lnTo>
                  <a:pt x="570" y="859"/>
                </a:lnTo>
                <a:lnTo>
                  <a:pt x="564" y="859"/>
                </a:lnTo>
                <a:lnTo>
                  <a:pt x="564" y="706"/>
                </a:lnTo>
                <a:lnTo>
                  <a:pt x="564" y="706"/>
                </a:lnTo>
                <a:lnTo>
                  <a:pt x="582" y="694"/>
                </a:lnTo>
                <a:lnTo>
                  <a:pt x="582" y="694"/>
                </a:lnTo>
                <a:lnTo>
                  <a:pt x="585" y="689"/>
                </a:lnTo>
                <a:lnTo>
                  <a:pt x="588" y="683"/>
                </a:lnTo>
                <a:lnTo>
                  <a:pt x="591" y="663"/>
                </a:lnTo>
                <a:lnTo>
                  <a:pt x="594" y="645"/>
                </a:lnTo>
                <a:lnTo>
                  <a:pt x="594" y="633"/>
                </a:lnTo>
                <a:lnTo>
                  <a:pt x="594" y="633"/>
                </a:lnTo>
                <a:lnTo>
                  <a:pt x="593" y="622"/>
                </a:lnTo>
                <a:lnTo>
                  <a:pt x="594" y="608"/>
                </a:lnTo>
                <a:lnTo>
                  <a:pt x="594" y="590"/>
                </a:lnTo>
                <a:lnTo>
                  <a:pt x="594" y="553"/>
                </a:lnTo>
                <a:lnTo>
                  <a:pt x="576" y="553"/>
                </a:lnTo>
                <a:lnTo>
                  <a:pt x="576" y="522"/>
                </a:lnTo>
                <a:lnTo>
                  <a:pt x="576" y="522"/>
                </a:lnTo>
                <a:lnTo>
                  <a:pt x="577" y="518"/>
                </a:lnTo>
                <a:lnTo>
                  <a:pt x="579" y="513"/>
                </a:lnTo>
                <a:lnTo>
                  <a:pt x="582" y="510"/>
                </a:lnTo>
                <a:lnTo>
                  <a:pt x="582" y="510"/>
                </a:lnTo>
                <a:lnTo>
                  <a:pt x="585" y="509"/>
                </a:lnTo>
                <a:lnTo>
                  <a:pt x="590" y="509"/>
                </a:lnTo>
                <a:lnTo>
                  <a:pt x="605" y="509"/>
                </a:lnTo>
                <a:lnTo>
                  <a:pt x="605" y="509"/>
                </a:lnTo>
                <a:lnTo>
                  <a:pt x="606" y="516"/>
                </a:lnTo>
                <a:lnTo>
                  <a:pt x="606" y="516"/>
                </a:lnTo>
                <a:lnTo>
                  <a:pt x="611" y="527"/>
                </a:lnTo>
                <a:lnTo>
                  <a:pt x="617" y="538"/>
                </a:lnTo>
                <a:lnTo>
                  <a:pt x="623" y="545"/>
                </a:lnTo>
                <a:lnTo>
                  <a:pt x="628" y="547"/>
                </a:lnTo>
                <a:lnTo>
                  <a:pt x="631" y="547"/>
                </a:lnTo>
                <a:lnTo>
                  <a:pt x="631" y="547"/>
                </a:lnTo>
                <a:lnTo>
                  <a:pt x="637" y="545"/>
                </a:lnTo>
                <a:lnTo>
                  <a:pt x="640" y="544"/>
                </a:lnTo>
                <a:lnTo>
                  <a:pt x="643" y="541"/>
                </a:lnTo>
                <a:lnTo>
                  <a:pt x="649" y="522"/>
                </a:lnTo>
                <a:lnTo>
                  <a:pt x="649" y="553"/>
                </a:lnTo>
                <a:lnTo>
                  <a:pt x="649" y="553"/>
                </a:lnTo>
                <a:lnTo>
                  <a:pt x="660" y="688"/>
                </a:lnTo>
                <a:lnTo>
                  <a:pt x="668" y="784"/>
                </a:lnTo>
                <a:lnTo>
                  <a:pt x="671" y="818"/>
                </a:lnTo>
                <a:lnTo>
                  <a:pt x="674" y="835"/>
                </a:lnTo>
                <a:lnTo>
                  <a:pt x="674" y="835"/>
                </a:lnTo>
                <a:lnTo>
                  <a:pt x="700" y="921"/>
                </a:lnTo>
                <a:lnTo>
                  <a:pt x="715" y="974"/>
                </a:lnTo>
                <a:lnTo>
                  <a:pt x="723" y="1006"/>
                </a:lnTo>
                <a:lnTo>
                  <a:pt x="723" y="1006"/>
                </a:lnTo>
                <a:lnTo>
                  <a:pt x="729" y="1055"/>
                </a:lnTo>
                <a:lnTo>
                  <a:pt x="729" y="1055"/>
                </a:lnTo>
                <a:lnTo>
                  <a:pt x="686" y="1077"/>
                </a:lnTo>
                <a:lnTo>
                  <a:pt x="657" y="1094"/>
                </a:lnTo>
                <a:lnTo>
                  <a:pt x="646" y="1100"/>
                </a:lnTo>
                <a:lnTo>
                  <a:pt x="645" y="1103"/>
                </a:lnTo>
                <a:lnTo>
                  <a:pt x="643" y="1105"/>
                </a:lnTo>
                <a:lnTo>
                  <a:pt x="643" y="1105"/>
                </a:lnTo>
                <a:lnTo>
                  <a:pt x="645" y="1108"/>
                </a:lnTo>
                <a:lnTo>
                  <a:pt x="646" y="1111"/>
                </a:lnTo>
                <a:lnTo>
                  <a:pt x="654" y="1114"/>
                </a:lnTo>
                <a:lnTo>
                  <a:pt x="665" y="1117"/>
                </a:lnTo>
                <a:lnTo>
                  <a:pt x="674" y="1117"/>
                </a:lnTo>
                <a:lnTo>
                  <a:pt x="674" y="1117"/>
                </a:lnTo>
                <a:lnTo>
                  <a:pt x="697" y="1117"/>
                </a:lnTo>
                <a:lnTo>
                  <a:pt x="734" y="1120"/>
                </a:lnTo>
                <a:lnTo>
                  <a:pt x="784" y="1123"/>
                </a:lnTo>
                <a:lnTo>
                  <a:pt x="784" y="1098"/>
                </a:lnTo>
                <a:lnTo>
                  <a:pt x="827" y="1098"/>
                </a:lnTo>
                <a:lnTo>
                  <a:pt x="827" y="1098"/>
                </a:lnTo>
                <a:lnTo>
                  <a:pt x="833" y="1075"/>
                </a:lnTo>
                <a:lnTo>
                  <a:pt x="835" y="1059"/>
                </a:lnTo>
                <a:lnTo>
                  <a:pt x="835" y="1052"/>
                </a:lnTo>
                <a:lnTo>
                  <a:pt x="833" y="1049"/>
                </a:lnTo>
                <a:lnTo>
                  <a:pt x="833" y="1049"/>
                </a:lnTo>
                <a:lnTo>
                  <a:pt x="829" y="1045"/>
                </a:lnTo>
                <a:lnTo>
                  <a:pt x="824" y="1039"/>
                </a:lnTo>
                <a:lnTo>
                  <a:pt x="821" y="1031"/>
                </a:lnTo>
                <a:lnTo>
                  <a:pt x="821" y="1019"/>
                </a:lnTo>
                <a:lnTo>
                  <a:pt x="833" y="1019"/>
                </a:lnTo>
                <a:lnTo>
                  <a:pt x="833" y="1019"/>
                </a:lnTo>
                <a:lnTo>
                  <a:pt x="818" y="977"/>
                </a:lnTo>
                <a:lnTo>
                  <a:pt x="809" y="944"/>
                </a:lnTo>
                <a:lnTo>
                  <a:pt x="804" y="930"/>
                </a:lnTo>
                <a:lnTo>
                  <a:pt x="803" y="921"/>
                </a:lnTo>
                <a:lnTo>
                  <a:pt x="803" y="921"/>
                </a:lnTo>
                <a:lnTo>
                  <a:pt x="798" y="896"/>
                </a:lnTo>
                <a:lnTo>
                  <a:pt x="790" y="859"/>
                </a:lnTo>
                <a:lnTo>
                  <a:pt x="781" y="824"/>
                </a:lnTo>
                <a:lnTo>
                  <a:pt x="778" y="804"/>
                </a:lnTo>
                <a:lnTo>
                  <a:pt x="778" y="804"/>
                </a:lnTo>
                <a:lnTo>
                  <a:pt x="777" y="795"/>
                </a:lnTo>
                <a:lnTo>
                  <a:pt x="773" y="783"/>
                </a:lnTo>
                <a:lnTo>
                  <a:pt x="772" y="769"/>
                </a:lnTo>
                <a:lnTo>
                  <a:pt x="772" y="763"/>
                </a:lnTo>
                <a:lnTo>
                  <a:pt x="772" y="755"/>
                </a:lnTo>
                <a:lnTo>
                  <a:pt x="772" y="755"/>
                </a:lnTo>
                <a:lnTo>
                  <a:pt x="773" y="748"/>
                </a:lnTo>
                <a:lnTo>
                  <a:pt x="778" y="738"/>
                </a:lnTo>
                <a:lnTo>
                  <a:pt x="789" y="718"/>
                </a:lnTo>
                <a:lnTo>
                  <a:pt x="801" y="695"/>
                </a:lnTo>
                <a:lnTo>
                  <a:pt x="806" y="682"/>
                </a:lnTo>
                <a:lnTo>
                  <a:pt x="809" y="669"/>
                </a:lnTo>
                <a:lnTo>
                  <a:pt x="809" y="669"/>
                </a:lnTo>
                <a:lnTo>
                  <a:pt x="813" y="642"/>
                </a:lnTo>
                <a:lnTo>
                  <a:pt x="815" y="616"/>
                </a:lnTo>
                <a:lnTo>
                  <a:pt x="815" y="590"/>
                </a:lnTo>
                <a:lnTo>
                  <a:pt x="839" y="590"/>
                </a:lnTo>
                <a:lnTo>
                  <a:pt x="839" y="590"/>
                </a:lnTo>
                <a:lnTo>
                  <a:pt x="841" y="588"/>
                </a:lnTo>
                <a:lnTo>
                  <a:pt x="845" y="584"/>
                </a:lnTo>
                <a:lnTo>
                  <a:pt x="845" y="579"/>
                </a:lnTo>
                <a:lnTo>
                  <a:pt x="847" y="574"/>
                </a:lnTo>
                <a:lnTo>
                  <a:pt x="847" y="567"/>
                </a:lnTo>
                <a:lnTo>
                  <a:pt x="845" y="559"/>
                </a:lnTo>
                <a:lnTo>
                  <a:pt x="845" y="559"/>
                </a:lnTo>
                <a:lnTo>
                  <a:pt x="842" y="539"/>
                </a:lnTo>
                <a:lnTo>
                  <a:pt x="841" y="519"/>
                </a:lnTo>
                <a:lnTo>
                  <a:pt x="839" y="498"/>
                </a:lnTo>
                <a:lnTo>
                  <a:pt x="839" y="498"/>
                </a:lnTo>
                <a:lnTo>
                  <a:pt x="849" y="499"/>
                </a:lnTo>
                <a:lnTo>
                  <a:pt x="868" y="501"/>
                </a:lnTo>
                <a:lnTo>
                  <a:pt x="881" y="502"/>
                </a:lnTo>
                <a:lnTo>
                  <a:pt x="891" y="501"/>
                </a:lnTo>
                <a:lnTo>
                  <a:pt x="901" y="498"/>
                </a:lnTo>
                <a:lnTo>
                  <a:pt x="904" y="495"/>
                </a:lnTo>
                <a:lnTo>
                  <a:pt x="907" y="492"/>
                </a:lnTo>
                <a:lnTo>
                  <a:pt x="907" y="492"/>
                </a:lnTo>
                <a:lnTo>
                  <a:pt x="911" y="486"/>
                </a:lnTo>
                <a:lnTo>
                  <a:pt x="914" y="483"/>
                </a:lnTo>
                <a:lnTo>
                  <a:pt x="921" y="476"/>
                </a:lnTo>
                <a:lnTo>
                  <a:pt x="924" y="472"/>
                </a:lnTo>
                <a:lnTo>
                  <a:pt x="925" y="467"/>
                </a:lnTo>
                <a:lnTo>
                  <a:pt x="925" y="460"/>
                </a:lnTo>
                <a:lnTo>
                  <a:pt x="925" y="449"/>
                </a:lnTo>
                <a:lnTo>
                  <a:pt x="925" y="449"/>
                </a:lnTo>
                <a:lnTo>
                  <a:pt x="924" y="427"/>
                </a:lnTo>
                <a:lnTo>
                  <a:pt x="925" y="415"/>
                </a:lnTo>
                <a:lnTo>
                  <a:pt x="925" y="406"/>
                </a:lnTo>
                <a:lnTo>
                  <a:pt x="925" y="406"/>
                </a:lnTo>
                <a:lnTo>
                  <a:pt x="927" y="401"/>
                </a:lnTo>
                <a:lnTo>
                  <a:pt x="931" y="394"/>
                </a:lnTo>
                <a:lnTo>
                  <a:pt x="931" y="394"/>
                </a:lnTo>
                <a:lnTo>
                  <a:pt x="933" y="391"/>
                </a:lnTo>
                <a:lnTo>
                  <a:pt x="934" y="385"/>
                </a:lnTo>
                <a:lnTo>
                  <a:pt x="936" y="369"/>
                </a:lnTo>
                <a:lnTo>
                  <a:pt x="934" y="354"/>
                </a:lnTo>
                <a:lnTo>
                  <a:pt x="933" y="348"/>
                </a:lnTo>
                <a:lnTo>
                  <a:pt x="931" y="345"/>
                </a:lnTo>
                <a:lnTo>
                  <a:pt x="931" y="345"/>
                </a:lnTo>
                <a:lnTo>
                  <a:pt x="919" y="339"/>
                </a:lnTo>
                <a:lnTo>
                  <a:pt x="919" y="339"/>
                </a:lnTo>
                <a:lnTo>
                  <a:pt x="914" y="329"/>
                </a:lnTo>
                <a:lnTo>
                  <a:pt x="905" y="306"/>
                </a:lnTo>
                <a:lnTo>
                  <a:pt x="893" y="283"/>
                </a:lnTo>
                <a:lnTo>
                  <a:pt x="888" y="276"/>
                </a:lnTo>
                <a:lnTo>
                  <a:pt x="882" y="271"/>
                </a:lnTo>
                <a:lnTo>
                  <a:pt x="882" y="271"/>
                </a:lnTo>
                <a:lnTo>
                  <a:pt x="873" y="267"/>
                </a:lnTo>
                <a:lnTo>
                  <a:pt x="862" y="260"/>
                </a:lnTo>
                <a:lnTo>
                  <a:pt x="853" y="254"/>
                </a:lnTo>
                <a:lnTo>
                  <a:pt x="850" y="253"/>
                </a:lnTo>
                <a:lnTo>
                  <a:pt x="845" y="253"/>
                </a:lnTo>
                <a:lnTo>
                  <a:pt x="845" y="253"/>
                </a:lnTo>
                <a:lnTo>
                  <a:pt x="838" y="254"/>
                </a:lnTo>
                <a:lnTo>
                  <a:pt x="832" y="256"/>
                </a:lnTo>
                <a:lnTo>
                  <a:pt x="827" y="259"/>
                </a:lnTo>
                <a:lnTo>
                  <a:pt x="827" y="259"/>
                </a:lnTo>
                <a:lnTo>
                  <a:pt x="813" y="242"/>
                </a:lnTo>
                <a:lnTo>
                  <a:pt x="778" y="198"/>
                </a:lnTo>
                <a:lnTo>
                  <a:pt x="778" y="198"/>
                </a:lnTo>
                <a:lnTo>
                  <a:pt x="757" y="173"/>
                </a:lnTo>
                <a:lnTo>
                  <a:pt x="737" y="153"/>
                </a:lnTo>
                <a:lnTo>
                  <a:pt x="717" y="136"/>
                </a:lnTo>
                <a:lnTo>
                  <a:pt x="698" y="112"/>
                </a:lnTo>
                <a:lnTo>
                  <a:pt x="686" y="112"/>
                </a:lnTo>
                <a:lnTo>
                  <a:pt x="686" y="112"/>
                </a:lnTo>
                <a:lnTo>
                  <a:pt x="686" y="104"/>
                </a:lnTo>
                <a:lnTo>
                  <a:pt x="686" y="87"/>
                </a:lnTo>
                <a:lnTo>
                  <a:pt x="686" y="77"/>
                </a:lnTo>
                <a:lnTo>
                  <a:pt x="683" y="63"/>
                </a:lnTo>
                <a:lnTo>
                  <a:pt x="680" y="51"/>
                </a:lnTo>
                <a:lnTo>
                  <a:pt x="674" y="38"/>
                </a:lnTo>
                <a:lnTo>
                  <a:pt x="674" y="38"/>
                </a:lnTo>
                <a:lnTo>
                  <a:pt x="666" y="28"/>
                </a:lnTo>
                <a:lnTo>
                  <a:pt x="657" y="18"/>
                </a:lnTo>
                <a:lnTo>
                  <a:pt x="648" y="11"/>
                </a:lnTo>
                <a:lnTo>
                  <a:pt x="637" y="6"/>
                </a:lnTo>
                <a:lnTo>
                  <a:pt x="625" y="3"/>
                </a:lnTo>
                <a:lnTo>
                  <a:pt x="613" y="0"/>
                </a:lnTo>
                <a:lnTo>
                  <a:pt x="600" y="0"/>
                </a:lnTo>
                <a:lnTo>
                  <a:pt x="588" y="2"/>
                </a:lnTo>
                <a:lnTo>
                  <a:pt x="588" y="2"/>
                </a:lnTo>
                <a:lnTo>
                  <a:pt x="577" y="5"/>
                </a:lnTo>
                <a:lnTo>
                  <a:pt x="568" y="11"/>
                </a:lnTo>
                <a:lnTo>
                  <a:pt x="561" y="17"/>
                </a:lnTo>
                <a:lnTo>
                  <a:pt x="554" y="25"/>
                </a:lnTo>
                <a:lnTo>
                  <a:pt x="545" y="38"/>
                </a:lnTo>
                <a:lnTo>
                  <a:pt x="542" y="43"/>
                </a:lnTo>
                <a:lnTo>
                  <a:pt x="539" y="44"/>
                </a:lnTo>
                <a:lnTo>
                  <a:pt x="539" y="44"/>
                </a:lnTo>
                <a:lnTo>
                  <a:pt x="534" y="46"/>
                </a:lnTo>
                <a:lnTo>
                  <a:pt x="531" y="47"/>
                </a:lnTo>
                <a:lnTo>
                  <a:pt x="527" y="51"/>
                </a:lnTo>
                <a:lnTo>
                  <a:pt x="533" y="63"/>
                </a:lnTo>
                <a:lnTo>
                  <a:pt x="527" y="69"/>
                </a:lnTo>
                <a:lnTo>
                  <a:pt x="539" y="75"/>
                </a:lnTo>
                <a:lnTo>
                  <a:pt x="539" y="75"/>
                </a:lnTo>
                <a:lnTo>
                  <a:pt x="557" y="100"/>
                </a:lnTo>
                <a:lnTo>
                  <a:pt x="557" y="100"/>
                </a:lnTo>
                <a:lnTo>
                  <a:pt x="559" y="106"/>
                </a:lnTo>
                <a:lnTo>
                  <a:pt x="557" y="112"/>
                </a:lnTo>
                <a:lnTo>
                  <a:pt x="556" y="119"/>
                </a:lnTo>
                <a:lnTo>
                  <a:pt x="557" y="124"/>
                </a:lnTo>
                <a:lnTo>
                  <a:pt x="557" y="124"/>
                </a:lnTo>
                <a:lnTo>
                  <a:pt x="561" y="126"/>
                </a:lnTo>
                <a:lnTo>
                  <a:pt x="565" y="126"/>
                </a:lnTo>
                <a:lnTo>
                  <a:pt x="570" y="124"/>
                </a:lnTo>
                <a:lnTo>
                  <a:pt x="570" y="124"/>
                </a:lnTo>
                <a:lnTo>
                  <a:pt x="570" y="130"/>
                </a:lnTo>
                <a:lnTo>
                  <a:pt x="571" y="135"/>
                </a:lnTo>
                <a:lnTo>
                  <a:pt x="573" y="136"/>
                </a:lnTo>
                <a:lnTo>
                  <a:pt x="576" y="136"/>
                </a:lnTo>
                <a:lnTo>
                  <a:pt x="576" y="136"/>
                </a:lnTo>
                <a:lnTo>
                  <a:pt x="579" y="136"/>
                </a:lnTo>
                <a:lnTo>
                  <a:pt x="580" y="138"/>
                </a:lnTo>
                <a:lnTo>
                  <a:pt x="585" y="142"/>
                </a:lnTo>
                <a:lnTo>
                  <a:pt x="588" y="147"/>
                </a:lnTo>
                <a:lnTo>
                  <a:pt x="591" y="149"/>
                </a:lnTo>
                <a:lnTo>
                  <a:pt x="594" y="149"/>
                </a:lnTo>
                <a:lnTo>
                  <a:pt x="594" y="149"/>
                </a:lnTo>
                <a:lnTo>
                  <a:pt x="597" y="149"/>
                </a:lnTo>
                <a:lnTo>
                  <a:pt x="600" y="147"/>
                </a:lnTo>
                <a:lnTo>
                  <a:pt x="606" y="142"/>
                </a:lnTo>
                <a:lnTo>
                  <a:pt x="613" y="136"/>
                </a:lnTo>
                <a:lnTo>
                  <a:pt x="613" y="210"/>
                </a:lnTo>
                <a:lnTo>
                  <a:pt x="613" y="210"/>
                </a:lnTo>
                <a:lnTo>
                  <a:pt x="614" y="216"/>
                </a:lnTo>
                <a:lnTo>
                  <a:pt x="616" y="222"/>
                </a:lnTo>
                <a:lnTo>
                  <a:pt x="619" y="228"/>
                </a:lnTo>
                <a:lnTo>
                  <a:pt x="619" y="228"/>
                </a:lnTo>
                <a:lnTo>
                  <a:pt x="622" y="247"/>
                </a:lnTo>
                <a:lnTo>
                  <a:pt x="625" y="260"/>
                </a:lnTo>
                <a:lnTo>
                  <a:pt x="625" y="271"/>
                </a:lnTo>
                <a:lnTo>
                  <a:pt x="625" y="271"/>
                </a:lnTo>
                <a:lnTo>
                  <a:pt x="623" y="296"/>
                </a:lnTo>
                <a:lnTo>
                  <a:pt x="625" y="339"/>
                </a:lnTo>
                <a:lnTo>
                  <a:pt x="625" y="400"/>
                </a:lnTo>
                <a:lnTo>
                  <a:pt x="606" y="418"/>
                </a:lnTo>
                <a:lnTo>
                  <a:pt x="606" y="430"/>
                </a:lnTo>
                <a:lnTo>
                  <a:pt x="606" y="430"/>
                </a:lnTo>
                <a:lnTo>
                  <a:pt x="600" y="461"/>
                </a:lnTo>
                <a:lnTo>
                  <a:pt x="600" y="461"/>
                </a:lnTo>
                <a:lnTo>
                  <a:pt x="600" y="470"/>
                </a:lnTo>
                <a:lnTo>
                  <a:pt x="602" y="486"/>
                </a:lnTo>
                <a:lnTo>
                  <a:pt x="588" y="486"/>
                </a:lnTo>
                <a:lnTo>
                  <a:pt x="588" y="486"/>
                </a:lnTo>
                <a:lnTo>
                  <a:pt x="582" y="487"/>
                </a:lnTo>
                <a:lnTo>
                  <a:pt x="576" y="489"/>
                </a:lnTo>
                <a:lnTo>
                  <a:pt x="570" y="492"/>
                </a:lnTo>
                <a:lnTo>
                  <a:pt x="570" y="492"/>
                </a:lnTo>
                <a:lnTo>
                  <a:pt x="562" y="499"/>
                </a:lnTo>
                <a:lnTo>
                  <a:pt x="557" y="504"/>
                </a:lnTo>
                <a:lnTo>
                  <a:pt x="557" y="504"/>
                </a:lnTo>
                <a:lnTo>
                  <a:pt x="559" y="495"/>
                </a:lnTo>
                <a:lnTo>
                  <a:pt x="559" y="486"/>
                </a:lnTo>
                <a:lnTo>
                  <a:pt x="559" y="483"/>
                </a:lnTo>
                <a:lnTo>
                  <a:pt x="557" y="479"/>
                </a:lnTo>
                <a:lnTo>
                  <a:pt x="557" y="479"/>
                </a:lnTo>
                <a:lnTo>
                  <a:pt x="539" y="455"/>
                </a:lnTo>
                <a:lnTo>
                  <a:pt x="570" y="449"/>
                </a:lnTo>
                <a:lnTo>
                  <a:pt x="570" y="449"/>
                </a:lnTo>
                <a:lnTo>
                  <a:pt x="564" y="412"/>
                </a:lnTo>
                <a:lnTo>
                  <a:pt x="564" y="412"/>
                </a:lnTo>
                <a:lnTo>
                  <a:pt x="557" y="375"/>
                </a:lnTo>
                <a:lnTo>
                  <a:pt x="557" y="375"/>
                </a:lnTo>
                <a:lnTo>
                  <a:pt x="557" y="369"/>
                </a:lnTo>
                <a:lnTo>
                  <a:pt x="556" y="363"/>
                </a:lnTo>
                <a:lnTo>
                  <a:pt x="553" y="357"/>
                </a:lnTo>
                <a:lnTo>
                  <a:pt x="545" y="351"/>
                </a:lnTo>
                <a:lnTo>
                  <a:pt x="545" y="351"/>
                </a:lnTo>
                <a:lnTo>
                  <a:pt x="536" y="345"/>
                </a:lnTo>
                <a:lnTo>
                  <a:pt x="527" y="342"/>
                </a:lnTo>
                <a:lnTo>
                  <a:pt x="519" y="340"/>
                </a:lnTo>
                <a:lnTo>
                  <a:pt x="508" y="339"/>
                </a:lnTo>
                <a:lnTo>
                  <a:pt x="508" y="339"/>
                </a:lnTo>
                <a:lnTo>
                  <a:pt x="496" y="337"/>
                </a:lnTo>
                <a:lnTo>
                  <a:pt x="485" y="334"/>
                </a:lnTo>
                <a:lnTo>
                  <a:pt x="476" y="332"/>
                </a:lnTo>
                <a:lnTo>
                  <a:pt x="472" y="332"/>
                </a:lnTo>
                <a:lnTo>
                  <a:pt x="472" y="332"/>
                </a:lnTo>
                <a:lnTo>
                  <a:pt x="467" y="332"/>
                </a:lnTo>
                <a:lnTo>
                  <a:pt x="462" y="332"/>
                </a:lnTo>
                <a:lnTo>
                  <a:pt x="455" y="334"/>
                </a:lnTo>
                <a:lnTo>
                  <a:pt x="452" y="335"/>
                </a:lnTo>
                <a:lnTo>
                  <a:pt x="447" y="339"/>
                </a:lnTo>
                <a:lnTo>
                  <a:pt x="447" y="339"/>
                </a:lnTo>
                <a:lnTo>
                  <a:pt x="439" y="348"/>
                </a:lnTo>
                <a:lnTo>
                  <a:pt x="432" y="357"/>
                </a:lnTo>
                <a:lnTo>
                  <a:pt x="423" y="369"/>
                </a:lnTo>
                <a:lnTo>
                  <a:pt x="423" y="369"/>
                </a:lnTo>
                <a:lnTo>
                  <a:pt x="416" y="381"/>
                </a:lnTo>
                <a:lnTo>
                  <a:pt x="416" y="381"/>
                </a:lnTo>
                <a:lnTo>
                  <a:pt x="423" y="394"/>
                </a:lnTo>
                <a:lnTo>
                  <a:pt x="423" y="394"/>
                </a:lnTo>
                <a:lnTo>
                  <a:pt x="421" y="394"/>
                </a:lnTo>
                <a:lnTo>
                  <a:pt x="423" y="395"/>
                </a:lnTo>
                <a:lnTo>
                  <a:pt x="423" y="400"/>
                </a:lnTo>
                <a:lnTo>
                  <a:pt x="429" y="418"/>
                </a:lnTo>
                <a:lnTo>
                  <a:pt x="423" y="430"/>
                </a:lnTo>
                <a:lnTo>
                  <a:pt x="423" y="430"/>
                </a:lnTo>
                <a:lnTo>
                  <a:pt x="420" y="434"/>
                </a:lnTo>
                <a:lnTo>
                  <a:pt x="420" y="435"/>
                </a:lnTo>
                <a:lnTo>
                  <a:pt x="423" y="437"/>
                </a:lnTo>
                <a:lnTo>
                  <a:pt x="423" y="437"/>
                </a:lnTo>
                <a:lnTo>
                  <a:pt x="427" y="438"/>
                </a:lnTo>
                <a:lnTo>
                  <a:pt x="432" y="440"/>
                </a:lnTo>
                <a:lnTo>
                  <a:pt x="435" y="443"/>
                </a:lnTo>
                <a:lnTo>
                  <a:pt x="435" y="443"/>
                </a:lnTo>
                <a:lnTo>
                  <a:pt x="435" y="447"/>
                </a:lnTo>
                <a:lnTo>
                  <a:pt x="433" y="452"/>
                </a:lnTo>
                <a:lnTo>
                  <a:pt x="435" y="455"/>
                </a:lnTo>
                <a:lnTo>
                  <a:pt x="441" y="467"/>
                </a:lnTo>
                <a:lnTo>
                  <a:pt x="453" y="473"/>
                </a:lnTo>
                <a:lnTo>
                  <a:pt x="410" y="479"/>
                </a:lnTo>
                <a:lnTo>
                  <a:pt x="410" y="479"/>
                </a:lnTo>
                <a:lnTo>
                  <a:pt x="404" y="492"/>
                </a:lnTo>
                <a:lnTo>
                  <a:pt x="398" y="502"/>
                </a:lnTo>
                <a:lnTo>
                  <a:pt x="392" y="510"/>
                </a:lnTo>
                <a:lnTo>
                  <a:pt x="392" y="510"/>
                </a:lnTo>
                <a:lnTo>
                  <a:pt x="363" y="541"/>
                </a:lnTo>
                <a:lnTo>
                  <a:pt x="346" y="559"/>
                </a:lnTo>
                <a:lnTo>
                  <a:pt x="340" y="564"/>
                </a:lnTo>
                <a:lnTo>
                  <a:pt x="337" y="565"/>
                </a:lnTo>
                <a:lnTo>
                  <a:pt x="337" y="565"/>
                </a:lnTo>
                <a:lnTo>
                  <a:pt x="334" y="565"/>
                </a:lnTo>
                <a:lnTo>
                  <a:pt x="329" y="565"/>
                </a:lnTo>
                <a:lnTo>
                  <a:pt x="314" y="567"/>
                </a:lnTo>
                <a:lnTo>
                  <a:pt x="299" y="571"/>
                </a:lnTo>
                <a:lnTo>
                  <a:pt x="292" y="574"/>
                </a:lnTo>
                <a:lnTo>
                  <a:pt x="288" y="578"/>
                </a:lnTo>
                <a:lnTo>
                  <a:pt x="288" y="578"/>
                </a:lnTo>
                <a:lnTo>
                  <a:pt x="285" y="582"/>
                </a:lnTo>
                <a:lnTo>
                  <a:pt x="282" y="590"/>
                </a:lnTo>
                <a:lnTo>
                  <a:pt x="272" y="608"/>
                </a:lnTo>
                <a:lnTo>
                  <a:pt x="263" y="633"/>
                </a:lnTo>
                <a:lnTo>
                  <a:pt x="263" y="633"/>
                </a:lnTo>
                <a:lnTo>
                  <a:pt x="266" y="645"/>
                </a:lnTo>
                <a:lnTo>
                  <a:pt x="266" y="653"/>
                </a:lnTo>
                <a:lnTo>
                  <a:pt x="265" y="656"/>
                </a:lnTo>
                <a:lnTo>
                  <a:pt x="263" y="657"/>
                </a:lnTo>
                <a:lnTo>
                  <a:pt x="263" y="657"/>
                </a:lnTo>
                <a:lnTo>
                  <a:pt x="260" y="659"/>
                </a:lnTo>
                <a:lnTo>
                  <a:pt x="259" y="662"/>
                </a:lnTo>
                <a:lnTo>
                  <a:pt x="253" y="671"/>
                </a:lnTo>
                <a:lnTo>
                  <a:pt x="245" y="688"/>
                </a:lnTo>
                <a:lnTo>
                  <a:pt x="245" y="688"/>
                </a:lnTo>
                <a:lnTo>
                  <a:pt x="243" y="691"/>
                </a:lnTo>
                <a:lnTo>
                  <a:pt x="239" y="699"/>
                </a:lnTo>
                <a:lnTo>
                  <a:pt x="233" y="708"/>
                </a:lnTo>
                <a:lnTo>
                  <a:pt x="226" y="725"/>
                </a:lnTo>
                <a:lnTo>
                  <a:pt x="226" y="725"/>
                </a:lnTo>
                <a:lnTo>
                  <a:pt x="220" y="745"/>
                </a:lnTo>
                <a:lnTo>
                  <a:pt x="220" y="749"/>
                </a:lnTo>
                <a:lnTo>
                  <a:pt x="141" y="761"/>
                </a:lnTo>
                <a:lnTo>
                  <a:pt x="122" y="761"/>
                </a:lnTo>
                <a:lnTo>
                  <a:pt x="122" y="761"/>
                </a:lnTo>
                <a:lnTo>
                  <a:pt x="118" y="761"/>
                </a:lnTo>
                <a:lnTo>
                  <a:pt x="109" y="764"/>
                </a:lnTo>
                <a:lnTo>
                  <a:pt x="102" y="766"/>
                </a:lnTo>
                <a:lnTo>
                  <a:pt x="96" y="771"/>
                </a:lnTo>
                <a:lnTo>
                  <a:pt x="90" y="777"/>
                </a:lnTo>
                <a:lnTo>
                  <a:pt x="86" y="786"/>
                </a:lnTo>
                <a:lnTo>
                  <a:pt x="86" y="786"/>
                </a:lnTo>
                <a:lnTo>
                  <a:pt x="84" y="792"/>
                </a:lnTo>
                <a:lnTo>
                  <a:pt x="82" y="798"/>
                </a:lnTo>
                <a:lnTo>
                  <a:pt x="82" y="812"/>
                </a:lnTo>
                <a:lnTo>
                  <a:pt x="82" y="827"/>
                </a:lnTo>
                <a:lnTo>
                  <a:pt x="86" y="844"/>
                </a:lnTo>
                <a:lnTo>
                  <a:pt x="90" y="872"/>
                </a:lnTo>
                <a:lnTo>
                  <a:pt x="92" y="879"/>
                </a:lnTo>
                <a:lnTo>
                  <a:pt x="92" y="884"/>
                </a:lnTo>
                <a:lnTo>
                  <a:pt x="92" y="884"/>
                </a:lnTo>
                <a:lnTo>
                  <a:pt x="87" y="892"/>
                </a:lnTo>
                <a:lnTo>
                  <a:pt x="86" y="896"/>
                </a:lnTo>
                <a:lnTo>
                  <a:pt x="86" y="896"/>
                </a:lnTo>
                <a:lnTo>
                  <a:pt x="87" y="911"/>
                </a:lnTo>
                <a:lnTo>
                  <a:pt x="90" y="945"/>
                </a:lnTo>
                <a:lnTo>
                  <a:pt x="92" y="965"/>
                </a:lnTo>
                <a:lnTo>
                  <a:pt x="92" y="982"/>
                </a:lnTo>
                <a:lnTo>
                  <a:pt x="89" y="997"/>
                </a:lnTo>
                <a:lnTo>
                  <a:pt x="87" y="1002"/>
                </a:lnTo>
                <a:lnTo>
                  <a:pt x="86" y="1006"/>
                </a:lnTo>
                <a:lnTo>
                  <a:pt x="86" y="1006"/>
                </a:lnTo>
                <a:lnTo>
                  <a:pt x="79" y="1013"/>
                </a:lnTo>
                <a:lnTo>
                  <a:pt x="70" y="1017"/>
                </a:lnTo>
                <a:lnTo>
                  <a:pt x="50" y="1028"/>
                </a:lnTo>
                <a:lnTo>
                  <a:pt x="30" y="1034"/>
                </a:lnTo>
                <a:lnTo>
                  <a:pt x="18" y="1037"/>
                </a:lnTo>
                <a:lnTo>
                  <a:pt x="18" y="1037"/>
                </a:lnTo>
                <a:lnTo>
                  <a:pt x="12" y="1039"/>
                </a:lnTo>
                <a:lnTo>
                  <a:pt x="6" y="1042"/>
                </a:lnTo>
                <a:lnTo>
                  <a:pt x="1" y="1045"/>
                </a:lnTo>
                <a:lnTo>
                  <a:pt x="0" y="1049"/>
                </a:lnTo>
                <a:lnTo>
                  <a:pt x="0" y="1049"/>
                </a:lnTo>
                <a:lnTo>
                  <a:pt x="0" y="1052"/>
                </a:lnTo>
                <a:lnTo>
                  <a:pt x="3" y="1055"/>
                </a:lnTo>
                <a:lnTo>
                  <a:pt x="12" y="1063"/>
                </a:lnTo>
                <a:lnTo>
                  <a:pt x="24" y="1074"/>
                </a:lnTo>
                <a:lnTo>
                  <a:pt x="49" y="1074"/>
                </a:lnTo>
                <a:lnTo>
                  <a:pt x="0" y="1092"/>
                </a:lnTo>
                <a:lnTo>
                  <a:pt x="0" y="1105"/>
                </a:lnTo>
                <a:lnTo>
                  <a:pt x="135" y="1105"/>
                </a:lnTo>
                <a:lnTo>
                  <a:pt x="171" y="1105"/>
                </a:lnTo>
                <a:lnTo>
                  <a:pt x="171" y="1080"/>
                </a:lnTo>
                <a:lnTo>
                  <a:pt x="159" y="1080"/>
                </a:lnTo>
                <a:lnTo>
                  <a:pt x="159" y="1080"/>
                </a:lnTo>
                <a:lnTo>
                  <a:pt x="162" y="1075"/>
                </a:lnTo>
                <a:lnTo>
                  <a:pt x="164" y="1071"/>
                </a:lnTo>
                <a:lnTo>
                  <a:pt x="165" y="1062"/>
                </a:lnTo>
                <a:lnTo>
                  <a:pt x="165" y="1062"/>
                </a:lnTo>
                <a:lnTo>
                  <a:pt x="167" y="1051"/>
                </a:lnTo>
                <a:lnTo>
                  <a:pt x="170" y="1042"/>
                </a:lnTo>
                <a:lnTo>
                  <a:pt x="171" y="1034"/>
                </a:lnTo>
                <a:lnTo>
                  <a:pt x="171" y="1033"/>
                </a:lnTo>
                <a:lnTo>
                  <a:pt x="171" y="1031"/>
                </a:lnTo>
                <a:lnTo>
                  <a:pt x="171" y="1031"/>
                </a:lnTo>
                <a:lnTo>
                  <a:pt x="170" y="1029"/>
                </a:lnTo>
                <a:lnTo>
                  <a:pt x="170" y="1028"/>
                </a:lnTo>
                <a:lnTo>
                  <a:pt x="170" y="1022"/>
                </a:lnTo>
                <a:lnTo>
                  <a:pt x="171" y="1013"/>
                </a:lnTo>
                <a:lnTo>
                  <a:pt x="190" y="1013"/>
                </a:lnTo>
                <a:lnTo>
                  <a:pt x="190" y="1031"/>
                </a:lnTo>
                <a:lnTo>
                  <a:pt x="196" y="1043"/>
                </a:lnTo>
                <a:lnTo>
                  <a:pt x="196" y="1043"/>
                </a:lnTo>
                <a:lnTo>
                  <a:pt x="194" y="1045"/>
                </a:lnTo>
                <a:lnTo>
                  <a:pt x="190" y="1049"/>
                </a:lnTo>
                <a:lnTo>
                  <a:pt x="188" y="1055"/>
                </a:lnTo>
                <a:lnTo>
                  <a:pt x="185" y="1063"/>
                </a:lnTo>
                <a:lnTo>
                  <a:pt x="184" y="1072"/>
                </a:lnTo>
                <a:lnTo>
                  <a:pt x="184" y="1086"/>
                </a:lnTo>
                <a:lnTo>
                  <a:pt x="184" y="1086"/>
                </a:lnTo>
                <a:lnTo>
                  <a:pt x="184" y="1094"/>
                </a:lnTo>
                <a:lnTo>
                  <a:pt x="185" y="1100"/>
                </a:lnTo>
                <a:lnTo>
                  <a:pt x="188" y="1105"/>
                </a:lnTo>
                <a:lnTo>
                  <a:pt x="191" y="1109"/>
                </a:lnTo>
                <a:lnTo>
                  <a:pt x="197" y="1117"/>
                </a:lnTo>
                <a:lnTo>
                  <a:pt x="208" y="1123"/>
                </a:lnTo>
                <a:lnTo>
                  <a:pt x="217" y="1126"/>
                </a:lnTo>
                <a:lnTo>
                  <a:pt x="228" y="1127"/>
                </a:lnTo>
                <a:lnTo>
                  <a:pt x="245" y="1129"/>
                </a:lnTo>
                <a:lnTo>
                  <a:pt x="245" y="1129"/>
                </a:lnTo>
                <a:lnTo>
                  <a:pt x="257" y="1127"/>
                </a:lnTo>
                <a:lnTo>
                  <a:pt x="268" y="1121"/>
                </a:lnTo>
                <a:lnTo>
                  <a:pt x="274" y="1118"/>
                </a:lnTo>
                <a:lnTo>
                  <a:pt x="279" y="1114"/>
                </a:lnTo>
                <a:lnTo>
                  <a:pt x="282" y="1108"/>
                </a:lnTo>
                <a:lnTo>
                  <a:pt x="285" y="1101"/>
                </a:lnTo>
                <a:lnTo>
                  <a:pt x="285" y="1101"/>
                </a:lnTo>
                <a:lnTo>
                  <a:pt x="291" y="1105"/>
                </a:lnTo>
                <a:lnTo>
                  <a:pt x="297" y="1108"/>
                </a:lnTo>
                <a:lnTo>
                  <a:pt x="305" y="1111"/>
                </a:lnTo>
                <a:lnTo>
                  <a:pt x="312" y="1111"/>
                </a:lnTo>
                <a:lnTo>
                  <a:pt x="312" y="1111"/>
                </a:lnTo>
                <a:lnTo>
                  <a:pt x="321" y="1109"/>
                </a:lnTo>
                <a:lnTo>
                  <a:pt x="329" y="1108"/>
                </a:lnTo>
                <a:lnTo>
                  <a:pt x="337" y="1103"/>
                </a:lnTo>
                <a:lnTo>
                  <a:pt x="343" y="1098"/>
                </a:lnTo>
                <a:lnTo>
                  <a:pt x="348" y="1092"/>
                </a:lnTo>
                <a:lnTo>
                  <a:pt x="352" y="1085"/>
                </a:lnTo>
                <a:lnTo>
                  <a:pt x="354" y="1077"/>
                </a:lnTo>
                <a:lnTo>
                  <a:pt x="355" y="1068"/>
                </a:lnTo>
                <a:lnTo>
                  <a:pt x="355" y="1068"/>
                </a:lnTo>
                <a:lnTo>
                  <a:pt x="354" y="1059"/>
                </a:lnTo>
                <a:lnTo>
                  <a:pt x="354" y="1059"/>
                </a:lnTo>
                <a:close/>
                <a:moveTo>
                  <a:pt x="579" y="1082"/>
                </a:moveTo>
                <a:lnTo>
                  <a:pt x="579" y="1082"/>
                </a:lnTo>
                <a:lnTo>
                  <a:pt x="588" y="1069"/>
                </a:lnTo>
                <a:lnTo>
                  <a:pt x="596" y="1055"/>
                </a:lnTo>
                <a:lnTo>
                  <a:pt x="608" y="1074"/>
                </a:lnTo>
                <a:lnTo>
                  <a:pt x="608" y="1074"/>
                </a:lnTo>
                <a:lnTo>
                  <a:pt x="593" y="1080"/>
                </a:lnTo>
                <a:lnTo>
                  <a:pt x="579" y="1082"/>
                </a:lnTo>
                <a:lnTo>
                  <a:pt x="579" y="1082"/>
                </a:lnTo>
                <a:close/>
                <a:moveTo>
                  <a:pt x="602" y="1043"/>
                </a:moveTo>
                <a:lnTo>
                  <a:pt x="602" y="1043"/>
                </a:lnTo>
                <a:lnTo>
                  <a:pt x="606" y="1031"/>
                </a:lnTo>
                <a:lnTo>
                  <a:pt x="610" y="1019"/>
                </a:lnTo>
                <a:lnTo>
                  <a:pt x="648" y="1042"/>
                </a:lnTo>
                <a:lnTo>
                  <a:pt x="648" y="1042"/>
                </a:lnTo>
                <a:lnTo>
                  <a:pt x="642" y="1049"/>
                </a:lnTo>
                <a:lnTo>
                  <a:pt x="634" y="1057"/>
                </a:lnTo>
                <a:lnTo>
                  <a:pt x="626" y="1063"/>
                </a:lnTo>
                <a:lnTo>
                  <a:pt x="619" y="1069"/>
                </a:lnTo>
                <a:lnTo>
                  <a:pt x="602" y="1043"/>
                </a:lnTo>
                <a:close/>
                <a:moveTo>
                  <a:pt x="611" y="1006"/>
                </a:moveTo>
                <a:lnTo>
                  <a:pt x="611" y="1006"/>
                </a:lnTo>
                <a:lnTo>
                  <a:pt x="613" y="994"/>
                </a:lnTo>
                <a:lnTo>
                  <a:pt x="663" y="994"/>
                </a:lnTo>
                <a:lnTo>
                  <a:pt x="663" y="994"/>
                </a:lnTo>
                <a:lnTo>
                  <a:pt x="663" y="1003"/>
                </a:lnTo>
                <a:lnTo>
                  <a:pt x="660" y="1014"/>
                </a:lnTo>
                <a:lnTo>
                  <a:pt x="657" y="1023"/>
                </a:lnTo>
                <a:lnTo>
                  <a:pt x="654" y="1031"/>
                </a:lnTo>
                <a:lnTo>
                  <a:pt x="611" y="1006"/>
                </a:lnTo>
                <a:close/>
                <a:moveTo>
                  <a:pt x="613" y="982"/>
                </a:moveTo>
                <a:lnTo>
                  <a:pt x="613" y="982"/>
                </a:lnTo>
                <a:lnTo>
                  <a:pt x="611" y="973"/>
                </a:lnTo>
                <a:lnTo>
                  <a:pt x="656" y="948"/>
                </a:lnTo>
                <a:lnTo>
                  <a:pt x="656" y="948"/>
                </a:lnTo>
                <a:lnTo>
                  <a:pt x="662" y="965"/>
                </a:lnTo>
                <a:lnTo>
                  <a:pt x="663" y="982"/>
                </a:lnTo>
                <a:lnTo>
                  <a:pt x="613" y="982"/>
                </a:lnTo>
                <a:close/>
                <a:moveTo>
                  <a:pt x="610" y="961"/>
                </a:moveTo>
                <a:lnTo>
                  <a:pt x="610" y="961"/>
                </a:lnTo>
                <a:lnTo>
                  <a:pt x="605" y="948"/>
                </a:lnTo>
                <a:lnTo>
                  <a:pt x="600" y="936"/>
                </a:lnTo>
                <a:lnTo>
                  <a:pt x="617" y="907"/>
                </a:lnTo>
                <a:lnTo>
                  <a:pt x="617" y="907"/>
                </a:lnTo>
                <a:lnTo>
                  <a:pt x="626" y="913"/>
                </a:lnTo>
                <a:lnTo>
                  <a:pt x="636" y="921"/>
                </a:lnTo>
                <a:lnTo>
                  <a:pt x="643" y="928"/>
                </a:lnTo>
                <a:lnTo>
                  <a:pt x="649" y="938"/>
                </a:lnTo>
                <a:lnTo>
                  <a:pt x="610" y="961"/>
                </a:lnTo>
                <a:close/>
                <a:moveTo>
                  <a:pt x="594" y="922"/>
                </a:moveTo>
                <a:lnTo>
                  <a:pt x="594" y="922"/>
                </a:lnTo>
                <a:lnTo>
                  <a:pt x="583" y="907"/>
                </a:lnTo>
                <a:lnTo>
                  <a:pt x="573" y="893"/>
                </a:lnTo>
                <a:lnTo>
                  <a:pt x="573" y="893"/>
                </a:lnTo>
                <a:lnTo>
                  <a:pt x="590" y="896"/>
                </a:lnTo>
                <a:lnTo>
                  <a:pt x="606" y="901"/>
                </a:lnTo>
                <a:lnTo>
                  <a:pt x="594" y="922"/>
                </a:lnTo>
                <a:close/>
                <a:moveTo>
                  <a:pt x="418" y="866"/>
                </a:moveTo>
                <a:lnTo>
                  <a:pt x="418" y="866"/>
                </a:lnTo>
                <a:lnTo>
                  <a:pt x="401" y="875"/>
                </a:lnTo>
                <a:lnTo>
                  <a:pt x="386" y="885"/>
                </a:lnTo>
                <a:lnTo>
                  <a:pt x="372" y="899"/>
                </a:lnTo>
                <a:lnTo>
                  <a:pt x="360" y="915"/>
                </a:lnTo>
                <a:lnTo>
                  <a:pt x="351" y="931"/>
                </a:lnTo>
                <a:lnTo>
                  <a:pt x="343" y="948"/>
                </a:lnTo>
                <a:lnTo>
                  <a:pt x="338" y="968"/>
                </a:lnTo>
                <a:lnTo>
                  <a:pt x="337" y="988"/>
                </a:lnTo>
                <a:lnTo>
                  <a:pt x="299" y="988"/>
                </a:lnTo>
                <a:lnTo>
                  <a:pt x="276" y="927"/>
                </a:lnTo>
                <a:lnTo>
                  <a:pt x="276" y="866"/>
                </a:lnTo>
                <a:lnTo>
                  <a:pt x="418" y="866"/>
                </a:lnTo>
                <a:close/>
                <a:moveTo>
                  <a:pt x="374" y="988"/>
                </a:moveTo>
                <a:lnTo>
                  <a:pt x="374" y="988"/>
                </a:lnTo>
                <a:lnTo>
                  <a:pt x="375" y="977"/>
                </a:lnTo>
                <a:lnTo>
                  <a:pt x="377" y="968"/>
                </a:lnTo>
                <a:lnTo>
                  <a:pt x="380" y="957"/>
                </a:lnTo>
                <a:lnTo>
                  <a:pt x="383" y="948"/>
                </a:lnTo>
                <a:lnTo>
                  <a:pt x="441" y="983"/>
                </a:lnTo>
                <a:lnTo>
                  <a:pt x="441" y="983"/>
                </a:lnTo>
                <a:lnTo>
                  <a:pt x="441" y="988"/>
                </a:lnTo>
                <a:lnTo>
                  <a:pt x="374" y="988"/>
                </a:lnTo>
                <a:close/>
                <a:moveTo>
                  <a:pt x="389" y="938"/>
                </a:moveTo>
                <a:lnTo>
                  <a:pt x="389" y="938"/>
                </a:lnTo>
                <a:lnTo>
                  <a:pt x="398" y="925"/>
                </a:lnTo>
                <a:lnTo>
                  <a:pt x="410" y="913"/>
                </a:lnTo>
                <a:lnTo>
                  <a:pt x="443" y="968"/>
                </a:lnTo>
                <a:lnTo>
                  <a:pt x="443" y="970"/>
                </a:lnTo>
                <a:lnTo>
                  <a:pt x="389" y="938"/>
                </a:lnTo>
                <a:close/>
                <a:moveTo>
                  <a:pt x="420" y="907"/>
                </a:moveTo>
                <a:lnTo>
                  <a:pt x="420" y="907"/>
                </a:lnTo>
                <a:lnTo>
                  <a:pt x="429" y="901"/>
                </a:lnTo>
                <a:lnTo>
                  <a:pt x="438" y="896"/>
                </a:lnTo>
                <a:lnTo>
                  <a:pt x="449" y="893"/>
                </a:lnTo>
                <a:lnTo>
                  <a:pt x="459" y="892"/>
                </a:lnTo>
                <a:lnTo>
                  <a:pt x="459" y="922"/>
                </a:lnTo>
                <a:lnTo>
                  <a:pt x="459" y="922"/>
                </a:lnTo>
                <a:lnTo>
                  <a:pt x="452" y="936"/>
                </a:lnTo>
                <a:lnTo>
                  <a:pt x="447" y="951"/>
                </a:lnTo>
                <a:lnTo>
                  <a:pt x="420" y="907"/>
                </a:lnTo>
                <a:close/>
                <a:moveTo>
                  <a:pt x="472" y="890"/>
                </a:moveTo>
                <a:lnTo>
                  <a:pt x="475" y="890"/>
                </a:lnTo>
                <a:lnTo>
                  <a:pt x="475" y="890"/>
                </a:lnTo>
                <a:lnTo>
                  <a:pt x="485" y="890"/>
                </a:lnTo>
                <a:lnTo>
                  <a:pt x="485" y="890"/>
                </a:lnTo>
                <a:lnTo>
                  <a:pt x="472" y="905"/>
                </a:lnTo>
                <a:lnTo>
                  <a:pt x="472" y="890"/>
                </a:lnTo>
                <a:close/>
                <a:moveTo>
                  <a:pt x="527" y="904"/>
                </a:moveTo>
                <a:lnTo>
                  <a:pt x="527" y="904"/>
                </a:lnTo>
                <a:lnTo>
                  <a:pt x="536" y="910"/>
                </a:lnTo>
                <a:lnTo>
                  <a:pt x="544" y="918"/>
                </a:lnTo>
                <a:lnTo>
                  <a:pt x="551" y="925"/>
                </a:lnTo>
                <a:lnTo>
                  <a:pt x="557" y="933"/>
                </a:lnTo>
                <a:lnTo>
                  <a:pt x="557" y="941"/>
                </a:lnTo>
                <a:lnTo>
                  <a:pt x="545" y="947"/>
                </a:lnTo>
                <a:lnTo>
                  <a:pt x="522" y="907"/>
                </a:lnTo>
                <a:lnTo>
                  <a:pt x="524" y="905"/>
                </a:lnTo>
                <a:lnTo>
                  <a:pt x="527" y="904"/>
                </a:lnTo>
                <a:close/>
                <a:moveTo>
                  <a:pt x="570" y="956"/>
                </a:moveTo>
                <a:lnTo>
                  <a:pt x="570" y="956"/>
                </a:lnTo>
                <a:lnTo>
                  <a:pt x="571" y="962"/>
                </a:lnTo>
                <a:lnTo>
                  <a:pt x="570" y="967"/>
                </a:lnTo>
                <a:lnTo>
                  <a:pt x="570" y="956"/>
                </a:lnTo>
                <a:close/>
                <a:moveTo>
                  <a:pt x="573" y="1016"/>
                </a:moveTo>
                <a:lnTo>
                  <a:pt x="573" y="1016"/>
                </a:lnTo>
                <a:lnTo>
                  <a:pt x="570" y="1026"/>
                </a:lnTo>
                <a:lnTo>
                  <a:pt x="570" y="1011"/>
                </a:lnTo>
                <a:lnTo>
                  <a:pt x="573" y="1016"/>
                </a:lnTo>
                <a:close/>
                <a:moveTo>
                  <a:pt x="556" y="1051"/>
                </a:moveTo>
                <a:lnTo>
                  <a:pt x="556" y="1051"/>
                </a:lnTo>
                <a:lnTo>
                  <a:pt x="545" y="1065"/>
                </a:lnTo>
                <a:lnTo>
                  <a:pt x="531" y="1074"/>
                </a:lnTo>
                <a:lnTo>
                  <a:pt x="531" y="1074"/>
                </a:lnTo>
                <a:lnTo>
                  <a:pt x="525" y="1071"/>
                </a:lnTo>
                <a:lnTo>
                  <a:pt x="541" y="1043"/>
                </a:lnTo>
                <a:lnTo>
                  <a:pt x="556" y="1051"/>
                </a:lnTo>
                <a:close/>
                <a:moveTo>
                  <a:pt x="515" y="1065"/>
                </a:moveTo>
                <a:lnTo>
                  <a:pt x="513" y="1063"/>
                </a:lnTo>
                <a:lnTo>
                  <a:pt x="498" y="1037"/>
                </a:lnTo>
                <a:lnTo>
                  <a:pt x="515" y="1028"/>
                </a:lnTo>
                <a:lnTo>
                  <a:pt x="530" y="1037"/>
                </a:lnTo>
                <a:lnTo>
                  <a:pt x="515" y="1065"/>
                </a:lnTo>
                <a:close/>
                <a:moveTo>
                  <a:pt x="482" y="1013"/>
                </a:moveTo>
                <a:lnTo>
                  <a:pt x="490" y="1013"/>
                </a:lnTo>
                <a:lnTo>
                  <a:pt x="502" y="1020"/>
                </a:lnTo>
                <a:lnTo>
                  <a:pt x="492" y="1026"/>
                </a:lnTo>
                <a:lnTo>
                  <a:pt x="482" y="1013"/>
                </a:lnTo>
                <a:close/>
                <a:moveTo>
                  <a:pt x="481" y="956"/>
                </a:moveTo>
                <a:lnTo>
                  <a:pt x="481" y="956"/>
                </a:lnTo>
                <a:lnTo>
                  <a:pt x="485" y="945"/>
                </a:lnTo>
                <a:lnTo>
                  <a:pt x="487" y="947"/>
                </a:lnTo>
                <a:lnTo>
                  <a:pt x="481" y="956"/>
                </a:lnTo>
                <a:close/>
                <a:moveTo>
                  <a:pt x="492" y="934"/>
                </a:moveTo>
                <a:lnTo>
                  <a:pt x="492" y="934"/>
                </a:lnTo>
                <a:lnTo>
                  <a:pt x="496" y="930"/>
                </a:lnTo>
                <a:lnTo>
                  <a:pt x="493" y="936"/>
                </a:lnTo>
                <a:lnTo>
                  <a:pt x="492" y="934"/>
                </a:lnTo>
                <a:close/>
                <a:moveTo>
                  <a:pt x="492" y="1091"/>
                </a:moveTo>
                <a:lnTo>
                  <a:pt x="492" y="1091"/>
                </a:lnTo>
                <a:lnTo>
                  <a:pt x="475" y="1092"/>
                </a:lnTo>
                <a:lnTo>
                  <a:pt x="472" y="1092"/>
                </a:lnTo>
                <a:lnTo>
                  <a:pt x="472" y="1071"/>
                </a:lnTo>
                <a:lnTo>
                  <a:pt x="472" y="1071"/>
                </a:lnTo>
                <a:lnTo>
                  <a:pt x="481" y="1082"/>
                </a:lnTo>
                <a:lnTo>
                  <a:pt x="492" y="1091"/>
                </a:lnTo>
                <a:lnTo>
                  <a:pt x="492" y="1091"/>
                </a:lnTo>
                <a:close/>
                <a:moveTo>
                  <a:pt x="459" y="1091"/>
                </a:moveTo>
                <a:lnTo>
                  <a:pt x="459" y="1091"/>
                </a:lnTo>
                <a:lnTo>
                  <a:pt x="441" y="1086"/>
                </a:lnTo>
                <a:lnTo>
                  <a:pt x="426" y="1080"/>
                </a:lnTo>
                <a:lnTo>
                  <a:pt x="450" y="1036"/>
                </a:lnTo>
                <a:lnTo>
                  <a:pt x="450" y="1036"/>
                </a:lnTo>
                <a:lnTo>
                  <a:pt x="459" y="1054"/>
                </a:lnTo>
                <a:lnTo>
                  <a:pt x="459" y="1091"/>
                </a:lnTo>
                <a:close/>
                <a:moveTo>
                  <a:pt x="415" y="1072"/>
                </a:moveTo>
                <a:lnTo>
                  <a:pt x="415" y="1072"/>
                </a:lnTo>
                <a:lnTo>
                  <a:pt x="403" y="1062"/>
                </a:lnTo>
                <a:lnTo>
                  <a:pt x="392" y="1048"/>
                </a:lnTo>
                <a:lnTo>
                  <a:pt x="444" y="1019"/>
                </a:lnTo>
                <a:lnTo>
                  <a:pt x="446" y="1020"/>
                </a:lnTo>
                <a:lnTo>
                  <a:pt x="415" y="1072"/>
                </a:lnTo>
                <a:close/>
                <a:moveTo>
                  <a:pt x="384" y="1037"/>
                </a:moveTo>
                <a:lnTo>
                  <a:pt x="384" y="1037"/>
                </a:lnTo>
                <a:lnTo>
                  <a:pt x="380" y="1025"/>
                </a:lnTo>
                <a:lnTo>
                  <a:pt x="375" y="1013"/>
                </a:lnTo>
                <a:lnTo>
                  <a:pt x="430" y="1013"/>
                </a:lnTo>
                <a:lnTo>
                  <a:pt x="384" y="1037"/>
                </a:lnTo>
                <a:close/>
                <a:moveTo>
                  <a:pt x="274" y="1049"/>
                </a:moveTo>
                <a:lnTo>
                  <a:pt x="274" y="1049"/>
                </a:lnTo>
                <a:lnTo>
                  <a:pt x="263" y="1037"/>
                </a:lnTo>
                <a:lnTo>
                  <a:pt x="263" y="1037"/>
                </a:lnTo>
                <a:lnTo>
                  <a:pt x="259" y="1033"/>
                </a:lnTo>
                <a:lnTo>
                  <a:pt x="256" y="1031"/>
                </a:lnTo>
                <a:lnTo>
                  <a:pt x="251" y="1031"/>
                </a:lnTo>
                <a:lnTo>
                  <a:pt x="251" y="1013"/>
                </a:lnTo>
                <a:lnTo>
                  <a:pt x="282" y="1013"/>
                </a:lnTo>
                <a:lnTo>
                  <a:pt x="282" y="1031"/>
                </a:lnTo>
                <a:lnTo>
                  <a:pt x="285" y="1034"/>
                </a:lnTo>
                <a:lnTo>
                  <a:pt x="285" y="1034"/>
                </a:lnTo>
                <a:lnTo>
                  <a:pt x="279" y="1042"/>
                </a:lnTo>
                <a:lnTo>
                  <a:pt x="274" y="1049"/>
                </a:lnTo>
                <a:lnTo>
                  <a:pt x="274" y="1049"/>
                </a:lnTo>
                <a:close/>
                <a:moveTo>
                  <a:pt x="286" y="988"/>
                </a:moveTo>
                <a:lnTo>
                  <a:pt x="214" y="988"/>
                </a:lnTo>
                <a:lnTo>
                  <a:pt x="214" y="902"/>
                </a:lnTo>
                <a:lnTo>
                  <a:pt x="214" y="902"/>
                </a:lnTo>
                <a:lnTo>
                  <a:pt x="214" y="898"/>
                </a:lnTo>
                <a:lnTo>
                  <a:pt x="217" y="893"/>
                </a:lnTo>
                <a:lnTo>
                  <a:pt x="223" y="884"/>
                </a:lnTo>
                <a:lnTo>
                  <a:pt x="233" y="875"/>
                </a:lnTo>
                <a:lnTo>
                  <a:pt x="242" y="866"/>
                </a:lnTo>
                <a:lnTo>
                  <a:pt x="263" y="866"/>
                </a:lnTo>
                <a:lnTo>
                  <a:pt x="263" y="933"/>
                </a:lnTo>
                <a:lnTo>
                  <a:pt x="286" y="988"/>
                </a:lnTo>
                <a:close/>
                <a:moveTo>
                  <a:pt x="196" y="988"/>
                </a:moveTo>
                <a:lnTo>
                  <a:pt x="159" y="988"/>
                </a:lnTo>
                <a:lnTo>
                  <a:pt x="153" y="872"/>
                </a:lnTo>
                <a:lnTo>
                  <a:pt x="153" y="872"/>
                </a:lnTo>
                <a:lnTo>
                  <a:pt x="153" y="870"/>
                </a:lnTo>
                <a:lnTo>
                  <a:pt x="154" y="867"/>
                </a:lnTo>
                <a:lnTo>
                  <a:pt x="158" y="862"/>
                </a:lnTo>
                <a:lnTo>
                  <a:pt x="165" y="859"/>
                </a:lnTo>
                <a:lnTo>
                  <a:pt x="165" y="859"/>
                </a:lnTo>
                <a:lnTo>
                  <a:pt x="173" y="858"/>
                </a:lnTo>
                <a:lnTo>
                  <a:pt x="176" y="859"/>
                </a:lnTo>
                <a:lnTo>
                  <a:pt x="177" y="861"/>
                </a:lnTo>
                <a:lnTo>
                  <a:pt x="177" y="859"/>
                </a:lnTo>
                <a:lnTo>
                  <a:pt x="177" y="859"/>
                </a:lnTo>
                <a:lnTo>
                  <a:pt x="179" y="859"/>
                </a:lnTo>
                <a:lnTo>
                  <a:pt x="182" y="859"/>
                </a:lnTo>
                <a:lnTo>
                  <a:pt x="193" y="861"/>
                </a:lnTo>
                <a:lnTo>
                  <a:pt x="208" y="866"/>
                </a:lnTo>
                <a:lnTo>
                  <a:pt x="220" y="866"/>
                </a:lnTo>
                <a:lnTo>
                  <a:pt x="220" y="866"/>
                </a:lnTo>
                <a:lnTo>
                  <a:pt x="210" y="879"/>
                </a:lnTo>
                <a:lnTo>
                  <a:pt x="202" y="890"/>
                </a:lnTo>
                <a:lnTo>
                  <a:pt x="202" y="890"/>
                </a:lnTo>
                <a:lnTo>
                  <a:pt x="199" y="899"/>
                </a:lnTo>
                <a:lnTo>
                  <a:pt x="197" y="910"/>
                </a:lnTo>
                <a:lnTo>
                  <a:pt x="196" y="921"/>
                </a:lnTo>
                <a:lnTo>
                  <a:pt x="196" y="988"/>
                </a:lnTo>
                <a:close/>
                <a:moveTo>
                  <a:pt x="557" y="1039"/>
                </a:moveTo>
                <a:lnTo>
                  <a:pt x="547" y="1033"/>
                </a:lnTo>
                <a:lnTo>
                  <a:pt x="557" y="1013"/>
                </a:lnTo>
                <a:lnTo>
                  <a:pt x="557" y="1039"/>
                </a:lnTo>
                <a:close/>
                <a:moveTo>
                  <a:pt x="536" y="1026"/>
                </a:moveTo>
                <a:lnTo>
                  <a:pt x="527" y="1020"/>
                </a:lnTo>
                <a:lnTo>
                  <a:pt x="544" y="1011"/>
                </a:lnTo>
                <a:lnTo>
                  <a:pt x="536" y="1026"/>
                </a:lnTo>
                <a:close/>
                <a:moveTo>
                  <a:pt x="515" y="1014"/>
                </a:moveTo>
                <a:lnTo>
                  <a:pt x="493" y="1000"/>
                </a:lnTo>
                <a:lnTo>
                  <a:pt x="539" y="1000"/>
                </a:lnTo>
                <a:lnTo>
                  <a:pt x="515" y="1014"/>
                </a:lnTo>
                <a:close/>
                <a:moveTo>
                  <a:pt x="510" y="982"/>
                </a:moveTo>
                <a:lnTo>
                  <a:pt x="528" y="971"/>
                </a:lnTo>
                <a:lnTo>
                  <a:pt x="547" y="982"/>
                </a:lnTo>
                <a:lnTo>
                  <a:pt x="510" y="982"/>
                </a:lnTo>
                <a:close/>
                <a:moveTo>
                  <a:pt x="541" y="964"/>
                </a:moveTo>
                <a:lnTo>
                  <a:pt x="542" y="964"/>
                </a:lnTo>
                <a:lnTo>
                  <a:pt x="542" y="965"/>
                </a:lnTo>
                <a:lnTo>
                  <a:pt x="541" y="964"/>
                </a:lnTo>
                <a:close/>
                <a:moveTo>
                  <a:pt x="553" y="957"/>
                </a:moveTo>
                <a:lnTo>
                  <a:pt x="557" y="954"/>
                </a:lnTo>
                <a:lnTo>
                  <a:pt x="557" y="967"/>
                </a:lnTo>
                <a:lnTo>
                  <a:pt x="553" y="957"/>
                </a:lnTo>
                <a:close/>
                <a:moveTo>
                  <a:pt x="536" y="953"/>
                </a:moveTo>
                <a:lnTo>
                  <a:pt x="528" y="957"/>
                </a:lnTo>
                <a:lnTo>
                  <a:pt x="502" y="942"/>
                </a:lnTo>
                <a:lnTo>
                  <a:pt x="516" y="919"/>
                </a:lnTo>
                <a:lnTo>
                  <a:pt x="536" y="953"/>
                </a:lnTo>
                <a:close/>
                <a:moveTo>
                  <a:pt x="516" y="964"/>
                </a:moveTo>
                <a:lnTo>
                  <a:pt x="484" y="982"/>
                </a:lnTo>
                <a:lnTo>
                  <a:pt x="481" y="982"/>
                </a:lnTo>
                <a:lnTo>
                  <a:pt x="498" y="953"/>
                </a:lnTo>
                <a:lnTo>
                  <a:pt x="516" y="9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44E46587-BC2F-49FD-9B01-0FDB9C214B99}"/>
              </a:ext>
            </a:extLst>
          </p:cNvPr>
          <p:cNvSpPr>
            <a:spLocks noEditPoints="1"/>
          </p:cNvSpPr>
          <p:nvPr/>
        </p:nvSpPr>
        <p:spPr bwMode="auto">
          <a:xfrm>
            <a:off x="852439" y="2749416"/>
            <a:ext cx="856662" cy="1687521"/>
          </a:xfrm>
          <a:custGeom>
            <a:avLst/>
            <a:gdLst>
              <a:gd name="T0" fmla="*/ 269 w 498"/>
              <a:gd name="T1" fmla="*/ 30 h 981"/>
              <a:gd name="T2" fmla="*/ 269 w 498"/>
              <a:gd name="T3" fmla="*/ 107 h 981"/>
              <a:gd name="T4" fmla="*/ 279 w 498"/>
              <a:gd name="T5" fmla="*/ 143 h 981"/>
              <a:gd name="T6" fmla="*/ 245 w 498"/>
              <a:gd name="T7" fmla="*/ 155 h 981"/>
              <a:gd name="T8" fmla="*/ 227 w 498"/>
              <a:gd name="T9" fmla="*/ 270 h 981"/>
              <a:gd name="T10" fmla="*/ 221 w 498"/>
              <a:gd name="T11" fmla="*/ 291 h 981"/>
              <a:gd name="T12" fmla="*/ 218 w 498"/>
              <a:gd name="T13" fmla="*/ 333 h 981"/>
              <a:gd name="T14" fmla="*/ 189 w 498"/>
              <a:gd name="T15" fmla="*/ 409 h 981"/>
              <a:gd name="T16" fmla="*/ 157 w 498"/>
              <a:gd name="T17" fmla="*/ 450 h 981"/>
              <a:gd name="T18" fmla="*/ 126 w 498"/>
              <a:gd name="T19" fmla="*/ 477 h 981"/>
              <a:gd name="T20" fmla="*/ 85 w 498"/>
              <a:gd name="T21" fmla="*/ 512 h 981"/>
              <a:gd name="T22" fmla="*/ 85 w 498"/>
              <a:gd name="T23" fmla="*/ 549 h 981"/>
              <a:gd name="T24" fmla="*/ 58 w 498"/>
              <a:gd name="T25" fmla="*/ 563 h 981"/>
              <a:gd name="T26" fmla="*/ 80 w 498"/>
              <a:gd name="T27" fmla="*/ 576 h 981"/>
              <a:gd name="T28" fmla="*/ 62 w 498"/>
              <a:gd name="T29" fmla="*/ 642 h 981"/>
              <a:gd name="T30" fmla="*/ 60 w 498"/>
              <a:gd name="T31" fmla="*/ 719 h 981"/>
              <a:gd name="T32" fmla="*/ 29 w 498"/>
              <a:gd name="T33" fmla="*/ 843 h 981"/>
              <a:gd name="T34" fmla="*/ 18 w 498"/>
              <a:gd name="T35" fmla="*/ 954 h 981"/>
              <a:gd name="T36" fmla="*/ 56 w 498"/>
              <a:gd name="T37" fmla="*/ 976 h 981"/>
              <a:gd name="T38" fmla="*/ 93 w 498"/>
              <a:gd name="T39" fmla="*/ 934 h 981"/>
              <a:gd name="T40" fmla="*/ 110 w 498"/>
              <a:gd name="T41" fmla="*/ 970 h 981"/>
              <a:gd name="T42" fmla="*/ 262 w 498"/>
              <a:gd name="T43" fmla="*/ 963 h 981"/>
              <a:gd name="T44" fmla="*/ 311 w 498"/>
              <a:gd name="T45" fmla="*/ 916 h 981"/>
              <a:gd name="T46" fmla="*/ 318 w 498"/>
              <a:gd name="T47" fmla="*/ 975 h 981"/>
              <a:gd name="T48" fmla="*/ 343 w 498"/>
              <a:gd name="T49" fmla="*/ 966 h 981"/>
              <a:gd name="T50" fmla="*/ 353 w 498"/>
              <a:gd name="T51" fmla="*/ 935 h 981"/>
              <a:gd name="T52" fmla="*/ 342 w 498"/>
              <a:gd name="T53" fmla="*/ 901 h 981"/>
              <a:gd name="T54" fmla="*/ 380 w 498"/>
              <a:gd name="T55" fmla="*/ 925 h 981"/>
              <a:gd name="T56" fmla="*/ 419 w 498"/>
              <a:gd name="T57" fmla="*/ 939 h 981"/>
              <a:gd name="T58" fmla="*/ 452 w 498"/>
              <a:gd name="T59" fmla="*/ 846 h 981"/>
              <a:gd name="T60" fmla="*/ 436 w 498"/>
              <a:gd name="T61" fmla="*/ 665 h 981"/>
              <a:gd name="T62" fmla="*/ 418 w 498"/>
              <a:gd name="T63" fmla="*/ 633 h 981"/>
              <a:gd name="T64" fmla="*/ 438 w 498"/>
              <a:gd name="T65" fmla="*/ 511 h 981"/>
              <a:gd name="T66" fmla="*/ 448 w 498"/>
              <a:gd name="T67" fmla="*/ 428 h 981"/>
              <a:gd name="T68" fmla="*/ 461 w 498"/>
              <a:gd name="T69" fmla="*/ 404 h 981"/>
              <a:gd name="T70" fmla="*/ 490 w 498"/>
              <a:gd name="T71" fmla="*/ 343 h 981"/>
              <a:gd name="T72" fmla="*/ 494 w 498"/>
              <a:gd name="T73" fmla="*/ 289 h 981"/>
              <a:gd name="T74" fmla="*/ 438 w 498"/>
              <a:gd name="T75" fmla="*/ 148 h 981"/>
              <a:gd name="T76" fmla="*/ 405 w 498"/>
              <a:gd name="T77" fmla="*/ 132 h 981"/>
              <a:gd name="T78" fmla="*/ 385 w 498"/>
              <a:gd name="T79" fmla="*/ 130 h 981"/>
              <a:gd name="T80" fmla="*/ 381 w 498"/>
              <a:gd name="T81" fmla="*/ 84 h 981"/>
              <a:gd name="T82" fmla="*/ 367 w 498"/>
              <a:gd name="T83" fmla="*/ 16 h 981"/>
              <a:gd name="T84" fmla="*/ 324 w 498"/>
              <a:gd name="T85" fmla="*/ 3 h 981"/>
              <a:gd name="T86" fmla="*/ 443 w 498"/>
              <a:gd name="T87" fmla="*/ 308 h 981"/>
              <a:gd name="T88" fmla="*/ 422 w 498"/>
              <a:gd name="T89" fmla="*/ 301 h 981"/>
              <a:gd name="T90" fmla="*/ 63 w 498"/>
              <a:gd name="T91" fmla="*/ 765 h 981"/>
              <a:gd name="T92" fmla="*/ 61 w 498"/>
              <a:gd name="T93" fmla="*/ 746 h 981"/>
              <a:gd name="T94" fmla="*/ 75 w 498"/>
              <a:gd name="T95" fmla="*/ 779 h 981"/>
              <a:gd name="T96" fmla="*/ 80 w 498"/>
              <a:gd name="T97" fmla="*/ 804 h 981"/>
              <a:gd name="T98" fmla="*/ 343 w 498"/>
              <a:gd name="T99" fmla="*/ 770 h 981"/>
              <a:gd name="T100" fmla="*/ 353 w 498"/>
              <a:gd name="T101" fmla="*/ 808 h 981"/>
              <a:gd name="T102" fmla="*/ 337 w 498"/>
              <a:gd name="T103" fmla="*/ 817 h 981"/>
              <a:gd name="T104" fmla="*/ 152 w 498"/>
              <a:gd name="T105" fmla="*/ 788 h 981"/>
              <a:gd name="T106" fmla="*/ 176 w 498"/>
              <a:gd name="T107" fmla="*/ 801 h 981"/>
              <a:gd name="T108" fmla="*/ 152 w 498"/>
              <a:gd name="T109" fmla="*/ 788 h 981"/>
              <a:gd name="T110" fmla="*/ 274 w 498"/>
              <a:gd name="T111" fmla="*/ 787 h 981"/>
              <a:gd name="T112" fmla="*/ 207 w 498"/>
              <a:gd name="T113" fmla="*/ 83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8" h="981">
                <a:moveTo>
                  <a:pt x="307" y="5"/>
                </a:moveTo>
                <a:lnTo>
                  <a:pt x="307" y="5"/>
                </a:lnTo>
                <a:lnTo>
                  <a:pt x="304" y="5"/>
                </a:lnTo>
                <a:lnTo>
                  <a:pt x="298" y="5"/>
                </a:lnTo>
                <a:lnTo>
                  <a:pt x="293" y="7"/>
                </a:lnTo>
                <a:lnTo>
                  <a:pt x="287" y="9"/>
                </a:lnTo>
                <a:lnTo>
                  <a:pt x="281" y="13"/>
                </a:lnTo>
                <a:lnTo>
                  <a:pt x="274" y="19"/>
                </a:lnTo>
                <a:lnTo>
                  <a:pt x="269" y="30"/>
                </a:lnTo>
                <a:lnTo>
                  <a:pt x="269" y="30"/>
                </a:lnTo>
                <a:lnTo>
                  <a:pt x="264" y="41"/>
                </a:lnTo>
                <a:lnTo>
                  <a:pt x="262" y="54"/>
                </a:lnTo>
                <a:lnTo>
                  <a:pt x="259" y="65"/>
                </a:lnTo>
                <a:lnTo>
                  <a:pt x="259" y="77"/>
                </a:lnTo>
                <a:lnTo>
                  <a:pt x="259" y="87"/>
                </a:lnTo>
                <a:lnTo>
                  <a:pt x="262" y="96"/>
                </a:lnTo>
                <a:lnTo>
                  <a:pt x="264" y="103"/>
                </a:lnTo>
                <a:lnTo>
                  <a:pt x="269" y="107"/>
                </a:lnTo>
                <a:lnTo>
                  <a:pt x="269" y="107"/>
                </a:lnTo>
                <a:lnTo>
                  <a:pt x="284" y="120"/>
                </a:lnTo>
                <a:lnTo>
                  <a:pt x="288" y="124"/>
                </a:lnTo>
                <a:lnTo>
                  <a:pt x="288" y="124"/>
                </a:lnTo>
                <a:lnTo>
                  <a:pt x="288" y="130"/>
                </a:lnTo>
                <a:lnTo>
                  <a:pt x="287" y="135"/>
                </a:lnTo>
                <a:lnTo>
                  <a:pt x="286" y="139"/>
                </a:lnTo>
                <a:lnTo>
                  <a:pt x="286" y="139"/>
                </a:lnTo>
                <a:lnTo>
                  <a:pt x="279" y="143"/>
                </a:lnTo>
                <a:lnTo>
                  <a:pt x="276" y="144"/>
                </a:lnTo>
                <a:lnTo>
                  <a:pt x="276" y="144"/>
                </a:lnTo>
                <a:lnTo>
                  <a:pt x="263" y="148"/>
                </a:lnTo>
                <a:lnTo>
                  <a:pt x="263" y="148"/>
                </a:lnTo>
                <a:lnTo>
                  <a:pt x="262" y="148"/>
                </a:lnTo>
                <a:lnTo>
                  <a:pt x="255" y="149"/>
                </a:lnTo>
                <a:lnTo>
                  <a:pt x="253" y="150"/>
                </a:lnTo>
                <a:lnTo>
                  <a:pt x="249" y="153"/>
                </a:lnTo>
                <a:lnTo>
                  <a:pt x="245" y="155"/>
                </a:lnTo>
                <a:lnTo>
                  <a:pt x="241" y="160"/>
                </a:lnTo>
                <a:lnTo>
                  <a:pt x="241" y="160"/>
                </a:lnTo>
                <a:lnTo>
                  <a:pt x="236" y="172"/>
                </a:lnTo>
                <a:lnTo>
                  <a:pt x="232" y="185"/>
                </a:lnTo>
                <a:lnTo>
                  <a:pt x="230" y="199"/>
                </a:lnTo>
                <a:lnTo>
                  <a:pt x="229" y="211"/>
                </a:lnTo>
                <a:lnTo>
                  <a:pt x="229" y="211"/>
                </a:lnTo>
                <a:lnTo>
                  <a:pt x="227" y="246"/>
                </a:lnTo>
                <a:lnTo>
                  <a:pt x="227" y="270"/>
                </a:lnTo>
                <a:lnTo>
                  <a:pt x="227" y="270"/>
                </a:lnTo>
                <a:lnTo>
                  <a:pt x="223" y="275"/>
                </a:lnTo>
                <a:lnTo>
                  <a:pt x="221" y="280"/>
                </a:lnTo>
                <a:lnTo>
                  <a:pt x="221" y="282"/>
                </a:lnTo>
                <a:lnTo>
                  <a:pt x="222" y="284"/>
                </a:lnTo>
                <a:lnTo>
                  <a:pt x="222" y="284"/>
                </a:lnTo>
                <a:lnTo>
                  <a:pt x="222" y="286"/>
                </a:lnTo>
                <a:lnTo>
                  <a:pt x="222" y="287"/>
                </a:lnTo>
                <a:lnTo>
                  <a:pt x="221" y="291"/>
                </a:lnTo>
                <a:lnTo>
                  <a:pt x="218" y="296"/>
                </a:lnTo>
                <a:lnTo>
                  <a:pt x="218" y="301"/>
                </a:lnTo>
                <a:lnTo>
                  <a:pt x="218" y="301"/>
                </a:lnTo>
                <a:lnTo>
                  <a:pt x="218" y="309"/>
                </a:lnTo>
                <a:lnTo>
                  <a:pt x="220" y="314"/>
                </a:lnTo>
                <a:lnTo>
                  <a:pt x="220" y="314"/>
                </a:lnTo>
                <a:lnTo>
                  <a:pt x="220" y="322"/>
                </a:lnTo>
                <a:lnTo>
                  <a:pt x="218" y="333"/>
                </a:lnTo>
                <a:lnTo>
                  <a:pt x="218" y="333"/>
                </a:lnTo>
                <a:lnTo>
                  <a:pt x="213" y="360"/>
                </a:lnTo>
                <a:lnTo>
                  <a:pt x="211" y="374"/>
                </a:lnTo>
                <a:lnTo>
                  <a:pt x="211" y="381"/>
                </a:lnTo>
                <a:lnTo>
                  <a:pt x="211" y="381"/>
                </a:lnTo>
                <a:lnTo>
                  <a:pt x="212" y="389"/>
                </a:lnTo>
                <a:lnTo>
                  <a:pt x="212" y="389"/>
                </a:lnTo>
                <a:lnTo>
                  <a:pt x="202" y="398"/>
                </a:lnTo>
                <a:lnTo>
                  <a:pt x="189" y="409"/>
                </a:lnTo>
                <a:lnTo>
                  <a:pt x="189" y="409"/>
                </a:lnTo>
                <a:lnTo>
                  <a:pt x="183" y="411"/>
                </a:lnTo>
                <a:lnTo>
                  <a:pt x="180" y="413"/>
                </a:lnTo>
                <a:lnTo>
                  <a:pt x="178" y="416"/>
                </a:lnTo>
                <a:lnTo>
                  <a:pt x="178" y="416"/>
                </a:lnTo>
                <a:lnTo>
                  <a:pt x="173" y="428"/>
                </a:lnTo>
                <a:lnTo>
                  <a:pt x="173" y="428"/>
                </a:lnTo>
                <a:lnTo>
                  <a:pt x="169" y="435"/>
                </a:lnTo>
                <a:lnTo>
                  <a:pt x="162" y="444"/>
                </a:lnTo>
                <a:lnTo>
                  <a:pt x="157" y="450"/>
                </a:lnTo>
                <a:lnTo>
                  <a:pt x="152" y="454"/>
                </a:lnTo>
                <a:lnTo>
                  <a:pt x="152" y="454"/>
                </a:lnTo>
                <a:lnTo>
                  <a:pt x="147" y="459"/>
                </a:lnTo>
                <a:lnTo>
                  <a:pt x="142" y="461"/>
                </a:lnTo>
                <a:lnTo>
                  <a:pt x="142" y="461"/>
                </a:lnTo>
                <a:lnTo>
                  <a:pt x="138" y="464"/>
                </a:lnTo>
                <a:lnTo>
                  <a:pt x="133" y="469"/>
                </a:lnTo>
                <a:lnTo>
                  <a:pt x="126" y="477"/>
                </a:lnTo>
                <a:lnTo>
                  <a:pt x="126" y="477"/>
                </a:lnTo>
                <a:lnTo>
                  <a:pt x="118" y="482"/>
                </a:lnTo>
                <a:lnTo>
                  <a:pt x="112" y="486"/>
                </a:lnTo>
                <a:lnTo>
                  <a:pt x="105" y="489"/>
                </a:lnTo>
                <a:lnTo>
                  <a:pt x="105" y="489"/>
                </a:lnTo>
                <a:lnTo>
                  <a:pt x="99" y="493"/>
                </a:lnTo>
                <a:lnTo>
                  <a:pt x="93" y="501"/>
                </a:lnTo>
                <a:lnTo>
                  <a:pt x="87" y="507"/>
                </a:lnTo>
                <a:lnTo>
                  <a:pt x="85" y="512"/>
                </a:lnTo>
                <a:lnTo>
                  <a:pt x="85" y="512"/>
                </a:lnTo>
                <a:lnTo>
                  <a:pt x="85" y="517"/>
                </a:lnTo>
                <a:lnTo>
                  <a:pt x="86" y="525"/>
                </a:lnTo>
                <a:lnTo>
                  <a:pt x="87" y="533"/>
                </a:lnTo>
                <a:lnTo>
                  <a:pt x="91" y="538"/>
                </a:lnTo>
                <a:lnTo>
                  <a:pt x="98" y="545"/>
                </a:lnTo>
                <a:lnTo>
                  <a:pt x="98" y="545"/>
                </a:lnTo>
                <a:lnTo>
                  <a:pt x="93" y="547"/>
                </a:lnTo>
                <a:lnTo>
                  <a:pt x="85" y="549"/>
                </a:lnTo>
                <a:lnTo>
                  <a:pt x="85" y="549"/>
                </a:lnTo>
                <a:lnTo>
                  <a:pt x="84" y="550"/>
                </a:lnTo>
                <a:lnTo>
                  <a:pt x="84" y="552"/>
                </a:lnTo>
                <a:lnTo>
                  <a:pt x="84" y="553"/>
                </a:lnTo>
                <a:lnTo>
                  <a:pt x="66" y="553"/>
                </a:lnTo>
                <a:lnTo>
                  <a:pt x="66" y="553"/>
                </a:lnTo>
                <a:lnTo>
                  <a:pt x="65" y="553"/>
                </a:lnTo>
                <a:lnTo>
                  <a:pt x="62" y="554"/>
                </a:lnTo>
                <a:lnTo>
                  <a:pt x="60" y="557"/>
                </a:lnTo>
                <a:lnTo>
                  <a:pt x="58" y="563"/>
                </a:lnTo>
                <a:lnTo>
                  <a:pt x="58" y="563"/>
                </a:lnTo>
                <a:lnTo>
                  <a:pt x="60" y="569"/>
                </a:lnTo>
                <a:lnTo>
                  <a:pt x="62" y="573"/>
                </a:lnTo>
                <a:lnTo>
                  <a:pt x="65" y="574"/>
                </a:lnTo>
                <a:lnTo>
                  <a:pt x="68" y="576"/>
                </a:lnTo>
                <a:lnTo>
                  <a:pt x="68" y="576"/>
                </a:lnTo>
                <a:lnTo>
                  <a:pt x="72" y="577"/>
                </a:lnTo>
                <a:lnTo>
                  <a:pt x="76" y="577"/>
                </a:lnTo>
                <a:lnTo>
                  <a:pt x="80" y="576"/>
                </a:lnTo>
                <a:lnTo>
                  <a:pt x="80" y="576"/>
                </a:lnTo>
                <a:lnTo>
                  <a:pt x="79" y="580"/>
                </a:lnTo>
                <a:lnTo>
                  <a:pt x="75" y="591"/>
                </a:lnTo>
                <a:lnTo>
                  <a:pt x="75" y="591"/>
                </a:lnTo>
                <a:lnTo>
                  <a:pt x="72" y="602"/>
                </a:lnTo>
                <a:lnTo>
                  <a:pt x="70" y="616"/>
                </a:lnTo>
                <a:lnTo>
                  <a:pt x="67" y="634"/>
                </a:lnTo>
                <a:lnTo>
                  <a:pt x="67" y="634"/>
                </a:lnTo>
                <a:lnTo>
                  <a:pt x="62" y="642"/>
                </a:lnTo>
                <a:lnTo>
                  <a:pt x="62" y="642"/>
                </a:lnTo>
                <a:lnTo>
                  <a:pt x="60" y="649"/>
                </a:lnTo>
                <a:lnTo>
                  <a:pt x="58" y="663"/>
                </a:lnTo>
                <a:lnTo>
                  <a:pt x="56" y="684"/>
                </a:lnTo>
                <a:lnTo>
                  <a:pt x="56" y="684"/>
                </a:lnTo>
                <a:lnTo>
                  <a:pt x="58" y="684"/>
                </a:lnTo>
                <a:lnTo>
                  <a:pt x="60" y="684"/>
                </a:lnTo>
                <a:lnTo>
                  <a:pt x="60" y="719"/>
                </a:lnTo>
                <a:lnTo>
                  <a:pt x="60" y="719"/>
                </a:lnTo>
                <a:lnTo>
                  <a:pt x="56" y="726"/>
                </a:lnTo>
                <a:lnTo>
                  <a:pt x="51" y="735"/>
                </a:lnTo>
                <a:lnTo>
                  <a:pt x="47" y="745"/>
                </a:lnTo>
                <a:lnTo>
                  <a:pt x="47" y="745"/>
                </a:lnTo>
                <a:lnTo>
                  <a:pt x="44" y="759"/>
                </a:lnTo>
                <a:lnTo>
                  <a:pt x="42" y="775"/>
                </a:lnTo>
                <a:lnTo>
                  <a:pt x="39" y="792"/>
                </a:lnTo>
                <a:lnTo>
                  <a:pt x="21" y="840"/>
                </a:lnTo>
                <a:lnTo>
                  <a:pt x="29" y="843"/>
                </a:lnTo>
                <a:lnTo>
                  <a:pt x="21" y="901"/>
                </a:lnTo>
                <a:lnTo>
                  <a:pt x="7" y="900"/>
                </a:lnTo>
                <a:lnTo>
                  <a:pt x="0" y="903"/>
                </a:lnTo>
                <a:lnTo>
                  <a:pt x="0" y="916"/>
                </a:lnTo>
                <a:lnTo>
                  <a:pt x="28" y="921"/>
                </a:lnTo>
                <a:lnTo>
                  <a:pt x="28" y="921"/>
                </a:lnTo>
                <a:lnTo>
                  <a:pt x="21" y="942"/>
                </a:lnTo>
                <a:lnTo>
                  <a:pt x="18" y="954"/>
                </a:lnTo>
                <a:lnTo>
                  <a:pt x="18" y="954"/>
                </a:lnTo>
                <a:lnTo>
                  <a:pt x="18" y="958"/>
                </a:lnTo>
                <a:lnTo>
                  <a:pt x="16" y="961"/>
                </a:lnTo>
                <a:lnTo>
                  <a:pt x="16" y="964"/>
                </a:lnTo>
                <a:lnTo>
                  <a:pt x="20" y="968"/>
                </a:lnTo>
                <a:lnTo>
                  <a:pt x="20" y="968"/>
                </a:lnTo>
                <a:lnTo>
                  <a:pt x="28" y="972"/>
                </a:lnTo>
                <a:lnTo>
                  <a:pt x="39" y="976"/>
                </a:lnTo>
                <a:lnTo>
                  <a:pt x="51" y="977"/>
                </a:lnTo>
                <a:lnTo>
                  <a:pt x="56" y="976"/>
                </a:lnTo>
                <a:lnTo>
                  <a:pt x="58" y="976"/>
                </a:lnTo>
                <a:lnTo>
                  <a:pt x="58" y="976"/>
                </a:lnTo>
                <a:lnTo>
                  <a:pt x="61" y="972"/>
                </a:lnTo>
                <a:lnTo>
                  <a:pt x="65" y="968"/>
                </a:lnTo>
                <a:lnTo>
                  <a:pt x="67" y="961"/>
                </a:lnTo>
                <a:lnTo>
                  <a:pt x="67" y="961"/>
                </a:lnTo>
                <a:lnTo>
                  <a:pt x="75" y="930"/>
                </a:lnTo>
                <a:lnTo>
                  <a:pt x="93" y="934"/>
                </a:lnTo>
                <a:lnTo>
                  <a:pt x="93" y="934"/>
                </a:lnTo>
                <a:lnTo>
                  <a:pt x="89" y="944"/>
                </a:lnTo>
                <a:lnTo>
                  <a:pt x="87" y="952"/>
                </a:lnTo>
                <a:lnTo>
                  <a:pt x="87" y="952"/>
                </a:lnTo>
                <a:lnTo>
                  <a:pt x="87" y="954"/>
                </a:lnTo>
                <a:lnTo>
                  <a:pt x="90" y="958"/>
                </a:lnTo>
                <a:lnTo>
                  <a:pt x="94" y="962"/>
                </a:lnTo>
                <a:lnTo>
                  <a:pt x="99" y="966"/>
                </a:lnTo>
                <a:lnTo>
                  <a:pt x="104" y="968"/>
                </a:lnTo>
                <a:lnTo>
                  <a:pt x="110" y="970"/>
                </a:lnTo>
                <a:lnTo>
                  <a:pt x="117" y="970"/>
                </a:lnTo>
                <a:lnTo>
                  <a:pt x="122" y="968"/>
                </a:lnTo>
                <a:lnTo>
                  <a:pt x="122" y="968"/>
                </a:lnTo>
                <a:lnTo>
                  <a:pt x="127" y="964"/>
                </a:lnTo>
                <a:lnTo>
                  <a:pt x="132" y="958"/>
                </a:lnTo>
                <a:lnTo>
                  <a:pt x="137" y="950"/>
                </a:lnTo>
                <a:lnTo>
                  <a:pt x="141" y="944"/>
                </a:lnTo>
                <a:lnTo>
                  <a:pt x="244" y="964"/>
                </a:lnTo>
                <a:lnTo>
                  <a:pt x="262" y="963"/>
                </a:lnTo>
                <a:lnTo>
                  <a:pt x="276" y="963"/>
                </a:lnTo>
                <a:lnTo>
                  <a:pt x="276" y="930"/>
                </a:lnTo>
                <a:lnTo>
                  <a:pt x="276" y="884"/>
                </a:lnTo>
                <a:lnTo>
                  <a:pt x="301" y="872"/>
                </a:lnTo>
                <a:lnTo>
                  <a:pt x="301" y="881"/>
                </a:lnTo>
                <a:lnTo>
                  <a:pt x="307" y="881"/>
                </a:lnTo>
                <a:lnTo>
                  <a:pt x="307" y="916"/>
                </a:lnTo>
                <a:lnTo>
                  <a:pt x="311" y="916"/>
                </a:lnTo>
                <a:lnTo>
                  <a:pt x="311" y="916"/>
                </a:lnTo>
                <a:lnTo>
                  <a:pt x="310" y="916"/>
                </a:lnTo>
                <a:lnTo>
                  <a:pt x="310" y="919"/>
                </a:lnTo>
                <a:lnTo>
                  <a:pt x="309" y="925"/>
                </a:lnTo>
                <a:lnTo>
                  <a:pt x="309" y="939"/>
                </a:lnTo>
                <a:lnTo>
                  <a:pt x="309" y="939"/>
                </a:lnTo>
                <a:lnTo>
                  <a:pt x="311" y="956"/>
                </a:lnTo>
                <a:lnTo>
                  <a:pt x="312" y="963"/>
                </a:lnTo>
                <a:lnTo>
                  <a:pt x="315" y="970"/>
                </a:lnTo>
                <a:lnTo>
                  <a:pt x="318" y="975"/>
                </a:lnTo>
                <a:lnTo>
                  <a:pt x="321" y="978"/>
                </a:lnTo>
                <a:lnTo>
                  <a:pt x="325" y="980"/>
                </a:lnTo>
                <a:lnTo>
                  <a:pt x="329" y="981"/>
                </a:lnTo>
                <a:lnTo>
                  <a:pt x="329" y="981"/>
                </a:lnTo>
                <a:lnTo>
                  <a:pt x="333" y="980"/>
                </a:lnTo>
                <a:lnTo>
                  <a:pt x="337" y="978"/>
                </a:lnTo>
                <a:lnTo>
                  <a:pt x="339" y="976"/>
                </a:lnTo>
                <a:lnTo>
                  <a:pt x="340" y="973"/>
                </a:lnTo>
                <a:lnTo>
                  <a:pt x="343" y="966"/>
                </a:lnTo>
                <a:lnTo>
                  <a:pt x="345" y="957"/>
                </a:lnTo>
                <a:lnTo>
                  <a:pt x="345" y="957"/>
                </a:lnTo>
                <a:lnTo>
                  <a:pt x="349" y="942"/>
                </a:lnTo>
                <a:lnTo>
                  <a:pt x="349" y="942"/>
                </a:lnTo>
                <a:lnTo>
                  <a:pt x="352" y="940"/>
                </a:lnTo>
                <a:lnTo>
                  <a:pt x="354" y="940"/>
                </a:lnTo>
                <a:lnTo>
                  <a:pt x="354" y="938"/>
                </a:lnTo>
                <a:lnTo>
                  <a:pt x="354" y="938"/>
                </a:lnTo>
                <a:lnTo>
                  <a:pt x="353" y="935"/>
                </a:lnTo>
                <a:lnTo>
                  <a:pt x="352" y="933"/>
                </a:lnTo>
                <a:lnTo>
                  <a:pt x="351" y="931"/>
                </a:lnTo>
                <a:lnTo>
                  <a:pt x="347" y="931"/>
                </a:lnTo>
                <a:lnTo>
                  <a:pt x="347" y="931"/>
                </a:lnTo>
                <a:lnTo>
                  <a:pt x="348" y="929"/>
                </a:lnTo>
                <a:lnTo>
                  <a:pt x="347" y="919"/>
                </a:lnTo>
                <a:lnTo>
                  <a:pt x="347" y="919"/>
                </a:lnTo>
                <a:lnTo>
                  <a:pt x="344" y="907"/>
                </a:lnTo>
                <a:lnTo>
                  <a:pt x="342" y="901"/>
                </a:lnTo>
                <a:lnTo>
                  <a:pt x="340" y="876"/>
                </a:lnTo>
                <a:lnTo>
                  <a:pt x="345" y="865"/>
                </a:lnTo>
                <a:lnTo>
                  <a:pt x="356" y="879"/>
                </a:lnTo>
                <a:lnTo>
                  <a:pt x="371" y="887"/>
                </a:lnTo>
                <a:lnTo>
                  <a:pt x="371" y="887"/>
                </a:lnTo>
                <a:lnTo>
                  <a:pt x="371" y="892"/>
                </a:lnTo>
                <a:lnTo>
                  <a:pt x="372" y="903"/>
                </a:lnTo>
                <a:lnTo>
                  <a:pt x="376" y="917"/>
                </a:lnTo>
                <a:lnTo>
                  <a:pt x="380" y="925"/>
                </a:lnTo>
                <a:lnTo>
                  <a:pt x="384" y="930"/>
                </a:lnTo>
                <a:lnTo>
                  <a:pt x="384" y="930"/>
                </a:lnTo>
                <a:lnTo>
                  <a:pt x="389" y="934"/>
                </a:lnTo>
                <a:lnTo>
                  <a:pt x="394" y="938"/>
                </a:lnTo>
                <a:lnTo>
                  <a:pt x="399" y="940"/>
                </a:lnTo>
                <a:lnTo>
                  <a:pt x="404" y="942"/>
                </a:lnTo>
                <a:lnTo>
                  <a:pt x="410" y="942"/>
                </a:lnTo>
                <a:lnTo>
                  <a:pt x="415" y="940"/>
                </a:lnTo>
                <a:lnTo>
                  <a:pt x="419" y="939"/>
                </a:lnTo>
                <a:lnTo>
                  <a:pt x="423" y="935"/>
                </a:lnTo>
                <a:lnTo>
                  <a:pt x="423" y="935"/>
                </a:lnTo>
                <a:lnTo>
                  <a:pt x="427" y="930"/>
                </a:lnTo>
                <a:lnTo>
                  <a:pt x="432" y="923"/>
                </a:lnTo>
                <a:lnTo>
                  <a:pt x="437" y="912"/>
                </a:lnTo>
                <a:lnTo>
                  <a:pt x="442" y="898"/>
                </a:lnTo>
                <a:lnTo>
                  <a:pt x="446" y="883"/>
                </a:lnTo>
                <a:lnTo>
                  <a:pt x="450" y="865"/>
                </a:lnTo>
                <a:lnTo>
                  <a:pt x="452" y="846"/>
                </a:lnTo>
                <a:lnTo>
                  <a:pt x="452" y="825"/>
                </a:lnTo>
                <a:lnTo>
                  <a:pt x="452" y="825"/>
                </a:lnTo>
                <a:lnTo>
                  <a:pt x="451" y="789"/>
                </a:lnTo>
                <a:lnTo>
                  <a:pt x="450" y="766"/>
                </a:lnTo>
                <a:lnTo>
                  <a:pt x="446" y="752"/>
                </a:lnTo>
                <a:lnTo>
                  <a:pt x="443" y="745"/>
                </a:lnTo>
                <a:lnTo>
                  <a:pt x="443" y="745"/>
                </a:lnTo>
                <a:lnTo>
                  <a:pt x="434" y="727"/>
                </a:lnTo>
                <a:lnTo>
                  <a:pt x="436" y="665"/>
                </a:lnTo>
                <a:lnTo>
                  <a:pt x="436" y="665"/>
                </a:lnTo>
                <a:lnTo>
                  <a:pt x="434" y="662"/>
                </a:lnTo>
                <a:lnTo>
                  <a:pt x="431" y="658"/>
                </a:lnTo>
                <a:lnTo>
                  <a:pt x="431" y="658"/>
                </a:lnTo>
                <a:lnTo>
                  <a:pt x="426" y="652"/>
                </a:lnTo>
                <a:lnTo>
                  <a:pt x="422" y="647"/>
                </a:lnTo>
                <a:lnTo>
                  <a:pt x="422" y="647"/>
                </a:lnTo>
                <a:lnTo>
                  <a:pt x="420" y="642"/>
                </a:lnTo>
                <a:lnTo>
                  <a:pt x="418" y="633"/>
                </a:lnTo>
                <a:lnTo>
                  <a:pt x="414" y="618"/>
                </a:lnTo>
                <a:lnTo>
                  <a:pt x="414" y="618"/>
                </a:lnTo>
                <a:lnTo>
                  <a:pt x="422" y="606"/>
                </a:lnTo>
                <a:lnTo>
                  <a:pt x="427" y="597"/>
                </a:lnTo>
                <a:lnTo>
                  <a:pt x="429" y="591"/>
                </a:lnTo>
                <a:lnTo>
                  <a:pt x="429" y="591"/>
                </a:lnTo>
                <a:lnTo>
                  <a:pt x="431" y="534"/>
                </a:lnTo>
                <a:lnTo>
                  <a:pt x="431" y="534"/>
                </a:lnTo>
                <a:lnTo>
                  <a:pt x="438" y="511"/>
                </a:lnTo>
                <a:lnTo>
                  <a:pt x="445" y="492"/>
                </a:lnTo>
                <a:lnTo>
                  <a:pt x="447" y="479"/>
                </a:lnTo>
                <a:lnTo>
                  <a:pt x="447" y="479"/>
                </a:lnTo>
                <a:lnTo>
                  <a:pt x="446" y="461"/>
                </a:lnTo>
                <a:lnTo>
                  <a:pt x="445" y="451"/>
                </a:lnTo>
                <a:lnTo>
                  <a:pt x="443" y="432"/>
                </a:lnTo>
                <a:lnTo>
                  <a:pt x="443" y="432"/>
                </a:lnTo>
                <a:lnTo>
                  <a:pt x="446" y="430"/>
                </a:lnTo>
                <a:lnTo>
                  <a:pt x="448" y="428"/>
                </a:lnTo>
                <a:lnTo>
                  <a:pt x="448" y="426"/>
                </a:lnTo>
                <a:lnTo>
                  <a:pt x="448" y="426"/>
                </a:lnTo>
                <a:lnTo>
                  <a:pt x="451" y="413"/>
                </a:lnTo>
                <a:lnTo>
                  <a:pt x="451" y="413"/>
                </a:lnTo>
                <a:lnTo>
                  <a:pt x="452" y="414"/>
                </a:lnTo>
                <a:lnTo>
                  <a:pt x="454" y="414"/>
                </a:lnTo>
                <a:lnTo>
                  <a:pt x="456" y="413"/>
                </a:lnTo>
                <a:lnTo>
                  <a:pt x="456" y="413"/>
                </a:lnTo>
                <a:lnTo>
                  <a:pt x="461" y="404"/>
                </a:lnTo>
                <a:lnTo>
                  <a:pt x="464" y="402"/>
                </a:lnTo>
                <a:lnTo>
                  <a:pt x="464" y="400"/>
                </a:lnTo>
                <a:lnTo>
                  <a:pt x="464" y="400"/>
                </a:lnTo>
                <a:lnTo>
                  <a:pt x="465" y="394"/>
                </a:lnTo>
                <a:lnTo>
                  <a:pt x="470" y="384"/>
                </a:lnTo>
                <a:lnTo>
                  <a:pt x="478" y="364"/>
                </a:lnTo>
                <a:lnTo>
                  <a:pt x="478" y="364"/>
                </a:lnTo>
                <a:lnTo>
                  <a:pt x="487" y="352"/>
                </a:lnTo>
                <a:lnTo>
                  <a:pt x="490" y="343"/>
                </a:lnTo>
                <a:lnTo>
                  <a:pt x="492" y="340"/>
                </a:lnTo>
                <a:lnTo>
                  <a:pt x="493" y="334"/>
                </a:lnTo>
                <a:lnTo>
                  <a:pt x="493" y="334"/>
                </a:lnTo>
                <a:lnTo>
                  <a:pt x="493" y="326"/>
                </a:lnTo>
                <a:lnTo>
                  <a:pt x="494" y="317"/>
                </a:lnTo>
                <a:lnTo>
                  <a:pt x="498" y="305"/>
                </a:lnTo>
                <a:lnTo>
                  <a:pt x="498" y="305"/>
                </a:lnTo>
                <a:lnTo>
                  <a:pt x="497" y="299"/>
                </a:lnTo>
                <a:lnTo>
                  <a:pt x="494" y="289"/>
                </a:lnTo>
                <a:lnTo>
                  <a:pt x="489" y="275"/>
                </a:lnTo>
                <a:lnTo>
                  <a:pt x="489" y="275"/>
                </a:lnTo>
                <a:lnTo>
                  <a:pt x="483" y="258"/>
                </a:lnTo>
                <a:lnTo>
                  <a:pt x="469" y="220"/>
                </a:lnTo>
                <a:lnTo>
                  <a:pt x="469" y="220"/>
                </a:lnTo>
                <a:lnTo>
                  <a:pt x="461" y="197"/>
                </a:lnTo>
                <a:lnTo>
                  <a:pt x="452" y="176"/>
                </a:lnTo>
                <a:lnTo>
                  <a:pt x="438" y="148"/>
                </a:lnTo>
                <a:lnTo>
                  <a:pt x="438" y="148"/>
                </a:lnTo>
                <a:lnTo>
                  <a:pt x="436" y="145"/>
                </a:lnTo>
                <a:lnTo>
                  <a:pt x="431" y="143"/>
                </a:lnTo>
                <a:lnTo>
                  <a:pt x="420" y="141"/>
                </a:lnTo>
                <a:lnTo>
                  <a:pt x="412" y="140"/>
                </a:lnTo>
                <a:lnTo>
                  <a:pt x="406" y="140"/>
                </a:lnTo>
                <a:lnTo>
                  <a:pt x="406" y="140"/>
                </a:lnTo>
                <a:lnTo>
                  <a:pt x="406" y="138"/>
                </a:lnTo>
                <a:lnTo>
                  <a:pt x="406" y="135"/>
                </a:lnTo>
                <a:lnTo>
                  <a:pt x="405" y="132"/>
                </a:lnTo>
                <a:lnTo>
                  <a:pt x="405" y="132"/>
                </a:lnTo>
                <a:lnTo>
                  <a:pt x="401" y="132"/>
                </a:lnTo>
                <a:lnTo>
                  <a:pt x="396" y="132"/>
                </a:lnTo>
                <a:lnTo>
                  <a:pt x="396" y="132"/>
                </a:lnTo>
                <a:lnTo>
                  <a:pt x="393" y="135"/>
                </a:lnTo>
                <a:lnTo>
                  <a:pt x="391" y="136"/>
                </a:lnTo>
                <a:lnTo>
                  <a:pt x="387" y="136"/>
                </a:lnTo>
                <a:lnTo>
                  <a:pt x="387" y="136"/>
                </a:lnTo>
                <a:lnTo>
                  <a:pt x="385" y="130"/>
                </a:lnTo>
                <a:lnTo>
                  <a:pt x="385" y="130"/>
                </a:lnTo>
                <a:lnTo>
                  <a:pt x="384" y="125"/>
                </a:lnTo>
                <a:lnTo>
                  <a:pt x="380" y="122"/>
                </a:lnTo>
                <a:lnTo>
                  <a:pt x="376" y="118"/>
                </a:lnTo>
                <a:lnTo>
                  <a:pt x="371" y="111"/>
                </a:lnTo>
                <a:lnTo>
                  <a:pt x="371" y="111"/>
                </a:lnTo>
                <a:lnTo>
                  <a:pt x="372" y="108"/>
                </a:lnTo>
                <a:lnTo>
                  <a:pt x="376" y="99"/>
                </a:lnTo>
                <a:lnTo>
                  <a:pt x="381" y="84"/>
                </a:lnTo>
                <a:lnTo>
                  <a:pt x="382" y="75"/>
                </a:lnTo>
                <a:lnTo>
                  <a:pt x="384" y="66"/>
                </a:lnTo>
                <a:lnTo>
                  <a:pt x="384" y="66"/>
                </a:lnTo>
                <a:lnTo>
                  <a:pt x="384" y="56"/>
                </a:lnTo>
                <a:lnTo>
                  <a:pt x="382" y="47"/>
                </a:lnTo>
                <a:lnTo>
                  <a:pt x="381" y="41"/>
                </a:lnTo>
                <a:lnTo>
                  <a:pt x="379" y="35"/>
                </a:lnTo>
                <a:lnTo>
                  <a:pt x="373" y="23"/>
                </a:lnTo>
                <a:lnTo>
                  <a:pt x="367" y="16"/>
                </a:lnTo>
                <a:lnTo>
                  <a:pt x="367" y="16"/>
                </a:lnTo>
                <a:lnTo>
                  <a:pt x="361" y="8"/>
                </a:lnTo>
                <a:lnTo>
                  <a:pt x="354" y="4"/>
                </a:lnTo>
                <a:lnTo>
                  <a:pt x="348" y="2"/>
                </a:lnTo>
                <a:lnTo>
                  <a:pt x="342" y="0"/>
                </a:lnTo>
                <a:lnTo>
                  <a:pt x="342" y="0"/>
                </a:lnTo>
                <a:lnTo>
                  <a:pt x="335" y="0"/>
                </a:lnTo>
                <a:lnTo>
                  <a:pt x="329" y="2"/>
                </a:lnTo>
                <a:lnTo>
                  <a:pt x="324" y="3"/>
                </a:lnTo>
                <a:lnTo>
                  <a:pt x="307" y="5"/>
                </a:lnTo>
                <a:close/>
                <a:moveTo>
                  <a:pt x="419" y="270"/>
                </a:moveTo>
                <a:lnTo>
                  <a:pt x="419" y="270"/>
                </a:lnTo>
                <a:lnTo>
                  <a:pt x="426" y="277"/>
                </a:lnTo>
                <a:lnTo>
                  <a:pt x="432" y="289"/>
                </a:lnTo>
                <a:lnTo>
                  <a:pt x="432" y="289"/>
                </a:lnTo>
                <a:lnTo>
                  <a:pt x="438" y="298"/>
                </a:lnTo>
                <a:lnTo>
                  <a:pt x="442" y="303"/>
                </a:lnTo>
                <a:lnTo>
                  <a:pt x="443" y="308"/>
                </a:lnTo>
                <a:lnTo>
                  <a:pt x="443" y="308"/>
                </a:lnTo>
                <a:lnTo>
                  <a:pt x="443" y="320"/>
                </a:lnTo>
                <a:lnTo>
                  <a:pt x="443" y="320"/>
                </a:lnTo>
                <a:lnTo>
                  <a:pt x="440" y="347"/>
                </a:lnTo>
                <a:lnTo>
                  <a:pt x="440" y="347"/>
                </a:lnTo>
                <a:lnTo>
                  <a:pt x="431" y="327"/>
                </a:lnTo>
                <a:lnTo>
                  <a:pt x="426" y="312"/>
                </a:lnTo>
                <a:lnTo>
                  <a:pt x="422" y="301"/>
                </a:lnTo>
                <a:lnTo>
                  <a:pt x="422" y="301"/>
                </a:lnTo>
                <a:lnTo>
                  <a:pt x="420" y="282"/>
                </a:lnTo>
                <a:lnTo>
                  <a:pt x="419" y="270"/>
                </a:lnTo>
                <a:lnTo>
                  <a:pt x="419" y="270"/>
                </a:lnTo>
                <a:close/>
                <a:moveTo>
                  <a:pt x="66" y="737"/>
                </a:moveTo>
                <a:lnTo>
                  <a:pt x="66" y="737"/>
                </a:lnTo>
                <a:lnTo>
                  <a:pt x="65" y="746"/>
                </a:lnTo>
                <a:lnTo>
                  <a:pt x="63" y="755"/>
                </a:lnTo>
                <a:lnTo>
                  <a:pt x="63" y="765"/>
                </a:lnTo>
                <a:lnTo>
                  <a:pt x="63" y="765"/>
                </a:lnTo>
                <a:lnTo>
                  <a:pt x="63" y="788"/>
                </a:lnTo>
                <a:lnTo>
                  <a:pt x="63" y="801"/>
                </a:lnTo>
                <a:lnTo>
                  <a:pt x="51" y="796"/>
                </a:lnTo>
                <a:lnTo>
                  <a:pt x="51" y="796"/>
                </a:lnTo>
                <a:lnTo>
                  <a:pt x="52" y="787"/>
                </a:lnTo>
                <a:lnTo>
                  <a:pt x="54" y="766"/>
                </a:lnTo>
                <a:lnTo>
                  <a:pt x="54" y="766"/>
                </a:lnTo>
                <a:lnTo>
                  <a:pt x="57" y="756"/>
                </a:lnTo>
                <a:lnTo>
                  <a:pt x="61" y="746"/>
                </a:lnTo>
                <a:lnTo>
                  <a:pt x="66" y="737"/>
                </a:lnTo>
                <a:lnTo>
                  <a:pt x="66" y="737"/>
                </a:lnTo>
                <a:close/>
                <a:moveTo>
                  <a:pt x="93" y="719"/>
                </a:moveTo>
                <a:lnTo>
                  <a:pt x="96" y="727"/>
                </a:lnTo>
                <a:lnTo>
                  <a:pt x="91" y="732"/>
                </a:lnTo>
                <a:lnTo>
                  <a:pt x="89" y="750"/>
                </a:lnTo>
                <a:lnTo>
                  <a:pt x="81" y="779"/>
                </a:lnTo>
                <a:lnTo>
                  <a:pt x="75" y="779"/>
                </a:lnTo>
                <a:lnTo>
                  <a:pt x="75" y="779"/>
                </a:lnTo>
                <a:lnTo>
                  <a:pt x="74" y="773"/>
                </a:lnTo>
                <a:lnTo>
                  <a:pt x="75" y="754"/>
                </a:lnTo>
                <a:lnTo>
                  <a:pt x="75" y="754"/>
                </a:lnTo>
                <a:lnTo>
                  <a:pt x="76" y="742"/>
                </a:lnTo>
                <a:lnTo>
                  <a:pt x="77" y="731"/>
                </a:lnTo>
                <a:lnTo>
                  <a:pt x="80" y="719"/>
                </a:lnTo>
                <a:lnTo>
                  <a:pt x="93" y="719"/>
                </a:lnTo>
                <a:close/>
                <a:moveTo>
                  <a:pt x="81" y="787"/>
                </a:moveTo>
                <a:lnTo>
                  <a:pt x="80" y="804"/>
                </a:lnTo>
                <a:lnTo>
                  <a:pt x="75" y="804"/>
                </a:lnTo>
                <a:lnTo>
                  <a:pt x="75" y="787"/>
                </a:lnTo>
                <a:lnTo>
                  <a:pt x="81" y="787"/>
                </a:lnTo>
                <a:close/>
                <a:moveTo>
                  <a:pt x="263" y="867"/>
                </a:moveTo>
                <a:lnTo>
                  <a:pt x="262" y="944"/>
                </a:lnTo>
                <a:lnTo>
                  <a:pt x="164" y="926"/>
                </a:lnTo>
                <a:lnTo>
                  <a:pt x="263" y="867"/>
                </a:lnTo>
                <a:close/>
                <a:moveTo>
                  <a:pt x="345" y="760"/>
                </a:moveTo>
                <a:lnTo>
                  <a:pt x="343" y="770"/>
                </a:lnTo>
                <a:lnTo>
                  <a:pt x="338" y="774"/>
                </a:lnTo>
                <a:lnTo>
                  <a:pt x="338" y="778"/>
                </a:lnTo>
                <a:lnTo>
                  <a:pt x="351" y="778"/>
                </a:lnTo>
                <a:lnTo>
                  <a:pt x="351" y="778"/>
                </a:lnTo>
                <a:lnTo>
                  <a:pt x="349" y="792"/>
                </a:lnTo>
                <a:lnTo>
                  <a:pt x="349" y="801"/>
                </a:lnTo>
                <a:lnTo>
                  <a:pt x="351" y="807"/>
                </a:lnTo>
                <a:lnTo>
                  <a:pt x="351" y="807"/>
                </a:lnTo>
                <a:lnTo>
                  <a:pt x="353" y="808"/>
                </a:lnTo>
                <a:lnTo>
                  <a:pt x="356" y="809"/>
                </a:lnTo>
                <a:lnTo>
                  <a:pt x="359" y="811"/>
                </a:lnTo>
                <a:lnTo>
                  <a:pt x="358" y="841"/>
                </a:lnTo>
                <a:lnTo>
                  <a:pt x="347" y="845"/>
                </a:lnTo>
                <a:lnTo>
                  <a:pt x="342" y="841"/>
                </a:lnTo>
                <a:lnTo>
                  <a:pt x="340" y="834"/>
                </a:lnTo>
                <a:lnTo>
                  <a:pt x="340" y="834"/>
                </a:lnTo>
                <a:lnTo>
                  <a:pt x="338" y="827"/>
                </a:lnTo>
                <a:lnTo>
                  <a:pt x="337" y="817"/>
                </a:lnTo>
                <a:lnTo>
                  <a:pt x="337" y="817"/>
                </a:lnTo>
                <a:lnTo>
                  <a:pt x="332" y="812"/>
                </a:lnTo>
                <a:lnTo>
                  <a:pt x="329" y="808"/>
                </a:lnTo>
                <a:lnTo>
                  <a:pt x="328" y="804"/>
                </a:lnTo>
                <a:lnTo>
                  <a:pt x="321" y="774"/>
                </a:lnTo>
                <a:lnTo>
                  <a:pt x="330" y="760"/>
                </a:lnTo>
                <a:lnTo>
                  <a:pt x="345" y="760"/>
                </a:lnTo>
                <a:close/>
                <a:moveTo>
                  <a:pt x="152" y="788"/>
                </a:moveTo>
                <a:lnTo>
                  <a:pt x="152" y="788"/>
                </a:lnTo>
                <a:lnTo>
                  <a:pt x="168" y="765"/>
                </a:lnTo>
                <a:lnTo>
                  <a:pt x="178" y="747"/>
                </a:lnTo>
                <a:lnTo>
                  <a:pt x="203" y="747"/>
                </a:lnTo>
                <a:lnTo>
                  <a:pt x="203" y="747"/>
                </a:lnTo>
                <a:lnTo>
                  <a:pt x="185" y="778"/>
                </a:lnTo>
                <a:lnTo>
                  <a:pt x="185" y="778"/>
                </a:lnTo>
                <a:lnTo>
                  <a:pt x="182" y="784"/>
                </a:lnTo>
                <a:lnTo>
                  <a:pt x="179" y="792"/>
                </a:lnTo>
                <a:lnTo>
                  <a:pt x="176" y="801"/>
                </a:lnTo>
                <a:lnTo>
                  <a:pt x="176" y="801"/>
                </a:lnTo>
                <a:lnTo>
                  <a:pt x="165" y="806"/>
                </a:lnTo>
                <a:lnTo>
                  <a:pt x="151" y="812"/>
                </a:lnTo>
                <a:lnTo>
                  <a:pt x="151" y="812"/>
                </a:lnTo>
                <a:lnTo>
                  <a:pt x="137" y="818"/>
                </a:lnTo>
                <a:lnTo>
                  <a:pt x="124" y="822"/>
                </a:lnTo>
                <a:lnTo>
                  <a:pt x="124" y="822"/>
                </a:lnTo>
                <a:lnTo>
                  <a:pt x="152" y="788"/>
                </a:lnTo>
                <a:lnTo>
                  <a:pt x="152" y="788"/>
                </a:lnTo>
                <a:close/>
                <a:moveTo>
                  <a:pt x="123" y="823"/>
                </a:moveTo>
                <a:lnTo>
                  <a:pt x="123" y="823"/>
                </a:lnTo>
                <a:lnTo>
                  <a:pt x="124" y="822"/>
                </a:lnTo>
                <a:lnTo>
                  <a:pt x="124" y="822"/>
                </a:lnTo>
                <a:lnTo>
                  <a:pt x="123" y="823"/>
                </a:lnTo>
                <a:lnTo>
                  <a:pt x="123" y="823"/>
                </a:lnTo>
                <a:close/>
                <a:moveTo>
                  <a:pt x="276" y="766"/>
                </a:moveTo>
                <a:lnTo>
                  <a:pt x="276" y="766"/>
                </a:lnTo>
                <a:lnTo>
                  <a:pt x="274" y="787"/>
                </a:lnTo>
                <a:lnTo>
                  <a:pt x="274" y="808"/>
                </a:lnTo>
                <a:lnTo>
                  <a:pt x="274" y="808"/>
                </a:lnTo>
                <a:lnTo>
                  <a:pt x="274" y="809"/>
                </a:lnTo>
                <a:lnTo>
                  <a:pt x="274" y="809"/>
                </a:lnTo>
                <a:lnTo>
                  <a:pt x="271" y="811"/>
                </a:lnTo>
                <a:lnTo>
                  <a:pt x="271" y="811"/>
                </a:lnTo>
                <a:lnTo>
                  <a:pt x="267" y="812"/>
                </a:lnTo>
                <a:lnTo>
                  <a:pt x="265" y="813"/>
                </a:lnTo>
                <a:lnTo>
                  <a:pt x="207" y="837"/>
                </a:lnTo>
                <a:lnTo>
                  <a:pt x="207" y="837"/>
                </a:lnTo>
                <a:lnTo>
                  <a:pt x="223" y="820"/>
                </a:lnTo>
                <a:lnTo>
                  <a:pt x="236" y="806"/>
                </a:lnTo>
                <a:lnTo>
                  <a:pt x="245" y="794"/>
                </a:lnTo>
                <a:lnTo>
                  <a:pt x="245" y="794"/>
                </a:lnTo>
                <a:lnTo>
                  <a:pt x="255" y="779"/>
                </a:lnTo>
                <a:lnTo>
                  <a:pt x="260" y="773"/>
                </a:lnTo>
                <a:lnTo>
                  <a:pt x="276" y="7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4F8165DC-C2EF-46B9-B98A-55DA1DD48292}"/>
              </a:ext>
            </a:extLst>
          </p:cNvPr>
          <p:cNvSpPr>
            <a:spLocks noEditPoints="1"/>
          </p:cNvSpPr>
          <p:nvPr/>
        </p:nvSpPr>
        <p:spPr bwMode="auto">
          <a:xfrm>
            <a:off x="8423632" y="794250"/>
            <a:ext cx="573088" cy="1620838"/>
          </a:xfrm>
          <a:custGeom>
            <a:avLst/>
            <a:gdLst>
              <a:gd name="T0" fmla="*/ 41 w 361"/>
              <a:gd name="T1" fmla="*/ 330 h 1021"/>
              <a:gd name="T2" fmla="*/ 68 w 361"/>
              <a:gd name="T3" fmla="*/ 413 h 1021"/>
              <a:gd name="T4" fmla="*/ 68 w 361"/>
              <a:gd name="T5" fmla="*/ 440 h 1021"/>
              <a:gd name="T6" fmla="*/ 22 w 361"/>
              <a:gd name="T7" fmla="*/ 518 h 1021"/>
              <a:gd name="T8" fmla="*/ 14 w 361"/>
              <a:gd name="T9" fmla="*/ 545 h 1021"/>
              <a:gd name="T10" fmla="*/ 35 w 361"/>
              <a:gd name="T11" fmla="*/ 580 h 1021"/>
              <a:gd name="T12" fmla="*/ 24 w 361"/>
              <a:gd name="T13" fmla="*/ 659 h 1021"/>
              <a:gd name="T14" fmla="*/ 10 w 361"/>
              <a:gd name="T15" fmla="*/ 684 h 1021"/>
              <a:gd name="T16" fmla="*/ 7 w 361"/>
              <a:gd name="T17" fmla="*/ 706 h 1021"/>
              <a:gd name="T18" fmla="*/ 17 w 361"/>
              <a:gd name="T19" fmla="*/ 733 h 1021"/>
              <a:gd name="T20" fmla="*/ 8 w 361"/>
              <a:gd name="T21" fmla="*/ 748 h 1021"/>
              <a:gd name="T22" fmla="*/ 4 w 361"/>
              <a:gd name="T23" fmla="*/ 819 h 1021"/>
              <a:gd name="T24" fmla="*/ 2 w 361"/>
              <a:gd name="T25" fmla="*/ 895 h 1021"/>
              <a:gd name="T26" fmla="*/ 4 w 361"/>
              <a:gd name="T27" fmla="*/ 987 h 1021"/>
              <a:gd name="T28" fmla="*/ 19 w 361"/>
              <a:gd name="T29" fmla="*/ 997 h 1021"/>
              <a:gd name="T30" fmla="*/ 40 w 361"/>
              <a:gd name="T31" fmla="*/ 1004 h 1021"/>
              <a:gd name="T32" fmla="*/ 294 w 361"/>
              <a:gd name="T33" fmla="*/ 987 h 1021"/>
              <a:gd name="T34" fmla="*/ 313 w 361"/>
              <a:gd name="T35" fmla="*/ 1016 h 1021"/>
              <a:gd name="T36" fmla="*/ 328 w 361"/>
              <a:gd name="T37" fmla="*/ 971 h 1021"/>
              <a:gd name="T38" fmla="*/ 338 w 361"/>
              <a:gd name="T39" fmla="*/ 998 h 1021"/>
              <a:gd name="T40" fmla="*/ 351 w 361"/>
              <a:gd name="T41" fmla="*/ 964 h 1021"/>
              <a:gd name="T42" fmla="*/ 357 w 361"/>
              <a:gd name="T43" fmla="*/ 855 h 1021"/>
              <a:gd name="T44" fmla="*/ 357 w 361"/>
              <a:gd name="T45" fmla="*/ 810 h 1021"/>
              <a:gd name="T46" fmla="*/ 361 w 361"/>
              <a:gd name="T47" fmla="*/ 729 h 1021"/>
              <a:gd name="T48" fmla="*/ 346 w 361"/>
              <a:gd name="T49" fmla="*/ 590 h 1021"/>
              <a:gd name="T50" fmla="*/ 346 w 361"/>
              <a:gd name="T51" fmla="*/ 569 h 1021"/>
              <a:gd name="T52" fmla="*/ 328 w 361"/>
              <a:gd name="T53" fmla="*/ 528 h 1021"/>
              <a:gd name="T54" fmla="*/ 346 w 361"/>
              <a:gd name="T55" fmla="*/ 513 h 1021"/>
              <a:gd name="T56" fmla="*/ 354 w 361"/>
              <a:gd name="T57" fmla="*/ 482 h 1021"/>
              <a:gd name="T58" fmla="*/ 342 w 361"/>
              <a:gd name="T59" fmla="*/ 449 h 1021"/>
              <a:gd name="T60" fmla="*/ 352 w 361"/>
              <a:gd name="T61" fmla="*/ 320 h 1021"/>
              <a:gd name="T62" fmla="*/ 332 w 361"/>
              <a:gd name="T63" fmla="*/ 245 h 1021"/>
              <a:gd name="T64" fmla="*/ 305 w 361"/>
              <a:gd name="T65" fmla="*/ 158 h 1021"/>
              <a:gd name="T66" fmla="*/ 276 w 361"/>
              <a:gd name="T67" fmla="*/ 148 h 1021"/>
              <a:gd name="T68" fmla="*/ 258 w 361"/>
              <a:gd name="T69" fmla="*/ 113 h 1021"/>
              <a:gd name="T70" fmla="*/ 270 w 361"/>
              <a:gd name="T71" fmla="*/ 56 h 1021"/>
              <a:gd name="T72" fmla="*/ 242 w 361"/>
              <a:gd name="T73" fmla="*/ 10 h 1021"/>
              <a:gd name="T74" fmla="*/ 191 w 361"/>
              <a:gd name="T75" fmla="*/ 0 h 1021"/>
              <a:gd name="T76" fmla="*/ 154 w 361"/>
              <a:gd name="T77" fmla="*/ 21 h 1021"/>
              <a:gd name="T78" fmla="*/ 157 w 361"/>
              <a:gd name="T79" fmla="*/ 84 h 1021"/>
              <a:gd name="T80" fmla="*/ 138 w 361"/>
              <a:gd name="T81" fmla="*/ 143 h 1021"/>
              <a:gd name="T82" fmla="*/ 66 w 361"/>
              <a:gd name="T83" fmla="*/ 235 h 1021"/>
              <a:gd name="T84" fmla="*/ 42 w 361"/>
              <a:gd name="T85" fmla="*/ 282 h 1021"/>
              <a:gd name="T86" fmla="*/ 41 w 361"/>
              <a:gd name="T87" fmla="*/ 330 h 1021"/>
              <a:gd name="T88" fmla="*/ 124 w 361"/>
              <a:gd name="T89" fmla="*/ 927 h 1021"/>
              <a:gd name="T90" fmla="*/ 106 w 361"/>
              <a:gd name="T91" fmla="*/ 928 h 1021"/>
              <a:gd name="T92" fmla="*/ 127 w 361"/>
              <a:gd name="T93" fmla="*/ 863 h 1021"/>
              <a:gd name="T94" fmla="*/ 284 w 361"/>
              <a:gd name="T95" fmla="*/ 883 h 1021"/>
              <a:gd name="T96" fmla="*/ 89 w 361"/>
              <a:gd name="T97" fmla="*/ 767 h 1021"/>
              <a:gd name="T98" fmla="*/ 97 w 361"/>
              <a:gd name="T99" fmla="*/ 815 h 1021"/>
              <a:gd name="T100" fmla="*/ 212 w 361"/>
              <a:gd name="T101" fmla="*/ 775 h 1021"/>
              <a:gd name="T102" fmla="*/ 183 w 361"/>
              <a:gd name="T103" fmla="*/ 834 h 1021"/>
              <a:gd name="T104" fmla="*/ 168 w 361"/>
              <a:gd name="T105" fmla="*/ 796 h 1021"/>
              <a:gd name="T106" fmla="*/ 249 w 361"/>
              <a:gd name="T107" fmla="*/ 848 h 1021"/>
              <a:gd name="T108" fmla="*/ 284 w 361"/>
              <a:gd name="T109" fmla="*/ 76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1" h="1021">
                <a:moveTo>
                  <a:pt x="60" y="416"/>
                </a:moveTo>
                <a:lnTo>
                  <a:pt x="60" y="416"/>
                </a:lnTo>
                <a:lnTo>
                  <a:pt x="60" y="415"/>
                </a:lnTo>
                <a:lnTo>
                  <a:pt x="60" y="415"/>
                </a:lnTo>
                <a:lnTo>
                  <a:pt x="60" y="416"/>
                </a:lnTo>
                <a:lnTo>
                  <a:pt x="60" y="416"/>
                </a:lnTo>
                <a:close/>
                <a:moveTo>
                  <a:pt x="41" y="330"/>
                </a:moveTo>
                <a:lnTo>
                  <a:pt x="41" y="330"/>
                </a:lnTo>
                <a:lnTo>
                  <a:pt x="52" y="376"/>
                </a:lnTo>
                <a:lnTo>
                  <a:pt x="60" y="415"/>
                </a:lnTo>
                <a:lnTo>
                  <a:pt x="60" y="415"/>
                </a:lnTo>
                <a:lnTo>
                  <a:pt x="61" y="414"/>
                </a:lnTo>
                <a:lnTo>
                  <a:pt x="64" y="414"/>
                </a:lnTo>
                <a:lnTo>
                  <a:pt x="68" y="413"/>
                </a:lnTo>
                <a:lnTo>
                  <a:pt x="68" y="413"/>
                </a:lnTo>
                <a:lnTo>
                  <a:pt x="65" y="424"/>
                </a:lnTo>
                <a:lnTo>
                  <a:pt x="64" y="433"/>
                </a:lnTo>
                <a:lnTo>
                  <a:pt x="64" y="437"/>
                </a:lnTo>
                <a:lnTo>
                  <a:pt x="64" y="438"/>
                </a:lnTo>
                <a:lnTo>
                  <a:pt x="64" y="438"/>
                </a:lnTo>
                <a:lnTo>
                  <a:pt x="68" y="440"/>
                </a:lnTo>
                <a:lnTo>
                  <a:pt x="73" y="442"/>
                </a:lnTo>
                <a:lnTo>
                  <a:pt x="79" y="442"/>
                </a:lnTo>
                <a:lnTo>
                  <a:pt x="75" y="461"/>
                </a:lnTo>
                <a:lnTo>
                  <a:pt x="75" y="461"/>
                </a:lnTo>
                <a:lnTo>
                  <a:pt x="27" y="513"/>
                </a:lnTo>
                <a:lnTo>
                  <a:pt x="27" y="513"/>
                </a:lnTo>
                <a:lnTo>
                  <a:pt x="22" y="518"/>
                </a:lnTo>
                <a:lnTo>
                  <a:pt x="16" y="522"/>
                </a:lnTo>
                <a:lnTo>
                  <a:pt x="13" y="524"/>
                </a:lnTo>
                <a:lnTo>
                  <a:pt x="12" y="527"/>
                </a:lnTo>
                <a:lnTo>
                  <a:pt x="12" y="531"/>
                </a:lnTo>
                <a:lnTo>
                  <a:pt x="12" y="536"/>
                </a:lnTo>
                <a:lnTo>
                  <a:pt x="12" y="536"/>
                </a:lnTo>
                <a:lnTo>
                  <a:pt x="14" y="545"/>
                </a:lnTo>
                <a:lnTo>
                  <a:pt x="19" y="552"/>
                </a:lnTo>
                <a:lnTo>
                  <a:pt x="23" y="557"/>
                </a:lnTo>
                <a:lnTo>
                  <a:pt x="27" y="561"/>
                </a:lnTo>
                <a:lnTo>
                  <a:pt x="27" y="561"/>
                </a:lnTo>
                <a:lnTo>
                  <a:pt x="32" y="565"/>
                </a:lnTo>
                <a:lnTo>
                  <a:pt x="35" y="565"/>
                </a:lnTo>
                <a:lnTo>
                  <a:pt x="35" y="580"/>
                </a:lnTo>
                <a:lnTo>
                  <a:pt x="35" y="661"/>
                </a:lnTo>
                <a:lnTo>
                  <a:pt x="35" y="661"/>
                </a:lnTo>
                <a:lnTo>
                  <a:pt x="33" y="660"/>
                </a:lnTo>
                <a:lnTo>
                  <a:pt x="31" y="659"/>
                </a:lnTo>
                <a:lnTo>
                  <a:pt x="27" y="659"/>
                </a:lnTo>
                <a:lnTo>
                  <a:pt x="27" y="659"/>
                </a:lnTo>
                <a:lnTo>
                  <a:pt x="24" y="659"/>
                </a:lnTo>
                <a:lnTo>
                  <a:pt x="22" y="660"/>
                </a:lnTo>
                <a:lnTo>
                  <a:pt x="21" y="664"/>
                </a:lnTo>
                <a:lnTo>
                  <a:pt x="19" y="669"/>
                </a:lnTo>
                <a:lnTo>
                  <a:pt x="19" y="703"/>
                </a:lnTo>
                <a:lnTo>
                  <a:pt x="19" y="703"/>
                </a:lnTo>
                <a:lnTo>
                  <a:pt x="14" y="692"/>
                </a:lnTo>
                <a:lnTo>
                  <a:pt x="10" y="684"/>
                </a:lnTo>
                <a:lnTo>
                  <a:pt x="8" y="681"/>
                </a:lnTo>
                <a:lnTo>
                  <a:pt x="8" y="681"/>
                </a:lnTo>
                <a:lnTo>
                  <a:pt x="7" y="681"/>
                </a:lnTo>
                <a:lnTo>
                  <a:pt x="4" y="682"/>
                </a:lnTo>
                <a:lnTo>
                  <a:pt x="0" y="684"/>
                </a:lnTo>
                <a:lnTo>
                  <a:pt x="0" y="684"/>
                </a:lnTo>
                <a:lnTo>
                  <a:pt x="7" y="706"/>
                </a:lnTo>
                <a:lnTo>
                  <a:pt x="13" y="720"/>
                </a:lnTo>
                <a:lnTo>
                  <a:pt x="14" y="724"/>
                </a:lnTo>
                <a:lnTo>
                  <a:pt x="16" y="725"/>
                </a:lnTo>
                <a:lnTo>
                  <a:pt x="16" y="725"/>
                </a:lnTo>
                <a:lnTo>
                  <a:pt x="16" y="726"/>
                </a:lnTo>
                <a:lnTo>
                  <a:pt x="17" y="728"/>
                </a:lnTo>
                <a:lnTo>
                  <a:pt x="17" y="733"/>
                </a:lnTo>
                <a:lnTo>
                  <a:pt x="16" y="740"/>
                </a:lnTo>
                <a:lnTo>
                  <a:pt x="16" y="740"/>
                </a:lnTo>
                <a:lnTo>
                  <a:pt x="14" y="740"/>
                </a:lnTo>
                <a:lnTo>
                  <a:pt x="12" y="739"/>
                </a:lnTo>
                <a:lnTo>
                  <a:pt x="10" y="740"/>
                </a:lnTo>
                <a:lnTo>
                  <a:pt x="9" y="744"/>
                </a:lnTo>
                <a:lnTo>
                  <a:pt x="8" y="748"/>
                </a:lnTo>
                <a:lnTo>
                  <a:pt x="8" y="755"/>
                </a:lnTo>
                <a:lnTo>
                  <a:pt x="8" y="815"/>
                </a:lnTo>
                <a:lnTo>
                  <a:pt x="8" y="815"/>
                </a:lnTo>
                <a:lnTo>
                  <a:pt x="7" y="815"/>
                </a:lnTo>
                <a:lnTo>
                  <a:pt x="5" y="816"/>
                </a:lnTo>
                <a:lnTo>
                  <a:pt x="4" y="819"/>
                </a:lnTo>
                <a:lnTo>
                  <a:pt x="4" y="819"/>
                </a:lnTo>
                <a:lnTo>
                  <a:pt x="4" y="827"/>
                </a:lnTo>
                <a:lnTo>
                  <a:pt x="4" y="863"/>
                </a:lnTo>
                <a:lnTo>
                  <a:pt x="4" y="894"/>
                </a:lnTo>
                <a:lnTo>
                  <a:pt x="4" y="894"/>
                </a:lnTo>
                <a:lnTo>
                  <a:pt x="4" y="893"/>
                </a:lnTo>
                <a:lnTo>
                  <a:pt x="3" y="893"/>
                </a:lnTo>
                <a:lnTo>
                  <a:pt x="2" y="895"/>
                </a:lnTo>
                <a:lnTo>
                  <a:pt x="0" y="900"/>
                </a:lnTo>
                <a:lnTo>
                  <a:pt x="0" y="900"/>
                </a:lnTo>
                <a:lnTo>
                  <a:pt x="0" y="932"/>
                </a:lnTo>
                <a:lnTo>
                  <a:pt x="0" y="956"/>
                </a:lnTo>
                <a:lnTo>
                  <a:pt x="4" y="964"/>
                </a:lnTo>
                <a:lnTo>
                  <a:pt x="4" y="987"/>
                </a:lnTo>
                <a:lnTo>
                  <a:pt x="4" y="987"/>
                </a:lnTo>
                <a:lnTo>
                  <a:pt x="4" y="989"/>
                </a:lnTo>
                <a:lnTo>
                  <a:pt x="5" y="993"/>
                </a:lnTo>
                <a:lnTo>
                  <a:pt x="9" y="997"/>
                </a:lnTo>
                <a:lnTo>
                  <a:pt x="12" y="997"/>
                </a:lnTo>
                <a:lnTo>
                  <a:pt x="16" y="998"/>
                </a:lnTo>
                <a:lnTo>
                  <a:pt x="16" y="998"/>
                </a:lnTo>
                <a:lnTo>
                  <a:pt x="19" y="997"/>
                </a:lnTo>
                <a:lnTo>
                  <a:pt x="22" y="997"/>
                </a:lnTo>
                <a:lnTo>
                  <a:pt x="23" y="996"/>
                </a:lnTo>
                <a:lnTo>
                  <a:pt x="23" y="994"/>
                </a:lnTo>
                <a:lnTo>
                  <a:pt x="23" y="992"/>
                </a:lnTo>
                <a:lnTo>
                  <a:pt x="23" y="990"/>
                </a:lnTo>
                <a:lnTo>
                  <a:pt x="23" y="990"/>
                </a:lnTo>
                <a:lnTo>
                  <a:pt x="40" y="1004"/>
                </a:lnTo>
                <a:lnTo>
                  <a:pt x="56" y="1020"/>
                </a:lnTo>
                <a:lnTo>
                  <a:pt x="56" y="1020"/>
                </a:lnTo>
                <a:lnTo>
                  <a:pt x="88" y="1021"/>
                </a:lnTo>
                <a:lnTo>
                  <a:pt x="157" y="1021"/>
                </a:lnTo>
                <a:lnTo>
                  <a:pt x="257" y="1020"/>
                </a:lnTo>
                <a:lnTo>
                  <a:pt x="290" y="990"/>
                </a:lnTo>
                <a:lnTo>
                  <a:pt x="294" y="987"/>
                </a:lnTo>
                <a:lnTo>
                  <a:pt x="301" y="987"/>
                </a:lnTo>
                <a:lnTo>
                  <a:pt x="301" y="1010"/>
                </a:lnTo>
                <a:lnTo>
                  <a:pt x="301" y="1010"/>
                </a:lnTo>
                <a:lnTo>
                  <a:pt x="301" y="1010"/>
                </a:lnTo>
                <a:lnTo>
                  <a:pt x="304" y="1012"/>
                </a:lnTo>
                <a:lnTo>
                  <a:pt x="307" y="1015"/>
                </a:lnTo>
                <a:lnTo>
                  <a:pt x="313" y="1016"/>
                </a:lnTo>
                <a:lnTo>
                  <a:pt x="313" y="1016"/>
                </a:lnTo>
                <a:lnTo>
                  <a:pt x="318" y="1016"/>
                </a:lnTo>
                <a:lnTo>
                  <a:pt x="321" y="1013"/>
                </a:lnTo>
                <a:lnTo>
                  <a:pt x="321" y="1011"/>
                </a:lnTo>
                <a:lnTo>
                  <a:pt x="321" y="1010"/>
                </a:lnTo>
                <a:lnTo>
                  <a:pt x="321" y="971"/>
                </a:lnTo>
                <a:lnTo>
                  <a:pt x="328" y="971"/>
                </a:lnTo>
                <a:lnTo>
                  <a:pt x="328" y="990"/>
                </a:lnTo>
                <a:lnTo>
                  <a:pt x="328" y="990"/>
                </a:lnTo>
                <a:lnTo>
                  <a:pt x="328" y="992"/>
                </a:lnTo>
                <a:lnTo>
                  <a:pt x="329" y="994"/>
                </a:lnTo>
                <a:lnTo>
                  <a:pt x="333" y="997"/>
                </a:lnTo>
                <a:lnTo>
                  <a:pt x="338" y="998"/>
                </a:lnTo>
                <a:lnTo>
                  <a:pt x="338" y="998"/>
                </a:lnTo>
                <a:lnTo>
                  <a:pt x="345" y="997"/>
                </a:lnTo>
                <a:lnTo>
                  <a:pt x="348" y="994"/>
                </a:lnTo>
                <a:lnTo>
                  <a:pt x="350" y="992"/>
                </a:lnTo>
                <a:lnTo>
                  <a:pt x="350" y="990"/>
                </a:lnTo>
                <a:lnTo>
                  <a:pt x="350" y="964"/>
                </a:lnTo>
                <a:lnTo>
                  <a:pt x="350" y="964"/>
                </a:lnTo>
                <a:lnTo>
                  <a:pt x="351" y="964"/>
                </a:lnTo>
                <a:lnTo>
                  <a:pt x="354" y="964"/>
                </a:lnTo>
                <a:lnTo>
                  <a:pt x="356" y="961"/>
                </a:lnTo>
                <a:lnTo>
                  <a:pt x="357" y="960"/>
                </a:lnTo>
                <a:lnTo>
                  <a:pt x="357" y="956"/>
                </a:lnTo>
                <a:lnTo>
                  <a:pt x="357" y="863"/>
                </a:lnTo>
                <a:lnTo>
                  <a:pt x="357" y="863"/>
                </a:lnTo>
                <a:lnTo>
                  <a:pt x="357" y="855"/>
                </a:lnTo>
                <a:lnTo>
                  <a:pt x="357" y="847"/>
                </a:lnTo>
                <a:lnTo>
                  <a:pt x="357" y="841"/>
                </a:lnTo>
                <a:lnTo>
                  <a:pt x="357" y="841"/>
                </a:lnTo>
                <a:lnTo>
                  <a:pt x="355" y="836"/>
                </a:lnTo>
                <a:lnTo>
                  <a:pt x="354" y="834"/>
                </a:lnTo>
                <a:lnTo>
                  <a:pt x="354" y="834"/>
                </a:lnTo>
                <a:lnTo>
                  <a:pt x="357" y="810"/>
                </a:lnTo>
                <a:lnTo>
                  <a:pt x="360" y="791"/>
                </a:lnTo>
                <a:lnTo>
                  <a:pt x="361" y="775"/>
                </a:lnTo>
                <a:lnTo>
                  <a:pt x="361" y="775"/>
                </a:lnTo>
                <a:lnTo>
                  <a:pt x="360" y="759"/>
                </a:lnTo>
                <a:lnTo>
                  <a:pt x="357" y="745"/>
                </a:lnTo>
                <a:lnTo>
                  <a:pt x="354" y="729"/>
                </a:lnTo>
                <a:lnTo>
                  <a:pt x="361" y="729"/>
                </a:lnTo>
                <a:lnTo>
                  <a:pt x="361" y="681"/>
                </a:lnTo>
                <a:lnTo>
                  <a:pt x="332" y="617"/>
                </a:lnTo>
                <a:lnTo>
                  <a:pt x="332" y="599"/>
                </a:lnTo>
                <a:lnTo>
                  <a:pt x="332" y="599"/>
                </a:lnTo>
                <a:lnTo>
                  <a:pt x="338" y="597"/>
                </a:lnTo>
                <a:lnTo>
                  <a:pt x="343" y="593"/>
                </a:lnTo>
                <a:lnTo>
                  <a:pt x="346" y="590"/>
                </a:lnTo>
                <a:lnTo>
                  <a:pt x="346" y="588"/>
                </a:lnTo>
                <a:lnTo>
                  <a:pt x="346" y="588"/>
                </a:lnTo>
                <a:lnTo>
                  <a:pt x="348" y="576"/>
                </a:lnTo>
                <a:lnTo>
                  <a:pt x="348" y="571"/>
                </a:lnTo>
                <a:lnTo>
                  <a:pt x="347" y="570"/>
                </a:lnTo>
                <a:lnTo>
                  <a:pt x="346" y="569"/>
                </a:lnTo>
                <a:lnTo>
                  <a:pt x="346" y="569"/>
                </a:lnTo>
                <a:lnTo>
                  <a:pt x="338" y="566"/>
                </a:lnTo>
                <a:lnTo>
                  <a:pt x="336" y="564"/>
                </a:lnTo>
                <a:lnTo>
                  <a:pt x="335" y="561"/>
                </a:lnTo>
                <a:lnTo>
                  <a:pt x="335" y="561"/>
                </a:lnTo>
                <a:lnTo>
                  <a:pt x="335" y="555"/>
                </a:lnTo>
                <a:lnTo>
                  <a:pt x="332" y="543"/>
                </a:lnTo>
                <a:lnTo>
                  <a:pt x="328" y="528"/>
                </a:lnTo>
                <a:lnTo>
                  <a:pt x="328" y="528"/>
                </a:lnTo>
                <a:lnTo>
                  <a:pt x="331" y="527"/>
                </a:lnTo>
                <a:lnTo>
                  <a:pt x="337" y="524"/>
                </a:lnTo>
                <a:lnTo>
                  <a:pt x="341" y="523"/>
                </a:lnTo>
                <a:lnTo>
                  <a:pt x="343" y="520"/>
                </a:lnTo>
                <a:lnTo>
                  <a:pt x="346" y="517"/>
                </a:lnTo>
                <a:lnTo>
                  <a:pt x="346" y="513"/>
                </a:lnTo>
                <a:lnTo>
                  <a:pt x="346" y="513"/>
                </a:lnTo>
                <a:lnTo>
                  <a:pt x="346" y="499"/>
                </a:lnTo>
                <a:lnTo>
                  <a:pt x="346" y="494"/>
                </a:lnTo>
                <a:lnTo>
                  <a:pt x="346" y="494"/>
                </a:lnTo>
                <a:lnTo>
                  <a:pt x="347" y="493"/>
                </a:lnTo>
                <a:lnTo>
                  <a:pt x="351" y="489"/>
                </a:lnTo>
                <a:lnTo>
                  <a:pt x="354" y="482"/>
                </a:lnTo>
                <a:lnTo>
                  <a:pt x="354" y="477"/>
                </a:lnTo>
                <a:lnTo>
                  <a:pt x="354" y="472"/>
                </a:lnTo>
                <a:lnTo>
                  <a:pt x="354" y="472"/>
                </a:lnTo>
                <a:lnTo>
                  <a:pt x="351" y="462"/>
                </a:lnTo>
                <a:lnTo>
                  <a:pt x="347" y="454"/>
                </a:lnTo>
                <a:lnTo>
                  <a:pt x="343" y="451"/>
                </a:lnTo>
                <a:lnTo>
                  <a:pt x="342" y="449"/>
                </a:lnTo>
                <a:lnTo>
                  <a:pt x="342" y="374"/>
                </a:lnTo>
                <a:lnTo>
                  <a:pt x="342" y="374"/>
                </a:lnTo>
                <a:lnTo>
                  <a:pt x="348" y="353"/>
                </a:lnTo>
                <a:lnTo>
                  <a:pt x="352" y="338"/>
                </a:lnTo>
                <a:lnTo>
                  <a:pt x="354" y="326"/>
                </a:lnTo>
                <a:lnTo>
                  <a:pt x="354" y="326"/>
                </a:lnTo>
                <a:lnTo>
                  <a:pt x="352" y="320"/>
                </a:lnTo>
                <a:lnTo>
                  <a:pt x="348" y="310"/>
                </a:lnTo>
                <a:lnTo>
                  <a:pt x="342" y="297"/>
                </a:lnTo>
                <a:lnTo>
                  <a:pt x="342" y="297"/>
                </a:lnTo>
                <a:lnTo>
                  <a:pt x="340" y="288"/>
                </a:lnTo>
                <a:lnTo>
                  <a:pt x="337" y="272"/>
                </a:lnTo>
                <a:lnTo>
                  <a:pt x="332" y="245"/>
                </a:lnTo>
                <a:lnTo>
                  <a:pt x="332" y="245"/>
                </a:lnTo>
                <a:lnTo>
                  <a:pt x="327" y="211"/>
                </a:lnTo>
                <a:lnTo>
                  <a:pt x="323" y="188"/>
                </a:lnTo>
                <a:lnTo>
                  <a:pt x="321" y="174"/>
                </a:lnTo>
                <a:lnTo>
                  <a:pt x="321" y="174"/>
                </a:lnTo>
                <a:lnTo>
                  <a:pt x="317" y="167"/>
                </a:lnTo>
                <a:lnTo>
                  <a:pt x="313" y="164"/>
                </a:lnTo>
                <a:lnTo>
                  <a:pt x="305" y="158"/>
                </a:lnTo>
                <a:lnTo>
                  <a:pt x="305" y="158"/>
                </a:lnTo>
                <a:lnTo>
                  <a:pt x="300" y="156"/>
                </a:lnTo>
                <a:lnTo>
                  <a:pt x="291" y="151"/>
                </a:lnTo>
                <a:lnTo>
                  <a:pt x="284" y="148"/>
                </a:lnTo>
                <a:lnTo>
                  <a:pt x="280" y="147"/>
                </a:lnTo>
                <a:lnTo>
                  <a:pt x="280" y="147"/>
                </a:lnTo>
                <a:lnTo>
                  <a:pt x="276" y="148"/>
                </a:lnTo>
                <a:lnTo>
                  <a:pt x="270" y="148"/>
                </a:lnTo>
                <a:lnTo>
                  <a:pt x="261" y="147"/>
                </a:lnTo>
                <a:lnTo>
                  <a:pt x="257" y="133"/>
                </a:lnTo>
                <a:lnTo>
                  <a:pt x="246" y="125"/>
                </a:lnTo>
                <a:lnTo>
                  <a:pt x="246" y="125"/>
                </a:lnTo>
                <a:lnTo>
                  <a:pt x="249" y="122"/>
                </a:lnTo>
                <a:lnTo>
                  <a:pt x="258" y="113"/>
                </a:lnTo>
                <a:lnTo>
                  <a:pt x="263" y="106"/>
                </a:lnTo>
                <a:lnTo>
                  <a:pt x="267" y="100"/>
                </a:lnTo>
                <a:lnTo>
                  <a:pt x="271" y="92"/>
                </a:lnTo>
                <a:lnTo>
                  <a:pt x="272" y="84"/>
                </a:lnTo>
                <a:lnTo>
                  <a:pt x="272" y="84"/>
                </a:lnTo>
                <a:lnTo>
                  <a:pt x="271" y="66"/>
                </a:lnTo>
                <a:lnTo>
                  <a:pt x="270" y="56"/>
                </a:lnTo>
                <a:lnTo>
                  <a:pt x="268" y="45"/>
                </a:lnTo>
                <a:lnTo>
                  <a:pt x="266" y="35"/>
                </a:lnTo>
                <a:lnTo>
                  <a:pt x="261" y="26"/>
                </a:lnTo>
                <a:lnTo>
                  <a:pt x="256" y="19"/>
                </a:lnTo>
                <a:lnTo>
                  <a:pt x="249" y="14"/>
                </a:lnTo>
                <a:lnTo>
                  <a:pt x="249" y="14"/>
                </a:lnTo>
                <a:lnTo>
                  <a:pt x="242" y="10"/>
                </a:lnTo>
                <a:lnTo>
                  <a:pt x="233" y="7"/>
                </a:lnTo>
                <a:lnTo>
                  <a:pt x="216" y="4"/>
                </a:lnTo>
                <a:lnTo>
                  <a:pt x="204" y="2"/>
                </a:lnTo>
                <a:lnTo>
                  <a:pt x="197" y="2"/>
                </a:lnTo>
                <a:lnTo>
                  <a:pt x="197" y="2"/>
                </a:lnTo>
                <a:lnTo>
                  <a:pt x="195" y="1"/>
                </a:lnTo>
                <a:lnTo>
                  <a:pt x="191" y="0"/>
                </a:lnTo>
                <a:lnTo>
                  <a:pt x="186" y="0"/>
                </a:lnTo>
                <a:lnTo>
                  <a:pt x="179" y="1"/>
                </a:lnTo>
                <a:lnTo>
                  <a:pt x="174" y="2"/>
                </a:lnTo>
                <a:lnTo>
                  <a:pt x="167" y="6"/>
                </a:lnTo>
                <a:lnTo>
                  <a:pt x="160" y="14"/>
                </a:lnTo>
                <a:lnTo>
                  <a:pt x="160" y="14"/>
                </a:lnTo>
                <a:lnTo>
                  <a:pt x="154" y="21"/>
                </a:lnTo>
                <a:lnTo>
                  <a:pt x="150" y="28"/>
                </a:lnTo>
                <a:lnTo>
                  <a:pt x="148" y="33"/>
                </a:lnTo>
                <a:lnTo>
                  <a:pt x="146" y="38"/>
                </a:lnTo>
                <a:lnTo>
                  <a:pt x="145" y="44"/>
                </a:lnTo>
                <a:lnTo>
                  <a:pt x="145" y="47"/>
                </a:lnTo>
                <a:lnTo>
                  <a:pt x="149" y="77"/>
                </a:lnTo>
                <a:lnTo>
                  <a:pt x="157" y="84"/>
                </a:lnTo>
                <a:lnTo>
                  <a:pt x="157" y="84"/>
                </a:lnTo>
                <a:lnTo>
                  <a:pt x="157" y="98"/>
                </a:lnTo>
                <a:lnTo>
                  <a:pt x="158" y="108"/>
                </a:lnTo>
                <a:lnTo>
                  <a:pt x="159" y="114"/>
                </a:lnTo>
                <a:lnTo>
                  <a:pt x="159" y="114"/>
                </a:lnTo>
                <a:lnTo>
                  <a:pt x="169" y="133"/>
                </a:lnTo>
                <a:lnTo>
                  <a:pt x="138" y="143"/>
                </a:lnTo>
                <a:lnTo>
                  <a:pt x="97" y="155"/>
                </a:lnTo>
                <a:lnTo>
                  <a:pt x="97" y="155"/>
                </a:lnTo>
                <a:lnTo>
                  <a:pt x="83" y="186"/>
                </a:lnTo>
                <a:lnTo>
                  <a:pt x="74" y="209"/>
                </a:lnTo>
                <a:lnTo>
                  <a:pt x="68" y="226"/>
                </a:lnTo>
                <a:lnTo>
                  <a:pt x="68" y="226"/>
                </a:lnTo>
                <a:lnTo>
                  <a:pt x="66" y="235"/>
                </a:lnTo>
                <a:lnTo>
                  <a:pt x="65" y="241"/>
                </a:lnTo>
                <a:lnTo>
                  <a:pt x="65" y="247"/>
                </a:lnTo>
                <a:lnTo>
                  <a:pt x="64" y="252"/>
                </a:lnTo>
                <a:lnTo>
                  <a:pt x="64" y="252"/>
                </a:lnTo>
                <a:lnTo>
                  <a:pt x="59" y="259"/>
                </a:lnTo>
                <a:lnTo>
                  <a:pt x="50" y="269"/>
                </a:lnTo>
                <a:lnTo>
                  <a:pt x="42" y="282"/>
                </a:lnTo>
                <a:lnTo>
                  <a:pt x="38" y="288"/>
                </a:lnTo>
                <a:lnTo>
                  <a:pt x="38" y="293"/>
                </a:lnTo>
                <a:lnTo>
                  <a:pt x="38" y="293"/>
                </a:lnTo>
                <a:lnTo>
                  <a:pt x="38" y="310"/>
                </a:lnTo>
                <a:lnTo>
                  <a:pt x="38" y="320"/>
                </a:lnTo>
                <a:lnTo>
                  <a:pt x="41" y="330"/>
                </a:lnTo>
                <a:lnTo>
                  <a:pt x="41" y="330"/>
                </a:lnTo>
                <a:close/>
                <a:moveTo>
                  <a:pt x="127" y="863"/>
                </a:moveTo>
                <a:lnTo>
                  <a:pt x="127" y="896"/>
                </a:lnTo>
                <a:lnTo>
                  <a:pt x="131" y="900"/>
                </a:lnTo>
                <a:lnTo>
                  <a:pt x="141" y="900"/>
                </a:lnTo>
                <a:lnTo>
                  <a:pt x="141" y="900"/>
                </a:lnTo>
                <a:lnTo>
                  <a:pt x="124" y="927"/>
                </a:lnTo>
                <a:lnTo>
                  <a:pt x="124" y="927"/>
                </a:lnTo>
                <a:lnTo>
                  <a:pt x="120" y="935"/>
                </a:lnTo>
                <a:lnTo>
                  <a:pt x="117" y="943"/>
                </a:lnTo>
                <a:lnTo>
                  <a:pt x="116" y="954"/>
                </a:lnTo>
                <a:lnTo>
                  <a:pt x="108" y="954"/>
                </a:lnTo>
                <a:lnTo>
                  <a:pt x="108" y="954"/>
                </a:lnTo>
                <a:lnTo>
                  <a:pt x="107" y="946"/>
                </a:lnTo>
                <a:lnTo>
                  <a:pt x="106" y="928"/>
                </a:lnTo>
                <a:lnTo>
                  <a:pt x="106" y="908"/>
                </a:lnTo>
                <a:lnTo>
                  <a:pt x="107" y="899"/>
                </a:lnTo>
                <a:lnTo>
                  <a:pt x="108" y="894"/>
                </a:lnTo>
                <a:lnTo>
                  <a:pt x="108" y="894"/>
                </a:lnTo>
                <a:lnTo>
                  <a:pt x="113" y="884"/>
                </a:lnTo>
                <a:lnTo>
                  <a:pt x="120" y="874"/>
                </a:lnTo>
                <a:lnTo>
                  <a:pt x="127" y="863"/>
                </a:lnTo>
                <a:lnTo>
                  <a:pt x="127" y="863"/>
                </a:lnTo>
                <a:close/>
                <a:moveTo>
                  <a:pt x="284" y="883"/>
                </a:moveTo>
                <a:lnTo>
                  <a:pt x="276" y="900"/>
                </a:lnTo>
                <a:lnTo>
                  <a:pt x="276" y="946"/>
                </a:lnTo>
                <a:lnTo>
                  <a:pt x="190" y="946"/>
                </a:lnTo>
                <a:lnTo>
                  <a:pt x="209" y="923"/>
                </a:lnTo>
                <a:lnTo>
                  <a:pt x="284" y="883"/>
                </a:lnTo>
                <a:close/>
                <a:moveTo>
                  <a:pt x="71" y="752"/>
                </a:moveTo>
                <a:lnTo>
                  <a:pt x="87" y="752"/>
                </a:lnTo>
                <a:lnTo>
                  <a:pt x="87" y="752"/>
                </a:lnTo>
                <a:lnTo>
                  <a:pt x="87" y="759"/>
                </a:lnTo>
                <a:lnTo>
                  <a:pt x="88" y="764"/>
                </a:lnTo>
                <a:lnTo>
                  <a:pt x="89" y="766"/>
                </a:lnTo>
                <a:lnTo>
                  <a:pt x="89" y="767"/>
                </a:lnTo>
                <a:lnTo>
                  <a:pt x="89" y="767"/>
                </a:lnTo>
                <a:lnTo>
                  <a:pt x="102" y="771"/>
                </a:lnTo>
                <a:lnTo>
                  <a:pt x="112" y="775"/>
                </a:lnTo>
                <a:lnTo>
                  <a:pt x="112" y="775"/>
                </a:lnTo>
                <a:lnTo>
                  <a:pt x="107" y="790"/>
                </a:lnTo>
                <a:lnTo>
                  <a:pt x="97" y="815"/>
                </a:lnTo>
                <a:lnTo>
                  <a:pt x="97" y="815"/>
                </a:lnTo>
                <a:lnTo>
                  <a:pt x="93" y="827"/>
                </a:lnTo>
                <a:lnTo>
                  <a:pt x="89" y="841"/>
                </a:lnTo>
                <a:lnTo>
                  <a:pt x="87" y="856"/>
                </a:lnTo>
                <a:lnTo>
                  <a:pt x="71" y="837"/>
                </a:lnTo>
                <a:lnTo>
                  <a:pt x="71" y="752"/>
                </a:lnTo>
                <a:close/>
                <a:moveTo>
                  <a:pt x="179" y="775"/>
                </a:moveTo>
                <a:lnTo>
                  <a:pt x="212" y="775"/>
                </a:lnTo>
                <a:lnTo>
                  <a:pt x="212" y="775"/>
                </a:lnTo>
                <a:lnTo>
                  <a:pt x="205" y="794"/>
                </a:lnTo>
                <a:lnTo>
                  <a:pt x="199" y="808"/>
                </a:lnTo>
                <a:lnTo>
                  <a:pt x="193" y="819"/>
                </a:lnTo>
                <a:lnTo>
                  <a:pt x="193" y="819"/>
                </a:lnTo>
                <a:lnTo>
                  <a:pt x="186" y="829"/>
                </a:lnTo>
                <a:lnTo>
                  <a:pt x="183" y="834"/>
                </a:lnTo>
                <a:lnTo>
                  <a:pt x="183" y="827"/>
                </a:lnTo>
                <a:lnTo>
                  <a:pt x="157" y="827"/>
                </a:lnTo>
                <a:lnTo>
                  <a:pt x="157" y="827"/>
                </a:lnTo>
                <a:lnTo>
                  <a:pt x="159" y="816"/>
                </a:lnTo>
                <a:lnTo>
                  <a:pt x="163" y="806"/>
                </a:lnTo>
                <a:lnTo>
                  <a:pt x="168" y="796"/>
                </a:lnTo>
                <a:lnTo>
                  <a:pt x="168" y="796"/>
                </a:lnTo>
                <a:lnTo>
                  <a:pt x="176" y="780"/>
                </a:lnTo>
                <a:lnTo>
                  <a:pt x="179" y="775"/>
                </a:lnTo>
                <a:lnTo>
                  <a:pt x="179" y="775"/>
                </a:lnTo>
                <a:close/>
                <a:moveTo>
                  <a:pt x="284" y="763"/>
                </a:moveTo>
                <a:lnTo>
                  <a:pt x="298" y="763"/>
                </a:lnTo>
                <a:lnTo>
                  <a:pt x="298" y="827"/>
                </a:lnTo>
                <a:lnTo>
                  <a:pt x="249" y="848"/>
                </a:lnTo>
                <a:lnTo>
                  <a:pt x="235" y="848"/>
                </a:lnTo>
                <a:lnTo>
                  <a:pt x="235" y="848"/>
                </a:lnTo>
                <a:lnTo>
                  <a:pt x="243" y="841"/>
                </a:lnTo>
                <a:lnTo>
                  <a:pt x="251" y="832"/>
                </a:lnTo>
                <a:lnTo>
                  <a:pt x="257" y="819"/>
                </a:lnTo>
                <a:lnTo>
                  <a:pt x="257" y="819"/>
                </a:lnTo>
                <a:lnTo>
                  <a:pt x="284" y="763"/>
                </a:lnTo>
                <a:lnTo>
                  <a:pt x="284" y="7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2">
            <a:extLst>
              <a:ext uri="{FF2B5EF4-FFF2-40B4-BE49-F238E27FC236}">
                <a16:creationId xmlns:a16="http://schemas.microsoft.com/office/drawing/2014/main" id="{CAF4614A-DE0A-4D65-9FF4-D6BE14940E8C}"/>
              </a:ext>
            </a:extLst>
          </p:cNvPr>
          <p:cNvSpPr>
            <a:spLocks noEditPoints="1"/>
          </p:cNvSpPr>
          <p:nvPr/>
        </p:nvSpPr>
        <p:spPr bwMode="auto">
          <a:xfrm>
            <a:off x="2466941" y="2743200"/>
            <a:ext cx="1119444" cy="1662773"/>
          </a:xfrm>
          <a:custGeom>
            <a:avLst/>
            <a:gdLst>
              <a:gd name="T0" fmla="*/ 346 w 478"/>
              <a:gd name="T1" fmla="*/ 661 h 710"/>
              <a:gd name="T2" fmla="*/ 319 w 478"/>
              <a:gd name="T3" fmla="*/ 699 h 710"/>
              <a:gd name="T4" fmla="*/ 384 w 478"/>
              <a:gd name="T5" fmla="*/ 710 h 710"/>
              <a:gd name="T6" fmla="*/ 396 w 478"/>
              <a:gd name="T7" fmla="*/ 681 h 710"/>
              <a:gd name="T8" fmla="*/ 389 w 478"/>
              <a:gd name="T9" fmla="*/ 649 h 710"/>
              <a:gd name="T10" fmla="*/ 385 w 478"/>
              <a:gd name="T11" fmla="*/ 555 h 710"/>
              <a:gd name="T12" fmla="*/ 361 w 478"/>
              <a:gd name="T13" fmla="*/ 524 h 710"/>
              <a:gd name="T14" fmla="*/ 371 w 478"/>
              <a:gd name="T15" fmla="*/ 508 h 710"/>
              <a:gd name="T16" fmla="*/ 432 w 478"/>
              <a:gd name="T17" fmla="*/ 671 h 710"/>
              <a:gd name="T18" fmla="*/ 431 w 478"/>
              <a:gd name="T19" fmla="*/ 694 h 710"/>
              <a:gd name="T20" fmla="*/ 470 w 478"/>
              <a:gd name="T21" fmla="*/ 704 h 710"/>
              <a:gd name="T22" fmla="*/ 478 w 478"/>
              <a:gd name="T23" fmla="*/ 656 h 710"/>
              <a:gd name="T24" fmla="*/ 468 w 478"/>
              <a:gd name="T25" fmla="*/ 625 h 710"/>
              <a:gd name="T26" fmla="*/ 423 w 478"/>
              <a:gd name="T27" fmla="*/ 501 h 710"/>
              <a:gd name="T28" fmla="*/ 436 w 478"/>
              <a:gd name="T29" fmla="*/ 380 h 710"/>
              <a:gd name="T30" fmla="*/ 431 w 478"/>
              <a:gd name="T31" fmla="*/ 314 h 710"/>
              <a:gd name="T32" fmla="*/ 382 w 478"/>
              <a:gd name="T33" fmla="*/ 177 h 710"/>
              <a:gd name="T34" fmla="*/ 340 w 478"/>
              <a:gd name="T35" fmla="*/ 97 h 710"/>
              <a:gd name="T36" fmla="*/ 329 w 478"/>
              <a:gd name="T37" fmla="*/ 64 h 710"/>
              <a:gd name="T38" fmla="*/ 311 w 478"/>
              <a:gd name="T39" fmla="*/ 11 h 710"/>
              <a:gd name="T40" fmla="*/ 269 w 478"/>
              <a:gd name="T41" fmla="*/ 0 h 710"/>
              <a:gd name="T42" fmla="*/ 235 w 478"/>
              <a:gd name="T43" fmla="*/ 40 h 710"/>
              <a:gd name="T44" fmla="*/ 244 w 478"/>
              <a:gd name="T45" fmla="*/ 66 h 710"/>
              <a:gd name="T46" fmla="*/ 259 w 478"/>
              <a:gd name="T47" fmla="*/ 87 h 710"/>
              <a:gd name="T48" fmla="*/ 229 w 478"/>
              <a:gd name="T49" fmla="*/ 132 h 710"/>
              <a:gd name="T50" fmla="*/ 251 w 478"/>
              <a:gd name="T51" fmla="*/ 218 h 710"/>
              <a:gd name="T52" fmla="*/ 239 w 478"/>
              <a:gd name="T53" fmla="*/ 280 h 710"/>
              <a:gd name="T54" fmla="*/ 244 w 478"/>
              <a:gd name="T55" fmla="*/ 239 h 710"/>
              <a:gd name="T56" fmla="*/ 224 w 478"/>
              <a:gd name="T57" fmla="*/ 209 h 710"/>
              <a:gd name="T58" fmla="*/ 196 w 478"/>
              <a:gd name="T59" fmla="*/ 192 h 710"/>
              <a:gd name="T60" fmla="*/ 175 w 478"/>
              <a:gd name="T61" fmla="*/ 192 h 710"/>
              <a:gd name="T62" fmla="*/ 156 w 478"/>
              <a:gd name="T63" fmla="*/ 211 h 710"/>
              <a:gd name="T64" fmla="*/ 147 w 478"/>
              <a:gd name="T65" fmla="*/ 225 h 710"/>
              <a:gd name="T66" fmla="*/ 152 w 478"/>
              <a:gd name="T67" fmla="*/ 249 h 710"/>
              <a:gd name="T68" fmla="*/ 159 w 478"/>
              <a:gd name="T69" fmla="*/ 275 h 710"/>
              <a:gd name="T70" fmla="*/ 173 w 478"/>
              <a:gd name="T71" fmla="*/ 290 h 710"/>
              <a:gd name="T72" fmla="*/ 137 w 478"/>
              <a:gd name="T73" fmla="*/ 310 h 710"/>
              <a:gd name="T74" fmla="*/ 40 w 478"/>
              <a:gd name="T75" fmla="*/ 453 h 710"/>
              <a:gd name="T76" fmla="*/ 21 w 478"/>
              <a:gd name="T77" fmla="*/ 477 h 710"/>
              <a:gd name="T78" fmla="*/ 34 w 478"/>
              <a:gd name="T79" fmla="*/ 488 h 710"/>
              <a:gd name="T80" fmla="*/ 30 w 478"/>
              <a:gd name="T81" fmla="*/ 508 h 710"/>
              <a:gd name="T82" fmla="*/ 35 w 478"/>
              <a:gd name="T83" fmla="*/ 585 h 710"/>
              <a:gd name="T84" fmla="*/ 4 w 478"/>
              <a:gd name="T85" fmla="*/ 634 h 710"/>
              <a:gd name="T86" fmla="*/ 51 w 478"/>
              <a:gd name="T87" fmla="*/ 656 h 710"/>
              <a:gd name="T88" fmla="*/ 68 w 478"/>
              <a:gd name="T89" fmla="*/ 679 h 710"/>
              <a:gd name="T90" fmla="*/ 88 w 478"/>
              <a:gd name="T91" fmla="*/ 671 h 710"/>
              <a:gd name="T92" fmla="*/ 129 w 478"/>
              <a:gd name="T93" fmla="*/ 676 h 710"/>
              <a:gd name="T94" fmla="*/ 182 w 478"/>
              <a:gd name="T95" fmla="*/ 689 h 710"/>
              <a:gd name="T96" fmla="*/ 207 w 478"/>
              <a:gd name="T97" fmla="*/ 665 h 710"/>
              <a:gd name="T98" fmla="*/ 220 w 478"/>
              <a:gd name="T99" fmla="*/ 663 h 710"/>
              <a:gd name="T100" fmla="*/ 246 w 478"/>
              <a:gd name="T101" fmla="*/ 655 h 710"/>
              <a:gd name="T102" fmla="*/ 251 w 478"/>
              <a:gd name="T103" fmla="*/ 618 h 710"/>
              <a:gd name="T104" fmla="*/ 224 w 478"/>
              <a:gd name="T105" fmla="*/ 595 h 710"/>
              <a:gd name="T106" fmla="*/ 309 w 478"/>
              <a:gd name="T107" fmla="*/ 655 h 710"/>
              <a:gd name="T108" fmla="*/ 325 w 478"/>
              <a:gd name="T109" fmla="*/ 590 h 710"/>
              <a:gd name="T110" fmla="*/ 325 w 478"/>
              <a:gd name="T111" fmla="*/ 646 h 710"/>
              <a:gd name="T112" fmla="*/ 300 w 478"/>
              <a:gd name="T113" fmla="*/ 580 h 710"/>
              <a:gd name="T114" fmla="*/ 264 w 478"/>
              <a:gd name="T115" fmla="*/ 534 h 710"/>
              <a:gd name="T116" fmla="*/ 229 w 478"/>
              <a:gd name="T117" fmla="*/ 559 h 710"/>
              <a:gd name="T118" fmla="*/ 213 w 478"/>
              <a:gd name="T119" fmla="*/ 54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8" h="710">
                <a:moveTo>
                  <a:pt x="325" y="666"/>
                </a:moveTo>
                <a:lnTo>
                  <a:pt x="325" y="666"/>
                </a:lnTo>
                <a:lnTo>
                  <a:pt x="334" y="666"/>
                </a:lnTo>
                <a:lnTo>
                  <a:pt x="340" y="665"/>
                </a:lnTo>
                <a:lnTo>
                  <a:pt x="344" y="663"/>
                </a:lnTo>
                <a:lnTo>
                  <a:pt x="346" y="662"/>
                </a:lnTo>
                <a:lnTo>
                  <a:pt x="346" y="661"/>
                </a:lnTo>
                <a:lnTo>
                  <a:pt x="346" y="661"/>
                </a:lnTo>
                <a:lnTo>
                  <a:pt x="346" y="661"/>
                </a:lnTo>
                <a:lnTo>
                  <a:pt x="346" y="662"/>
                </a:lnTo>
                <a:lnTo>
                  <a:pt x="346" y="671"/>
                </a:lnTo>
                <a:lnTo>
                  <a:pt x="346" y="671"/>
                </a:lnTo>
                <a:lnTo>
                  <a:pt x="329" y="688"/>
                </a:lnTo>
                <a:lnTo>
                  <a:pt x="319" y="699"/>
                </a:lnTo>
                <a:lnTo>
                  <a:pt x="315" y="704"/>
                </a:lnTo>
                <a:lnTo>
                  <a:pt x="315" y="707"/>
                </a:lnTo>
                <a:lnTo>
                  <a:pt x="315" y="707"/>
                </a:lnTo>
                <a:lnTo>
                  <a:pt x="319" y="708"/>
                </a:lnTo>
                <a:lnTo>
                  <a:pt x="329" y="709"/>
                </a:lnTo>
                <a:lnTo>
                  <a:pt x="357" y="710"/>
                </a:lnTo>
                <a:lnTo>
                  <a:pt x="384" y="710"/>
                </a:lnTo>
                <a:lnTo>
                  <a:pt x="393" y="709"/>
                </a:lnTo>
                <a:lnTo>
                  <a:pt x="395" y="708"/>
                </a:lnTo>
                <a:lnTo>
                  <a:pt x="396" y="707"/>
                </a:lnTo>
                <a:lnTo>
                  <a:pt x="396" y="707"/>
                </a:lnTo>
                <a:lnTo>
                  <a:pt x="396" y="693"/>
                </a:lnTo>
                <a:lnTo>
                  <a:pt x="396" y="681"/>
                </a:lnTo>
                <a:lnTo>
                  <a:pt x="396" y="681"/>
                </a:lnTo>
                <a:lnTo>
                  <a:pt x="396" y="672"/>
                </a:lnTo>
                <a:lnTo>
                  <a:pt x="396" y="666"/>
                </a:lnTo>
                <a:lnTo>
                  <a:pt x="391" y="661"/>
                </a:lnTo>
                <a:lnTo>
                  <a:pt x="386" y="656"/>
                </a:lnTo>
                <a:lnTo>
                  <a:pt x="386" y="656"/>
                </a:lnTo>
                <a:lnTo>
                  <a:pt x="387" y="655"/>
                </a:lnTo>
                <a:lnTo>
                  <a:pt x="389" y="649"/>
                </a:lnTo>
                <a:lnTo>
                  <a:pt x="390" y="637"/>
                </a:lnTo>
                <a:lnTo>
                  <a:pt x="391" y="615"/>
                </a:lnTo>
                <a:lnTo>
                  <a:pt x="391" y="615"/>
                </a:lnTo>
                <a:lnTo>
                  <a:pt x="391" y="600"/>
                </a:lnTo>
                <a:lnTo>
                  <a:pt x="390" y="585"/>
                </a:lnTo>
                <a:lnTo>
                  <a:pt x="387" y="569"/>
                </a:lnTo>
                <a:lnTo>
                  <a:pt x="385" y="555"/>
                </a:lnTo>
                <a:lnTo>
                  <a:pt x="380" y="543"/>
                </a:lnTo>
                <a:lnTo>
                  <a:pt x="375" y="533"/>
                </a:lnTo>
                <a:lnTo>
                  <a:pt x="372" y="529"/>
                </a:lnTo>
                <a:lnTo>
                  <a:pt x="368" y="526"/>
                </a:lnTo>
                <a:lnTo>
                  <a:pt x="365" y="524"/>
                </a:lnTo>
                <a:lnTo>
                  <a:pt x="361" y="524"/>
                </a:lnTo>
                <a:lnTo>
                  <a:pt x="361" y="524"/>
                </a:lnTo>
                <a:lnTo>
                  <a:pt x="360" y="521"/>
                </a:lnTo>
                <a:lnTo>
                  <a:pt x="357" y="514"/>
                </a:lnTo>
                <a:lnTo>
                  <a:pt x="354" y="491"/>
                </a:lnTo>
                <a:lnTo>
                  <a:pt x="351" y="458"/>
                </a:lnTo>
                <a:lnTo>
                  <a:pt x="356" y="402"/>
                </a:lnTo>
                <a:lnTo>
                  <a:pt x="366" y="402"/>
                </a:lnTo>
                <a:lnTo>
                  <a:pt x="371" y="508"/>
                </a:lnTo>
                <a:lnTo>
                  <a:pt x="422" y="610"/>
                </a:lnTo>
                <a:lnTo>
                  <a:pt x="422" y="610"/>
                </a:lnTo>
                <a:lnTo>
                  <a:pt x="426" y="619"/>
                </a:lnTo>
                <a:lnTo>
                  <a:pt x="428" y="632"/>
                </a:lnTo>
                <a:lnTo>
                  <a:pt x="432" y="646"/>
                </a:lnTo>
                <a:lnTo>
                  <a:pt x="432" y="671"/>
                </a:lnTo>
                <a:lnTo>
                  <a:pt x="432" y="671"/>
                </a:lnTo>
                <a:lnTo>
                  <a:pt x="431" y="672"/>
                </a:lnTo>
                <a:lnTo>
                  <a:pt x="428" y="675"/>
                </a:lnTo>
                <a:lnTo>
                  <a:pt x="426" y="679"/>
                </a:lnTo>
                <a:lnTo>
                  <a:pt x="426" y="682"/>
                </a:lnTo>
                <a:lnTo>
                  <a:pt x="427" y="686"/>
                </a:lnTo>
                <a:lnTo>
                  <a:pt x="427" y="686"/>
                </a:lnTo>
                <a:lnTo>
                  <a:pt x="431" y="694"/>
                </a:lnTo>
                <a:lnTo>
                  <a:pt x="437" y="700"/>
                </a:lnTo>
                <a:lnTo>
                  <a:pt x="445" y="704"/>
                </a:lnTo>
                <a:lnTo>
                  <a:pt x="452" y="707"/>
                </a:lnTo>
                <a:lnTo>
                  <a:pt x="452" y="707"/>
                </a:lnTo>
                <a:lnTo>
                  <a:pt x="460" y="708"/>
                </a:lnTo>
                <a:lnTo>
                  <a:pt x="466" y="707"/>
                </a:lnTo>
                <a:lnTo>
                  <a:pt x="470" y="704"/>
                </a:lnTo>
                <a:lnTo>
                  <a:pt x="473" y="702"/>
                </a:lnTo>
                <a:lnTo>
                  <a:pt x="473" y="702"/>
                </a:lnTo>
                <a:lnTo>
                  <a:pt x="476" y="677"/>
                </a:lnTo>
                <a:lnTo>
                  <a:pt x="478" y="662"/>
                </a:lnTo>
                <a:lnTo>
                  <a:pt x="478" y="658"/>
                </a:lnTo>
                <a:lnTo>
                  <a:pt x="478" y="656"/>
                </a:lnTo>
                <a:lnTo>
                  <a:pt x="478" y="656"/>
                </a:lnTo>
                <a:lnTo>
                  <a:pt x="475" y="655"/>
                </a:lnTo>
                <a:lnTo>
                  <a:pt x="473" y="651"/>
                </a:lnTo>
                <a:lnTo>
                  <a:pt x="473" y="651"/>
                </a:lnTo>
                <a:lnTo>
                  <a:pt x="471" y="644"/>
                </a:lnTo>
                <a:lnTo>
                  <a:pt x="470" y="637"/>
                </a:lnTo>
                <a:lnTo>
                  <a:pt x="469" y="630"/>
                </a:lnTo>
                <a:lnTo>
                  <a:pt x="468" y="625"/>
                </a:lnTo>
                <a:lnTo>
                  <a:pt x="468" y="625"/>
                </a:lnTo>
                <a:lnTo>
                  <a:pt x="461" y="606"/>
                </a:lnTo>
                <a:lnTo>
                  <a:pt x="448" y="568"/>
                </a:lnTo>
                <a:lnTo>
                  <a:pt x="434" y="529"/>
                </a:lnTo>
                <a:lnTo>
                  <a:pt x="427" y="508"/>
                </a:lnTo>
                <a:lnTo>
                  <a:pt x="427" y="508"/>
                </a:lnTo>
                <a:lnTo>
                  <a:pt x="423" y="501"/>
                </a:lnTo>
                <a:lnTo>
                  <a:pt x="421" y="491"/>
                </a:lnTo>
                <a:lnTo>
                  <a:pt x="417" y="478"/>
                </a:lnTo>
                <a:lnTo>
                  <a:pt x="427" y="376"/>
                </a:lnTo>
                <a:lnTo>
                  <a:pt x="427" y="376"/>
                </a:lnTo>
                <a:lnTo>
                  <a:pt x="432" y="380"/>
                </a:lnTo>
                <a:lnTo>
                  <a:pt x="433" y="380"/>
                </a:lnTo>
                <a:lnTo>
                  <a:pt x="436" y="380"/>
                </a:lnTo>
                <a:lnTo>
                  <a:pt x="437" y="379"/>
                </a:lnTo>
                <a:lnTo>
                  <a:pt x="437" y="376"/>
                </a:lnTo>
                <a:lnTo>
                  <a:pt x="437" y="376"/>
                </a:lnTo>
                <a:lnTo>
                  <a:pt x="434" y="348"/>
                </a:lnTo>
                <a:lnTo>
                  <a:pt x="432" y="320"/>
                </a:lnTo>
                <a:lnTo>
                  <a:pt x="432" y="320"/>
                </a:lnTo>
                <a:lnTo>
                  <a:pt x="431" y="314"/>
                </a:lnTo>
                <a:lnTo>
                  <a:pt x="429" y="306"/>
                </a:lnTo>
                <a:lnTo>
                  <a:pt x="422" y="284"/>
                </a:lnTo>
                <a:lnTo>
                  <a:pt x="414" y="261"/>
                </a:lnTo>
                <a:lnTo>
                  <a:pt x="407" y="244"/>
                </a:lnTo>
                <a:lnTo>
                  <a:pt x="407" y="244"/>
                </a:lnTo>
                <a:lnTo>
                  <a:pt x="396" y="219"/>
                </a:lnTo>
                <a:lnTo>
                  <a:pt x="382" y="177"/>
                </a:lnTo>
                <a:lnTo>
                  <a:pt x="371" y="138"/>
                </a:lnTo>
                <a:lnTo>
                  <a:pt x="366" y="117"/>
                </a:lnTo>
                <a:lnTo>
                  <a:pt x="366" y="117"/>
                </a:lnTo>
                <a:lnTo>
                  <a:pt x="365" y="115"/>
                </a:lnTo>
                <a:lnTo>
                  <a:pt x="362" y="112"/>
                </a:lnTo>
                <a:lnTo>
                  <a:pt x="354" y="105"/>
                </a:lnTo>
                <a:lnTo>
                  <a:pt x="340" y="97"/>
                </a:lnTo>
                <a:lnTo>
                  <a:pt x="340" y="97"/>
                </a:lnTo>
                <a:lnTo>
                  <a:pt x="338" y="94"/>
                </a:lnTo>
                <a:lnTo>
                  <a:pt x="335" y="88"/>
                </a:lnTo>
                <a:lnTo>
                  <a:pt x="332" y="83"/>
                </a:lnTo>
                <a:lnTo>
                  <a:pt x="330" y="82"/>
                </a:lnTo>
                <a:lnTo>
                  <a:pt x="330" y="82"/>
                </a:lnTo>
                <a:lnTo>
                  <a:pt x="329" y="64"/>
                </a:lnTo>
                <a:lnTo>
                  <a:pt x="328" y="47"/>
                </a:lnTo>
                <a:lnTo>
                  <a:pt x="325" y="31"/>
                </a:lnTo>
                <a:lnTo>
                  <a:pt x="325" y="31"/>
                </a:lnTo>
                <a:lnTo>
                  <a:pt x="323" y="25"/>
                </a:lnTo>
                <a:lnTo>
                  <a:pt x="319" y="18"/>
                </a:lnTo>
                <a:lnTo>
                  <a:pt x="315" y="14"/>
                </a:lnTo>
                <a:lnTo>
                  <a:pt x="311" y="11"/>
                </a:lnTo>
                <a:lnTo>
                  <a:pt x="304" y="7"/>
                </a:lnTo>
                <a:lnTo>
                  <a:pt x="300" y="5"/>
                </a:lnTo>
                <a:lnTo>
                  <a:pt x="300" y="5"/>
                </a:lnTo>
                <a:lnTo>
                  <a:pt x="286" y="2"/>
                </a:lnTo>
                <a:lnTo>
                  <a:pt x="276" y="0"/>
                </a:lnTo>
                <a:lnTo>
                  <a:pt x="269" y="0"/>
                </a:lnTo>
                <a:lnTo>
                  <a:pt x="269" y="0"/>
                </a:lnTo>
                <a:lnTo>
                  <a:pt x="258" y="7"/>
                </a:lnTo>
                <a:lnTo>
                  <a:pt x="244" y="16"/>
                </a:lnTo>
                <a:lnTo>
                  <a:pt x="244" y="16"/>
                </a:lnTo>
                <a:lnTo>
                  <a:pt x="241" y="18"/>
                </a:lnTo>
                <a:lnTo>
                  <a:pt x="240" y="22"/>
                </a:lnTo>
                <a:lnTo>
                  <a:pt x="236" y="31"/>
                </a:lnTo>
                <a:lnTo>
                  <a:pt x="235" y="40"/>
                </a:lnTo>
                <a:lnTo>
                  <a:pt x="234" y="46"/>
                </a:lnTo>
                <a:lnTo>
                  <a:pt x="234" y="46"/>
                </a:lnTo>
                <a:lnTo>
                  <a:pt x="235" y="50"/>
                </a:lnTo>
                <a:lnTo>
                  <a:pt x="239" y="56"/>
                </a:lnTo>
                <a:lnTo>
                  <a:pt x="243" y="61"/>
                </a:lnTo>
                <a:lnTo>
                  <a:pt x="244" y="66"/>
                </a:lnTo>
                <a:lnTo>
                  <a:pt x="244" y="66"/>
                </a:lnTo>
                <a:lnTo>
                  <a:pt x="245" y="73"/>
                </a:lnTo>
                <a:lnTo>
                  <a:pt x="246" y="75"/>
                </a:lnTo>
                <a:lnTo>
                  <a:pt x="249" y="77"/>
                </a:lnTo>
                <a:lnTo>
                  <a:pt x="249" y="77"/>
                </a:lnTo>
                <a:lnTo>
                  <a:pt x="253" y="79"/>
                </a:lnTo>
                <a:lnTo>
                  <a:pt x="257" y="82"/>
                </a:lnTo>
                <a:lnTo>
                  <a:pt x="259" y="87"/>
                </a:lnTo>
                <a:lnTo>
                  <a:pt x="259" y="87"/>
                </a:lnTo>
                <a:lnTo>
                  <a:pt x="244" y="101"/>
                </a:lnTo>
                <a:lnTo>
                  <a:pt x="234" y="111"/>
                </a:lnTo>
                <a:lnTo>
                  <a:pt x="229" y="117"/>
                </a:lnTo>
                <a:lnTo>
                  <a:pt x="229" y="117"/>
                </a:lnTo>
                <a:lnTo>
                  <a:pt x="229" y="127"/>
                </a:lnTo>
                <a:lnTo>
                  <a:pt x="229" y="132"/>
                </a:lnTo>
                <a:lnTo>
                  <a:pt x="229" y="138"/>
                </a:lnTo>
                <a:lnTo>
                  <a:pt x="229" y="138"/>
                </a:lnTo>
                <a:lnTo>
                  <a:pt x="230" y="149"/>
                </a:lnTo>
                <a:lnTo>
                  <a:pt x="236" y="169"/>
                </a:lnTo>
                <a:lnTo>
                  <a:pt x="244" y="199"/>
                </a:lnTo>
                <a:lnTo>
                  <a:pt x="244" y="199"/>
                </a:lnTo>
                <a:lnTo>
                  <a:pt x="251" y="218"/>
                </a:lnTo>
                <a:lnTo>
                  <a:pt x="259" y="234"/>
                </a:lnTo>
                <a:lnTo>
                  <a:pt x="244" y="275"/>
                </a:lnTo>
                <a:lnTo>
                  <a:pt x="239" y="285"/>
                </a:lnTo>
                <a:lnTo>
                  <a:pt x="239" y="285"/>
                </a:lnTo>
                <a:lnTo>
                  <a:pt x="240" y="282"/>
                </a:lnTo>
                <a:lnTo>
                  <a:pt x="239" y="280"/>
                </a:lnTo>
                <a:lnTo>
                  <a:pt x="239" y="280"/>
                </a:lnTo>
                <a:lnTo>
                  <a:pt x="239" y="279"/>
                </a:lnTo>
                <a:lnTo>
                  <a:pt x="240" y="276"/>
                </a:lnTo>
                <a:lnTo>
                  <a:pt x="243" y="267"/>
                </a:lnTo>
                <a:lnTo>
                  <a:pt x="244" y="261"/>
                </a:lnTo>
                <a:lnTo>
                  <a:pt x="245" y="254"/>
                </a:lnTo>
                <a:lnTo>
                  <a:pt x="245" y="247"/>
                </a:lnTo>
                <a:lnTo>
                  <a:pt x="244" y="239"/>
                </a:lnTo>
                <a:lnTo>
                  <a:pt x="244" y="239"/>
                </a:lnTo>
                <a:lnTo>
                  <a:pt x="241" y="232"/>
                </a:lnTo>
                <a:lnTo>
                  <a:pt x="239" y="226"/>
                </a:lnTo>
                <a:lnTo>
                  <a:pt x="234" y="218"/>
                </a:lnTo>
                <a:lnTo>
                  <a:pt x="229" y="212"/>
                </a:lnTo>
                <a:lnTo>
                  <a:pt x="224" y="209"/>
                </a:lnTo>
                <a:lnTo>
                  <a:pt x="224" y="209"/>
                </a:lnTo>
                <a:lnTo>
                  <a:pt x="217" y="204"/>
                </a:lnTo>
                <a:lnTo>
                  <a:pt x="208" y="199"/>
                </a:lnTo>
                <a:lnTo>
                  <a:pt x="198" y="193"/>
                </a:lnTo>
                <a:lnTo>
                  <a:pt x="198" y="193"/>
                </a:lnTo>
                <a:lnTo>
                  <a:pt x="198" y="192"/>
                </a:lnTo>
                <a:lnTo>
                  <a:pt x="198" y="192"/>
                </a:lnTo>
                <a:lnTo>
                  <a:pt x="196" y="192"/>
                </a:lnTo>
                <a:lnTo>
                  <a:pt x="193" y="193"/>
                </a:lnTo>
                <a:lnTo>
                  <a:pt x="193" y="193"/>
                </a:lnTo>
                <a:lnTo>
                  <a:pt x="190" y="195"/>
                </a:lnTo>
                <a:lnTo>
                  <a:pt x="189" y="195"/>
                </a:lnTo>
                <a:lnTo>
                  <a:pt x="183" y="193"/>
                </a:lnTo>
                <a:lnTo>
                  <a:pt x="176" y="192"/>
                </a:lnTo>
                <a:lnTo>
                  <a:pt x="175" y="192"/>
                </a:lnTo>
                <a:lnTo>
                  <a:pt x="173" y="193"/>
                </a:lnTo>
                <a:lnTo>
                  <a:pt x="173" y="193"/>
                </a:lnTo>
                <a:lnTo>
                  <a:pt x="164" y="201"/>
                </a:lnTo>
                <a:lnTo>
                  <a:pt x="160" y="205"/>
                </a:lnTo>
                <a:lnTo>
                  <a:pt x="157" y="209"/>
                </a:lnTo>
                <a:lnTo>
                  <a:pt x="157" y="209"/>
                </a:lnTo>
                <a:lnTo>
                  <a:pt x="156" y="211"/>
                </a:lnTo>
                <a:lnTo>
                  <a:pt x="155" y="214"/>
                </a:lnTo>
                <a:lnTo>
                  <a:pt x="154" y="215"/>
                </a:lnTo>
                <a:lnTo>
                  <a:pt x="152" y="219"/>
                </a:lnTo>
                <a:lnTo>
                  <a:pt x="152" y="219"/>
                </a:lnTo>
                <a:lnTo>
                  <a:pt x="151" y="221"/>
                </a:lnTo>
                <a:lnTo>
                  <a:pt x="149" y="223"/>
                </a:lnTo>
                <a:lnTo>
                  <a:pt x="147" y="225"/>
                </a:lnTo>
                <a:lnTo>
                  <a:pt x="147" y="229"/>
                </a:lnTo>
                <a:lnTo>
                  <a:pt x="147" y="229"/>
                </a:lnTo>
                <a:lnTo>
                  <a:pt x="149" y="235"/>
                </a:lnTo>
                <a:lnTo>
                  <a:pt x="151" y="240"/>
                </a:lnTo>
                <a:lnTo>
                  <a:pt x="152" y="246"/>
                </a:lnTo>
                <a:lnTo>
                  <a:pt x="152" y="249"/>
                </a:lnTo>
                <a:lnTo>
                  <a:pt x="152" y="249"/>
                </a:lnTo>
                <a:lnTo>
                  <a:pt x="152" y="252"/>
                </a:lnTo>
                <a:lnTo>
                  <a:pt x="155" y="253"/>
                </a:lnTo>
                <a:lnTo>
                  <a:pt x="156" y="256"/>
                </a:lnTo>
                <a:lnTo>
                  <a:pt x="157" y="259"/>
                </a:lnTo>
                <a:lnTo>
                  <a:pt x="157" y="259"/>
                </a:lnTo>
                <a:lnTo>
                  <a:pt x="157" y="266"/>
                </a:lnTo>
                <a:lnTo>
                  <a:pt x="159" y="275"/>
                </a:lnTo>
                <a:lnTo>
                  <a:pt x="160" y="281"/>
                </a:lnTo>
                <a:lnTo>
                  <a:pt x="161" y="284"/>
                </a:lnTo>
                <a:lnTo>
                  <a:pt x="163" y="285"/>
                </a:lnTo>
                <a:lnTo>
                  <a:pt x="163" y="285"/>
                </a:lnTo>
                <a:lnTo>
                  <a:pt x="169" y="287"/>
                </a:lnTo>
                <a:lnTo>
                  <a:pt x="171" y="289"/>
                </a:lnTo>
                <a:lnTo>
                  <a:pt x="173" y="290"/>
                </a:lnTo>
                <a:lnTo>
                  <a:pt x="173" y="295"/>
                </a:lnTo>
                <a:lnTo>
                  <a:pt x="173" y="295"/>
                </a:lnTo>
                <a:lnTo>
                  <a:pt x="155" y="301"/>
                </a:lnTo>
                <a:lnTo>
                  <a:pt x="143" y="306"/>
                </a:lnTo>
                <a:lnTo>
                  <a:pt x="138" y="309"/>
                </a:lnTo>
                <a:lnTo>
                  <a:pt x="137" y="310"/>
                </a:lnTo>
                <a:lnTo>
                  <a:pt x="137" y="310"/>
                </a:lnTo>
                <a:lnTo>
                  <a:pt x="127" y="346"/>
                </a:lnTo>
                <a:lnTo>
                  <a:pt x="76" y="417"/>
                </a:lnTo>
                <a:lnTo>
                  <a:pt x="46" y="432"/>
                </a:lnTo>
                <a:lnTo>
                  <a:pt x="46" y="432"/>
                </a:lnTo>
                <a:lnTo>
                  <a:pt x="44" y="441"/>
                </a:lnTo>
                <a:lnTo>
                  <a:pt x="43" y="449"/>
                </a:lnTo>
                <a:lnTo>
                  <a:pt x="40" y="453"/>
                </a:lnTo>
                <a:lnTo>
                  <a:pt x="40" y="453"/>
                </a:lnTo>
                <a:lnTo>
                  <a:pt x="32" y="458"/>
                </a:lnTo>
                <a:lnTo>
                  <a:pt x="27" y="461"/>
                </a:lnTo>
                <a:lnTo>
                  <a:pt x="25" y="463"/>
                </a:lnTo>
                <a:lnTo>
                  <a:pt x="25" y="463"/>
                </a:lnTo>
                <a:lnTo>
                  <a:pt x="23" y="473"/>
                </a:lnTo>
                <a:lnTo>
                  <a:pt x="21" y="477"/>
                </a:lnTo>
                <a:lnTo>
                  <a:pt x="21" y="479"/>
                </a:lnTo>
                <a:lnTo>
                  <a:pt x="23" y="482"/>
                </a:lnTo>
                <a:lnTo>
                  <a:pt x="25" y="483"/>
                </a:lnTo>
                <a:lnTo>
                  <a:pt x="25" y="483"/>
                </a:lnTo>
                <a:lnTo>
                  <a:pt x="28" y="483"/>
                </a:lnTo>
                <a:lnTo>
                  <a:pt x="30" y="484"/>
                </a:lnTo>
                <a:lnTo>
                  <a:pt x="34" y="488"/>
                </a:lnTo>
                <a:lnTo>
                  <a:pt x="35" y="492"/>
                </a:lnTo>
                <a:lnTo>
                  <a:pt x="35" y="493"/>
                </a:lnTo>
                <a:lnTo>
                  <a:pt x="35" y="493"/>
                </a:lnTo>
                <a:lnTo>
                  <a:pt x="32" y="501"/>
                </a:lnTo>
                <a:lnTo>
                  <a:pt x="30" y="506"/>
                </a:lnTo>
                <a:lnTo>
                  <a:pt x="30" y="508"/>
                </a:lnTo>
                <a:lnTo>
                  <a:pt x="30" y="508"/>
                </a:lnTo>
                <a:lnTo>
                  <a:pt x="32" y="515"/>
                </a:lnTo>
                <a:lnTo>
                  <a:pt x="34" y="526"/>
                </a:lnTo>
                <a:lnTo>
                  <a:pt x="35" y="544"/>
                </a:lnTo>
                <a:lnTo>
                  <a:pt x="30" y="554"/>
                </a:lnTo>
                <a:lnTo>
                  <a:pt x="25" y="559"/>
                </a:lnTo>
                <a:lnTo>
                  <a:pt x="25" y="585"/>
                </a:lnTo>
                <a:lnTo>
                  <a:pt x="35" y="585"/>
                </a:lnTo>
                <a:lnTo>
                  <a:pt x="35" y="610"/>
                </a:lnTo>
                <a:lnTo>
                  <a:pt x="15" y="615"/>
                </a:lnTo>
                <a:lnTo>
                  <a:pt x="10" y="620"/>
                </a:lnTo>
                <a:lnTo>
                  <a:pt x="0" y="625"/>
                </a:lnTo>
                <a:lnTo>
                  <a:pt x="0" y="625"/>
                </a:lnTo>
                <a:lnTo>
                  <a:pt x="1" y="630"/>
                </a:lnTo>
                <a:lnTo>
                  <a:pt x="4" y="634"/>
                </a:lnTo>
                <a:lnTo>
                  <a:pt x="5" y="635"/>
                </a:lnTo>
                <a:lnTo>
                  <a:pt x="5" y="635"/>
                </a:lnTo>
                <a:lnTo>
                  <a:pt x="14" y="638"/>
                </a:lnTo>
                <a:lnTo>
                  <a:pt x="20" y="641"/>
                </a:lnTo>
                <a:lnTo>
                  <a:pt x="35" y="646"/>
                </a:lnTo>
                <a:lnTo>
                  <a:pt x="51" y="646"/>
                </a:lnTo>
                <a:lnTo>
                  <a:pt x="51" y="656"/>
                </a:lnTo>
                <a:lnTo>
                  <a:pt x="30" y="656"/>
                </a:lnTo>
                <a:lnTo>
                  <a:pt x="30" y="666"/>
                </a:lnTo>
                <a:lnTo>
                  <a:pt x="61" y="666"/>
                </a:lnTo>
                <a:lnTo>
                  <a:pt x="61" y="666"/>
                </a:lnTo>
                <a:lnTo>
                  <a:pt x="62" y="669"/>
                </a:lnTo>
                <a:lnTo>
                  <a:pt x="65" y="674"/>
                </a:lnTo>
                <a:lnTo>
                  <a:pt x="68" y="679"/>
                </a:lnTo>
                <a:lnTo>
                  <a:pt x="72" y="680"/>
                </a:lnTo>
                <a:lnTo>
                  <a:pt x="76" y="681"/>
                </a:lnTo>
                <a:lnTo>
                  <a:pt x="76" y="681"/>
                </a:lnTo>
                <a:lnTo>
                  <a:pt x="80" y="680"/>
                </a:lnTo>
                <a:lnTo>
                  <a:pt x="84" y="677"/>
                </a:lnTo>
                <a:lnTo>
                  <a:pt x="86" y="675"/>
                </a:lnTo>
                <a:lnTo>
                  <a:pt x="88" y="671"/>
                </a:lnTo>
                <a:lnTo>
                  <a:pt x="90" y="663"/>
                </a:lnTo>
                <a:lnTo>
                  <a:pt x="91" y="661"/>
                </a:lnTo>
                <a:lnTo>
                  <a:pt x="122" y="661"/>
                </a:lnTo>
                <a:lnTo>
                  <a:pt x="122" y="661"/>
                </a:lnTo>
                <a:lnTo>
                  <a:pt x="123" y="666"/>
                </a:lnTo>
                <a:lnTo>
                  <a:pt x="126" y="671"/>
                </a:lnTo>
                <a:lnTo>
                  <a:pt x="129" y="676"/>
                </a:lnTo>
                <a:lnTo>
                  <a:pt x="136" y="681"/>
                </a:lnTo>
                <a:lnTo>
                  <a:pt x="142" y="686"/>
                </a:lnTo>
                <a:lnTo>
                  <a:pt x="151" y="690"/>
                </a:lnTo>
                <a:lnTo>
                  <a:pt x="163" y="691"/>
                </a:lnTo>
                <a:lnTo>
                  <a:pt x="163" y="691"/>
                </a:lnTo>
                <a:lnTo>
                  <a:pt x="173" y="691"/>
                </a:lnTo>
                <a:lnTo>
                  <a:pt x="182" y="689"/>
                </a:lnTo>
                <a:lnTo>
                  <a:pt x="188" y="688"/>
                </a:lnTo>
                <a:lnTo>
                  <a:pt x="193" y="684"/>
                </a:lnTo>
                <a:lnTo>
                  <a:pt x="196" y="681"/>
                </a:lnTo>
                <a:lnTo>
                  <a:pt x="198" y="677"/>
                </a:lnTo>
                <a:lnTo>
                  <a:pt x="203" y="671"/>
                </a:lnTo>
                <a:lnTo>
                  <a:pt x="203" y="671"/>
                </a:lnTo>
                <a:lnTo>
                  <a:pt x="207" y="665"/>
                </a:lnTo>
                <a:lnTo>
                  <a:pt x="211" y="658"/>
                </a:lnTo>
                <a:lnTo>
                  <a:pt x="213" y="651"/>
                </a:lnTo>
                <a:lnTo>
                  <a:pt x="213" y="651"/>
                </a:lnTo>
                <a:lnTo>
                  <a:pt x="213" y="653"/>
                </a:lnTo>
                <a:lnTo>
                  <a:pt x="216" y="658"/>
                </a:lnTo>
                <a:lnTo>
                  <a:pt x="217" y="661"/>
                </a:lnTo>
                <a:lnTo>
                  <a:pt x="220" y="663"/>
                </a:lnTo>
                <a:lnTo>
                  <a:pt x="224" y="665"/>
                </a:lnTo>
                <a:lnTo>
                  <a:pt x="229" y="666"/>
                </a:lnTo>
                <a:lnTo>
                  <a:pt x="229" y="666"/>
                </a:lnTo>
                <a:lnTo>
                  <a:pt x="234" y="665"/>
                </a:lnTo>
                <a:lnTo>
                  <a:pt x="239" y="663"/>
                </a:lnTo>
                <a:lnTo>
                  <a:pt x="243" y="660"/>
                </a:lnTo>
                <a:lnTo>
                  <a:pt x="246" y="655"/>
                </a:lnTo>
                <a:lnTo>
                  <a:pt x="250" y="649"/>
                </a:lnTo>
                <a:lnTo>
                  <a:pt x="251" y="643"/>
                </a:lnTo>
                <a:lnTo>
                  <a:pt x="254" y="637"/>
                </a:lnTo>
                <a:lnTo>
                  <a:pt x="254" y="630"/>
                </a:lnTo>
                <a:lnTo>
                  <a:pt x="254" y="630"/>
                </a:lnTo>
                <a:lnTo>
                  <a:pt x="253" y="624"/>
                </a:lnTo>
                <a:lnTo>
                  <a:pt x="251" y="618"/>
                </a:lnTo>
                <a:lnTo>
                  <a:pt x="249" y="613"/>
                </a:lnTo>
                <a:lnTo>
                  <a:pt x="246" y="609"/>
                </a:lnTo>
                <a:lnTo>
                  <a:pt x="239" y="602"/>
                </a:lnTo>
                <a:lnTo>
                  <a:pt x="236" y="600"/>
                </a:lnTo>
                <a:lnTo>
                  <a:pt x="234" y="600"/>
                </a:lnTo>
                <a:lnTo>
                  <a:pt x="224" y="600"/>
                </a:lnTo>
                <a:lnTo>
                  <a:pt x="224" y="595"/>
                </a:lnTo>
                <a:lnTo>
                  <a:pt x="285" y="595"/>
                </a:lnTo>
                <a:lnTo>
                  <a:pt x="285" y="595"/>
                </a:lnTo>
                <a:lnTo>
                  <a:pt x="287" y="606"/>
                </a:lnTo>
                <a:lnTo>
                  <a:pt x="291" y="618"/>
                </a:lnTo>
                <a:lnTo>
                  <a:pt x="296" y="630"/>
                </a:lnTo>
                <a:lnTo>
                  <a:pt x="301" y="643"/>
                </a:lnTo>
                <a:lnTo>
                  <a:pt x="309" y="655"/>
                </a:lnTo>
                <a:lnTo>
                  <a:pt x="312" y="660"/>
                </a:lnTo>
                <a:lnTo>
                  <a:pt x="316" y="663"/>
                </a:lnTo>
                <a:lnTo>
                  <a:pt x="320" y="665"/>
                </a:lnTo>
                <a:lnTo>
                  <a:pt x="325" y="666"/>
                </a:lnTo>
                <a:lnTo>
                  <a:pt x="325" y="666"/>
                </a:lnTo>
                <a:close/>
                <a:moveTo>
                  <a:pt x="320" y="539"/>
                </a:moveTo>
                <a:lnTo>
                  <a:pt x="325" y="590"/>
                </a:lnTo>
                <a:lnTo>
                  <a:pt x="346" y="651"/>
                </a:lnTo>
                <a:lnTo>
                  <a:pt x="346" y="651"/>
                </a:lnTo>
                <a:lnTo>
                  <a:pt x="343" y="651"/>
                </a:lnTo>
                <a:lnTo>
                  <a:pt x="338" y="651"/>
                </a:lnTo>
                <a:lnTo>
                  <a:pt x="334" y="649"/>
                </a:lnTo>
                <a:lnTo>
                  <a:pt x="329" y="648"/>
                </a:lnTo>
                <a:lnTo>
                  <a:pt x="325" y="646"/>
                </a:lnTo>
                <a:lnTo>
                  <a:pt x="320" y="641"/>
                </a:lnTo>
                <a:lnTo>
                  <a:pt x="320" y="641"/>
                </a:lnTo>
                <a:lnTo>
                  <a:pt x="316" y="634"/>
                </a:lnTo>
                <a:lnTo>
                  <a:pt x="312" y="627"/>
                </a:lnTo>
                <a:lnTo>
                  <a:pt x="306" y="609"/>
                </a:lnTo>
                <a:lnTo>
                  <a:pt x="302" y="592"/>
                </a:lnTo>
                <a:lnTo>
                  <a:pt x="300" y="580"/>
                </a:lnTo>
                <a:lnTo>
                  <a:pt x="300" y="580"/>
                </a:lnTo>
                <a:lnTo>
                  <a:pt x="300" y="575"/>
                </a:lnTo>
                <a:lnTo>
                  <a:pt x="301" y="567"/>
                </a:lnTo>
                <a:lnTo>
                  <a:pt x="306" y="550"/>
                </a:lnTo>
                <a:lnTo>
                  <a:pt x="315" y="529"/>
                </a:lnTo>
                <a:lnTo>
                  <a:pt x="320" y="539"/>
                </a:lnTo>
                <a:close/>
                <a:moveTo>
                  <a:pt x="264" y="534"/>
                </a:moveTo>
                <a:lnTo>
                  <a:pt x="274" y="559"/>
                </a:lnTo>
                <a:lnTo>
                  <a:pt x="269" y="585"/>
                </a:lnTo>
                <a:lnTo>
                  <a:pt x="259" y="585"/>
                </a:lnTo>
                <a:lnTo>
                  <a:pt x="259" y="585"/>
                </a:lnTo>
                <a:lnTo>
                  <a:pt x="244" y="573"/>
                </a:lnTo>
                <a:lnTo>
                  <a:pt x="229" y="559"/>
                </a:lnTo>
                <a:lnTo>
                  <a:pt x="229" y="559"/>
                </a:lnTo>
                <a:lnTo>
                  <a:pt x="234" y="554"/>
                </a:lnTo>
                <a:lnTo>
                  <a:pt x="246" y="545"/>
                </a:lnTo>
                <a:lnTo>
                  <a:pt x="264" y="534"/>
                </a:lnTo>
                <a:lnTo>
                  <a:pt x="264" y="534"/>
                </a:lnTo>
                <a:close/>
                <a:moveTo>
                  <a:pt x="264" y="514"/>
                </a:moveTo>
                <a:lnTo>
                  <a:pt x="234" y="549"/>
                </a:lnTo>
                <a:lnTo>
                  <a:pt x="213" y="549"/>
                </a:lnTo>
                <a:lnTo>
                  <a:pt x="213" y="519"/>
                </a:lnTo>
                <a:lnTo>
                  <a:pt x="264" y="514"/>
                </a:lnTo>
                <a:close/>
                <a:moveTo>
                  <a:pt x="229" y="569"/>
                </a:moveTo>
                <a:lnTo>
                  <a:pt x="249" y="585"/>
                </a:lnTo>
                <a:lnTo>
                  <a:pt x="229" y="585"/>
                </a:lnTo>
                <a:lnTo>
                  <a:pt x="229" y="5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DC3C0D06-8131-4321-9FF3-59B9EDA0162B}"/>
              </a:ext>
            </a:extLst>
          </p:cNvPr>
          <p:cNvSpPr>
            <a:spLocks noEditPoints="1"/>
          </p:cNvSpPr>
          <p:nvPr/>
        </p:nvSpPr>
        <p:spPr bwMode="auto">
          <a:xfrm>
            <a:off x="4617574" y="2719388"/>
            <a:ext cx="701192" cy="1747868"/>
          </a:xfrm>
          <a:custGeom>
            <a:avLst/>
            <a:gdLst>
              <a:gd name="T0" fmla="*/ 132 w 686"/>
              <a:gd name="T1" fmla="*/ 1634 h 1710"/>
              <a:gd name="T2" fmla="*/ 136 w 686"/>
              <a:gd name="T3" fmla="*/ 1705 h 1710"/>
              <a:gd name="T4" fmla="*/ 171 w 686"/>
              <a:gd name="T5" fmla="*/ 1687 h 1710"/>
              <a:gd name="T6" fmla="*/ 430 w 686"/>
              <a:gd name="T7" fmla="*/ 1624 h 1710"/>
              <a:gd name="T8" fmla="*/ 581 w 686"/>
              <a:gd name="T9" fmla="*/ 1666 h 1710"/>
              <a:gd name="T10" fmla="*/ 608 w 686"/>
              <a:gd name="T11" fmla="*/ 1663 h 1710"/>
              <a:gd name="T12" fmla="*/ 630 w 686"/>
              <a:gd name="T13" fmla="*/ 1702 h 1710"/>
              <a:gd name="T14" fmla="*/ 664 w 686"/>
              <a:gd name="T15" fmla="*/ 1695 h 1710"/>
              <a:gd name="T16" fmla="*/ 657 w 686"/>
              <a:gd name="T17" fmla="*/ 1641 h 1710"/>
              <a:gd name="T18" fmla="*/ 669 w 686"/>
              <a:gd name="T19" fmla="*/ 1542 h 1710"/>
              <a:gd name="T20" fmla="*/ 661 w 686"/>
              <a:gd name="T21" fmla="*/ 1438 h 1710"/>
              <a:gd name="T22" fmla="*/ 665 w 686"/>
              <a:gd name="T23" fmla="*/ 1212 h 1710"/>
              <a:gd name="T24" fmla="*/ 636 w 686"/>
              <a:gd name="T25" fmla="*/ 1073 h 1710"/>
              <a:gd name="T26" fmla="*/ 632 w 686"/>
              <a:gd name="T27" fmla="*/ 1024 h 1710"/>
              <a:gd name="T28" fmla="*/ 611 w 686"/>
              <a:gd name="T29" fmla="*/ 913 h 1710"/>
              <a:gd name="T30" fmla="*/ 551 w 686"/>
              <a:gd name="T31" fmla="*/ 867 h 1710"/>
              <a:gd name="T32" fmla="*/ 536 w 686"/>
              <a:gd name="T33" fmla="*/ 773 h 1710"/>
              <a:gd name="T34" fmla="*/ 494 w 686"/>
              <a:gd name="T35" fmla="*/ 711 h 1710"/>
              <a:gd name="T36" fmla="*/ 506 w 686"/>
              <a:gd name="T37" fmla="*/ 637 h 1710"/>
              <a:gd name="T38" fmla="*/ 487 w 686"/>
              <a:gd name="T39" fmla="*/ 506 h 1710"/>
              <a:gd name="T40" fmla="*/ 445 w 686"/>
              <a:gd name="T41" fmla="*/ 318 h 1710"/>
              <a:gd name="T42" fmla="*/ 380 w 686"/>
              <a:gd name="T43" fmla="*/ 285 h 1710"/>
              <a:gd name="T44" fmla="*/ 307 w 686"/>
              <a:gd name="T45" fmla="*/ 196 h 1710"/>
              <a:gd name="T46" fmla="*/ 341 w 686"/>
              <a:gd name="T47" fmla="*/ 171 h 1710"/>
              <a:gd name="T48" fmla="*/ 345 w 686"/>
              <a:gd name="T49" fmla="*/ 128 h 1710"/>
              <a:gd name="T50" fmla="*/ 334 w 686"/>
              <a:gd name="T51" fmla="*/ 50 h 1710"/>
              <a:gd name="T52" fmla="*/ 286 w 686"/>
              <a:gd name="T53" fmla="*/ 4 h 1710"/>
              <a:gd name="T54" fmla="*/ 242 w 686"/>
              <a:gd name="T55" fmla="*/ 8 h 1710"/>
              <a:gd name="T56" fmla="*/ 214 w 686"/>
              <a:gd name="T57" fmla="*/ 12 h 1710"/>
              <a:gd name="T58" fmla="*/ 176 w 686"/>
              <a:gd name="T59" fmla="*/ 31 h 1710"/>
              <a:gd name="T60" fmla="*/ 162 w 686"/>
              <a:gd name="T61" fmla="*/ 40 h 1710"/>
              <a:gd name="T62" fmla="*/ 161 w 686"/>
              <a:gd name="T63" fmla="*/ 95 h 1710"/>
              <a:gd name="T64" fmla="*/ 154 w 686"/>
              <a:gd name="T65" fmla="*/ 163 h 1710"/>
              <a:gd name="T66" fmla="*/ 146 w 686"/>
              <a:gd name="T67" fmla="*/ 260 h 1710"/>
              <a:gd name="T68" fmla="*/ 45 w 686"/>
              <a:gd name="T69" fmla="*/ 291 h 1710"/>
              <a:gd name="T70" fmla="*/ 2 w 686"/>
              <a:gd name="T71" fmla="*/ 340 h 1710"/>
              <a:gd name="T72" fmla="*/ 5 w 686"/>
              <a:gd name="T73" fmla="*/ 588 h 1710"/>
              <a:gd name="T74" fmla="*/ 14 w 686"/>
              <a:gd name="T75" fmla="*/ 656 h 1710"/>
              <a:gd name="T76" fmla="*/ 32 w 686"/>
              <a:gd name="T77" fmla="*/ 747 h 1710"/>
              <a:gd name="T78" fmla="*/ 15 w 686"/>
              <a:gd name="T79" fmla="*/ 791 h 1710"/>
              <a:gd name="T80" fmla="*/ 10 w 686"/>
              <a:gd name="T81" fmla="*/ 968 h 1710"/>
              <a:gd name="T82" fmla="*/ 21 w 686"/>
              <a:gd name="T83" fmla="*/ 1104 h 1710"/>
              <a:gd name="T84" fmla="*/ 34 w 686"/>
              <a:gd name="T85" fmla="*/ 1236 h 1710"/>
              <a:gd name="T86" fmla="*/ 34 w 686"/>
              <a:gd name="T87" fmla="*/ 1291 h 1710"/>
              <a:gd name="T88" fmla="*/ 10 w 686"/>
              <a:gd name="T89" fmla="*/ 1396 h 1710"/>
              <a:gd name="T90" fmla="*/ 23 w 686"/>
              <a:gd name="T91" fmla="*/ 1631 h 1710"/>
              <a:gd name="T92" fmla="*/ 66 w 686"/>
              <a:gd name="T93" fmla="*/ 1671 h 1710"/>
              <a:gd name="T94" fmla="*/ 98 w 686"/>
              <a:gd name="T95" fmla="*/ 1638 h 1710"/>
              <a:gd name="T96" fmla="*/ 366 w 686"/>
              <a:gd name="T97" fmla="*/ 668 h 1710"/>
              <a:gd name="T98" fmla="*/ 402 w 686"/>
              <a:gd name="T99" fmla="*/ 643 h 1710"/>
              <a:gd name="T100" fmla="*/ 592 w 686"/>
              <a:gd name="T101" fmla="*/ 1073 h 1710"/>
              <a:gd name="T102" fmla="*/ 608 w 686"/>
              <a:gd name="T103" fmla="*/ 1101 h 1710"/>
              <a:gd name="T104" fmla="*/ 566 w 686"/>
              <a:gd name="T105" fmla="*/ 1102 h 1710"/>
              <a:gd name="T106" fmla="*/ 512 w 686"/>
              <a:gd name="T107" fmla="*/ 1080 h 1710"/>
              <a:gd name="T108" fmla="*/ 453 w 686"/>
              <a:gd name="T109" fmla="*/ 1475 h 1710"/>
              <a:gd name="T110" fmla="*/ 479 w 686"/>
              <a:gd name="T111" fmla="*/ 1517 h 1710"/>
              <a:gd name="T112" fmla="*/ 423 w 686"/>
              <a:gd name="T113" fmla="*/ 1577 h 1710"/>
              <a:gd name="T114" fmla="*/ 421 w 686"/>
              <a:gd name="T115" fmla="*/ 1505 h 1710"/>
              <a:gd name="T116" fmla="*/ 452 w 686"/>
              <a:gd name="T117" fmla="*/ 1475 h 1710"/>
              <a:gd name="T118" fmla="*/ 430 w 686"/>
              <a:gd name="T119" fmla="*/ 1407 h 1710"/>
              <a:gd name="T120" fmla="*/ 490 w 686"/>
              <a:gd name="T121" fmla="*/ 1365 h 1710"/>
              <a:gd name="T122" fmla="*/ 508 w 686"/>
              <a:gd name="T123" fmla="*/ 1475 h 1710"/>
              <a:gd name="T124" fmla="*/ 167 w 686"/>
              <a:gd name="T125" fmla="*/ 1364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710">
                <a:moveTo>
                  <a:pt x="111" y="1645"/>
                </a:moveTo>
                <a:lnTo>
                  <a:pt x="111" y="1645"/>
                </a:lnTo>
                <a:lnTo>
                  <a:pt x="120" y="1641"/>
                </a:lnTo>
                <a:lnTo>
                  <a:pt x="128" y="1637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0" y="1648"/>
                </a:lnTo>
                <a:lnTo>
                  <a:pt x="130" y="1670"/>
                </a:lnTo>
                <a:lnTo>
                  <a:pt x="130" y="1692"/>
                </a:lnTo>
                <a:lnTo>
                  <a:pt x="133" y="1701"/>
                </a:lnTo>
                <a:lnTo>
                  <a:pt x="134" y="1704"/>
                </a:lnTo>
                <a:lnTo>
                  <a:pt x="136" y="1705"/>
                </a:lnTo>
                <a:lnTo>
                  <a:pt x="136" y="1705"/>
                </a:lnTo>
                <a:lnTo>
                  <a:pt x="144" y="1709"/>
                </a:lnTo>
                <a:lnTo>
                  <a:pt x="153" y="1710"/>
                </a:lnTo>
                <a:lnTo>
                  <a:pt x="158" y="1710"/>
                </a:lnTo>
                <a:lnTo>
                  <a:pt x="162" y="1708"/>
                </a:lnTo>
                <a:lnTo>
                  <a:pt x="164" y="1705"/>
                </a:lnTo>
                <a:lnTo>
                  <a:pt x="167" y="1702"/>
                </a:lnTo>
                <a:lnTo>
                  <a:pt x="167" y="1702"/>
                </a:lnTo>
                <a:lnTo>
                  <a:pt x="171" y="1687"/>
                </a:lnTo>
                <a:lnTo>
                  <a:pt x="176" y="1666"/>
                </a:lnTo>
                <a:lnTo>
                  <a:pt x="181" y="1638"/>
                </a:lnTo>
                <a:lnTo>
                  <a:pt x="206" y="1638"/>
                </a:lnTo>
                <a:lnTo>
                  <a:pt x="206" y="1663"/>
                </a:lnTo>
                <a:lnTo>
                  <a:pt x="231" y="1663"/>
                </a:lnTo>
                <a:lnTo>
                  <a:pt x="231" y="1649"/>
                </a:lnTo>
                <a:lnTo>
                  <a:pt x="419" y="1649"/>
                </a:lnTo>
                <a:lnTo>
                  <a:pt x="430" y="1624"/>
                </a:lnTo>
                <a:lnTo>
                  <a:pt x="423" y="1624"/>
                </a:lnTo>
                <a:lnTo>
                  <a:pt x="423" y="1589"/>
                </a:lnTo>
                <a:lnTo>
                  <a:pt x="469" y="1589"/>
                </a:lnTo>
                <a:lnTo>
                  <a:pt x="469" y="1653"/>
                </a:lnTo>
                <a:lnTo>
                  <a:pt x="576" y="1653"/>
                </a:lnTo>
                <a:lnTo>
                  <a:pt x="576" y="1653"/>
                </a:lnTo>
                <a:lnTo>
                  <a:pt x="579" y="1659"/>
                </a:lnTo>
                <a:lnTo>
                  <a:pt x="581" y="1666"/>
                </a:lnTo>
                <a:lnTo>
                  <a:pt x="584" y="1668"/>
                </a:lnTo>
                <a:lnTo>
                  <a:pt x="587" y="1670"/>
                </a:lnTo>
                <a:lnTo>
                  <a:pt x="587" y="1670"/>
                </a:lnTo>
                <a:lnTo>
                  <a:pt x="591" y="1671"/>
                </a:lnTo>
                <a:lnTo>
                  <a:pt x="593" y="1671"/>
                </a:lnTo>
                <a:lnTo>
                  <a:pt x="600" y="1670"/>
                </a:lnTo>
                <a:lnTo>
                  <a:pt x="605" y="1666"/>
                </a:lnTo>
                <a:lnTo>
                  <a:pt x="608" y="1663"/>
                </a:lnTo>
                <a:lnTo>
                  <a:pt x="619" y="1663"/>
                </a:lnTo>
                <a:lnTo>
                  <a:pt x="619" y="1684"/>
                </a:lnTo>
                <a:lnTo>
                  <a:pt x="619" y="1684"/>
                </a:lnTo>
                <a:lnTo>
                  <a:pt x="619" y="1687"/>
                </a:lnTo>
                <a:lnTo>
                  <a:pt x="621" y="1692"/>
                </a:lnTo>
                <a:lnTo>
                  <a:pt x="623" y="1697"/>
                </a:lnTo>
                <a:lnTo>
                  <a:pt x="626" y="1700"/>
                </a:lnTo>
                <a:lnTo>
                  <a:pt x="630" y="1702"/>
                </a:lnTo>
                <a:lnTo>
                  <a:pt x="630" y="1702"/>
                </a:lnTo>
                <a:lnTo>
                  <a:pt x="638" y="1704"/>
                </a:lnTo>
                <a:lnTo>
                  <a:pt x="645" y="1704"/>
                </a:lnTo>
                <a:lnTo>
                  <a:pt x="655" y="1702"/>
                </a:lnTo>
                <a:lnTo>
                  <a:pt x="659" y="1701"/>
                </a:lnTo>
                <a:lnTo>
                  <a:pt x="661" y="1699"/>
                </a:lnTo>
                <a:lnTo>
                  <a:pt x="661" y="1699"/>
                </a:lnTo>
                <a:lnTo>
                  <a:pt x="664" y="1695"/>
                </a:lnTo>
                <a:lnTo>
                  <a:pt x="666" y="1691"/>
                </a:lnTo>
                <a:lnTo>
                  <a:pt x="668" y="1683"/>
                </a:lnTo>
                <a:lnTo>
                  <a:pt x="668" y="1674"/>
                </a:lnTo>
                <a:lnTo>
                  <a:pt x="665" y="1666"/>
                </a:lnTo>
                <a:lnTo>
                  <a:pt x="665" y="1666"/>
                </a:lnTo>
                <a:lnTo>
                  <a:pt x="660" y="1658"/>
                </a:lnTo>
                <a:lnTo>
                  <a:pt x="657" y="1655"/>
                </a:lnTo>
                <a:lnTo>
                  <a:pt x="657" y="1641"/>
                </a:lnTo>
                <a:lnTo>
                  <a:pt x="676" y="1641"/>
                </a:lnTo>
                <a:lnTo>
                  <a:pt x="686" y="1631"/>
                </a:lnTo>
                <a:lnTo>
                  <a:pt x="686" y="1581"/>
                </a:lnTo>
                <a:lnTo>
                  <a:pt x="676" y="1581"/>
                </a:lnTo>
                <a:lnTo>
                  <a:pt x="676" y="1556"/>
                </a:lnTo>
                <a:lnTo>
                  <a:pt x="676" y="1556"/>
                </a:lnTo>
                <a:lnTo>
                  <a:pt x="672" y="1548"/>
                </a:lnTo>
                <a:lnTo>
                  <a:pt x="669" y="1542"/>
                </a:lnTo>
                <a:lnTo>
                  <a:pt x="666" y="1540"/>
                </a:lnTo>
                <a:lnTo>
                  <a:pt x="665" y="1539"/>
                </a:lnTo>
                <a:lnTo>
                  <a:pt x="665" y="1539"/>
                </a:lnTo>
                <a:lnTo>
                  <a:pt x="656" y="1534"/>
                </a:lnTo>
                <a:lnTo>
                  <a:pt x="651" y="1531"/>
                </a:lnTo>
                <a:lnTo>
                  <a:pt x="651" y="1517"/>
                </a:lnTo>
                <a:lnTo>
                  <a:pt x="661" y="1517"/>
                </a:lnTo>
                <a:lnTo>
                  <a:pt x="661" y="1438"/>
                </a:lnTo>
                <a:lnTo>
                  <a:pt x="651" y="1417"/>
                </a:lnTo>
                <a:lnTo>
                  <a:pt x="647" y="1254"/>
                </a:lnTo>
                <a:lnTo>
                  <a:pt x="647" y="1254"/>
                </a:lnTo>
                <a:lnTo>
                  <a:pt x="656" y="1234"/>
                </a:lnTo>
                <a:lnTo>
                  <a:pt x="662" y="1220"/>
                </a:lnTo>
                <a:lnTo>
                  <a:pt x="664" y="1215"/>
                </a:lnTo>
                <a:lnTo>
                  <a:pt x="665" y="1212"/>
                </a:lnTo>
                <a:lnTo>
                  <a:pt x="665" y="1212"/>
                </a:lnTo>
                <a:lnTo>
                  <a:pt x="665" y="1203"/>
                </a:lnTo>
                <a:lnTo>
                  <a:pt x="665" y="1198"/>
                </a:lnTo>
                <a:lnTo>
                  <a:pt x="644" y="1198"/>
                </a:lnTo>
                <a:lnTo>
                  <a:pt x="644" y="1198"/>
                </a:lnTo>
                <a:lnTo>
                  <a:pt x="642" y="1139"/>
                </a:lnTo>
                <a:lnTo>
                  <a:pt x="640" y="1096"/>
                </a:lnTo>
                <a:lnTo>
                  <a:pt x="639" y="1081"/>
                </a:lnTo>
                <a:lnTo>
                  <a:pt x="636" y="1073"/>
                </a:lnTo>
                <a:lnTo>
                  <a:pt x="636" y="1073"/>
                </a:lnTo>
                <a:lnTo>
                  <a:pt x="627" y="1055"/>
                </a:lnTo>
                <a:lnTo>
                  <a:pt x="622" y="1045"/>
                </a:lnTo>
                <a:lnTo>
                  <a:pt x="630" y="1041"/>
                </a:lnTo>
                <a:lnTo>
                  <a:pt x="630" y="1041"/>
                </a:lnTo>
                <a:lnTo>
                  <a:pt x="632" y="1033"/>
                </a:lnTo>
                <a:lnTo>
                  <a:pt x="634" y="1026"/>
                </a:lnTo>
                <a:lnTo>
                  <a:pt x="632" y="1024"/>
                </a:lnTo>
                <a:lnTo>
                  <a:pt x="632" y="1024"/>
                </a:lnTo>
                <a:lnTo>
                  <a:pt x="625" y="1019"/>
                </a:lnTo>
                <a:lnTo>
                  <a:pt x="619" y="1016"/>
                </a:lnTo>
                <a:lnTo>
                  <a:pt x="619" y="1016"/>
                </a:lnTo>
                <a:lnTo>
                  <a:pt x="615" y="969"/>
                </a:lnTo>
                <a:lnTo>
                  <a:pt x="613" y="934"/>
                </a:lnTo>
                <a:lnTo>
                  <a:pt x="611" y="913"/>
                </a:lnTo>
                <a:lnTo>
                  <a:pt x="611" y="913"/>
                </a:lnTo>
                <a:lnTo>
                  <a:pt x="611" y="909"/>
                </a:lnTo>
                <a:lnTo>
                  <a:pt x="609" y="903"/>
                </a:lnTo>
                <a:lnTo>
                  <a:pt x="600" y="893"/>
                </a:lnTo>
                <a:lnTo>
                  <a:pt x="591" y="883"/>
                </a:lnTo>
                <a:lnTo>
                  <a:pt x="583" y="877"/>
                </a:lnTo>
                <a:lnTo>
                  <a:pt x="583" y="877"/>
                </a:lnTo>
                <a:lnTo>
                  <a:pt x="551" y="867"/>
                </a:lnTo>
                <a:lnTo>
                  <a:pt x="551" y="867"/>
                </a:lnTo>
                <a:lnTo>
                  <a:pt x="549" y="824"/>
                </a:lnTo>
                <a:lnTo>
                  <a:pt x="545" y="794"/>
                </a:lnTo>
                <a:lnTo>
                  <a:pt x="542" y="783"/>
                </a:lnTo>
                <a:lnTo>
                  <a:pt x="542" y="779"/>
                </a:lnTo>
                <a:lnTo>
                  <a:pt x="541" y="778"/>
                </a:lnTo>
                <a:lnTo>
                  <a:pt x="541" y="778"/>
                </a:lnTo>
                <a:lnTo>
                  <a:pt x="538" y="777"/>
                </a:lnTo>
                <a:lnTo>
                  <a:pt x="536" y="773"/>
                </a:lnTo>
                <a:lnTo>
                  <a:pt x="532" y="762"/>
                </a:lnTo>
                <a:lnTo>
                  <a:pt x="528" y="752"/>
                </a:lnTo>
                <a:lnTo>
                  <a:pt x="523" y="743"/>
                </a:lnTo>
                <a:lnTo>
                  <a:pt x="523" y="743"/>
                </a:lnTo>
                <a:lnTo>
                  <a:pt x="506" y="724"/>
                </a:lnTo>
                <a:lnTo>
                  <a:pt x="498" y="715"/>
                </a:lnTo>
                <a:lnTo>
                  <a:pt x="494" y="711"/>
                </a:lnTo>
                <a:lnTo>
                  <a:pt x="494" y="711"/>
                </a:lnTo>
                <a:lnTo>
                  <a:pt x="493" y="706"/>
                </a:lnTo>
                <a:lnTo>
                  <a:pt x="491" y="703"/>
                </a:lnTo>
                <a:lnTo>
                  <a:pt x="494" y="682"/>
                </a:lnTo>
                <a:lnTo>
                  <a:pt x="508" y="682"/>
                </a:lnTo>
                <a:lnTo>
                  <a:pt x="508" y="682"/>
                </a:lnTo>
                <a:lnTo>
                  <a:pt x="508" y="660"/>
                </a:lnTo>
                <a:lnTo>
                  <a:pt x="507" y="643"/>
                </a:lnTo>
                <a:lnTo>
                  <a:pt x="506" y="637"/>
                </a:lnTo>
                <a:lnTo>
                  <a:pt x="506" y="633"/>
                </a:lnTo>
                <a:lnTo>
                  <a:pt x="506" y="633"/>
                </a:lnTo>
                <a:lnTo>
                  <a:pt x="498" y="618"/>
                </a:lnTo>
                <a:lnTo>
                  <a:pt x="495" y="611"/>
                </a:lnTo>
                <a:lnTo>
                  <a:pt x="494" y="604"/>
                </a:lnTo>
                <a:lnTo>
                  <a:pt x="494" y="604"/>
                </a:lnTo>
                <a:lnTo>
                  <a:pt x="493" y="571"/>
                </a:lnTo>
                <a:lnTo>
                  <a:pt x="487" y="506"/>
                </a:lnTo>
                <a:lnTo>
                  <a:pt x="481" y="437"/>
                </a:lnTo>
                <a:lnTo>
                  <a:pt x="477" y="410"/>
                </a:lnTo>
                <a:lnTo>
                  <a:pt x="473" y="395"/>
                </a:lnTo>
                <a:lnTo>
                  <a:pt x="473" y="395"/>
                </a:lnTo>
                <a:lnTo>
                  <a:pt x="465" y="371"/>
                </a:lnTo>
                <a:lnTo>
                  <a:pt x="457" y="342"/>
                </a:lnTo>
                <a:lnTo>
                  <a:pt x="452" y="329"/>
                </a:lnTo>
                <a:lnTo>
                  <a:pt x="445" y="318"/>
                </a:lnTo>
                <a:lnTo>
                  <a:pt x="439" y="308"/>
                </a:lnTo>
                <a:lnTo>
                  <a:pt x="435" y="305"/>
                </a:lnTo>
                <a:lnTo>
                  <a:pt x="430" y="302"/>
                </a:lnTo>
                <a:lnTo>
                  <a:pt x="430" y="302"/>
                </a:lnTo>
                <a:lnTo>
                  <a:pt x="398" y="289"/>
                </a:lnTo>
                <a:lnTo>
                  <a:pt x="387" y="285"/>
                </a:lnTo>
                <a:lnTo>
                  <a:pt x="380" y="285"/>
                </a:lnTo>
                <a:lnTo>
                  <a:pt x="380" y="285"/>
                </a:lnTo>
                <a:lnTo>
                  <a:pt x="375" y="284"/>
                </a:lnTo>
                <a:lnTo>
                  <a:pt x="364" y="280"/>
                </a:lnTo>
                <a:lnTo>
                  <a:pt x="334" y="267"/>
                </a:lnTo>
                <a:lnTo>
                  <a:pt x="291" y="248"/>
                </a:lnTo>
                <a:lnTo>
                  <a:pt x="291" y="231"/>
                </a:lnTo>
                <a:lnTo>
                  <a:pt x="306" y="196"/>
                </a:lnTo>
                <a:lnTo>
                  <a:pt x="306" y="196"/>
                </a:lnTo>
                <a:lnTo>
                  <a:pt x="307" y="196"/>
                </a:lnTo>
                <a:lnTo>
                  <a:pt x="311" y="199"/>
                </a:lnTo>
                <a:lnTo>
                  <a:pt x="317" y="199"/>
                </a:lnTo>
                <a:lnTo>
                  <a:pt x="320" y="197"/>
                </a:lnTo>
                <a:lnTo>
                  <a:pt x="324" y="196"/>
                </a:lnTo>
                <a:lnTo>
                  <a:pt x="324" y="196"/>
                </a:lnTo>
                <a:lnTo>
                  <a:pt x="330" y="189"/>
                </a:lnTo>
                <a:lnTo>
                  <a:pt x="336" y="182"/>
                </a:lnTo>
                <a:lnTo>
                  <a:pt x="341" y="171"/>
                </a:lnTo>
                <a:lnTo>
                  <a:pt x="345" y="159"/>
                </a:lnTo>
                <a:lnTo>
                  <a:pt x="345" y="159"/>
                </a:lnTo>
                <a:lnTo>
                  <a:pt x="351" y="142"/>
                </a:lnTo>
                <a:lnTo>
                  <a:pt x="353" y="137"/>
                </a:lnTo>
                <a:lnTo>
                  <a:pt x="353" y="135"/>
                </a:lnTo>
                <a:lnTo>
                  <a:pt x="353" y="135"/>
                </a:lnTo>
                <a:lnTo>
                  <a:pt x="347" y="131"/>
                </a:lnTo>
                <a:lnTo>
                  <a:pt x="345" y="128"/>
                </a:lnTo>
                <a:lnTo>
                  <a:pt x="345" y="128"/>
                </a:lnTo>
                <a:lnTo>
                  <a:pt x="349" y="82"/>
                </a:lnTo>
                <a:lnTo>
                  <a:pt x="349" y="82"/>
                </a:lnTo>
                <a:lnTo>
                  <a:pt x="347" y="77"/>
                </a:lnTo>
                <a:lnTo>
                  <a:pt x="345" y="68"/>
                </a:lnTo>
                <a:lnTo>
                  <a:pt x="341" y="59"/>
                </a:lnTo>
                <a:lnTo>
                  <a:pt x="334" y="50"/>
                </a:lnTo>
                <a:lnTo>
                  <a:pt x="334" y="50"/>
                </a:lnTo>
                <a:lnTo>
                  <a:pt x="325" y="43"/>
                </a:lnTo>
                <a:lnTo>
                  <a:pt x="315" y="35"/>
                </a:lnTo>
                <a:lnTo>
                  <a:pt x="303" y="27"/>
                </a:lnTo>
                <a:lnTo>
                  <a:pt x="299" y="22"/>
                </a:lnTo>
                <a:lnTo>
                  <a:pt x="295" y="18"/>
                </a:lnTo>
                <a:lnTo>
                  <a:pt x="295" y="18"/>
                </a:lnTo>
                <a:lnTo>
                  <a:pt x="290" y="9"/>
                </a:lnTo>
                <a:lnTo>
                  <a:pt x="286" y="4"/>
                </a:lnTo>
                <a:lnTo>
                  <a:pt x="283" y="1"/>
                </a:lnTo>
                <a:lnTo>
                  <a:pt x="281" y="0"/>
                </a:lnTo>
                <a:lnTo>
                  <a:pt x="278" y="0"/>
                </a:lnTo>
                <a:lnTo>
                  <a:pt x="274" y="0"/>
                </a:lnTo>
                <a:lnTo>
                  <a:pt x="274" y="0"/>
                </a:lnTo>
                <a:lnTo>
                  <a:pt x="255" y="4"/>
                </a:lnTo>
                <a:lnTo>
                  <a:pt x="242" y="8"/>
                </a:lnTo>
                <a:lnTo>
                  <a:pt x="242" y="8"/>
                </a:lnTo>
                <a:lnTo>
                  <a:pt x="238" y="8"/>
                </a:lnTo>
                <a:lnTo>
                  <a:pt x="232" y="9"/>
                </a:lnTo>
                <a:lnTo>
                  <a:pt x="226" y="10"/>
                </a:lnTo>
                <a:lnTo>
                  <a:pt x="221" y="10"/>
                </a:lnTo>
                <a:lnTo>
                  <a:pt x="221" y="10"/>
                </a:lnTo>
                <a:lnTo>
                  <a:pt x="218" y="12"/>
                </a:lnTo>
                <a:lnTo>
                  <a:pt x="218" y="10"/>
                </a:lnTo>
                <a:lnTo>
                  <a:pt x="214" y="12"/>
                </a:lnTo>
                <a:lnTo>
                  <a:pt x="206" y="14"/>
                </a:lnTo>
                <a:lnTo>
                  <a:pt x="206" y="14"/>
                </a:lnTo>
                <a:lnTo>
                  <a:pt x="191" y="21"/>
                </a:lnTo>
                <a:lnTo>
                  <a:pt x="181" y="25"/>
                </a:lnTo>
                <a:lnTo>
                  <a:pt x="181" y="25"/>
                </a:lnTo>
                <a:lnTo>
                  <a:pt x="179" y="27"/>
                </a:lnTo>
                <a:lnTo>
                  <a:pt x="178" y="29"/>
                </a:lnTo>
                <a:lnTo>
                  <a:pt x="176" y="31"/>
                </a:lnTo>
                <a:lnTo>
                  <a:pt x="175" y="33"/>
                </a:lnTo>
                <a:lnTo>
                  <a:pt x="175" y="33"/>
                </a:lnTo>
                <a:lnTo>
                  <a:pt x="170" y="35"/>
                </a:lnTo>
                <a:lnTo>
                  <a:pt x="167" y="35"/>
                </a:lnTo>
                <a:lnTo>
                  <a:pt x="167" y="35"/>
                </a:lnTo>
                <a:lnTo>
                  <a:pt x="166" y="36"/>
                </a:lnTo>
                <a:lnTo>
                  <a:pt x="163" y="38"/>
                </a:lnTo>
                <a:lnTo>
                  <a:pt x="162" y="40"/>
                </a:lnTo>
                <a:lnTo>
                  <a:pt x="163" y="43"/>
                </a:lnTo>
                <a:lnTo>
                  <a:pt x="163" y="43"/>
                </a:lnTo>
                <a:lnTo>
                  <a:pt x="166" y="47"/>
                </a:lnTo>
                <a:lnTo>
                  <a:pt x="167" y="53"/>
                </a:lnTo>
                <a:lnTo>
                  <a:pt x="167" y="60"/>
                </a:lnTo>
                <a:lnTo>
                  <a:pt x="167" y="60"/>
                </a:lnTo>
                <a:lnTo>
                  <a:pt x="163" y="80"/>
                </a:lnTo>
                <a:lnTo>
                  <a:pt x="161" y="95"/>
                </a:lnTo>
                <a:lnTo>
                  <a:pt x="157" y="107"/>
                </a:lnTo>
                <a:lnTo>
                  <a:pt x="157" y="107"/>
                </a:lnTo>
                <a:lnTo>
                  <a:pt x="154" y="116"/>
                </a:lnTo>
                <a:lnTo>
                  <a:pt x="154" y="128"/>
                </a:lnTo>
                <a:lnTo>
                  <a:pt x="153" y="149"/>
                </a:lnTo>
                <a:lnTo>
                  <a:pt x="153" y="149"/>
                </a:lnTo>
                <a:lnTo>
                  <a:pt x="153" y="155"/>
                </a:lnTo>
                <a:lnTo>
                  <a:pt x="154" y="163"/>
                </a:lnTo>
                <a:lnTo>
                  <a:pt x="159" y="182"/>
                </a:lnTo>
                <a:lnTo>
                  <a:pt x="167" y="209"/>
                </a:lnTo>
                <a:lnTo>
                  <a:pt x="167" y="209"/>
                </a:lnTo>
                <a:lnTo>
                  <a:pt x="171" y="220"/>
                </a:lnTo>
                <a:lnTo>
                  <a:pt x="175" y="223"/>
                </a:lnTo>
                <a:lnTo>
                  <a:pt x="175" y="223"/>
                </a:lnTo>
                <a:lnTo>
                  <a:pt x="146" y="260"/>
                </a:lnTo>
                <a:lnTo>
                  <a:pt x="146" y="260"/>
                </a:lnTo>
                <a:lnTo>
                  <a:pt x="142" y="263"/>
                </a:lnTo>
                <a:lnTo>
                  <a:pt x="138" y="265"/>
                </a:lnTo>
                <a:lnTo>
                  <a:pt x="128" y="269"/>
                </a:lnTo>
                <a:lnTo>
                  <a:pt x="107" y="277"/>
                </a:lnTo>
                <a:lnTo>
                  <a:pt x="107" y="277"/>
                </a:lnTo>
                <a:lnTo>
                  <a:pt x="90" y="281"/>
                </a:lnTo>
                <a:lnTo>
                  <a:pt x="60" y="288"/>
                </a:lnTo>
                <a:lnTo>
                  <a:pt x="45" y="291"/>
                </a:lnTo>
                <a:lnTo>
                  <a:pt x="31" y="295"/>
                </a:lnTo>
                <a:lnTo>
                  <a:pt x="21" y="301"/>
                </a:lnTo>
                <a:lnTo>
                  <a:pt x="17" y="303"/>
                </a:lnTo>
                <a:lnTo>
                  <a:pt x="14" y="306"/>
                </a:lnTo>
                <a:lnTo>
                  <a:pt x="14" y="306"/>
                </a:lnTo>
                <a:lnTo>
                  <a:pt x="9" y="318"/>
                </a:lnTo>
                <a:lnTo>
                  <a:pt x="5" y="329"/>
                </a:lnTo>
                <a:lnTo>
                  <a:pt x="2" y="340"/>
                </a:lnTo>
                <a:lnTo>
                  <a:pt x="0" y="348"/>
                </a:lnTo>
                <a:lnTo>
                  <a:pt x="0" y="348"/>
                </a:lnTo>
                <a:lnTo>
                  <a:pt x="0" y="359"/>
                </a:lnTo>
                <a:lnTo>
                  <a:pt x="0" y="384"/>
                </a:lnTo>
                <a:lnTo>
                  <a:pt x="2" y="456"/>
                </a:lnTo>
                <a:lnTo>
                  <a:pt x="8" y="573"/>
                </a:lnTo>
                <a:lnTo>
                  <a:pt x="8" y="573"/>
                </a:lnTo>
                <a:lnTo>
                  <a:pt x="5" y="588"/>
                </a:lnTo>
                <a:lnTo>
                  <a:pt x="2" y="608"/>
                </a:lnTo>
                <a:lnTo>
                  <a:pt x="0" y="626"/>
                </a:lnTo>
                <a:lnTo>
                  <a:pt x="0" y="634"/>
                </a:lnTo>
                <a:lnTo>
                  <a:pt x="0" y="639"/>
                </a:lnTo>
                <a:lnTo>
                  <a:pt x="0" y="639"/>
                </a:lnTo>
                <a:lnTo>
                  <a:pt x="2" y="645"/>
                </a:lnTo>
                <a:lnTo>
                  <a:pt x="6" y="648"/>
                </a:lnTo>
                <a:lnTo>
                  <a:pt x="14" y="656"/>
                </a:lnTo>
                <a:lnTo>
                  <a:pt x="25" y="664"/>
                </a:lnTo>
                <a:lnTo>
                  <a:pt x="25" y="664"/>
                </a:lnTo>
                <a:lnTo>
                  <a:pt x="25" y="677"/>
                </a:lnTo>
                <a:lnTo>
                  <a:pt x="25" y="699"/>
                </a:lnTo>
                <a:lnTo>
                  <a:pt x="25" y="699"/>
                </a:lnTo>
                <a:lnTo>
                  <a:pt x="26" y="713"/>
                </a:lnTo>
                <a:lnTo>
                  <a:pt x="29" y="726"/>
                </a:lnTo>
                <a:lnTo>
                  <a:pt x="32" y="747"/>
                </a:lnTo>
                <a:lnTo>
                  <a:pt x="32" y="747"/>
                </a:lnTo>
                <a:lnTo>
                  <a:pt x="31" y="752"/>
                </a:lnTo>
                <a:lnTo>
                  <a:pt x="29" y="761"/>
                </a:lnTo>
                <a:lnTo>
                  <a:pt x="26" y="770"/>
                </a:lnTo>
                <a:lnTo>
                  <a:pt x="22" y="778"/>
                </a:lnTo>
                <a:lnTo>
                  <a:pt x="22" y="778"/>
                </a:lnTo>
                <a:lnTo>
                  <a:pt x="19" y="783"/>
                </a:lnTo>
                <a:lnTo>
                  <a:pt x="15" y="791"/>
                </a:lnTo>
                <a:lnTo>
                  <a:pt x="10" y="815"/>
                </a:lnTo>
                <a:lnTo>
                  <a:pt x="5" y="841"/>
                </a:lnTo>
                <a:lnTo>
                  <a:pt x="4" y="855"/>
                </a:lnTo>
                <a:lnTo>
                  <a:pt x="4" y="867"/>
                </a:lnTo>
                <a:lnTo>
                  <a:pt x="4" y="867"/>
                </a:lnTo>
                <a:lnTo>
                  <a:pt x="5" y="897"/>
                </a:lnTo>
                <a:lnTo>
                  <a:pt x="8" y="935"/>
                </a:lnTo>
                <a:lnTo>
                  <a:pt x="10" y="968"/>
                </a:lnTo>
                <a:lnTo>
                  <a:pt x="10" y="985"/>
                </a:lnTo>
                <a:lnTo>
                  <a:pt x="10" y="985"/>
                </a:lnTo>
                <a:lnTo>
                  <a:pt x="12" y="1002"/>
                </a:lnTo>
                <a:lnTo>
                  <a:pt x="14" y="1034"/>
                </a:lnTo>
                <a:lnTo>
                  <a:pt x="18" y="1090"/>
                </a:lnTo>
                <a:lnTo>
                  <a:pt x="18" y="1090"/>
                </a:lnTo>
                <a:lnTo>
                  <a:pt x="19" y="1097"/>
                </a:lnTo>
                <a:lnTo>
                  <a:pt x="21" y="1104"/>
                </a:lnTo>
                <a:lnTo>
                  <a:pt x="27" y="1115"/>
                </a:lnTo>
                <a:lnTo>
                  <a:pt x="32" y="1128"/>
                </a:lnTo>
                <a:lnTo>
                  <a:pt x="35" y="1136"/>
                </a:lnTo>
                <a:lnTo>
                  <a:pt x="35" y="1144"/>
                </a:lnTo>
                <a:lnTo>
                  <a:pt x="35" y="1144"/>
                </a:lnTo>
                <a:lnTo>
                  <a:pt x="36" y="1169"/>
                </a:lnTo>
                <a:lnTo>
                  <a:pt x="35" y="1203"/>
                </a:lnTo>
                <a:lnTo>
                  <a:pt x="34" y="1236"/>
                </a:lnTo>
                <a:lnTo>
                  <a:pt x="32" y="1254"/>
                </a:lnTo>
                <a:lnTo>
                  <a:pt x="32" y="1254"/>
                </a:lnTo>
                <a:lnTo>
                  <a:pt x="30" y="1268"/>
                </a:lnTo>
                <a:lnTo>
                  <a:pt x="31" y="1274"/>
                </a:lnTo>
                <a:lnTo>
                  <a:pt x="32" y="1279"/>
                </a:lnTo>
                <a:lnTo>
                  <a:pt x="32" y="1279"/>
                </a:lnTo>
                <a:lnTo>
                  <a:pt x="34" y="1285"/>
                </a:lnTo>
                <a:lnTo>
                  <a:pt x="34" y="1291"/>
                </a:lnTo>
                <a:lnTo>
                  <a:pt x="34" y="1296"/>
                </a:lnTo>
                <a:lnTo>
                  <a:pt x="32" y="1301"/>
                </a:lnTo>
                <a:lnTo>
                  <a:pt x="32" y="1301"/>
                </a:lnTo>
                <a:lnTo>
                  <a:pt x="27" y="1314"/>
                </a:lnTo>
                <a:lnTo>
                  <a:pt x="23" y="1328"/>
                </a:lnTo>
                <a:lnTo>
                  <a:pt x="18" y="1348"/>
                </a:lnTo>
                <a:lnTo>
                  <a:pt x="14" y="1370"/>
                </a:lnTo>
                <a:lnTo>
                  <a:pt x="10" y="1396"/>
                </a:lnTo>
                <a:lnTo>
                  <a:pt x="8" y="1427"/>
                </a:lnTo>
                <a:lnTo>
                  <a:pt x="8" y="1461"/>
                </a:lnTo>
                <a:lnTo>
                  <a:pt x="8" y="1461"/>
                </a:lnTo>
                <a:lnTo>
                  <a:pt x="9" y="1527"/>
                </a:lnTo>
                <a:lnTo>
                  <a:pt x="10" y="1557"/>
                </a:lnTo>
                <a:lnTo>
                  <a:pt x="13" y="1585"/>
                </a:lnTo>
                <a:lnTo>
                  <a:pt x="17" y="1610"/>
                </a:lnTo>
                <a:lnTo>
                  <a:pt x="23" y="1631"/>
                </a:lnTo>
                <a:lnTo>
                  <a:pt x="26" y="1640"/>
                </a:lnTo>
                <a:lnTo>
                  <a:pt x="30" y="1648"/>
                </a:lnTo>
                <a:lnTo>
                  <a:pt x="35" y="1654"/>
                </a:lnTo>
                <a:lnTo>
                  <a:pt x="39" y="1659"/>
                </a:lnTo>
                <a:lnTo>
                  <a:pt x="39" y="1659"/>
                </a:lnTo>
                <a:lnTo>
                  <a:pt x="49" y="1666"/>
                </a:lnTo>
                <a:lnTo>
                  <a:pt x="59" y="1671"/>
                </a:lnTo>
                <a:lnTo>
                  <a:pt x="66" y="1671"/>
                </a:lnTo>
                <a:lnTo>
                  <a:pt x="74" y="1671"/>
                </a:lnTo>
                <a:lnTo>
                  <a:pt x="81" y="1667"/>
                </a:lnTo>
                <a:lnTo>
                  <a:pt x="86" y="1663"/>
                </a:lnTo>
                <a:lnTo>
                  <a:pt x="90" y="1658"/>
                </a:lnTo>
                <a:lnTo>
                  <a:pt x="93" y="1653"/>
                </a:lnTo>
                <a:lnTo>
                  <a:pt x="93" y="1653"/>
                </a:lnTo>
                <a:lnTo>
                  <a:pt x="96" y="1644"/>
                </a:lnTo>
                <a:lnTo>
                  <a:pt x="98" y="1638"/>
                </a:lnTo>
                <a:lnTo>
                  <a:pt x="99" y="1638"/>
                </a:lnTo>
                <a:lnTo>
                  <a:pt x="99" y="1638"/>
                </a:lnTo>
                <a:lnTo>
                  <a:pt x="111" y="1645"/>
                </a:lnTo>
                <a:close/>
                <a:moveTo>
                  <a:pt x="402" y="643"/>
                </a:moveTo>
                <a:lnTo>
                  <a:pt x="402" y="682"/>
                </a:lnTo>
                <a:lnTo>
                  <a:pt x="384" y="682"/>
                </a:lnTo>
                <a:lnTo>
                  <a:pt x="370" y="682"/>
                </a:lnTo>
                <a:lnTo>
                  <a:pt x="366" y="668"/>
                </a:lnTo>
                <a:lnTo>
                  <a:pt x="366" y="668"/>
                </a:lnTo>
                <a:lnTo>
                  <a:pt x="368" y="668"/>
                </a:lnTo>
                <a:lnTo>
                  <a:pt x="372" y="667"/>
                </a:lnTo>
                <a:lnTo>
                  <a:pt x="377" y="664"/>
                </a:lnTo>
                <a:lnTo>
                  <a:pt x="377" y="664"/>
                </a:lnTo>
                <a:lnTo>
                  <a:pt x="384" y="659"/>
                </a:lnTo>
                <a:lnTo>
                  <a:pt x="392" y="652"/>
                </a:lnTo>
                <a:lnTo>
                  <a:pt x="402" y="643"/>
                </a:lnTo>
                <a:lnTo>
                  <a:pt x="402" y="643"/>
                </a:lnTo>
                <a:close/>
                <a:moveTo>
                  <a:pt x="530" y="1045"/>
                </a:moveTo>
                <a:lnTo>
                  <a:pt x="591" y="1045"/>
                </a:lnTo>
                <a:lnTo>
                  <a:pt x="591" y="1045"/>
                </a:lnTo>
                <a:lnTo>
                  <a:pt x="591" y="1058"/>
                </a:lnTo>
                <a:lnTo>
                  <a:pt x="591" y="1073"/>
                </a:lnTo>
                <a:lnTo>
                  <a:pt x="591" y="1073"/>
                </a:lnTo>
                <a:lnTo>
                  <a:pt x="592" y="1073"/>
                </a:lnTo>
                <a:lnTo>
                  <a:pt x="596" y="1072"/>
                </a:lnTo>
                <a:lnTo>
                  <a:pt x="598" y="1073"/>
                </a:lnTo>
                <a:lnTo>
                  <a:pt x="601" y="1073"/>
                </a:lnTo>
                <a:lnTo>
                  <a:pt x="602" y="1076"/>
                </a:lnTo>
                <a:lnTo>
                  <a:pt x="605" y="1080"/>
                </a:lnTo>
                <a:lnTo>
                  <a:pt x="605" y="1080"/>
                </a:lnTo>
                <a:lnTo>
                  <a:pt x="606" y="1088"/>
                </a:lnTo>
                <a:lnTo>
                  <a:pt x="608" y="1101"/>
                </a:lnTo>
                <a:lnTo>
                  <a:pt x="611" y="1132"/>
                </a:lnTo>
                <a:lnTo>
                  <a:pt x="615" y="1175"/>
                </a:lnTo>
                <a:lnTo>
                  <a:pt x="615" y="1175"/>
                </a:lnTo>
                <a:lnTo>
                  <a:pt x="600" y="1149"/>
                </a:lnTo>
                <a:lnTo>
                  <a:pt x="587" y="1127"/>
                </a:lnTo>
                <a:lnTo>
                  <a:pt x="572" y="1109"/>
                </a:lnTo>
                <a:lnTo>
                  <a:pt x="572" y="1109"/>
                </a:lnTo>
                <a:lnTo>
                  <a:pt x="566" y="1102"/>
                </a:lnTo>
                <a:lnTo>
                  <a:pt x="560" y="1097"/>
                </a:lnTo>
                <a:lnTo>
                  <a:pt x="549" y="1089"/>
                </a:lnTo>
                <a:lnTo>
                  <a:pt x="537" y="1084"/>
                </a:lnTo>
                <a:lnTo>
                  <a:pt x="537" y="1084"/>
                </a:lnTo>
                <a:lnTo>
                  <a:pt x="532" y="1083"/>
                </a:lnTo>
                <a:lnTo>
                  <a:pt x="524" y="1081"/>
                </a:lnTo>
                <a:lnTo>
                  <a:pt x="512" y="1080"/>
                </a:lnTo>
                <a:lnTo>
                  <a:pt x="512" y="1080"/>
                </a:lnTo>
                <a:lnTo>
                  <a:pt x="519" y="1072"/>
                </a:lnTo>
                <a:lnTo>
                  <a:pt x="527" y="1063"/>
                </a:lnTo>
                <a:lnTo>
                  <a:pt x="527" y="1063"/>
                </a:lnTo>
                <a:lnTo>
                  <a:pt x="530" y="1045"/>
                </a:lnTo>
                <a:lnTo>
                  <a:pt x="530" y="1045"/>
                </a:lnTo>
                <a:close/>
                <a:moveTo>
                  <a:pt x="452" y="1475"/>
                </a:moveTo>
                <a:lnTo>
                  <a:pt x="452" y="1475"/>
                </a:lnTo>
                <a:lnTo>
                  <a:pt x="453" y="1475"/>
                </a:lnTo>
                <a:lnTo>
                  <a:pt x="457" y="1478"/>
                </a:lnTo>
                <a:lnTo>
                  <a:pt x="469" y="1487"/>
                </a:lnTo>
                <a:lnTo>
                  <a:pt x="483" y="1500"/>
                </a:lnTo>
                <a:lnTo>
                  <a:pt x="483" y="1500"/>
                </a:lnTo>
                <a:lnTo>
                  <a:pt x="481" y="1506"/>
                </a:lnTo>
                <a:lnTo>
                  <a:pt x="479" y="1513"/>
                </a:lnTo>
                <a:lnTo>
                  <a:pt x="479" y="1517"/>
                </a:lnTo>
                <a:lnTo>
                  <a:pt x="479" y="1517"/>
                </a:lnTo>
                <a:lnTo>
                  <a:pt x="482" y="1526"/>
                </a:lnTo>
                <a:lnTo>
                  <a:pt x="483" y="1539"/>
                </a:lnTo>
                <a:lnTo>
                  <a:pt x="483" y="1539"/>
                </a:lnTo>
                <a:lnTo>
                  <a:pt x="481" y="1548"/>
                </a:lnTo>
                <a:lnTo>
                  <a:pt x="477" y="1561"/>
                </a:lnTo>
                <a:lnTo>
                  <a:pt x="469" y="1577"/>
                </a:lnTo>
                <a:lnTo>
                  <a:pt x="423" y="1577"/>
                </a:lnTo>
                <a:lnTo>
                  <a:pt x="423" y="1577"/>
                </a:lnTo>
                <a:lnTo>
                  <a:pt x="423" y="1551"/>
                </a:lnTo>
                <a:lnTo>
                  <a:pt x="425" y="1531"/>
                </a:lnTo>
                <a:lnTo>
                  <a:pt x="423" y="1521"/>
                </a:lnTo>
                <a:lnTo>
                  <a:pt x="423" y="1521"/>
                </a:lnTo>
                <a:lnTo>
                  <a:pt x="421" y="1514"/>
                </a:lnTo>
                <a:lnTo>
                  <a:pt x="419" y="1506"/>
                </a:lnTo>
                <a:lnTo>
                  <a:pt x="419" y="1506"/>
                </a:lnTo>
                <a:lnTo>
                  <a:pt x="421" y="1505"/>
                </a:lnTo>
                <a:lnTo>
                  <a:pt x="425" y="1504"/>
                </a:lnTo>
                <a:lnTo>
                  <a:pt x="435" y="1502"/>
                </a:lnTo>
                <a:lnTo>
                  <a:pt x="452" y="1502"/>
                </a:lnTo>
                <a:lnTo>
                  <a:pt x="452" y="1502"/>
                </a:lnTo>
                <a:lnTo>
                  <a:pt x="451" y="1489"/>
                </a:lnTo>
                <a:lnTo>
                  <a:pt x="451" y="1479"/>
                </a:lnTo>
                <a:lnTo>
                  <a:pt x="451" y="1476"/>
                </a:lnTo>
                <a:lnTo>
                  <a:pt x="452" y="1475"/>
                </a:lnTo>
                <a:lnTo>
                  <a:pt x="452" y="1475"/>
                </a:lnTo>
                <a:close/>
                <a:moveTo>
                  <a:pt x="508" y="1475"/>
                </a:moveTo>
                <a:lnTo>
                  <a:pt x="508" y="1475"/>
                </a:lnTo>
                <a:lnTo>
                  <a:pt x="470" y="1450"/>
                </a:lnTo>
                <a:lnTo>
                  <a:pt x="434" y="1425"/>
                </a:lnTo>
                <a:lnTo>
                  <a:pt x="434" y="1425"/>
                </a:lnTo>
                <a:lnTo>
                  <a:pt x="432" y="1417"/>
                </a:lnTo>
                <a:lnTo>
                  <a:pt x="430" y="1407"/>
                </a:lnTo>
                <a:lnTo>
                  <a:pt x="430" y="1407"/>
                </a:lnTo>
                <a:lnTo>
                  <a:pt x="434" y="1376"/>
                </a:lnTo>
                <a:lnTo>
                  <a:pt x="434" y="1376"/>
                </a:lnTo>
                <a:lnTo>
                  <a:pt x="456" y="1368"/>
                </a:lnTo>
                <a:lnTo>
                  <a:pt x="479" y="1361"/>
                </a:lnTo>
                <a:lnTo>
                  <a:pt x="479" y="1361"/>
                </a:lnTo>
                <a:lnTo>
                  <a:pt x="483" y="1361"/>
                </a:lnTo>
                <a:lnTo>
                  <a:pt x="490" y="1365"/>
                </a:lnTo>
                <a:lnTo>
                  <a:pt x="496" y="1369"/>
                </a:lnTo>
                <a:lnTo>
                  <a:pt x="502" y="1376"/>
                </a:lnTo>
                <a:lnTo>
                  <a:pt x="502" y="1376"/>
                </a:lnTo>
                <a:lnTo>
                  <a:pt x="503" y="1382"/>
                </a:lnTo>
                <a:lnTo>
                  <a:pt x="506" y="1394"/>
                </a:lnTo>
                <a:lnTo>
                  <a:pt x="508" y="1428"/>
                </a:lnTo>
                <a:lnTo>
                  <a:pt x="510" y="1461"/>
                </a:lnTo>
                <a:lnTo>
                  <a:pt x="508" y="1475"/>
                </a:lnTo>
                <a:lnTo>
                  <a:pt x="508" y="1475"/>
                </a:lnTo>
                <a:close/>
                <a:moveTo>
                  <a:pt x="167" y="1364"/>
                </a:moveTo>
                <a:lnTo>
                  <a:pt x="192" y="1364"/>
                </a:lnTo>
                <a:lnTo>
                  <a:pt x="192" y="1453"/>
                </a:lnTo>
                <a:lnTo>
                  <a:pt x="175" y="1417"/>
                </a:lnTo>
                <a:lnTo>
                  <a:pt x="175" y="1389"/>
                </a:lnTo>
                <a:lnTo>
                  <a:pt x="163" y="1389"/>
                </a:lnTo>
                <a:lnTo>
                  <a:pt x="167" y="13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87EF80FA-F976-4DA1-B746-7A73FC42C86B}"/>
              </a:ext>
            </a:extLst>
          </p:cNvPr>
          <p:cNvSpPr>
            <a:spLocks/>
          </p:cNvSpPr>
          <p:nvPr/>
        </p:nvSpPr>
        <p:spPr bwMode="auto">
          <a:xfrm>
            <a:off x="6480809" y="2666232"/>
            <a:ext cx="641752" cy="1744904"/>
          </a:xfrm>
          <a:custGeom>
            <a:avLst/>
            <a:gdLst>
              <a:gd name="T0" fmla="*/ 138 w 427"/>
              <a:gd name="T1" fmla="*/ 68 h 1161"/>
              <a:gd name="T2" fmla="*/ 131 w 427"/>
              <a:gd name="T3" fmla="*/ 85 h 1161"/>
              <a:gd name="T4" fmla="*/ 136 w 427"/>
              <a:gd name="T5" fmla="*/ 117 h 1161"/>
              <a:gd name="T6" fmla="*/ 138 w 427"/>
              <a:gd name="T7" fmla="*/ 162 h 1161"/>
              <a:gd name="T8" fmla="*/ 159 w 427"/>
              <a:gd name="T9" fmla="*/ 167 h 1161"/>
              <a:gd name="T10" fmla="*/ 91 w 427"/>
              <a:gd name="T11" fmla="*/ 180 h 1161"/>
              <a:gd name="T12" fmla="*/ 67 w 427"/>
              <a:gd name="T13" fmla="*/ 209 h 1161"/>
              <a:gd name="T14" fmla="*/ 29 w 427"/>
              <a:gd name="T15" fmla="*/ 345 h 1161"/>
              <a:gd name="T16" fmla="*/ 16 w 427"/>
              <a:gd name="T17" fmla="*/ 399 h 1161"/>
              <a:gd name="T18" fmla="*/ 18 w 427"/>
              <a:gd name="T19" fmla="*/ 450 h 1161"/>
              <a:gd name="T20" fmla="*/ 39 w 427"/>
              <a:gd name="T21" fmla="*/ 455 h 1161"/>
              <a:gd name="T22" fmla="*/ 40 w 427"/>
              <a:gd name="T23" fmla="*/ 540 h 1161"/>
              <a:gd name="T24" fmla="*/ 37 w 427"/>
              <a:gd name="T25" fmla="*/ 575 h 1161"/>
              <a:gd name="T26" fmla="*/ 29 w 427"/>
              <a:gd name="T27" fmla="*/ 638 h 1161"/>
              <a:gd name="T28" fmla="*/ 44 w 427"/>
              <a:gd name="T29" fmla="*/ 727 h 1161"/>
              <a:gd name="T30" fmla="*/ 59 w 427"/>
              <a:gd name="T31" fmla="*/ 750 h 1161"/>
              <a:gd name="T32" fmla="*/ 55 w 427"/>
              <a:gd name="T33" fmla="*/ 795 h 1161"/>
              <a:gd name="T34" fmla="*/ 35 w 427"/>
              <a:gd name="T35" fmla="*/ 805 h 1161"/>
              <a:gd name="T36" fmla="*/ 34 w 427"/>
              <a:gd name="T37" fmla="*/ 858 h 1161"/>
              <a:gd name="T38" fmla="*/ 18 w 427"/>
              <a:gd name="T39" fmla="*/ 878 h 1161"/>
              <a:gd name="T40" fmla="*/ 12 w 427"/>
              <a:gd name="T41" fmla="*/ 936 h 1161"/>
              <a:gd name="T42" fmla="*/ 5 w 427"/>
              <a:gd name="T43" fmla="*/ 988 h 1161"/>
              <a:gd name="T44" fmla="*/ 0 w 427"/>
              <a:gd name="T45" fmla="*/ 1011 h 1161"/>
              <a:gd name="T46" fmla="*/ 10 w 427"/>
              <a:gd name="T47" fmla="*/ 1021 h 1161"/>
              <a:gd name="T48" fmla="*/ 18 w 427"/>
              <a:gd name="T49" fmla="*/ 1105 h 1161"/>
              <a:gd name="T50" fmla="*/ 34 w 427"/>
              <a:gd name="T51" fmla="*/ 1145 h 1161"/>
              <a:gd name="T52" fmla="*/ 76 w 427"/>
              <a:gd name="T53" fmla="*/ 1157 h 1161"/>
              <a:gd name="T54" fmla="*/ 91 w 427"/>
              <a:gd name="T55" fmla="*/ 1103 h 1161"/>
              <a:gd name="T56" fmla="*/ 128 w 427"/>
              <a:gd name="T57" fmla="*/ 1109 h 1161"/>
              <a:gd name="T58" fmla="*/ 180 w 427"/>
              <a:gd name="T59" fmla="*/ 1103 h 1161"/>
              <a:gd name="T60" fmla="*/ 205 w 427"/>
              <a:gd name="T61" fmla="*/ 1136 h 1161"/>
              <a:gd name="T62" fmla="*/ 253 w 427"/>
              <a:gd name="T63" fmla="*/ 1140 h 1161"/>
              <a:gd name="T64" fmla="*/ 295 w 427"/>
              <a:gd name="T65" fmla="*/ 1113 h 1161"/>
              <a:gd name="T66" fmla="*/ 392 w 427"/>
              <a:gd name="T67" fmla="*/ 1127 h 1161"/>
              <a:gd name="T68" fmla="*/ 401 w 427"/>
              <a:gd name="T69" fmla="*/ 1157 h 1161"/>
              <a:gd name="T70" fmla="*/ 421 w 427"/>
              <a:gd name="T71" fmla="*/ 1156 h 1161"/>
              <a:gd name="T72" fmla="*/ 427 w 427"/>
              <a:gd name="T73" fmla="*/ 1055 h 1161"/>
              <a:gd name="T74" fmla="*/ 416 w 427"/>
              <a:gd name="T75" fmla="*/ 1030 h 1161"/>
              <a:gd name="T76" fmla="*/ 421 w 427"/>
              <a:gd name="T77" fmla="*/ 995 h 1161"/>
              <a:gd name="T78" fmla="*/ 421 w 427"/>
              <a:gd name="T79" fmla="*/ 967 h 1161"/>
              <a:gd name="T80" fmla="*/ 410 w 427"/>
              <a:gd name="T81" fmla="*/ 946 h 1161"/>
              <a:gd name="T82" fmla="*/ 413 w 427"/>
              <a:gd name="T83" fmla="*/ 894 h 1161"/>
              <a:gd name="T84" fmla="*/ 408 w 427"/>
              <a:gd name="T85" fmla="*/ 702 h 1161"/>
              <a:gd name="T86" fmla="*/ 404 w 427"/>
              <a:gd name="T87" fmla="*/ 605 h 1161"/>
              <a:gd name="T88" fmla="*/ 369 w 427"/>
              <a:gd name="T89" fmla="*/ 586 h 1161"/>
              <a:gd name="T90" fmla="*/ 358 w 427"/>
              <a:gd name="T91" fmla="*/ 523 h 1161"/>
              <a:gd name="T92" fmla="*/ 342 w 427"/>
              <a:gd name="T93" fmla="*/ 476 h 1161"/>
              <a:gd name="T94" fmla="*/ 374 w 427"/>
              <a:gd name="T95" fmla="*/ 470 h 1161"/>
              <a:gd name="T96" fmla="*/ 375 w 427"/>
              <a:gd name="T97" fmla="*/ 332 h 1161"/>
              <a:gd name="T98" fmla="*/ 320 w 427"/>
              <a:gd name="T99" fmla="*/ 188 h 1161"/>
              <a:gd name="T100" fmla="*/ 265 w 427"/>
              <a:gd name="T101" fmla="*/ 166 h 1161"/>
              <a:gd name="T102" fmla="*/ 256 w 427"/>
              <a:gd name="T103" fmla="*/ 146 h 1161"/>
              <a:gd name="T104" fmla="*/ 264 w 427"/>
              <a:gd name="T105" fmla="*/ 120 h 1161"/>
              <a:gd name="T106" fmla="*/ 277 w 427"/>
              <a:gd name="T107" fmla="*/ 93 h 1161"/>
              <a:gd name="T108" fmla="*/ 285 w 427"/>
              <a:gd name="T109" fmla="*/ 60 h 1161"/>
              <a:gd name="T110" fmla="*/ 269 w 427"/>
              <a:gd name="T111" fmla="*/ 15 h 1161"/>
              <a:gd name="T112" fmla="*/ 216 w 427"/>
              <a:gd name="T113" fmla="*/ 1 h 1161"/>
              <a:gd name="T114" fmla="*/ 175 w 427"/>
              <a:gd name="T115" fmla="*/ 5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7" h="1161">
                <a:moveTo>
                  <a:pt x="175" y="5"/>
                </a:moveTo>
                <a:lnTo>
                  <a:pt x="144" y="47"/>
                </a:lnTo>
                <a:lnTo>
                  <a:pt x="144" y="47"/>
                </a:lnTo>
                <a:lnTo>
                  <a:pt x="142" y="53"/>
                </a:lnTo>
                <a:lnTo>
                  <a:pt x="138" y="68"/>
                </a:lnTo>
                <a:lnTo>
                  <a:pt x="138" y="68"/>
                </a:lnTo>
                <a:lnTo>
                  <a:pt x="135" y="73"/>
                </a:lnTo>
                <a:lnTo>
                  <a:pt x="132" y="77"/>
                </a:lnTo>
                <a:lnTo>
                  <a:pt x="131" y="81"/>
                </a:lnTo>
                <a:lnTo>
                  <a:pt x="131" y="85"/>
                </a:lnTo>
                <a:lnTo>
                  <a:pt x="132" y="91"/>
                </a:lnTo>
                <a:lnTo>
                  <a:pt x="133" y="99"/>
                </a:lnTo>
                <a:lnTo>
                  <a:pt x="133" y="99"/>
                </a:lnTo>
                <a:lnTo>
                  <a:pt x="135" y="108"/>
                </a:lnTo>
                <a:lnTo>
                  <a:pt x="136" y="117"/>
                </a:lnTo>
                <a:lnTo>
                  <a:pt x="135" y="136"/>
                </a:lnTo>
                <a:lnTo>
                  <a:pt x="135" y="151"/>
                </a:lnTo>
                <a:lnTo>
                  <a:pt x="136" y="158"/>
                </a:lnTo>
                <a:lnTo>
                  <a:pt x="138" y="162"/>
                </a:lnTo>
                <a:lnTo>
                  <a:pt x="138" y="162"/>
                </a:lnTo>
                <a:lnTo>
                  <a:pt x="142" y="164"/>
                </a:lnTo>
                <a:lnTo>
                  <a:pt x="145" y="166"/>
                </a:lnTo>
                <a:lnTo>
                  <a:pt x="153" y="168"/>
                </a:lnTo>
                <a:lnTo>
                  <a:pt x="157" y="167"/>
                </a:lnTo>
                <a:lnTo>
                  <a:pt x="159" y="167"/>
                </a:lnTo>
                <a:lnTo>
                  <a:pt x="159" y="167"/>
                </a:lnTo>
                <a:lnTo>
                  <a:pt x="148" y="168"/>
                </a:lnTo>
                <a:lnTo>
                  <a:pt x="120" y="174"/>
                </a:lnTo>
                <a:lnTo>
                  <a:pt x="104" y="176"/>
                </a:lnTo>
                <a:lnTo>
                  <a:pt x="91" y="180"/>
                </a:lnTo>
                <a:lnTo>
                  <a:pt x="81" y="184"/>
                </a:lnTo>
                <a:lnTo>
                  <a:pt x="77" y="187"/>
                </a:lnTo>
                <a:lnTo>
                  <a:pt x="76" y="188"/>
                </a:lnTo>
                <a:lnTo>
                  <a:pt x="76" y="188"/>
                </a:lnTo>
                <a:lnTo>
                  <a:pt x="67" y="209"/>
                </a:lnTo>
                <a:lnTo>
                  <a:pt x="54" y="246"/>
                </a:lnTo>
                <a:lnTo>
                  <a:pt x="40" y="282"/>
                </a:lnTo>
                <a:lnTo>
                  <a:pt x="34" y="303"/>
                </a:lnTo>
                <a:lnTo>
                  <a:pt x="34" y="303"/>
                </a:lnTo>
                <a:lnTo>
                  <a:pt x="29" y="345"/>
                </a:lnTo>
                <a:lnTo>
                  <a:pt x="23" y="372"/>
                </a:lnTo>
                <a:lnTo>
                  <a:pt x="21" y="384"/>
                </a:lnTo>
                <a:lnTo>
                  <a:pt x="18" y="392"/>
                </a:lnTo>
                <a:lnTo>
                  <a:pt x="18" y="392"/>
                </a:lnTo>
                <a:lnTo>
                  <a:pt x="16" y="399"/>
                </a:lnTo>
                <a:lnTo>
                  <a:pt x="14" y="406"/>
                </a:lnTo>
                <a:lnTo>
                  <a:pt x="14" y="425"/>
                </a:lnTo>
                <a:lnTo>
                  <a:pt x="16" y="440"/>
                </a:lnTo>
                <a:lnTo>
                  <a:pt x="17" y="446"/>
                </a:lnTo>
                <a:lnTo>
                  <a:pt x="18" y="450"/>
                </a:lnTo>
                <a:lnTo>
                  <a:pt x="18" y="450"/>
                </a:lnTo>
                <a:lnTo>
                  <a:pt x="21" y="452"/>
                </a:lnTo>
                <a:lnTo>
                  <a:pt x="23" y="453"/>
                </a:lnTo>
                <a:lnTo>
                  <a:pt x="31" y="455"/>
                </a:lnTo>
                <a:lnTo>
                  <a:pt x="39" y="455"/>
                </a:lnTo>
                <a:lnTo>
                  <a:pt x="50" y="528"/>
                </a:lnTo>
                <a:lnTo>
                  <a:pt x="50" y="528"/>
                </a:lnTo>
                <a:lnTo>
                  <a:pt x="48" y="529"/>
                </a:lnTo>
                <a:lnTo>
                  <a:pt x="44" y="533"/>
                </a:lnTo>
                <a:lnTo>
                  <a:pt x="40" y="540"/>
                </a:lnTo>
                <a:lnTo>
                  <a:pt x="39" y="544"/>
                </a:lnTo>
                <a:lnTo>
                  <a:pt x="39" y="549"/>
                </a:lnTo>
                <a:lnTo>
                  <a:pt x="39" y="549"/>
                </a:lnTo>
                <a:lnTo>
                  <a:pt x="39" y="562"/>
                </a:lnTo>
                <a:lnTo>
                  <a:pt x="37" y="575"/>
                </a:lnTo>
                <a:lnTo>
                  <a:pt x="34" y="591"/>
                </a:lnTo>
                <a:lnTo>
                  <a:pt x="18" y="596"/>
                </a:lnTo>
                <a:lnTo>
                  <a:pt x="18" y="596"/>
                </a:lnTo>
                <a:lnTo>
                  <a:pt x="25" y="620"/>
                </a:lnTo>
                <a:lnTo>
                  <a:pt x="29" y="638"/>
                </a:lnTo>
                <a:lnTo>
                  <a:pt x="31" y="644"/>
                </a:lnTo>
                <a:lnTo>
                  <a:pt x="34" y="648"/>
                </a:lnTo>
                <a:lnTo>
                  <a:pt x="44" y="659"/>
                </a:lnTo>
                <a:lnTo>
                  <a:pt x="44" y="727"/>
                </a:lnTo>
                <a:lnTo>
                  <a:pt x="44" y="727"/>
                </a:lnTo>
                <a:lnTo>
                  <a:pt x="46" y="729"/>
                </a:lnTo>
                <a:lnTo>
                  <a:pt x="47" y="732"/>
                </a:lnTo>
                <a:lnTo>
                  <a:pt x="52" y="740"/>
                </a:lnTo>
                <a:lnTo>
                  <a:pt x="57" y="748"/>
                </a:lnTo>
                <a:lnTo>
                  <a:pt x="59" y="750"/>
                </a:lnTo>
                <a:lnTo>
                  <a:pt x="60" y="753"/>
                </a:lnTo>
                <a:lnTo>
                  <a:pt x="60" y="753"/>
                </a:lnTo>
                <a:lnTo>
                  <a:pt x="57" y="775"/>
                </a:lnTo>
                <a:lnTo>
                  <a:pt x="55" y="795"/>
                </a:lnTo>
                <a:lnTo>
                  <a:pt x="55" y="795"/>
                </a:lnTo>
                <a:lnTo>
                  <a:pt x="52" y="795"/>
                </a:lnTo>
                <a:lnTo>
                  <a:pt x="44" y="796"/>
                </a:lnTo>
                <a:lnTo>
                  <a:pt x="42" y="797"/>
                </a:lnTo>
                <a:lnTo>
                  <a:pt x="38" y="801"/>
                </a:lnTo>
                <a:lnTo>
                  <a:pt x="35" y="805"/>
                </a:lnTo>
                <a:lnTo>
                  <a:pt x="34" y="810"/>
                </a:lnTo>
                <a:lnTo>
                  <a:pt x="34" y="810"/>
                </a:lnTo>
                <a:lnTo>
                  <a:pt x="33" y="825"/>
                </a:lnTo>
                <a:lnTo>
                  <a:pt x="34" y="841"/>
                </a:lnTo>
                <a:lnTo>
                  <a:pt x="34" y="858"/>
                </a:lnTo>
                <a:lnTo>
                  <a:pt x="34" y="858"/>
                </a:lnTo>
                <a:lnTo>
                  <a:pt x="33" y="858"/>
                </a:lnTo>
                <a:lnTo>
                  <a:pt x="30" y="860"/>
                </a:lnTo>
                <a:lnTo>
                  <a:pt x="25" y="865"/>
                </a:lnTo>
                <a:lnTo>
                  <a:pt x="18" y="878"/>
                </a:lnTo>
                <a:lnTo>
                  <a:pt x="18" y="878"/>
                </a:lnTo>
                <a:lnTo>
                  <a:pt x="16" y="889"/>
                </a:lnTo>
                <a:lnTo>
                  <a:pt x="13" y="903"/>
                </a:lnTo>
                <a:lnTo>
                  <a:pt x="12" y="920"/>
                </a:lnTo>
                <a:lnTo>
                  <a:pt x="12" y="936"/>
                </a:lnTo>
                <a:lnTo>
                  <a:pt x="13" y="966"/>
                </a:lnTo>
                <a:lnTo>
                  <a:pt x="13" y="978"/>
                </a:lnTo>
                <a:lnTo>
                  <a:pt x="13" y="978"/>
                </a:lnTo>
                <a:lnTo>
                  <a:pt x="8" y="983"/>
                </a:lnTo>
                <a:lnTo>
                  <a:pt x="5" y="988"/>
                </a:lnTo>
                <a:lnTo>
                  <a:pt x="3" y="994"/>
                </a:lnTo>
                <a:lnTo>
                  <a:pt x="3" y="994"/>
                </a:lnTo>
                <a:lnTo>
                  <a:pt x="1" y="999"/>
                </a:lnTo>
                <a:lnTo>
                  <a:pt x="0" y="1004"/>
                </a:lnTo>
                <a:lnTo>
                  <a:pt x="0" y="1011"/>
                </a:lnTo>
                <a:lnTo>
                  <a:pt x="0" y="1013"/>
                </a:lnTo>
                <a:lnTo>
                  <a:pt x="3" y="1014"/>
                </a:lnTo>
                <a:lnTo>
                  <a:pt x="3" y="1014"/>
                </a:lnTo>
                <a:lnTo>
                  <a:pt x="6" y="1017"/>
                </a:lnTo>
                <a:lnTo>
                  <a:pt x="10" y="1021"/>
                </a:lnTo>
                <a:lnTo>
                  <a:pt x="13" y="1025"/>
                </a:lnTo>
                <a:lnTo>
                  <a:pt x="13" y="1025"/>
                </a:lnTo>
                <a:lnTo>
                  <a:pt x="13" y="1043"/>
                </a:lnTo>
                <a:lnTo>
                  <a:pt x="16" y="1082"/>
                </a:lnTo>
                <a:lnTo>
                  <a:pt x="18" y="1105"/>
                </a:lnTo>
                <a:lnTo>
                  <a:pt x="22" y="1123"/>
                </a:lnTo>
                <a:lnTo>
                  <a:pt x="25" y="1132"/>
                </a:lnTo>
                <a:lnTo>
                  <a:pt x="27" y="1139"/>
                </a:lnTo>
                <a:lnTo>
                  <a:pt x="30" y="1143"/>
                </a:lnTo>
                <a:lnTo>
                  <a:pt x="34" y="1145"/>
                </a:lnTo>
                <a:lnTo>
                  <a:pt x="34" y="1145"/>
                </a:lnTo>
                <a:lnTo>
                  <a:pt x="56" y="1152"/>
                </a:lnTo>
                <a:lnTo>
                  <a:pt x="71" y="1156"/>
                </a:lnTo>
                <a:lnTo>
                  <a:pt x="71" y="1156"/>
                </a:lnTo>
                <a:lnTo>
                  <a:pt x="76" y="1157"/>
                </a:lnTo>
                <a:lnTo>
                  <a:pt x="80" y="1160"/>
                </a:lnTo>
                <a:lnTo>
                  <a:pt x="80" y="1160"/>
                </a:lnTo>
                <a:lnTo>
                  <a:pt x="80" y="1160"/>
                </a:lnTo>
                <a:lnTo>
                  <a:pt x="81" y="1156"/>
                </a:lnTo>
                <a:lnTo>
                  <a:pt x="91" y="1103"/>
                </a:lnTo>
                <a:lnTo>
                  <a:pt x="112" y="1109"/>
                </a:lnTo>
                <a:lnTo>
                  <a:pt x="112" y="1109"/>
                </a:lnTo>
                <a:lnTo>
                  <a:pt x="119" y="1109"/>
                </a:lnTo>
                <a:lnTo>
                  <a:pt x="123" y="1110"/>
                </a:lnTo>
                <a:lnTo>
                  <a:pt x="128" y="1109"/>
                </a:lnTo>
                <a:lnTo>
                  <a:pt x="128" y="1109"/>
                </a:lnTo>
                <a:lnTo>
                  <a:pt x="138" y="1107"/>
                </a:lnTo>
                <a:lnTo>
                  <a:pt x="157" y="1106"/>
                </a:lnTo>
                <a:lnTo>
                  <a:pt x="180" y="1103"/>
                </a:lnTo>
                <a:lnTo>
                  <a:pt x="180" y="1103"/>
                </a:lnTo>
                <a:lnTo>
                  <a:pt x="189" y="1118"/>
                </a:lnTo>
                <a:lnTo>
                  <a:pt x="196" y="1128"/>
                </a:lnTo>
                <a:lnTo>
                  <a:pt x="201" y="1135"/>
                </a:lnTo>
                <a:lnTo>
                  <a:pt x="201" y="1135"/>
                </a:lnTo>
                <a:lnTo>
                  <a:pt x="205" y="1136"/>
                </a:lnTo>
                <a:lnTo>
                  <a:pt x="210" y="1137"/>
                </a:lnTo>
                <a:lnTo>
                  <a:pt x="227" y="1139"/>
                </a:lnTo>
                <a:lnTo>
                  <a:pt x="243" y="1140"/>
                </a:lnTo>
                <a:lnTo>
                  <a:pt x="253" y="1140"/>
                </a:lnTo>
                <a:lnTo>
                  <a:pt x="253" y="1140"/>
                </a:lnTo>
                <a:lnTo>
                  <a:pt x="261" y="1136"/>
                </a:lnTo>
                <a:lnTo>
                  <a:pt x="273" y="1127"/>
                </a:lnTo>
                <a:lnTo>
                  <a:pt x="290" y="1114"/>
                </a:lnTo>
                <a:lnTo>
                  <a:pt x="290" y="1114"/>
                </a:lnTo>
                <a:lnTo>
                  <a:pt x="295" y="1113"/>
                </a:lnTo>
                <a:lnTo>
                  <a:pt x="302" y="1110"/>
                </a:lnTo>
                <a:lnTo>
                  <a:pt x="311" y="1109"/>
                </a:lnTo>
                <a:lnTo>
                  <a:pt x="389" y="1109"/>
                </a:lnTo>
                <a:lnTo>
                  <a:pt x="389" y="1109"/>
                </a:lnTo>
                <a:lnTo>
                  <a:pt x="392" y="1127"/>
                </a:lnTo>
                <a:lnTo>
                  <a:pt x="395" y="1150"/>
                </a:lnTo>
                <a:lnTo>
                  <a:pt x="395" y="1150"/>
                </a:lnTo>
                <a:lnTo>
                  <a:pt x="396" y="1153"/>
                </a:lnTo>
                <a:lnTo>
                  <a:pt x="397" y="1156"/>
                </a:lnTo>
                <a:lnTo>
                  <a:pt x="401" y="1157"/>
                </a:lnTo>
                <a:lnTo>
                  <a:pt x="405" y="1160"/>
                </a:lnTo>
                <a:lnTo>
                  <a:pt x="409" y="1161"/>
                </a:lnTo>
                <a:lnTo>
                  <a:pt x="413" y="1161"/>
                </a:lnTo>
                <a:lnTo>
                  <a:pt x="417" y="1160"/>
                </a:lnTo>
                <a:lnTo>
                  <a:pt x="421" y="1156"/>
                </a:lnTo>
                <a:lnTo>
                  <a:pt x="421" y="1156"/>
                </a:lnTo>
                <a:lnTo>
                  <a:pt x="423" y="1148"/>
                </a:lnTo>
                <a:lnTo>
                  <a:pt x="425" y="1132"/>
                </a:lnTo>
                <a:lnTo>
                  <a:pt x="427" y="1093"/>
                </a:lnTo>
                <a:lnTo>
                  <a:pt x="427" y="1055"/>
                </a:lnTo>
                <a:lnTo>
                  <a:pt x="426" y="1035"/>
                </a:lnTo>
                <a:lnTo>
                  <a:pt x="426" y="1035"/>
                </a:lnTo>
                <a:lnTo>
                  <a:pt x="423" y="1033"/>
                </a:lnTo>
                <a:lnTo>
                  <a:pt x="421" y="1030"/>
                </a:lnTo>
                <a:lnTo>
                  <a:pt x="416" y="1030"/>
                </a:lnTo>
                <a:lnTo>
                  <a:pt x="410" y="1004"/>
                </a:lnTo>
                <a:lnTo>
                  <a:pt x="410" y="1004"/>
                </a:lnTo>
                <a:lnTo>
                  <a:pt x="416" y="1000"/>
                </a:lnTo>
                <a:lnTo>
                  <a:pt x="419" y="997"/>
                </a:lnTo>
                <a:lnTo>
                  <a:pt x="421" y="995"/>
                </a:lnTo>
                <a:lnTo>
                  <a:pt x="421" y="994"/>
                </a:lnTo>
                <a:lnTo>
                  <a:pt x="421" y="994"/>
                </a:lnTo>
                <a:lnTo>
                  <a:pt x="421" y="987"/>
                </a:lnTo>
                <a:lnTo>
                  <a:pt x="421" y="978"/>
                </a:lnTo>
                <a:lnTo>
                  <a:pt x="421" y="967"/>
                </a:lnTo>
                <a:lnTo>
                  <a:pt x="421" y="962"/>
                </a:lnTo>
                <a:lnTo>
                  <a:pt x="421" y="962"/>
                </a:lnTo>
                <a:lnTo>
                  <a:pt x="416" y="953"/>
                </a:lnTo>
                <a:lnTo>
                  <a:pt x="410" y="946"/>
                </a:lnTo>
                <a:lnTo>
                  <a:pt x="410" y="946"/>
                </a:lnTo>
                <a:lnTo>
                  <a:pt x="413" y="926"/>
                </a:lnTo>
                <a:lnTo>
                  <a:pt x="416" y="910"/>
                </a:lnTo>
                <a:lnTo>
                  <a:pt x="416" y="899"/>
                </a:lnTo>
                <a:lnTo>
                  <a:pt x="416" y="899"/>
                </a:lnTo>
                <a:lnTo>
                  <a:pt x="413" y="894"/>
                </a:lnTo>
                <a:lnTo>
                  <a:pt x="410" y="889"/>
                </a:lnTo>
                <a:lnTo>
                  <a:pt x="405" y="884"/>
                </a:lnTo>
                <a:lnTo>
                  <a:pt x="405" y="758"/>
                </a:lnTo>
                <a:lnTo>
                  <a:pt x="405" y="758"/>
                </a:lnTo>
                <a:lnTo>
                  <a:pt x="408" y="702"/>
                </a:lnTo>
                <a:lnTo>
                  <a:pt x="410" y="633"/>
                </a:lnTo>
                <a:lnTo>
                  <a:pt x="410" y="633"/>
                </a:lnTo>
                <a:lnTo>
                  <a:pt x="410" y="626"/>
                </a:lnTo>
                <a:lnTo>
                  <a:pt x="408" y="620"/>
                </a:lnTo>
                <a:lnTo>
                  <a:pt x="404" y="605"/>
                </a:lnTo>
                <a:lnTo>
                  <a:pt x="399" y="596"/>
                </a:lnTo>
                <a:lnTo>
                  <a:pt x="395" y="591"/>
                </a:lnTo>
                <a:lnTo>
                  <a:pt x="395" y="591"/>
                </a:lnTo>
                <a:lnTo>
                  <a:pt x="380" y="588"/>
                </a:lnTo>
                <a:lnTo>
                  <a:pt x="369" y="586"/>
                </a:lnTo>
                <a:lnTo>
                  <a:pt x="369" y="586"/>
                </a:lnTo>
                <a:lnTo>
                  <a:pt x="365" y="559"/>
                </a:lnTo>
                <a:lnTo>
                  <a:pt x="362" y="538"/>
                </a:lnTo>
                <a:lnTo>
                  <a:pt x="358" y="523"/>
                </a:lnTo>
                <a:lnTo>
                  <a:pt x="358" y="523"/>
                </a:lnTo>
                <a:lnTo>
                  <a:pt x="353" y="510"/>
                </a:lnTo>
                <a:lnTo>
                  <a:pt x="346" y="494"/>
                </a:lnTo>
                <a:lnTo>
                  <a:pt x="337" y="476"/>
                </a:lnTo>
                <a:lnTo>
                  <a:pt x="337" y="476"/>
                </a:lnTo>
                <a:lnTo>
                  <a:pt x="342" y="476"/>
                </a:lnTo>
                <a:lnTo>
                  <a:pt x="354" y="477"/>
                </a:lnTo>
                <a:lnTo>
                  <a:pt x="366" y="476"/>
                </a:lnTo>
                <a:lnTo>
                  <a:pt x="371" y="473"/>
                </a:lnTo>
                <a:lnTo>
                  <a:pt x="374" y="470"/>
                </a:lnTo>
                <a:lnTo>
                  <a:pt x="374" y="470"/>
                </a:lnTo>
                <a:lnTo>
                  <a:pt x="375" y="463"/>
                </a:lnTo>
                <a:lnTo>
                  <a:pt x="376" y="447"/>
                </a:lnTo>
                <a:lnTo>
                  <a:pt x="376" y="401"/>
                </a:lnTo>
                <a:lnTo>
                  <a:pt x="376" y="353"/>
                </a:lnTo>
                <a:lnTo>
                  <a:pt x="375" y="332"/>
                </a:lnTo>
                <a:lnTo>
                  <a:pt x="374" y="319"/>
                </a:lnTo>
                <a:lnTo>
                  <a:pt x="374" y="319"/>
                </a:lnTo>
                <a:lnTo>
                  <a:pt x="358" y="204"/>
                </a:lnTo>
                <a:lnTo>
                  <a:pt x="358" y="204"/>
                </a:lnTo>
                <a:lnTo>
                  <a:pt x="320" y="188"/>
                </a:lnTo>
                <a:lnTo>
                  <a:pt x="294" y="178"/>
                </a:lnTo>
                <a:lnTo>
                  <a:pt x="280" y="172"/>
                </a:lnTo>
                <a:lnTo>
                  <a:pt x="280" y="172"/>
                </a:lnTo>
                <a:lnTo>
                  <a:pt x="273" y="170"/>
                </a:lnTo>
                <a:lnTo>
                  <a:pt x="265" y="166"/>
                </a:lnTo>
                <a:lnTo>
                  <a:pt x="256" y="161"/>
                </a:lnTo>
                <a:lnTo>
                  <a:pt x="253" y="158"/>
                </a:lnTo>
                <a:lnTo>
                  <a:pt x="253" y="157"/>
                </a:lnTo>
                <a:lnTo>
                  <a:pt x="253" y="157"/>
                </a:lnTo>
                <a:lnTo>
                  <a:pt x="256" y="146"/>
                </a:lnTo>
                <a:lnTo>
                  <a:pt x="259" y="136"/>
                </a:lnTo>
                <a:lnTo>
                  <a:pt x="259" y="136"/>
                </a:lnTo>
                <a:lnTo>
                  <a:pt x="260" y="129"/>
                </a:lnTo>
                <a:lnTo>
                  <a:pt x="264" y="120"/>
                </a:lnTo>
                <a:lnTo>
                  <a:pt x="264" y="120"/>
                </a:lnTo>
                <a:lnTo>
                  <a:pt x="270" y="111"/>
                </a:lnTo>
                <a:lnTo>
                  <a:pt x="273" y="106"/>
                </a:lnTo>
                <a:lnTo>
                  <a:pt x="274" y="99"/>
                </a:lnTo>
                <a:lnTo>
                  <a:pt x="274" y="99"/>
                </a:lnTo>
                <a:lnTo>
                  <a:pt x="277" y="93"/>
                </a:lnTo>
                <a:lnTo>
                  <a:pt x="280" y="87"/>
                </a:lnTo>
                <a:lnTo>
                  <a:pt x="282" y="79"/>
                </a:lnTo>
                <a:lnTo>
                  <a:pt x="285" y="68"/>
                </a:lnTo>
                <a:lnTo>
                  <a:pt x="285" y="68"/>
                </a:lnTo>
                <a:lnTo>
                  <a:pt x="285" y="60"/>
                </a:lnTo>
                <a:lnTo>
                  <a:pt x="284" y="52"/>
                </a:lnTo>
                <a:lnTo>
                  <a:pt x="278" y="35"/>
                </a:lnTo>
                <a:lnTo>
                  <a:pt x="273" y="22"/>
                </a:lnTo>
                <a:lnTo>
                  <a:pt x="269" y="15"/>
                </a:lnTo>
                <a:lnTo>
                  <a:pt x="269" y="15"/>
                </a:lnTo>
                <a:lnTo>
                  <a:pt x="264" y="13"/>
                </a:lnTo>
                <a:lnTo>
                  <a:pt x="255" y="10"/>
                </a:lnTo>
                <a:lnTo>
                  <a:pt x="233" y="5"/>
                </a:lnTo>
                <a:lnTo>
                  <a:pt x="233" y="5"/>
                </a:lnTo>
                <a:lnTo>
                  <a:pt x="216" y="1"/>
                </a:lnTo>
                <a:lnTo>
                  <a:pt x="210" y="0"/>
                </a:lnTo>
                <a:lnTo>
                  <a:pt x="206" y="0"/>
                </a:lnTo>
                <a:lnTo>
                  <a:pt x="206" y="0"/>
                </a:lnTo>
                <a:lnTo>
                  <a:pt x="189" y="2"/>
                </a:lnTo>
                <a:lnTo>
                  <a:pt x="175" y="5"/>
                </a:lnTo>
                <a:lnTo>
                  <a:pt x="175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020C8388-14D7-4B90-9FBF-0F5832AE85C4}"/>
              </a:ext>
            </a:extLst>
          </p:cNvPr>
          <p:cNvSpPr>
            <a:spLocks noEditPoints="1"/>
          </p:cNvSpPr>
          <p:nvPr/>
        </p:nvSpPr>
        <p:spPr bwMode="auto">
          <a:xfrm>
            <a:off x="8407053" y="2780379"/>
            <a:ext cx="670880" cy="1625594"/>
          </a:xfrm>
          <a:custGeom>
            <a:avLst/>
            <a:gdLst>
              <a:gd name="T0" fmla="*/ 100 w 390"/>
              <a:gd name="T1" fmla="*/ 140 h 945"/>
              <a:gd name="T2" fmla="*/ 38 w 390"/>
              <a:gd name="T3" fmla="*/ 201 h 945"/>
              <a:gd name="T4" fmla="*/ 21 w 390"/>
              <a:gd name="T5" fmla="*/ 267 h 945"/>
              <a:gd name="T6" fmla="*/ 19 w 390"/>
              <a:gd name="T7" fmla="*/ 367 h 945"/>
              <a:gd name="T8" fmla="*/ 11 w 390"/>
              <a:gd name="T9" fmla="*/ 498 h 945"/>
              <a:gd name="T10" fmla="*/ 40 w 390"/>
              <a:gd name="T11" fmla="*/ 540 h 945"/>
              <a:gd name="T12" fmla="*/ 72 w 390"/>
              <a:gd name="T13" fmla="*/ 590 h 945"/>
              <a:gd name="T14" fmla="*/ 36 w 390"/>
              <a:gd name="T15" fmla="*/ 587 h 945"/>
              <a:gd name="T16" fmla="*/ 14 w 390"/>
              <a:gd name="T17" fmla="*/ 612 h 945"/>
              <a:gd name="T18" fmla="*/ 0 w 390"/>
              <a:gd name="T19" fmla="*/ 748 h 945"/>
              <a:gd name="T20" fmla="*/ 7 w 390"/>
              <a:gd name="T21" fmla="*/ 897 h 945"/>
              <a:gd name="T22" fmla="*/ 25 w 390"/>
              <a:gd name="T23" fmla="*/ 908 h 945"/>
              <a:gd name="T24" fmla="*/ 38 w 390"/>
              <a:gd name="T25" fmla="*/ 922 h 945"/>
              <a:gd name="T26" fmla="*/ 52 w 390"/>
              <a:gd name="T27" fmla="*/ 937 h 945"/>
              <a:gd name="T28" fmla="*/ 68 w 390"/>
              <a:gd name="T29" fmla="*/ 940 h 945"/>
              <a:gd name="T30" fmla="*/ 77 w 390"/>
              <a:gd name="T31" fmla="*/ 920 h 945"/>
              <a:gd name="T32" fmla="*/ 90 w 390"/>
              <a:gd name="T33" fmla="*/ 910 h 945"/>
              <a:gd name="T34" fmla="*/ 234 w 390"/>
              <a:gd name="T35" fmla="*/ 885 h 945"/>
              <a:gd name="T36" fmla="*/ 339 w 390"/>
              <a:gd name="T37" fmla="*/ 928 h 945"/>
              <a:gd name="T38" fmla="*/ 356 w 390"/>
              <a:gd name="T39" fmla="*/ 943 h 945"/>
              <a:gd name="T40" fmla="*/ 372 w 390"/>
              <a:gd name="T41" fmla="*/ 893 h 945"/>
              <a:gd name="T42" fmla="*/ 389 w 390"/>
              <a:gd name="T43" fmla="*/ 829 h 945"/>
              <a:gd name="T44" fmla="*/ 386 w 390"/>
              <a:gd name="T45" fmla="*/ 628 h 945"/>
              <a:gd name="T46" fmla="*/ 364 w 390"/>
              <a:gd name="T47" fmla="*/ 607 h 945"/>
              <a:gd name="T48" fmla="*/ 347 w 390"/>
              <a:gd name="T49" fmla="*/ 545 h 945"/>
              <a:gd name="T50" fmla="*/ 321 w 390"/>
              <a:gd name="T51" fmla="*/ 528 h 945"/>
              <a:gd name="T52" fmla="*/ 360 w 390"/>
              <a:gd name="T53" fmla="*/ 505 h 945"/>
              <a:gd name="T54" fmla="*/ 346 w 390"/>
              <a:gd name="T55" fmla="*/ 468 h 945"/>
              <a:gd name="T56" fmla="*/ 311 w 390"/>
              <a:gd name="T57" fmla="*/ 351 h 945"/>
              <a:gd name="T58" fmla="*/ 288 w 390"/>
              <a:gd name="T59" fmla="*/ 193 h 945"/>
              <a:gd name="T60" fmla="*/ 264 w 390"/>
              <a:gd name="T61" fmla="*/ 156 h 945"/>
              <a:gd name="T62" fmla="*/ 227 w 390"/>
              <a:gd name="T63" fmla="*/ 78 h 945"/>
              <a:gd name="T64" fmla="*/ 229 w 390"/>
              <a:gd name="T65" fmla="*/ 57 h 945"/>
              <a:gd name="T66" fmla="*/ 217 w 390"/>
              <a:gd name="T67" fmla="*/ 21 h 945"/>
              <a:gd name="T68" fmla="*/ 190 w 390"/>
              <a:gd name="T69" fmla="*/ 2 h 945"/>
              <a:gd name="T70" fmla="*/ 151 w 390"/>
              <a:gd name="T71" fmla="*/ 9 h 945"/>
              <a:gd name="T72" fmla="*/ 134 w 390"/>
              <a:gd name="T73" fmla="*/ 30 h 945"/>
              <a:gd name="T74" fmla="*/ 125 w 390"/>
              <a:gd name="T75" fmla="*/ 60 h 945"/>
              <a:gd name="T76" fmla="*/ 134 w 390"/>
              <a:gd name="T77" fmla="*/ 88 h 945"/>
              <a:gd name="T78" fmla="*/ 261 w 390"/>
              <a:gd name="T79" fmla="*/ 803 h 945"/>
              <a:gd name="T80" fmla="*/ 252 w 390"/>
              <a:gd name="T81" fmla="*/ 833 h 945"/>
              <a:gd name="T82" fmla="*/ 238 w 390"/>
              <a:gd name="T83" fmla="*/ 861 h 945"/>
              <a:gd name="T84" fmla="*/ 325 w 390"/>
              <a:gd name="T85" fmla="*/ 847 h 945"/>
              <a:gd name="T86" fmla="*/ 100 w 390"/>
              <a:gd name="T87" fmla="*/ 853 h 945"/>
              <a:gd name="T88" fmla="*/ 72 w 390"/>
              <a:gd name="T89" fmla="*/ 603 h 945"/>
              <a:gd name="T90" fmla="*/ 59 w 390"/>
              <a:gd name="T91" fmla="*/ 705 h 945"/>
              <a:gd name="T92" fmla="*/ 60 w 390"/>
              <a:gd name="T93" fmla="*/ 597 h 945"/>
              <a:gd name="T94" fmla="*/ 23 w 390"/>
              <a:gd name="T95" fmla="*/ 837 h 945"/>
              <a:gd name="T96" fmla="*/ 240 w 390"/>
              <a:gd name="T97" fmla="*/ 764 h 945"/>
              <a:gd name="T98" fmla="*/ 238 w 390"/>
              <a:gd name="T99" fmla="*/ 736 h 945"/>
              <a:gd name="T100" fmla="*/ 339 w 390"/>
              <a:gd name="T101" fmla="*/ 866 h 945"/>
              <a:gd name="T102" fmla="*/ 328 w 390"/>
              <a:gd name="T103" fmla="*/ 857 h 945"/>
              <a:gd name="T104" fmla="*/ 344 w 390"/>
              <a:gd name="T105" fmla="*/ 832 h 945"/>
              <a:gd name="T106" fmla="*/ 142 w 390"/>
              <a:gd name="T107" fmla="*/ 823 h 945"/>
              <a:gd name="T108" fmla="*/ 51 w 390"/>
              <a:gd name="T109" fmla="*/ 814 h 945"/>
              <a:gd name="T110" fmla="*/ 377 w 390"/>
              <a:gd name="T111" fmla="*/ 731 h 945"/>
              <a:gd name="T112" fmla="*/ 372 w 390"/>
              <a:gd name="T113" fmla="*/ 877 h 945"/>
              <a:gd name="T114" fmla="*/ 368 w 390"/>
              <a:gd name="T115" fmla="*/ 794 h 945"/>
              <a:gd name="T116" fmla="*/ 372 w 390"/>
              <a:gd name="T117" fmla="*/ 720 h 945"/>
              <a:gd name="T118" fmla="*/ 363 w 390"/>
              <a:gd name="T119" fmla="*/ 695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0" h="945">
                <a:moveTo>
                  <a:pt x="143" y="121"/>
                </a:moveTo>
                <a:lnTo>
                  <a:pt x="143" y="121"/>
                </a:lnTo>
                <a:lnTo>
                  <a:pt x="129" y="125"/>
                </a:lnTo>
                <a:lnTo>
                  <a:pt x="110" y="130"/>
                </a:lnTo>
                <a:lnTo>
                  <a:pt x="110" y="130"/>
                </a:lnTo>
                <a:lnTo>
                  <a:pt x="106" y="132"/>
                </a:lnTo>
                <a:lnTo>
                  <a:pt x="104" y="136"/>
                </a:lnTo>
                <a:lnTo>
                  <a:pt x="100" y="140"/>
                </a:lnTo>
                <a:lnTo>
                  <a:pt x="100" y="140"/>
                </a:lnTo>
                <a:lnTo>
                  <a:pt x="72" y="148"/>
                </a:lnTo>
                <a:lnTo>
                  <a:pt x="52" y="155"/>
                </a:lnTo>
                <a:lnTo>
                  <a:pt x="46" y="157"/>
                </a:lnTo>
                <a:lnTo>
                  <a:pt x="43" y="160"/>
                </a:lnTo>
                <a:lnTo>
                  <a:pt x="43" y="160"/>
                </a:lnTo>
                <a:lnTo>
                  <a:pt x="40" y="174"/>
                </a:lnTo>
                <a:lnTo>
                  <a:pt x="38" y="201"/>
                </a:lnTo>
                <a:lnTo>
                  <a:pt x="35" y="226"/>
                </a:lnTo>
                <a:lnTo>
                  <a:pt x="34" y="235"/>
                </a:lnTo>
                <a:lnTo>
                  <a:pt x="32" y="240"/>
                </a:lnTo>
                <a:lnTo>
                  <a:pt x="32" y="240"/>
                </a:lnTo>
                <a:lnTo>
                  <a:pt x="27" y="251"/>
                </a:lnTo>
                <a:lnTo>
                  <a:pt x="23" y="263"/>
                </a:lnTo>
                <a:lnTo>
                  <a:pt x="23" y="263"/>
                </a:lnTo>
                <a:lnTo>
                  <a:pt x="21" y="267"/>
                </a:lnTo>
                <a:lnTo>
                  <a:pt x="17" y="272"/>
                </a:lnTo>
                <a:lnTo>
                  <a:pt x="13" y="278"/>
                </a:lnTo>
                <a:lnTo>
                  <a:pt x="11" y="282"/>
                </a:lnTo>
                <a:lnTo>
                  <a:pt x="11" y="288"/>
                </a:lnTo>
                <a:lnTo>
                  <a:pt x="11" y="288"/>
                </a:lnTo>
                <a:lnTo>
                  <a:pt x="11" y="306"/>
                </a:lnTo>
                <a:lnTo>
                  <a:pt x="14" y="331"/>
                </a:lnTo>
                <a:lnTo>
                  <a:pt x="19" y="367"/>
                </a:lnTo>
                <a:lnTo>
                  <a:pt x="19" y="367"/>
                </a:lnTo>
                <a:lnTo>
                  <a:pt x="25" y="447"/>
                </a:lnTo>
                <a:lnTo>
                  <a:pt x="19" y="470"/>
                </a:lnTo>
                <a:lnTo>
                  <a:pt x="19" y="490"/>
                </a:lnTo>
                <a:lnTo>
                  <a:pt x="19" y="490"/>
                </a:lnTo>
                <a:lnTo>
                  <a:pt x="15" y="493"/>
                </a:lnTo>
                <a:lnTo>
                  <a:pt x="13" y="495"/>
                </a:lnTo>
                <a:lnTo>
                  <a:pt x="11" y="498"/>
                </a:lnTo>
                <a:lnTo>
                  <a:pt x="11" y="498"/>
                </a:lnTo>
                <a:lnTo>
                  <a:pt x="11" y="502"/>
                </a:lnTo>
                <a:lnTo>
                  <a:pt x="14" y="507"/>
                </a:lnTo>
                <a:lnTo>
                  <a:pt x="22" y="520"/>
                </a:lnTo>
                <a:lnTo>
                  <a:pt x="32" y="534"/>
                </a:lnTo>
                <a:lnTo>
                  <a:pt x="36" y="537"/>
                </a:lnTo>
                <a:lnTo>
                  <a:pt x="40" y="540"/>
                </a:lnTo>
                <a:lnTo>
                  <a:pt x="40" y="540"/>
                </a:lnTo>
                <a:lnTo>
                  <a:pt x="51" y="541"/>
                </a:lnTo>
                <a:lnTo>
                  <a:pt x="55" y="541"/>
                </a:lnTo>
                <a:lnTo>
                  <a:pt x="55" y="560"/>
                </a:lnTo>
                <a:lnTo>
                  <a:pt x="71" y="560"/>
                </a:lnTo>
                <a:lnTo>
                  <a:pt x="71" y="560"/>
                </a:lnTo>
                <a:lnTo>
                  <a:pt x="72" y="576"/>
                </a:lnTo>
                <a:lnTo>
                  <a:pt x="72" y="586"/>
                </a:lnTo>
                <a:lnTo>
                  <a:pt x="72" y="590"/>
                </a:lnTo>
                <a:lnTo>
                  <a:pt x="71" y="591"/>
                </a:lnTo>
                <a:lnTo>
                  <a:pt x="48" y="591"/>
                </a:lnTo>
                <a:lnTo>
                  <a:pt x="48" y="591"/>
                </a:lnTo>
                <a:lnTo>
                  <a:pt x="47" y="589"/>
                </a:lnTo>
                <a:lnTo>
                  <a:pt x="44" y="587"/>
                </a:lnTo>
                <a:lnTo>
                  <a:pt x="40" y="587"/>
                </a:lnTo>
                <a:lnTo>
                  <a:pt x="40" y="587"/>
                </a:lnTo>
                <a:lnTo>
                  <a:pt x="36" y="587"/>
                </a:lnTo>
                <a:lnTo>
                  <a:pt x="32" y="590"/>
                </a:lnTo>
                <a:lnTo>
                  <a:pt x="27" y="595"/>
                </a:lnTo>
                <a:lnTo>
                  <a:pt x="27" y="595"/>
                </a:lnTo>
                <a:lnTo>
                  <a:pt x="23" y="624"/>
                </a:lnTo>
                <a:lnTo>
                  <a:pt x="17" y="624"/>
                </a:lnTo>
                <a:lnTo>
                  <a:pt x="17" y="615"/>
                </a:lnTo>
                <a:lnTo>
                  <a:pt x="17" y="615"/>
                </a:lnTo>
                <a:lnTo>
                  <a:pt x="14" y="612"/>
                </a:lnTo>
                <a:lnTo>
                  <a:pt x="13" y="612"/>
                </a:lnTo>
                <a:lnTo>
                  <a:pt x="9" y="612"/>
                </a:lnTo>
                <a:lnTo>
                  <a:pt x="9" y="612"/>
                </a:lnTo>
                <a:lnTo>
                  <a:pt x="7" y="618"/>
                </a:lnTo>
                <a:lnTo>
                  <a:pt x="6" y="630"/>
                </a:lnTo>
                <a:lnTo>
                  <a:pt x="4" y="666"/>
                </a:lnTo>
                <a:lnTo>
                  <a:pt x="1" y="711"/>
                </a:lnTo>
                <a:lnTo>
                  <a:pt x="0" y="748"/>
                </a:lnTo>
                <a:lnTo>
                  <a:pt x="0" y="748"/>
                </a:lnTo>
                <a:lnTo>
                  <a:pt x="0" y="787"/>
                </a:lnTo>
                <a:lnTo>
                  <a:pt x="1" y="835"/>
                </a:lnTo>
                <a:lnTo>
                  <a:pt x="4" y="876"/>
                </a:lnTo>
                <a:lnTo>
                  <a:pt x="4" y="889"/>
                </a:lnTo>
                <a:lnTo>
                  <a:pt x="5" y="894"/>
                </a:lnTo>
                <a:lnTo>
                  <a:pt x="5" y="894"/>
                </a:lnTo>
                <a:lnTo>
                  <a:pt x="7" y="897"/>
                </a:lnTo>
                <a:lnTo>
                  <a:pt x="11" y="898"/>
                </a:lnTo>
                <a:lnTo>
                  <a:pt x="14" y="898"/>
                </a:lnTo>
                <a:lnTo>
                  <a:pt x="15" y="897"/>
                </a:lnTo>
                <a:lnTo>
                  <a:pt x="17" y="882"/>
                </a:lnTo>
                <a:lnTo>
                  <a:pt x="25" y="882"/>
                </a:lnTo>
                <a:lnTo>
                  <a:pt x="25" y="882"/>
                </a:lnTo>
                <a:lnTo>
                  <a:pt x="25" y="897"/>
                </a:lnTo>
                <a:lnTo>
                  <a:pt x="25" y="908"/>
                </a:lnTo>
                <a:lnTo>
                  <a:pt x="25" y="918"/>
                </a:lnTo>
                <a:lnTo>
                  <a:pt x="25" y="918"/>
                </a:lnTo>
                <a:lnTo>
                  <a:pt x="26" y="920"/>
                </a:lnTo>
                <a:lnTo>
                  <a:pt x="27" y="923"/>
                </a:lnTo>
                <a:lnTo>
                  <a:pt x="30" y="923"/>
                </a:lnTo>
                <a:lnTo>
                  <a:pt x="32" y="923"/>
                </a:lnTo>
                <a:lnTo>
                  <a:pt x="35" y="923"/>
                </a:lnTo>
                <a:lnTo>
                  <a:pt x="38" y="922"/>
                </a:lnTo>
                <a:lnTo>
                  <a:pt x="39" y="919"/>
                </a:lnTo>
                <a:lnTo>
                  <a:pt x="40" y="916"/>
                </a:lnTo>
                <a:lnTo>
                  <a:pt x="43" y="906"/>
                </a:lnTo>
                <a:lnTo>
                  <a:pt x="51" y="906"/>
                </a:lnTo>
                <a:lnTo>
                  <a:pt x="51" y="906"/>
                </a:lnTo>
                <a:lnTo>
                  <a:pt x="51" y="919"/>
                </a:lnTo>
                <a:lnTo>
                  <a:pt x="51" y="929"/>
                </a:lnTo>
                <a:lnTo>
                  <a:pt x="52" y="937"/>
                </a:lnTo>
                <a:lnTo>
                  <a:pt x="52" y="937"/>
                </a:lnTo>
                <a:lnTo>
                  <a:pt x="56" y="943"/>
                </a:lnTo>
                <a:lnTo>
                  <a:pt x="60" y="945"/>
                </a:lnTo>
                <a:lnTo>
                  <a:pt x="63" y="945"/>
                </a:lnTo>
                <a:lnTo>
                  <a:pt x="65" y="944"/>
                </a:lnTo>
                <a:lnTo>
                  <a:pt x="67" y="943"/>
                </a:lnTo>
                <a:lnTo>
                  <a:pt x="68" y="940"/>
                </a:lnTo>
                <a:lnTo>
                  <a:pt x="68" y="940"/>
                </a:lnTo>
                <a:lnTo>
                  <a:pt x="71" y="931"/>
                </a:lnTo>
                <a:lnTo>
                  <a:pt x="69" y="920"/>
                </a:lnTo>
                <a:lnTo>
                  <a:pt x="68" y="910"/>
                </a:lnTo>
                <a:lnTo>
                  <a:pt x="76" y="910"/>
                </a:lnTo>
                <a:lnTo>
                  <a:pt x="76" y="910"/>
                </a:lnTo>
                <a:lnTo>
                  <a:pt x="76" y="912"/>
                </a:lnTo>
                <a:lnTo>
                  <a:pt x="76" y="916"/>
                </a:lnTo>
                <a:lnTo>
                  <a:pt x="77" y="920"/>
                </a:lnTo>
                <a:lnTo>
                  <a:pt x="80" y="922"/>
                </a:lnTo>
                <a:lnTo>
                  <a:pt x="82" y="922"/>
                </a:lnTo>
                <a:lnTo>
                  <a:pt x="82" y="922"/>
                </a:lnTo>
                <a:lnTo>
                  <a:pt x="85" y="922"/>
                </a:lnTo>
                <a:lnTo>
                  <a:pt x="88" y="920"/>
                </a:lnTo>
                <a:lnTo>
                  <a:pt x="89" y="916"/>
                </a:lnTo>
                <a:lnTo>
                  <a:pt x="90" y="912"/>
                </a:lnTo>
                <a:lnTo>
                  <a:pt x="90" y="910"/>
                </a:lnTo>
                <a:lnTo>
                  <a:pt x="157" y="910"/>
                </a:lnTo>
                <a:lnTo>
                  <a:pt x="175" y="922"/>
                </a:lnTo>
                <a:lnTo>
                  <a:pt x="206" y="922"/>
                </a:lnTo>
                <a:lnTo>
                  <a:pt x="206" y="882"/>
                </a:lnTo>
                <a:lnTo>
                  <a:pt x="221" y="882"/>
                </a:lnTo>
                <a:lnTo>
                  <a:pt x="221" y="882"/>
                </a:lnTo>
                <a:lnTo>
                  <a:pt x="234" y="885"/>
                </a:lnTo>
                <a:lnTo>
                  <a:pt x="234" y="885"/>
                </a:lnTo>
                <a:lnTo>
                  <a:pt x="238" y="883"/>
                </a:lnTo>
                <a:lnTo>
                  <a:pt x="240" y="882"/>
                </a:lnTo>
                <a:lnTo>
                  <a:pt x="244" y="881"/>
                </a:lnTo>
                <a:lnTo>
                  <a:pt x="238" y="910"/>
                </a:lnTo>
                <a:lnTo>
                  <a:pt x="269" y="916"/>
                </a:lnTo>
                <a:lnTo>
                  <a:pt x="281" y="914"/>
                </a:lnTo>
                <a:lnTo>
                  <a:pt x="339" y="914"/>
                </a:lnTo>
                <a:lnTo>
                  <a:pt x="339" y="928"/>
                </a:lnTo>
                <a:lnTo>
                  <a:pt x="339" y="928"/>
                </a:lnTo>
                <a:lnTo>
                  <a:pt x="340" y="933"/>
                </a:lnTo>
                <a:lnTo>
                  <a:pt x="342" y="937"/>
                </a:lnTo>
                <a:lnTo>
                  <a:pt x="344" y="940"/>
                </a:lnTo>
                <a:lnTo>
                  <a:pt x="347" y="941"/>
                </a:lnTo>
                <a:lnTo>
                  <a:pt x="347" y="941"/>
                </a:lnTo>
                <a:lnTo>
                  <a:pt x="352" y="943"/>
                </a:lnTo>
                <a:lnTo>
                  <a:pt x="356" y="943"/>
                </a:lnTo>
                <a:lnTo>
                  <a:pt x="360" y="940"/>
                </a:lnTo>
                <a:lnTo>
                  <a:pt x="363" y="936"/>
                </a:lnTo>
                <a:lnTo>
                  <a:pt x="363" y="936"/>
                </a:lnTo>
                <a:lnTo>
                  <a:pt x="364" y="928"/>
                </a:lnTo>
                <a:lnTo>
                  <a:pt x="364" y="919"/>
                </a:lnTo>
                <a:lnTo>
                  <a:pt x="364" y="908"/>
                </a:lnTo>
                <a:lnTo>
                  <a:pt x="372" y="893"/>
                </a:lnTo>
                <a:lnTo>
                  <a:pt x="372" y="893"/>
                </a:lnTo>
                <a:lnTo>
                  <a:pt x="375" y="893"/>
                </a:lnTo>
                <a:lnTo>
                  <a:pt x="378" y="890"/>
                </a:lnTo>
                <a:lnTo>
                  <a:pt x="382" y="886"/>
                </a:lnTo>
                <a:lnTo>
                  <a:pt x="385" y="882"/>
                </a:lnTo>
                <a:lnTo>
                  <a:pt x="386" y="877"/>
                </a:lnTo>
                <a:lnTo>
                  <a:pt x="386" y="877"/>
                </a:lnTo>
                <a:lnTo>
                  <a:pt x="388" y="858"/>
                </a:lnTo>
                <a:lnTo>
                  <a:pt x="389" y="829"/>
                </a:lnTo>
                <a:lnTo>
                  <a:pt x="390" y="748"/>
                </a:lnTo>
                <a:lnTo>
                  <a:pt x="390" y="748"/>
                </a:lnTo>
                <a:lnTo>
                  <a:pt x="390" y="727"/>
                </a:lnTo>
                <a:lnTo>
                  <a:pt x="389" y="706"/>
                </a:lnTo>
                <a:lnTo>
                  <a:pt x="386" y="673"/>
                </a:lnTo>
                <a:lnTo>
                  <a:pt x="384" y="651"/>
                </a:lnTo>
                <a:lnTo>
                  <a:pt x="382" y="643"/>
                </a:lnTo>
                <a:lnTo>
                  <a:pt x="386" y="628"/>
                </a:lnTo>
                <a:lnTo>
                  <a:pt x="386" y="620"/>
                </a:lnTo>
                <a:lnTo>
                  <a:pt x="367" y="620"/>
                </a:lnTo>
                <a:lnTo>
                  <a:pt x="367" y="620"/>
                </a:lnTo>
                <a:lnTo>
                  <a:pt x="368" y="616"/>
                </a:lnTo>
                <a:lnTo>
                  <a:pt x="368" y="612"/>
                </a:lnTo>
                <a:lnTo>
                  <a:pt x="367" y="609"/>
                </a:lnTo>
                <a:lnTo>
                  <a:pt x="367" y="609"/>
                </a:lnTo>
                <a:lnTo>
                  <a:pt x="364" y="607"/>
                </a:lnTo>
                <a:lnTo>
                  <a:pt x="361" y="606"/>
                </a:lnTo>
                <a:lnTo>
                  <a:pt x="353" y="605"/>
                </a:lnTo>
                <a:lnTo>
                  <a:pt x="344" y="605"/>
                </a:lnTo>
                <a:lnTo>
                  <a:pt x="335" y="597"/>
                </a:lnTo>
                <a:lnTo>
                  <a:pt x="335" y="549"/>
                </a:lnTo>
                <a:lnTo>
                  <a:pt x="344" y="549"/>
                </a:lnTo>
                <a:lnTo>
                  <a:pt x="344" y="549"/>
                </a:lnTo>
                <a:lnTo>
                  <a:pt x="347" y="545"/>
                </a:lnTo>
                <a:lnTo>
                  <a:pt x="348" y="540"/>
                </a:lnTo>
                <a:lnTo>
                  <a:pt x="348" y="536"/>
                </a:lnTo>
                <a:lnTo>
                  <a:pt x="348" y="536"/>
                </a:lnTo>
                <a:lnTo>
                  <a:pt x="347" y="534"/>
                </a:lnTo>
                <a:lnTo>
                  <a:pt x="346" y="532"/>
                </a:lnTo>
                <a:lnTo>
                  <a:pt x="340" y="530"/>
                </a:lnTo>
                <a:lnTo>
                  <a:pt x="335" y="528"/>
                </a:lnTo>
                <a:lnTo>
                  <a:pt x="321" y="528"/>
                </a:lnTo>
                <a:lnTo>
                  <a:pt x="321" y="528"/>
                </a:lnTo>
                <a:lnTo>
                  <a:pt x="326" y="526"/>
                </a:lnTo>
                <a:lnTo>
                  <a:pt x="339" y="522"/>
                </a:lnTo>
                <a:lnTo>
                  <a:pt x="346" y="518"/>
                </a:lnTo>
                <a:lnTo>
                  <a:pt x="352" y="514"/>
                </a:lnTo>
                <a:lnTo>
                  <a:pt x="357" y="509"/>
                </a:lnTo>
                <a:lnTo>
                  <a:pt x="360" y="505"/>
                </a:lnTo>
                <a:lnTo>
                  <a:pt x="360" y="505"/>
                </a:lnTo>
                <a:lnTo>
                  <a:pt x="361" y="499"/>
                </a:lnTo>
                <a:lnTo>
                  <a:pt x="361" y="495"/>
                </a:lnTo>
                <a:lnTo>
                  <a:pt x="360" y="490"/>
                </a:lnTo>
                <a:lnTo>
                  <a:pt x="359" y="486"/>
                </a:lnTo>
                <a:lnTo>
                  <a:pt x="353" y="478"/>
                </a:lnTo>
                <a:lnTo>
                  <a:pt x="348" y="470"/>
                </a:lnTo>
                <a:lnTo>
                  <a:pt x="348" y="470"/>
                </a:lnTo>
                <a:lnTo>
                  <a:pt x="346" y="468"/>
                </a:lnTo>
                <a:lnTo>
                  <a:pt x="342" y="464"/>
                </a:lnTo>
                <a:lnTo>
                  <a:pt x="332" y="457"/>
                </a:lnTo>
                <a:lnTo>
                  <a:pt x="319" y="451"/>
                </a:lnTo>
                <a:lnTo>
                  <a:pt x="305" y="407"/>
                </a:lnTo>
                <a:lnTo>
                  <a:pt x="305" y="407"/>
                </a:lnTo>
                <a:lnTo>
                  <a:pt x="309" y="361"/>
                </a:lnTo>
                <a:lnTo>
                  <a:pt x="309" y="361"/>
                </a:lnTo>
                <a:lnTo>
                  <a:pt x="311" y="351"/>
                </a:lnTo>
                <a:lnTo>
                  <a:pt x="313" y="342"/>
                </a:lnTo>
                <a:lnTo>
                  <a:pt x="314" y="335"/>
                </a:lnTo>
                <a:lnTo>
                  <a:pt x="313" y="331"/>
                </a:lnTo>
                <a:lnTo>
                  <a:pt x="311" y="327"/>
                </a:lnTo>
                <a:lnTo>
                  <a:pt x="311" y="327"/>
                </a:lnTo>
                <a:lnTo>
                  <a:pt x="305" y="318"/>
                </a:lnTo>
                <a:lnTo>
                  <a:pt x="303" y="315"/>
                </a:lnTo>
                <a:lnTo>
                  <a:pt x="288" y="193"/>
                </a:lnTo>
                <a:lnTo>
                  <a:pt x="288" y="193"/>
                </a:lnTo>
                <a:lnTo>
                  <a:pt x="290" y="181"/>
                </a:lnTo>
                <a:lnTo>
                  <a:pt x="293" y="172"/>
                </a:lnTo>
                <a:lnTo>
                  <a:pt x="293" y="169"/>
                </a:lnTo>
                <a:lnTo>
                  <a:pt x="292" y="168"/>
                </a:lnTo>
                <a:lnTo>
                  <a:pt x="292" y="168"/>
                </a:lnTo>
                <a:lnTo>
                  <a:pt x="264" y="156"/>
                </a:lnTo>
                <a:lnTo>
                  <a:pt x="264" y="156"/>
                </a:lnTo>
                <a:lnTo>
                  <a:pt x="214" y="130"/>
                </a:lnTo>
                <a:lnTo>
                  <a:pt x="214" y="130"/>
                </a:lnTo>
                <a:lnTo>
                  <a:pt x="219" y="117"/>
                </a:lnTo>
                <a:lnTo>
                  <a:pt x="223" y="106"/>
                </a:lnTo>
                <a:lnTo>
                  <a:pt x="225" y="98"/>
                </a:lnTo>
                <a:lnTo>
                  <a:pt x="225" y="98"/>
                </a:lnTo>
                <a:lnTo>
                  <a:pt x="226" y="85"/>
                </a:lnTo>
                <a:lnTo>
                  <a:pt x="227" y="78"/>
                </a:lnTo>
                <a:lnTo>
                  <a:pt x="229" y="75"/>
                </a:lnTo>
                <a:lnTo>
                  <a:pt x="229" y="75"/>
                </a:lnTo>
                <a:lnTo>
                  <a:pt x="231" y="72"/>
                </a:lnTo>
                <a:lnTo>
                  <a:pt x="232" y="68"/>
                </a:lnTo>
                <a:lnTo>
                  <a:pt x="232" y="63"/>
                </a:lnTo>
                <a:lnTo>
                  <a:pt x="232" y="63"/>
                </a:lnTo>
                <a:lnTo>
                  <a:pt x="231" y="59"/>
                </a:lnTo>
                <a:lnTo>
                  <a:pt x="229" y="57"/>
                </a:lnTo>
                <a:lnTo>
                  <a:pt x="226" y="55"/>
                </a:lnTo>
                <a:lnTo>
                  <a:pt x="226" y="55"/>
                </a:lnTo>
                <a:lnTo>
                  <a:pt x="227" y="47"/>
                </a:lnTo>
                <a:lnTo>
                  <a:pt x="226" y="38"/>
                </a:lnTo>
                <a:lnTo>
                  <a:pt x="225" y="32"/>
                </a:lnTo>
                <a:lnTo>
                  <a:pt x="222" y="28"/>
                </a:lnTo>
                <a:lnTo>
                  <a:pt x="222" y="28"/>
                </a:lnTo>
                <a:lnTo>
                  <a:pt x="217" y="21"/>
                </a:lnTo>
                <a:lnTo>
                  <a:pt x="213" y="15"/>
                </a:lnTo>
                <a:lnTo>
                  <a:pt x="209" y="11"/>
                </a:lnTo>
                <a:lnTo>
                  <a:pt x="206" y="10"/>
                </a:lnTo>
                <a:lnTo>
                  <a:pt x="206" y="10"/>
                </a:lnTo>
                <a:lnTo>
                  <a:pt x="200" y="6"/>
                </a:lnTo>
                <a:lnTo>
                  <a:pt x="196" y="4"/>
                </a:lnTo>
                <a:lnTo>
                  <a:pt x="190" y="2"/>
                </a:lnTo>
                <a:lnTo>
                  <a:pt x="190" y="2"/>
                </a:lnTo>
                <a:lnTo>
                  <a:pt x="182" y="0"/>
                </a:lnTo>
                <a:lnTo>
                  <a:pt x="177" y="0"/>
                </a:lnTo>
                <a:lnTo>
                  <a:pt x="173" y="1"/>
                </a:lnTo>
                <a:lnTo>
                  <a:pt x="173" y="1"/>
                </a:lnTo>
                <a:lnTo>
                  <a:pt x="160" y="5"/>
                </a:lnTo>
                <a:lnTo>
                  <a:pt x="155" y="6"/>
                </a:lnTo>
                <a:lnTo>
                  <a:pt x="151" y="9"/>
                </a:lnTo>
                <a:lnTo>
                  <a:pt x="151" y="9"/>
                </a:lnTo>
                <a:lnTo>
                  <a:pt x="146" y="17"/>
                </a:lnTo>
                <a:lnTo>
                  <a:pt x="146" y="17"/>
                </a:lnTo>
                <a:lnTo>
                  <a:pt x="143" y="17"/>
                </a:lnTo>
                <a:lnTo>
                  <a:pt x="142" y="18"/>
                </a:lnTo>
                <a:lnTo>
                  <a:pt x="139" y="21"/>
                </a:lnTo>
                <a:lnTo>
                  <a:pt x="139" y="21"/>
                </a:lnTo>
                <a:lnTo>
                  <a:pt x="136" y="25"/>
                </a:lnTo>
                <a:lnTo>
                  <a:pt x="134" y="30"/>
                </a:lnTo>
                <a:lnTo>
                  <a:pt x="134" y="30"/>
                </a:lnTo>
                <a:lnTo>
                  <a:pt x="134" y="38"/>
                </a:lnTo>
                <a:lnTo>
                  <a:pt x="134" y="46"/>
                </a:lnTo>
                <a:lnTo>
                  <a:pt x="134" y="46"/>
                </a:lnTo>
                <a:lnTo>
                  <a:pt x="131" y="63"/>
                </a:lnTo>
                <a:lnTo>
                  <a:pt x="131" y="63"/>
                </a:lnTo>
                <a:lnTo>
                  <a:pt x="129" y="60"/>
                </a:lnTo>
                <a:lnTo>
                  <a:pt x="125" y="60"/>
                </a:lnTo>
                <a:lnTo>
                  <a:pt x="125" y="61"/>
                </a:lnTo>
                <a:lnTo>
                  <a:pt x="123" y="63"/>
                </a:lnTo>
                <a:lnTo>
                  <a:pt x="123" y="63"/>
                </a:lnTo>
                <a:lnTo>
                  <a:pt x="125" y="69"/>
                </a:lnTo>
                <a:lnTo>
                  <a:pt x="127" y="76"/>
                </a:lnTo>
                <a:lnTo>
                  <a:pt x="131" y="82"/>
                </a:lnTo>
                <a:lnTo>
                  <a:pt x="131" y="82"/>
                </a:lnTo>
                <a:lnTo>
                  <a:pt x="134" y="88"/>
                </a:lnTo>
                <a:lnTo>
                  <a:pt x="138" y="101"/>
                </a:lnTo>
                <a:lnTo>
                  <a:pt x="138" y="101"/>
                </a:lnTo>
                <a:lnTo>
                  <a:pt x="140" y="109"/>
                </a:lnTo>
                <a:lnTo>
                  <a:pt x="144" y="113"/>
                </a:lnTo>
                <a:lnTo>
                  <a:pt x="147" y="117"/>
                </a:lnTo>
                <a:lnTo>
                  <a:pt x="143" y="121"/>
                </a:lnTo>
                <a:close/>
                <a:moveTo>
                  <a:pt x="254" y="791"/>
                </a:moveTo>
                <a:lnTo>
                  <a:pt x="261" y="803"/>
                </a:lnTo>
                <a:lnTo>
                  <a:pt x="261" y="803"/>
                </a:lnTo>
                <a:lnTo>
                  <a:pt x="260" y="822"/>
                </a:lnTo>
                <a:lnTo>
                  <a:pt x="260" y="822"/>
                </a:lnTo>
                <a:lnTo>
                  <a:pt x="259" y="824"/>
                </a:lnTo>
                <a:lnTo>
                  <a:pt x="256" y="827"/>
                </a:lnTo>
                <a:lnTo>
                  <a:pt x="254" y="829"/>
                </a:lnTo>
                <a:lnTo>
                  <a:pt x="252" y="833"/>
                </a:lnTo>
                <a:lnTo>
                  <a:pt x="252" y="833"/>
                </a:lnTo>
                <a:lnTo>
                  <a:pt x="244" y="873"/>
                </a:lnTo>
                <a:lnTo>
                  <a:pt x="225" y="873"/>
                </a:lnTo>
                <a:lnTo>
                  <a:pt x="225" y="873"/>
                </a:lnTo>
                <a:lnTo>
                  <a:pt x="232" y="869"/>
                </a:lnTo>
                <a:lnTo>
                  <a:pt x="236" y="865"/>
                </a:lnTo>
                <a:lnTo>
                  <a:pt x="238" y="862"/>
                </a:lnTo>
                <a:lnTo>
                  <a:pt x="238" y="861"/>
                </a:lnTo>
                <a:lnTo>
                  <a:pt x="238" y="861"/>
                </a:lnTo>
                <a:lnTo>
                  <a:pt x="235" y="854"/>
                </a:lnTo>
                <a:lnTo>
                  <a:pt x="230" y="845"/>
                </a:lnTo>
                <a:lnTo>
                  <a:pt x="222" y="835"/>
                </a:lnTo>
                <a:lnTo>
                  <a:pt x="234" y="791"/>
                </a:lnTo>
                <a:lnTo>
                  <a:pt x="254" y="791"/>
                </a:lnTo>
                <a:close/>
                <a:moveTo>
                  <a:pt x="301" y="827"/>
                </a:moveTo>
                <a:lnTo>
                  <a:pt x="325" y="827"/>
                </a:lnTo>
                <a:lnTo>
                  <a:pt x="325" y="847"/>
                </a:lnTo>
                <a:lnTo>
                  <a:pt x="307" y="847"/>
                </a:lnTo>
                <a:lnTo>
                  <a:pt x="301" y="839"/>
                </a:lnTo>
                <a:lnTo>
                  <a:pt x="301" y="827"/>
                </a:lnTo>
                <a:close/>
                <a:moveTo>
                  <a:pt x="100" y="819"/>
                </a:moveTo>
                <a:lnTo>
                  <a:pt x="110" y="841"/>
                </a:lnTo>
                <a:lnTo>
                  <a:pt x="110" y="841"/>
                </a:lnTo>
                <a:lnTo>
                  <a:pt x="106" y="845"/>
                </a:lnTo>
                <a:lnTo>
                  <a:pt x="100" y="853"/>
                </a:lnTo>
                <a:lnTo>
                  <a:pt x="100" y="853"/>
                </a:lnTo>
                <a:lnTo>
                  <a:pt x="98" y="858"/>
                </a:lnTo>
                <a:lnTo>
                  <a:pt x="100" y="866"/>
                </a:lnTo>
                <a:lnTo>
                  <a:pt x="100" y="877"/>
                </a:lnTo>
                <a:lnTo>
                  <a:pt x="88" y="862"/>
                </a:lnTo>
                <a:lnTo>
                  <a:pt x="88" y="827"/>
                </a:lnTo>
                <a:lnTo>
                  <a:pt x="100" y="819"/>
                </a:lnTo>
                <a:close/>
                <a:moveTo>
                  <a:pt x="72" y="603"/>
                </a:moveTo>
                <a:lnTo>
                  <a:pt x="72" y="636"/>
                </a:lnTo>
                <a:lnTo>
                  <a:pt x="72" y="636"/>
                </a:lnTo>
                <a:lnTo>
                  <a:pt x="72" y="660"/>
                </a:lnTo>
                <a:lnTo>
                  <a:pt x="71" y="672"/>
                </a:lnTo>
                <a:lnTo>
                  <a:pt x="59" y="687"/>
                </a:lnTo>
                <a:lnTo>
                  <a:pt x="59" y="687"/>
                </a:lnTo>
                <a:lnTo>
                  <a:pt x="59" y="695"/>
                </a:lnTo>
                <a:lnTo>
                  <a:pt x="59" y="705"/>
                </a:lnTo>
                <a:lnTo>
                  <a:pt x="59" y="705"/>
                </a:lnTo>
                <a:lnTo>
                  <a:pt x="59" y="707"/>
                </a:lnTo>
                <a:lnTo>
                  <a:pt x="60" y="710"/>
                </a:lnTo>
                <a:lnTo>
                  <a:pt x="63" y="712"/>
                </a:lnTo>
                <a:lnTo>
                  <a:pt x="48" y="723"/>
                </a:lnTo>
                <a:lnTo>
                  <a:pt x="48" y="605"/>
                </a:lnTo>
                <a:lnTo>
                  <a:pt x="56" y="605"/>
                </a:lnTo>
                <a:lnTo>
                  <a:pt x="60" y="597"/>
                </a:lnTo>
                <a:lnTo>
                  <a:pt x="64" y="597"/>
                </a:lnTo>
                <a:lnTo>
                  <a:pt x="72" y="603"/>
                </a:lnTo>
                <a:close/>
                <a:moveTo>
                  <a:pt x="23" y="837"/>
                </a:moveTo>
                <a:lnTo>
                  <a:pt x="23" y="870"/>
                </a:lnTo>
                <a:lnTo>
                  <a:pt x="17" y="869"/>
                </a:lnTo>
                <a:lnTo>
                  <a:pt x="17" y="833"/>
                </a:lnTo>
                <a:lnTo>
                  <a:pt x="23" y="833"/>
                </a:lnTo>
                <a:lnTo>
                  <a:pt x="23" y="837"/>
                </a:lnTo>
                <a:close/>
                <a:moveTo>
                  <a:pt x="25" y="764"/>
                </a:moveTo>
                <a:lnTo>
                  <a:pt x="32" y="780"/>
                </a:lnTo>
                <a:lnTo>
                  <a:pt x="32" y="823"/>
                </a:lnTo>
                <a:lnTo>
                  <a:pt x="21" y="819"/>
                </a:lnTo>
                <a:lnTo>
                  <a:pt x="25" y="764"/>
                </a:lnTo>
                <a:close/>
                <a:moveTo>
                  <a:pt x="252" y="736"/>
                </a:moveTo>
                <a:lnTo>
                  <a:pt x="252" y="747"/>
                </a:lnTo>
                <a:lnTo>
                  <a:pt x="240" y="764"/>
                </a:lnTo>
                <a:lnTo>
                  <a:pt x="248" y="764"/>
                </a:lnTo>
                <a:lnTo>
                  <a:pt x="254" y="758"/>
                </a:lnTo>
                <a:lnTo>
                  <a:pt x="252" y="766"/>
                </a:lnTo>
                <a:lnTo>
                  <a:pt x="250" y="772"/>
                </a:lnTo>
                <a:lnTo>
                  <a:pt x="238" y="770"/>
                </a:lnTo>
                <a:lnTo>
                  <a:pt x="230" y="766"/>
                </a:lnTo>
                <a:lnTo>
                  <a:pt x="230" y="744"/>
                </a:lnTo>
                <a:lnTo>
                  <a:pt x="238" y="736"/>
                </a:lnTo>
                <a:lnTo>
                  <a:pt x="252" y="736"/>
                </a:lnTo>
                <a:close/>
                <a:moveTo>
                  <a:pt x="344" y="827"/>
                </a:moveTo>
                <a:lnTo>
                  <a:pt x="344" y="827"/>
                </a:lnTo>
                <a:lnTo>
                  <a:pt x="344" y="827"/>
                </a:lnTo>
                <a:lnTo>
                  <a:pt x="344" y="827"/>
                </a:lnTo>
                <a:close/>
                <a:moveTo>
                  <a:pt x="344" y="851"/>
                </a:moveTo>
                <a:lnTo>
                  <a:pt x="344" y="851"/>
                </a:lnTo>
                <a:lnTo>
                  <a:pt x="339" y="866"/>
                </a:lnTo>
                <a:lnTo>
                  <a:pt x="339" y="866"/>
                </a:lnTo>
                <a:lnTo>
                  <a:pt x="335" y="877"/>
                </a:lnTo>
                <a:lnTo>
                  <a:pt x="327" y="873"/>
                </a:lnTo>
                <a:lnTo>
                  <a:pt x="327" y="873"/>
                </a:lnTo>
                <a:lnTo>
                  <a:pt x="328" y="866"/>
                </a:lnTo>
                <a:lnTo>
                  <a:pt x="330" y="860"/>
                </a:lnTo>
                <a:lnTo>
                  <a:pt x="328" y="857"/>
                </a:lnTo>
                <a:lnTo>
                  <a:pt x="328" y="857"/>
                </a:lnTo>
                <a:lnTo>
                  <a:pt x="328" y="853"/>
                </a:lnTo>
                <a:lnTo>
                  <a:pt x="330" y="849"/>
                </a:lnTo>
                <a:lnTo>
                  <a:pt x="332" y="843"/>
                </a:lnTo>
                <a:lnTo>
                  <a:pt x="332" y="829"/>
                </a:lnTo>
                <a:lnTo>
                  <a:pt x="332" y="829"/>
                </a:lnTo>
                <a:lnTo>
                  <a:pt x="344" y="827"/>
                </a:lnTo>
                <a:lnTo>
                  <a:pt x="344" y="827"/>
                </a:lnTo>
                <a:lnTo>
                  <a:pt x="344" y="832"/>
                </a:lnTo>
                <a:lnTo>
                  <a:pt x="344" y="840"/>
                </a:lnTo>
                <a:lnTo>
                  <a:pt x="344" y="851"/>
                </a:lnTo>
                <a:lnTo>
                  <a:pt x="344" y="851"/>
                </a:lnTo>
                <a:close/>
                <a:moveTo>
                  <a:pt x="142" y="823"/>
                </a:moveTo>
                <a:lnTo>
                  <a:pt x="142" y="835"/>
                </a:lnTo>
                <a:lnTo>
                  <a:pt x="126" y="835"/>
                </a:lnTo>
                <a:lnTo>
                  <a:pt x="131" y="826"/>
                </a:lnTo>
                <a:lnTo>
                  <a:pt x="142" y="823"/>
                </a:lnTo>
                <a:close/>
                <a:moveTo>
                  <a:pt x="63" y="758"/>
                </a:moveTo>
                <a:lnTo>
                  <a:pt x="63" y="758"/>
                </a:lnTo>
                <a:lnTo>
                  <a:pt x="61" y="769"/>
                </a:lnTo>
                <a:lnTo>
                  <a:pt x="60" y="795"/>
                </a:lnTo>
                <a:lnTo>
                  <a:pt x="60" y="841"/>
                </a:lnTo>
                <a:lnTo>
                  <a:pt x="51" y="841"/>
                </a:lnTo>
                <a:lnTo>
                  <a:pt x="51" y="841"/>
                </a:lnTo>
                <a:lnTo>
                  <a:pt x="51" y="814"/>
                </a:lnTo>
                <a:lnTo>
                  <a:pt x="51" y="793"/>
                </a:lnTo>
                <a:lnTo>
                  <a:pt x="52" y="776"/>
                </a:lnTo>
                <a:lnTo>
                  <a:pt x="52" y="776"/>
                </a:lnTo>
                <a:lnTo>
                  <a:pt x="56" y="760"/>
                </a:lnTo>
                <a:lnTo>
                  <a:pt x="63" y="758"/>
                </a:lnTo>
                <a:close/>
                <a:moveTo>
                  <a:pt x="375" y="705"/>
                </a:moveTo>
                <a:lnTo>
                  <a:pt x="375" y="705"/>
                </a:lnTo>
                <a:lnTo>
                  <a:pt x="377" y="731"/>
                </a:lnTo>
                <a:lnTo>
                  <a:pt x="380" y="758"/>
                </a:lnTo>
                <a:lnTo>
                  <a:pt x="382" y="790"/>
                </a:lnTo>
                <a:lnTo>
                  <a:pt x="382" y="790"/>
                </a:lnTo>
                <a:lnTo>
                  <a:pt x="382" y="806"/>
                </a:lnTo>
                <a:lnTo>
                  <a:pt x="381" y="822"/>
                </a:lnTo>
                <a:lnTo>
                  <a:pt x="378" y="849"/>
                </a:lnTo>
                <a:lnTo>
                  <a:pt x="375" y="869"/>
                </a:lnTo>
                <a:lnTo>
                  <a:pt x="372" y="877"/>
                </a:lnTo>
                <a:lnTo>
                  <a:pt x="372" y="877"/>
                </a:lnTo>
                <a:lnTo>
                  <a:pt x="372" y="873"/>
                </a:lnTo>
                <a:lnTo>
                  <a:pt x="371" y="862"/>
                </a:lnTo>
                <a:lnTo>
                  <a:pt x="364" y="845"/>
                </a:lnTo>
                <a:lnTo>
                  <a:pt x="364" y="845"/>
                </a:lnTo>
                <a:lnTo>
                  <a:pt x="367" y="828"/>
                </a:lnTo>
                <a:lnTo>
                  <a:pt x="368" y="812"/>
                </a:lnTo>
                <a:lnTo>
                  <a:pt x="368" y="794"/>
                </a:lnTo>
                <a:lnTo>
                  <a:pt x="368" y="794"/>
                </a:lnTo>
                <a:lnTo>
                  <a:pt x="367" y="732"/>
                </a:lnTo>
                <a:lnTo>
                  <a:pt x="367" y="732"/>
                </a:lnTo>
                <a:lnTo>
                  <a:pt x="369" y="730"/>
                </a:lnTo>
                <a:lnTo>
                  <a:pt x="372" y="727"/>
                </a:lnTo>
                <a:lnTo>
                  <a:pt x="372" y="723"/>
                </a:lnTo>
                <a:lnTo>
                  <a:pt x="372" y="723"/>
                </a:lnTo>
                <a:lnTo>
                  <a:pt x="372" y="720"/>
                </a:lnTo>
                <a:lnTo>
                  <a:pt x="371" y="718"/>
                </a:lnTo>
                <a:lnTo>
                  <a:pt x="368" y="716"/>
                </a:lnTo>
                <a:lnTo>
                  <a:pt x="375" y="705"/>
                </a:lnTo>
                <a:close/>
                <a:moveTo>
                  <a:pt x="367" y="628"/>
                </a:moveTo>
                <a:lnTo>
                  <a:pt x="371" y="643"/>
                </a:lnTo>
                <a:lnTo>
                  <a:pt x="371" y="690"/>
                </a:lnTo>
                <a:lnTo>
                  <a:pt x="368" y="695"/>
                </a:lnTo>
                <a:lnTo>
                  <a:pt x="363" y="695"/>
                </a:lnTo>
                <a:lnTo>
                  <a:pt x="359" y="651"/>
                </a:lnTo>
                <a:lnTo>
                  <a:pt x="360" y="636"/>
                </a:lnTo>
                <a:lnTo>
                  <a:pt x="367" y="6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5480D9BE-BC7C-44DE-A2B7-3D7E53E519A1}"/>
              </a:ext>
            </a:extLst>
          </p:cNvPr>
          <p:cNvSpPr>
            <a:spLocks noEditPoints="1"/>
          </p:cNvSpPr>
          <p:nvPr/>
        </p:nvSpPr>
        <p:spPr bwMode="auto">
          <a:xfrm>
            <a:off x="8185281" y="4693649"/>
            <a:ext cx="1009520" cy="1655211"/>
          </a:xfrm>
          <a:custGeom>
            <a:avLst/>
            <a:gdLst>
              <a:gd name="T0" fmla="*/ 183 w 702"/>
              <a:gd name="T1" fmla="*/ 24 h 1151"/>
              <a:gd name="T2" fmla="*/ 145 w 702"/>
              <a:gd name="T3" fmla="*/ 62 h 1151"/>
              <a:gd name="T4" fmla="*/ 145 w 702"/>
              <a:gd name="T5" fmla="*/ 127 h 1151"/>
              <a:gd name="T6" fmla="*/ 166 w 702"/>
              <a:gd name="T7" fmla="*/ 181 h 1151"/>
              <a:gd name="T8" fmla="*/ 162 w 702"/>
              <a:gd name="T9" fmla="*/ 217 h 1151"/>
              <a:gd name="T10" fmla="*/ 65 w 702"/>
              <a:gd name="T11" fmla="*/ 267 h 1151"/>
              <a:gd name="T12" fmla="*/ 57 w 702"/>
              <a:gd name="T13" fmla="*/ 420 h 1151"/>
              <a:gd name="T14" fmla="*/ 78 w 702"/>
              <a:gd name="T15" fmla="*/ 542 h 1151"/>
              <a:gd name="T16" fmla="*/ 56 w 702"/>
              <a:gd name="T17" fmla="*/ 553 h 1151"/>
              <a:gd name="T18" fmla="*/ 39 w 702"/>
              <a:gd name="T19" fmla="*/ 624 h 1151"/>
              <a:gd name="T20" fmla="*/ 61 w 702"/>
              <a:gd name="T21" fmla="*/ 701 h 1151"/>
              <a:gd name="T22" fmla="*/ 39 w 702"/>
              <a:gd name="T23" fmla="*/ 777 h 1151"/>
              <a:gd name="T24" fmla="*/ 0 w 702"/>
              <a:gd name="T25" fmla="*/ 888 h 1151"/>
              <a:gd name="T26" fmla="*/ 11 w 702"/>
              <a:gd name="T27" fmla="*/ 1056 h 1151"/>
              <a:gd name="T28" fmla="*/ 44 w 702"/>
              <a:gd name="T29" fmla="*/ 1127 h 1151"/>
              <a:gd name="T30" fmla="*/ 78 w 702"/>
              <a:gd name="T31" fmla="*/ 1127 h 1151"/>
              <a:gd name="T32" fmla="*/ 121 w 702"/>
              <a:gd name="T33" fmla="*/ 1035 h 1151"/>
              <a:gd name="T34" fmla="*/ 179 w 702"/>
              <a:gd name="T35" fmla="*/ 1018 h 1151"/>
              <a:gd name="T36" fmla="*/ 173 w 702"/>
              <a:gd name="T37" fmla="*/ 1095 h 1151"/>
              <a:gd name="T38" fmla="*/ 203 w 702"/>
              <a:gd name="T39" fmla="*/ 1149 h 1151"/>
              <a:gd name="T40" fmla="*/ 226 w 702"/>
              <a:gd name="T41" fmla="*/ 1129 h 1151"/>
              <a:gd name="T42" fmla="*/ 248 w 702"/>
              <a:gd name="T43" fmla="*/ 1031 h 1151"/>
              <a:gd name="T44" fmla="*/ 465 w 702"/>
              <a:gd name="T45" fmla="*/ 974 h 1151"/>
              <a:gd name="T46" fmla="*/ 485 w 702"/>
              <a:gd name="T47" fmla="*/ 1015 h 1151"/>
              <a:gd name="T48" fmla="*/ 541 w 702"/>
              <a:gd name="T49" fmla="*/ 1071 h 1151"/>
              <a:gd name="T50" fmla="*/ 586 w 702"/>
              <a:gd name="T51" fmla="*/ 1116 h 1151"/>
              <a:gd name="T52" fmla="*/ 620 w 702"/>
              <a:gd name="T53" fmla="*/ 1091 h 1151"/>
              <a:gd name="T54" fmla="*/ 644 w 702"/>
              <a:gd name="T55" fmla="*/ 1061 h 1151"/>
              <a:gd name="T56" fmla="*/ 636 w 702"/>
              <a:gd name="T57" fmla="*/ 1106 h 1151"/>
              <a:gd name="T58" fmla="*/ 666 w 702"/>
              <a:gd name="T59" fmla="*/ 1132 h 1151"/>
              <a:gd name="T60" fmla="*/ 689 w 702"/>
              <a:gd name="T61" fmla="*/ 1104 h 1151"/>
              <a:gd name="T62" fmla="*/ 678 w 702"/>
              <a:gd name="T63" fmla="*/ 1060 h 1151"/>
              <a:gd name="T64" fmla="*/ 648 w 702"/>
              <a:gd name="T65" fmla="*/ 953 h 1151"/>
              <a:gd name="T66" fmla="*/ 661 w 702"/>
              <a:gd name="T67" fmla="*/ 824 h 1151"/>
              <a:gd name="T68" fmla="*/ 659 w 702"/>
              <a:gd name="T69" fmla="*/ 751 h 1151"/>
              <a:gd name="T70" fmla="*/ 638 w 702"/>
              <a:gd name="T71" fmla="*/ 678 h 1151"/>
              <a:gd name="T72" fmla="*/ 629 w 702"/>
              <a:gd name="T73" fmla="*/ 605 h 1151"/>
              <a:gd name="T74" fmla="*/ 614 w 702"/>
              <a:gd name="T75" fmla="*/ 493 h 1151"/>
              <a:gd name="T76" fmla="*/ 565 w 702"/>
              <a:gd name="T77" fmla="*/ 480 h 1151"/>
              <a:gd name="T78" fmla="*/ 528 w 702"/>
              <a:gd name="T79" fmla="*/ 477 h 1151"/>
              <a:gd name="T80" fmla="*/ 532 w 702"/>
              <a:gd name="T81" fmla="*/ 437 h 1151"/>
              <a:gd name="T82" fmla="*/ 478 w 702"/>
              <a:gd name="T83" fmla="*/ 396 h 1151"/>
              <a:gd name="T84" fmla="*/ 483 w 702"/>
              <a:gd name="T85" fmla="*/ 357 h 1151"/>
              <a:gd name="T86" fmla="*/ 450 w 702"/>
              <a:gd name="T87" fmla="*/ 282 h 1151"/>
              <a:gd name="T88" fmla="*/ 397 w 702"/>
              <a:gd name="T89" fmla="*/ 237 h 1151"/>
              <a:gd name="T90" fmla="*/ 341 w 702"/>
              <a:gd name="T91" fmla="*/ 202 h 1151"/>
              <a:gd name="T92" fmla="*/ 338 w 702"/>
              <a:gd name="T93" fmla="*/ 148 h 1151"/>
              <a:gd name="T94" fmla="*/ 339 w 702"/>
              <a:gd name="T95" fmla="*/ 125 h 1151"/>
              <a:gd name="T96" fmla="*/ 325 w 702"/>
              <a:gd name="T97" fmla="*/ 88 h 1151"/>
              <a:gd name="T98" fmla="*/ 313 w 702"/>
              <a:gd name="T99" fmla="*/ 47 h 1151"/>
              <a:gd name="T100" fmla="*/ 233 w 702"/>
              <a:gd name="T101" fmla="*/ 15 h 1151"/>
              <a:gd name="T102" fmla="*/ 453 w 702"/>
              <a:gd name="T103" fmla="*/ 845 h 1151"/>
              <a:gd name="T104" fmla="*/ 601 w 702"/>
              <a:gd name="T105" fmla="*/ 1024 h 1151"/>
              <a:gd name="T106" fmla="*/ 573 w 702"/>
              <a:gd name="T107" fmla="*/ 1074 h 1151"/>
              <a:gd name="T108" fmla="*/ 549 w 702"/>
              <a:gd name="T109" fmla="*/ 1031 h 1151"/>
              <a:gd name="T110" fmla="*/ 128 w 702"/>
              <a:gd name="T111" fmla="*/ 873 h 1151"/>
              <a:gd name="T112" fmla="*/ 115 w 702"/>
              <a:gd name="T113" fmla="*/ 923 h 1151"/>
              <a:gd name="T114" fmla="*/ 136 w 702"/>
              <a:gd name="T115" fmla="*/ 873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02" h="1151">
                <a:moveTo>
                  <a:pt x="233" y="15"/>
                </a:moveTo>
                <a:lnTo>
                  <a:pt x="233" y="15"/>
                </a:lnTo>
                <a:lnTo>
                  <a:pt x="226" y="15"/>
                </a:lnTo>
                <a:lnTo>
                  <a:pt x="205" y="19"/>
                </a:lnTo>
                <a:lnTo>
                  <a:pt x="194" y="21"/>
                </a:lnTo>
                <a:lnTo>
                  <a:pt x="183" y="24"/>
                </a:lnTo>
                <a:lnTo>
                  <a:pt x="171" y="28"/>
                </a:lnTo>
                <a:lnTo>
                  <a:pt x="162" y="36"/>
                </a:lnTo>
                <a:lnTo>
                  <a:pt x="162" y="36"/>
                </a:lnTo>
                <a:lnTo>
                  <a:pt x="155" y="43"/>
                </a:lnTo>
                <a:lnTo>
                  <a:pt x="149" y="52"/>
                </a:lnTo>
                <a:lnTo>
                  <a:pt x="145" y="62"/>
                </a:lnTo>
                <a:lnTo>
                  <a:pt x="143" y="73"/>
                </a:lnTo>
                <a:lnTo>
                  <a:pt x="140" y="92"/>
                </a:lnTo>
                <a:lnTo>
                  <a:pt x="140" y="105"/>
                </a:lnTo>
                <a:lnTo>
                  <a:pt x="140" y="105"/>
                </a:lnTo>
                <a:lnTo>
                  <a:pt x="142" y="116"/>
                </a:lnTo>
                <a:lnTo>
                  <a:pt x="145" y="127"/>
                </a:lnTo>
                <a:lnTo>
                  <a:pt x="149" y="138"/>
                </a:lnTo>
                <a:lnTo>
                  <a:pt x="151" y="148"/>
                </a:lnTo>
                <a:lnTo>
                  <a:pt x="151" y="148"/>
                </a:lnTo>
                <a:lnTo>
                  <a:pt x="153" y="155"/>
                </a:lnTo>
                <a:lnTo>
                  <a:pt x="158" y="168"/>
                </a:lnTo>
                <a:lnTo>
                  <a:pt x="166" y="181"/>
                </a:lnTo>
                <a:lnTo>
                  <a:pt x="166" y="181"/>
                </a:lnTo>
                <a:lnTo>
                  <a:pt x="166" y="200"/>
                </a:lnTo>
                <a:lnTo>
                  <a:pt x="166" y="211"/>
                </a:lnTo>
                <a:lnTo>
                  <a:pt x="164" y="215"/>
                </a:lnTo>
                <a:lnTo>
                  <a:pt x="162" y="217"/>
                </a:lnTo>
                <a:lnTo>
                  <a:pt x="162" y="217"/>
                </a:lnTo>
                <a:lnTo>
                  <a:pt x="123" y="226"/>
                </a:lnTo>
                <a:lnTo>
                  <a:pt x="97" y="232"/>
                </a:lnTo>
                <a:lnTo>
                  <a:pt x="87" y="237"/>
                </a:lnTo>
                <a:lnTo>
                  <a:pt x="82" y="241"/>
                </a:lnTo>
                <a:lnTo>
                  <a:pt x="82" y="241"/>
                </a:lnTo>
                <a:lnTo>
                  <a:pt x="65" y="267"/>
                </a:lnTo>
                <a:lnTo>
                  <a:pt x="71" y="364"/>
                </a:lnTo>
                <a:lnTo>
                  <a:pt x="71" y="364"/>
                </a:lnTo>
                <a:lnTo>
                  <a:pt x="65" y="376"/>
                </a:lnTo>
                <a:lnTo>
                  <a:pt x="57" y="404"/>
                </a:lnTo>
                <a:lnTo>
                  <a:pt x="57" y="404"/>
                </a:lnTo>
                <a:lnTo>
                  <a:pt x="57" y="420"/>
                </a:lnTo>
                <a:lnTo>
                  <a:pt x="57" y="439"/>
                </a:lnTo>
                <a:lnTo>
                  <a:pt x="61" y="465"/>
                </a:lnTo>
                <a:lnTo>
                  <a:pt x="61" y="465"/>
                </a:lnTo>
                <a:lnTo>
                  <a:pt x="71" y="482"/>
                </a:lnTo>
                <a:lnTo>
                  <a:pt x="78" y="495"/>
                </a:lnTo>
                <a:lnTo>
                  <a:pt x="78" y="542"/>
                </a:lnTo>
                <a:lnTo>
                  <a:pt x="78" y="542"/>
                </a:lnTo>
                <a:lnTo>
                  <a:pt x="76" y="542"/>
                </a:lnTo>
                <a:lnTo>
                  <a:pt x="69" y="542"/>
                </a:lnTo>
                <a:lnTo>
                  <a:pt x="65" y="544"/>
                </a:lnTo>
                <a:lnTo>
                  <a:pt x="61" y="548"/>
                </a:lnTo>
                <a:lnTo>
                  <a:pt x="56" y="553"/>
                </a:lnTo>
                <a:lnTo>
                  <a:pt x="50" y="562"/>
                </a:lnTo>
                <a:lnTo>
                  <a:pt x="50" y="562"/>
                </a:lnTo>
                <a:lnTo>
                  <a:pt x="46" y="572"/>
                </a:lnTo>
                <a:lnTo>
                  <a:pt x="43" y="583"/>
                </a:lnTo>
                <a:lnTo>
                  <a:pt x="39" y="604"/>
                </a:lnTo>
                <a:lnTo>
                  <a:pt x="39" y="624"/>
                </a:lnTo>
                <a:lnTo>
                  <a:pt x="39" y="647"/>
                </a:lnTo>
                <a:lnTo>
                  <a:pt x="39" y="647"/>
                </a:lnTo>
                <a:lnTo>
                  <a:pt x="41" y="660"/>
                </a:lnTo>
                <a:lnTo>
                  <a:pt x="46" y="673"/>
                </a:lnTo>
                <a:lnTo>
                  <a:pt x="52" y="688"/>
                </a:lnTo>
                <a:lnTo>
                  <a:pt x="61" y="701"/>
                </a:lnTo>
                <a:lnTo>
                  <a:pt x="74" y="723"/>
                </a:lnTo>
                <a:lnTo>
                  <a:pt x="82" y="733"/>
                </a:lnTo>
                <a:lnTo>
                  <a:pt x="82" y="772"/>
                </a:lnTo>
                <a:lnTo>
                  <a:pt x="46" y="772"/>
                </a:lnTo>
                <a:lnTo>
                  <a:pt x="46" y="772"/>
                </a:lnTo>
                <a:lnTo>
                  <a:pt x="39" y="777"/>
                </a:lnTo>
                <a:lnTo>
                  <a:pt x="31" y="787"/>
                </a:lnTo>
                <a:lnTo>
                  <a:pt x="22" y="800"/>
                </a:lnTo>
                <a:lnTo>
                  <a:pt x="13" y="820"/>
                </a:lnTo>
                <a:lnTo>
                  <a:pt x="5" y="850"/>
                </a:lnTo>
                <a:lnTo>
                  <a:pt x="1" y="867"/>
                </a:lnTo>
                <a:lnTo>
                  <a:pt x="0" y="888"/>
                </a:lnTo>
                <a:lnTo>
                  <a:pt x="0" y="910"/>
                </a:lnTo>
                <a:lnTo>
                  <a:pt x="0" y="934"/>
                </a:lnTo>
                <a:lnTo>
                  <a:pt x="0" y="934"/>
                </a:lnTo>
                <a:lnTo>
                  <a:pt x="1" y="983"/>
                </a:lnTo>
                <a:lnTo>
                  <a:pt x="5" y="1022"/>
                </a:lnTo>
                <a:lnTo>
                  <a:pt x="11" y="1056"/>
                </a:lnTo>
                <a:lnTo>
                  <a:pt x="16" y="1082"/>
                </a:lnTo>
                <a:lnTo>
                  <a:pt x="24" y="1102"/>
                </a:lnTo>
                <a:lnTo>
                  <a:pt x="28" y="1112"/>
                </a:lnTo>
                <a:lnTo>
                  <a:pt x="33" y="1117"/>
                </a:lnTo>
                <a:lnTo>
                  <a:pt x="39" y="1123"/>
                </a:lnTo>
                <a:lnTo>
                  <a:pt x="44" y="1127"/>
                </a:lnTo>
                <a:lnTo>
                  <a:pt x="52" y="1131"/>
                </a:lnTo>
                <a:lnTo>
                  <a:pt x="57" y="1132"/>
                </a:lnTo>
                <a:lnTo>
                  <a:pt x="57" y="1132"/>
                </a:lnTo>
                <a:lnTo>
                  <a:pt x="65" y="1132"/>
                </a:lnTo>
                <a:lnTo>
                  <a:pt x="72" y="1131"/>
                </a:lnTo>
                <a:lnTo>
                  <a:pt x="78" y="1127"/>
                </a:lnTo>
                <a:lnTo>
                  <a:pt x="84" y="1123"/>
                </a:lnTo>
                <a:lnTo>
                  <a:pt x="93" y="1110"/>
                </a:lnTo>
                <a:lnTo>
                  <a:pt x="100" y="1095"/>
                </a:lnTo>
                <a:lnTo>
                  <a:pt x="108" y="1078"/>
                </a:lnTo>
                <a:lnTo>
                  <a:pt x="113" y="1061"/>
                </a:lnTo>
                <a:lnTo>
                  <a:pt x="121" y="1035"/>
                </a:lnTo>
                <a:lnTo>
                  <a:pt x="121" y="1035"/>
                </a:lnTo>
                <a:lnTo>
                  <a:pt x="123" y="1015"/>
                </a:lnTo>
                <a:lnTo>
                  <a:pt x="125" y="996"/>
                </a:lnTo>
                <a:lnTo>
                  <a:pt x="125" y="974"/>
                </a:lnTo>
                <a:lnTo>
                  <a:pt x="179" y="974"/>
                </a:lnTo>
                <a:lnTo>
                  <a:pt x="179" y="1018"/>
                </a:lnTo>
                <a:lnTo>
                  <a:pt x="179" y="1018"/>
                </a:lnTo>
                <a:lnTo>
                  <a:pt x="173" y="1037"/>
                </a:lnTo>
                <a:lnTo>
                  <a:pt x="171" y="1058"/>
                </a:lnTo>
                <a:lnTo>
                  <a:pt x="171" y="1082"/>
                </a:lnTo>
                <a:lnTo>
                  <a:pt x="171" y="1082"/>
                </a:lnTo>
                <a:lnTo>
                  <a:pt x="173" y="1095"/>
                </a:lnTo>
                <a:lnTo>
                  <a:pt x="177" y="1106"/>
                </a:lnTo>
                <a:lnTo>
                  <a:pt x="181" y="1119"/>
                </a:lnTo>
                <a:lnTo>
                  <a:pt x="184" y="1129"/>
                </a:lnTo>
                <a:lnTo>
                  <a:pt x="190" y="1138"/>
                </a:lnTo>
                <a:lnTo>
                  <a:pt x="198" y="1145"/>
                </a:lnTo>
                <a:lnTo>
                  <a:pt x="203" y="1149"/>
                </a:lnTo>
                <a:lnTo>
                  <a:pt x="209" y="1151"/>
                </a:lnTo>
                <a:lnTo>
                  <a:pt x="209" y="1151"/>
                </a:lnTo>
                <a:lnTo>
                  <a:pt x="214" y="1149"/>
                </a:lnTo>
                <a:lnTo>
                  <a:pt x="218" y="1145"/>
                </a:lnTo>
                <a:lnTo>
                  <a:pt x="222" y="1138"/>
                </a:lnTo>
                <a:lnTo>
                  <a:pt x="226" y="1129"/>
                </a:lnTo>
                <a:lnTo>
                  <a:pt x="229" y="1106"/>
                </a:lnTo>
                <a:lnTo>
                  <a:pt x="231" y="1080"/>
                </a:lnTo>
                <a:lnTo>
                  <a:pt x="233" y="1030"/>
                </a:lnTo>
                <a:lnTo>
                  <a:pt x="233" y="1007"/>
                </a:lnTo>
                <a:lnTo>
                  <a:pt x="248" y="1007"/>
                </a:lnTo>
                <a:lnTo>
                  <a:pt x="248" y="1031"/>
                </a:lnTo>
                <a:lnTo>
                  <a:pt x="259" y="1043"/>
                </a:lnTo>
                <a:lnTo>
                  <a:pt x="276" y="1043"/>
                </a:lnTo>
                <a:lnTo>
                  <a:pt x="276" y="1007"/>
                </a:lnTo>
                <a:lnTo>
                  <a:pt x="295" y="1015"/>
                </a:lnTo>
                <a:lnTo>
                  <a:pt x="446" y="1015"/>
                </a:lnTo>
                <a:lnTo>
                  <a:pt x="465" y="974"/>
                </a:lnTo>
                <a:lnTo>
                  <a:pt x="465" y="960"/>
                </a:lnTo>
                <a:lnTo>
                  <a:pt x="435" y="960"/>
                </a:lnTo>
                <a:lnTo>
                  <a:pt x="442" y="953"/>
                </a:lnTo>
                <a:lnTo>
                  <a:pt x="442" y="923"/>
                </a:lnTo>
                <a:lnTo>
                  <a:pt x="485" y="923"/>
                </a:lnTo>
                <a:lnTo>
                  <a:pt x="485" y="1015"/>
                </a:lnTo>
                <a:lnTo>
                  <a:pt x="496" y="1028"/>
                </a:lnTo>
                <a:lnTo>
                  <a:pt x="532" y="1028"/>
                </a:lnTo>
                <a:lnTo>
                  <a:pt x="532" y="1028"/>
                </a:lnTo>
                <a:lnTo>
                  <a:pt x="534" y="1041"/>
                </a:lnTo>
                <a:lnTo>
                  <a:pt x="537" y="1054"/>
                </a:lnTo>
                <a:lnTo>
                  <a:pt x="541" y="1071"/>
                </a:lnTo>
                <a:lnTo>
                  <a:pt x="549" y="1088"/>
                </a:lnTo>
                <a:lnTo>
                  <a:pt x="558" y="1101"/>
                </a:lnTo>
                <a:lnTo>
                  <a:pt x="564" y="1106"/>
                </a:lnTo>
                <a:lnTo>
                  <a:pt x="571" y="1112"/>
                </a:lnTo>
                <a:lnTo>
                  <a:pt x="579" y="1116"/>
                </a:lnTo>
                <a:lnTo>
                  <a:pt x="586" y="1116"/>
                </a:lnTo>
                <a:lnTo>
                  <a:pt x="586" y="1116"/>
                </a:lnTo>
                <a:lnTo>
                  <a:pt x="593" y="1116"/>
                </a:lnTo>
                <a:lnTo>
                  <a:pt x="601" y="1114"/>
                </a:lnTo>
                <a:lnTo>
                  <a:pt x="607" y="1110"/>
                </a:lnTo>
                <a:lnTo>
                  <a:pt x="612" y="1104"/>
                </a:lnTo>
                <a:lnTo>
                  <a:pt x="620" y="1091"/>
                </a:lnTo>
                <a:lnTo>
                  <a:pt x="625" y="1074"/>
                </a:lnTo>
                <a:lnTo>
                  <a:pt x="629" y="1060"/>
                </a:lnTo>
                <a:lnTo>
                  <a:pt x="631" y="1045"/>
                </a:lnTo>
                <a:lnTo>
                  <a:pt x="633" y="1031"/>
                </a:lnTo>
                <a:lnTo>
                  <a:pt x="644" y="1031"/>
                </a:lnTo>
                <a:lnTo>
                  <a:pt x="644" y="1061"/>
                </a:lnTo>
                <a:lnTo>
                  <a:pt x="644" y="1061"/>
                </a:lnTo>
                <a:lnTo>
                  <a:pt x="640" y="1074"/>
                </a:lnTo>
                <a:lnTo>
                  <a:pt x="636" y="1088"/>
                </a:lnTo>
                <a:lnTo>
                  <a:pt x="636" y="1101"/>
                </a:lnTo>
                <a:lnTo>
                  <a:pt x="636" y="1101"/>
                </a:lnTo>
                <a:lnTo>
                  <a:pt x="636" y="1106"/>
                </a:lnTo>
                <a:lnTo>
                  <a:pt x="638" y="1112"/>
                </a:lnTo>
                <a:lnTo>
                  <a:pt x="642" y="1117"/>
                </a:lnTo>
                <a:lnTo>
                  <a:pt x="646" y="1123"/>
                </a:lnTo>
                <a:lnTo>
                  <a:pt x="655" y="1129"/>
                </a:lnTo>
                <a:lnTo>
                  <a:pt x="661" y="1131"/>
                </a:lnTo>
                <a:lnTo>
                  <a:pt x="666" y="1132"/>
                </a:lnTo>
                <a:lnTo>
                  <a:pt x="666" y="1132"/>
                </a:lnTo>
                <a:lnTo>
                  <a:pt x="672" y="1131"/>
                </a:lnTo>
                <a:lnTo>
                  <a:pt x="678" y="1129"/>
                </a:lnTo>
                <a:lnTo>
                  <a:pt x="681" y="1125"/>
                </a:lnTo>
                <a:lnTo>
                  <a:pt x="685" y="1119"/>
                </a:lnTo>
                <a:lnTo>
                  <a:pt x="689" y="1104"/>
                </a:lnTo>
                <a:lnTo>
                  <a:pt x="691" y="1089"/>
                </a:lnTo>
                <a:lnTo>
                  <a:pt x="691" y="1089"/>
                </a:lnTo>
                <a:lnTo>
                  <a:pt x="689" y="1082"/>
                </a:lnTo>
                <a:lnTo>
                  <a:pt x="687" y="1074"/>
                </a:lnTo>
                <a:lnTo>
                  <a:pt x="683" y="1065"/>
                </a:lnTo>
                <a:lnTo>
                  <a:pt x="678" y="1060"/>
                </a:lnTo>
                <a:lnTo>
                  <a:pt x="674" y="1058"/>
                </a:lnTo>
                <a:lnTo>
                  <a:pt x="674" y="1011"/>
                </a:lnTo>
                <a:lnTo>
                  <a:pt x="702" y="985"/>
                </a:lnTo>
                <a:lnTo>
                  <a:pt x="702" y="960"/>
                </a:lnTo>
                <a:lnTo>
                  <a:pt x="629" y="960"/>
                </a:lnTo>
                <a:lnTo>
                  <a:pt x="648" y="953"/>
                </a:lnTo>
                <a:lnTo>
                  <a:pt x="648" y="906"/>
                </a:lnTo>
                <a:lnTo>
                  <a:pt x="663" y="876"/>
                </a:lnTo>
                <a:lnTo>
                  <a:pt x="663" y="876"/>
                </a:lnTo>
                <a:lnTo>
                  <a:pt x="661" y="848"/>
                </a:lnTo>
                <a:lnTo>
                  <a:pt x="659" y="830"/>
                </a:lnTo>
                <a:lnTo>
                  <a:pt x="661" y="824"/>
                </a:lnTo>
                <a:lnTo>
                  <a:pt x="663" y="822"/>
                </a:lnTo>
                <a:lnTo>
                  <a:pt x="663" y="822"/>
                </a:lnTo>
                <a:lnTo>
                  <a:pt x="664" y="820"/>
                </a:lnTo>
                <a:lnTo>
                  <a:pt x="664" y="817"/>
                </a:lnTo>
                <a:lnTo>
                  <a:pt x="664" y="800"/>
                </a:lnTo>
                <a:lnTo>
                  <a:pt x="659" y="751"/>
                </a:lnTo>
                <a:lnTo>
                  <a:pt x="651" y="703"/>
                </a:lnTo>
                <a:lnTo>
                  <a:pt x="648" y="686"/>
                </a:lnTo>
                <a:lnTo>
                  <a:pt x="644" y="678"/>
                </a:lnTo>
                <a:lnTo>
                  <a:pt x="644" y="678"/>
                </a:lnTo>
                <a:lnTo>
                  <a:pt x="640" y="678"/>
                </a:lnTo>
                <a:lnTo>
                  <a:pt x="638" y="678"/>
                </a:lnTo>
                <a:lnTo>
                  <a:pt x="635" y="680"/>
                </a:lnTo>
                <a:lnTo>
                  <a:pt x="633" y="686"/>
                </a:lnTo>
                <a:lnTo>
                  <a:pt x="616" y="697"/>
                </a:lnTo>
                <a:lnTo>
                  <a:pt x="629" y="628"/>
                </a:lnTo>
                <a:lnTo>
                  <a:pt x="629" y="628"/>
                </a:lnTo>
                <a:lnTo>
                  <a:pt x="629" y="605"/>
                </a:lnTo>
                <a:lnTo>
                  <a:pt x="627" y="561"/>
                </a:lnTo>
                <a:lnTo>
                  <a:pt x="625" y="518"/>
                </a:lnTo>
                <a:lnTo>
                  <a:pt x="623" y="503"/>
                </a:lnTo>
                <a:lnTo>
                  <a:pt x="620" y="495"/>
                </a:lnTo>
                <a:lnTo>
                  <a:pt x="620" y="495"/>
                </a:lnTo>
                <a:lnTo>
                  <a:pt x="614" y="493"/>
                </a:lnTo>
                <a:lnTo>
                  <a:pt x="605" y="491"/>
                </a:lnTo>
                <a:lnTo>
                  <a:pt x="593" y="491"/>
                </a:lnTo>
                <a:lnTo>
                  <a:pt x="593" y="491"/>
                </a:lnTo>
                <a:lnTo>
                  <a:pt x="582" y="490"/>
                </a:lnTo>
                <a:lnTo>
                  <a:pt x="575" y="486"/>
                </a:lnTo>
                <a:lnTo>
                  <a:pt x="565" y="480"/>
                </a:lnTo>
                <a:lnTo>
                  <a:pt x="565" y="480"/>
                </a:lnTo>
                <a:lnTo>
                  <a:pt x="562" y="478"/>
                </a:lnTo>
                <a:lnTo>
                  <a:pt x="556" y="477"/>
                </a:lnTo>
                <a:lnTo>
                  <a:pt x="543" y="477"/>
                </a:lnTo>
                <a:lnTo>
                  <a:pt x="528" y="477"/>
                </a:lnTo>
                <a:lnTo>
                  <a:pt x="528" y="477"/>
                </a:lnTo>
                <a:lnTo>
                  <a:pt x="528" y="475"/>
                </a:lnTo>
                <a:lnTo>
                  <a:pt x="532" y="465"/>
                </a:lnTo>
                <a:lnTo>
                  <a:pt x="534" y="454"/>
                </a:lnTo>
                <a:lnTo>
                  <a:pt x="534" y="447"/>
                </a:lnTo>
                <a:lnTo>
                  <a:pt x="532" y="437"/>
                </a:lnTo>
                <a:lnTo>
                  <a:pt x="532" y="437"/>
                </a:lnTo>
                <a:lnTo>
                  <a:pt x="526" y="430"/>
                </a:lnTo>
                <a:lnTo>
                  <a:pt x="519" y="422"/>
                </a:lnTo>
                <a:lnTo>
                  <a:pt x="511" y="415"/>
                </a:lnTo>
                <a:lnTo>
                  <a:pt x="502" y="409"/>
                </a:lnTo>
                <a:lnTo>
                  <a:pt x="485" y="398"/>
                </a:lnTo>
                <a:lnTo>
                  <a:pt x="478" y="396"/>
                </a:lnTo>
                <a:lnTo>
                  <a:pt x="478" y="396"/>
                </a:lnTo>
                <a:lnTo>
                  <a:pt x="480" y="387"/>
                </a:lnTo>
                <a:lnTo>
                  <a:pt x="483" y="376"/>
                </a:lnTo>
                <a:lnTo>
                  <a:pt x="485" y="364"/>
                </a:lnTo>
                <a:lnTo>
                  <a:pt x="485" y="364"/>
                </a:lnTo>
                <a:lnTo>
                  <a:pt x="483" y="357"/>
                </a:lnTo>
                <a:lnTo>
                  <a:pt x="481" y="349"/>
                </a:lnTo>
                <a:lnTo>
                  <a:pt x="474" y="331"/>
                </a:lnTo>
                <a:lnTo>
                  <a:pt x="463" y="312"/>
                </a:lnTo>
                <a:lnTo>
                  <a:pt x="457" y="299"/>
                </a:lnTo>
                <a:lnTo>
                  <a:pt x="457" y="299"/>
                </a:lnTo>
                <a:lnTo>
                  <a:pt x="450" y="282"/>
                </a:lnTo>
                <a:lnTo>
                  <a:pt x="437" y="262"/>
                </a:lnTo>
                <a:lnTo>
                  <a:pt x="422" y="243"/>
                </a:lnTo>
                <a:lnTo>
                  <a:pt x="416" y="237"/>
                </a:lnTo>
                <a:lnTo>
                  <a:pt x="410" y="237"/>
                </a:lnTo>
                <a:lnTo>
                  <a:pt x="410" y="237"/>
                </a:lnTo>
                <a:lnTo>
                  <a:pt x="397" y="237"/>
                </a:lnTo>
                <a:lnTo>
                  <a:pt x="377" y="239"/>
                </a:lnTo>
                <a:lnTo>
                  <a:pt x="349" y="241"/>
                </a:lnTo>
                <a:lnTo>
                  <a:pt x="317" y="228"/>
                </a:lnTo>
                <a:lnTo>
                  <a:pt x="317" y="228"/>
                </a:lnTo>
                <a:lnTo>
                  <a:pt x="328" y="217"/>
                </a:lnTo>
                <a:lnTo>
                  <a:pt x="341" y="202"/>
                </a:lnTo>
                <a:lnTo>
                  <a:pt x="341" y="202"/>
                </a:lnTo>
                <a:lnTo>
                  <a:pt x="341" y="194"/>
                </a:lnTo>
                <a:lnTo>
                  <a:pt x="339" y="187"/>
                </a:lnTo>
                <a:lnTo>
                  <a:pt x="338" y="174"/>
                </a:lnTo>
                <a:lnTo>
                  <a:pt x="338" y="148"/>
                </a:lnTo>
                <a:lnTo>
                  <a:pt x="338" y="148"/>
                </a:lnTo>
                <a:lnTo>
                  <a:pt x="343" y="142"/>
                </a:lnTo>
                <a:lnTo>
                  <a:pt x="347" y="138"/>
                </a:lnTo>
                <a:lnTo>
                  <a:pt x="347" y="135"/>
                </a:lnTo>
                <a:lnTo>
                  <a:pt x="345" y="133"/>
                </a:lnTo>
                <a:lnTo>
                  <a:pt x="345" y="133"/>
                </a:lnTo>
                <a:lnTo>
                  <a:pt x="339" y="125"/>
                </a:lnTo>
                <a:lnTo>
                  <a:pt x="330" y="118"/>
                </a:lnTo>
                <a:lnTo>
                  <a:pt x="325" y="108"/>
                </a:lnTo>
                <a:lnTo>
                  <a:pt x="323" y="105"/>
                </a:lnTo>
                <a:lnTo>
                  <a:pt x="323" y="101"/>
                </a:lnTo>
                <a:lnTo>
                  <a:pt x="323" y="101"/>
                </a:lnTo>
                <a:lnTo>
                  <a:pt x="325" y="88"/>
                </a:lnTo>
                <a:lnTo>
                  <a:pt x="326" y="82"/>
                </a:lnTo>
                <a:lnTo>
                  <a:pt x="326" y="73"/>
                </a:lnTo>
                <a:lnTo>
                  <a:pt x="326" y="73"/>
                </a:lnTo>
                <a:lnTo>
                  <a:pt x="323" y="65"/>
                </a:lnTo>
                <a:lnTo>
                  <a:pt x="319" y="56"/>
                </a:lnTo>
                <a:lnTo>
                  <a:pt x="313" y="47"/>
                </a:lnTo>
                <a:lnTo>
                  <a:pt x="313" y="19"/>
                </a:lnTo>
                <a:lnTo>
                  <a:pt x="295" y="19"/>
                </a:lnTo>
                <a:lnTo>
                  <a:pt x="287" y="8"/>
                </a:lnTo>
                <a:lnTo>
                  <a:pt x="263" y="8"/>
                </a:lnTo>
                <a:lnTo>
                  <a:pt x="244" y="0"/>
                </a:lnTo>
                <a:lnTo>
                  <a:pt x="233" y="15"/>
                </a:lnTo>
                <a:close/>
                <a:moveTo>
                  <a:pt x="508" y="761"/>
                </a:moveTo>
                <a:lnTo>
                  <a:pt x="515" y="833"/>
                </a:lnTo>
                <a:lnTo>
                  <a:pt x="489" y="845"/>
                </a:lnTo>
                <a:lnTo>
                  <a:pt x="485" y="822"/>
                </a:lnTo>
                <a:lnTo>
                  <a:pt x="468" y="845"/>
                </a:lnTo>
                <a:lnTo>
                  <a:pt x="453" y="845"/>
                </a:lnTo>
                <a:lnTo>
                  <a:pt x="478" y="802"/>
                </a:lnTo>
                <a:lnTo>
                  <a:pt x="468" y="779"/>
                </a:lnTo>
                <a:lnTo>
                  <a:pt x="508" y="761"/>
                </a:lnTo>
                <a:close/>
                <a:moveTo>
                  <a:pt x="547" y="1024"/>
                </a:moveTo>
                <a:lnTo>
                  <a:pt x="601" y="1024"/>
                </a:lnTo>
                <a:lnTo>
                  <a:pt x="601" y="1024"/>
                </a:lnTo>
                <a:lnTo>
                  <a:pt x="599" y="1031"/>
                </a:lnTo>
                <a:lnTo>
                  <a:pt x="593" y="1048"/>
                </a:lnTo>
                <a:lnTo>
                  <a:pt x="590" y="1058"/>
                </a:lnTo>
                <a:lnTo>
                  <a:pt x="584" y="1065"/>
                </a:lnTo>
                <a:lnTo>
                  <a:pt x="579" y="1071"/>
                </a:lnTo>
                <a:lnTo>
                  <a:pt x="573" y="1074"/>
                </a:lnTo>
                <a:lnTo>
                  <a:pt x="573" y="1074"/>
                </a:lnTo>
                <a:lnTo>
                  <a:pt x="567" y="1071"/>
                </a:lnTo>
                <a:lnTo>
                  <a:pt x="564" y="1065"/>
                </a:lnTo>
                <a:lnTo>
                  <a:pt x="558" y="1058"/>
                </a:lnTo>
                <a:lnTo>
                  <a:pt x="554" y="1048"/>
                </a:lnTo>
                <a:lnTo>
                  <a:pt x="549" y="1031"/>
                </a:lnTo>
                <a:lnTo>
                  <a:pt x="547" y="1024"/>
                </a:lnTo>
                <a:lnTo>
                  <a:pt x="547" y="1024"/>
                </a:lnTo>
                <a:close/>
                <a:moveTo>
                  <a:pt x="128" y="873"/>
                </a:move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close/>
                <a:moveTo>
                  <a:pt x="136" y="873"/>
                </a:moveTo>
                <a:lnTo>
                  <a:pt x="136" y="899"/>
                </a:lnTo>
                <a:lnTo>
                  <a:pt x="155" y="914"/>
                </a:lnTo>
                <a:lnTo>
                  <a:pt x="115" y="923"/>
                </a:lnTo>
                <a:lnTo>
                  <a:pt x="115" y="899"/>
                </a:lnTo>
                <a:lnTo>
                  <a:pt x="115" y="899"/>
                </a:lnTo>
                <a:lnTo>
                  <a:pt x="123" y="888"/>
                </a:lnTo>
                <a:lnTo>
                  <a:pt x="128" y="873"/>
                </a:lnTo>
                <a:lnTo>
                  <a:pt x="128" y="873"/>
                </a:lnTo>
                <a:lnTo>
                  <a:pt x="136" y="873"/>
                </a:lnTo>
                <a:lnTo>
                  <a:pt x="136" y="87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57F0835-C216-46FB-97D1-3811268405FB}"/>
              </a:ext>
            </a:extLst>
          </p:cNvPr>
          <p:cNvSpPr>
            <a:spLocks noEditPoints="1"/>
          </p:cNvSpPr>
          <p:nvPr/>
        </p:nvSpPr>
        <p:spPr bwMode="auto">
          <a:xfrm>
            <a:off x="470350" y="4756540"/>
            <a:ext cx="1557325" cy="1542072"/>
          </a:xfrm>
          <a:custGeom>
            <a:avLst/>
            <a:gdLst>
              <a:gd name="T0" fmla="*/ 547 w 1021"/>
              <a:gd name="T1" fmla="*/ 11 h 1011"/>
              <a:gd name="T2" fmla="*/ 530 w 1021"/>
              <a:gd name="T3" fmla="*/ 45 h 1011"/>
              <a:gd name="T4" fmla="*/ 533 w 1021"/>
              <a:gd name="T5" fmla="*/ 81 h 1011"/>
              <a:gd name="T6" fmla="*/ 515 w 1021"/>
              <a:gd name="T7" fmla="*/ 141 h 1011"/>
              <a:gd name="T8" fmla="*/ 530 w 1021"/>
              <a:gd name="T9" fmla="*/ 187 h 1011"/>
              <a:gd name="T10" fmla="*/ 501 w 1021"/>
              <a:gd name="T11" fmla="*/ 218 h 1011"/>
              <a:gd name="T12" fmla="*/ 442 w 1021"/>
              <a:gd name="T13" fmla="*/ 194 h 1011"/>
              <a:gd name="T14" fmla="*/ 431 w 1021"/>
              <a:gd name="T15" fmla="*/ 248 h 1011"/>
              <a:gd name="T16" fmla="*/ 449 w 1021"/>
              <a:gd name="T17" fmla="*/ 246 h 1011"/>
              <a:gd name="T18" fmla="*/ 467 w 1021"/>
              <a:gd name="T19" fmla="*/ 246 h 1011"/>
              <a:gd name="T20" fmla="*/ 417 w 1021"/>
              <a:gd name="T21" fmla="*/ 268 h 1011"/>
              <a:gd name="T22" fmla="*/ 340 w 1021"/>
              <a:gd name="T23" fmla="*/ 319 h 1011"/>
              <a:gd name="T24" fmla="*/ 314 w 1021"/>
              <a:gd name="T25" fmla="*/ 376 h 1011"/>
              <a:gd name="T26" fmla="*/ 245 w 1021"/>
              <a:gd name="T27" fmla="*/ 422 h 1011"/>
              <a:gd name="T28" fmla="*/ 189 w 1021"/>
              <a:gd name="T29" fmla="*/ 435 h 1011"/>
              <a:gd name="T30" fmla="*/ 128 w 1021"/>
              <a:gd name="T31" fmla="*/ 565 h 1011"/>
              <a:gd name="T32" fmla="*/ 94 w 1021"/>
              <a:gd name="T33" fmla="*/ 750 h 1011"/>
              <a:gd name="T34" fmla="*/ 4 w 1021"/>
              <a:gd name="T35" fmla="*/ 769 h 1011"/>
              <a:gd name="T36" fmla="*/ 17 w 1021"/>
              <a:gd name="T37" fmla="*/ 828 h 1011"/>
              <a:gd name="T38" fmla="*/ 216 w 1021"/>
              <a:gd name="T39" fmla="*/ 883 h 1011"/>
              <a:gd name="T40" fmla="*/ 245 w 1021"/>
              <a:gd name="T41" fmla="*/ 979 h 1011"/>
              <a:gd name="T42" fmla="*/ 311 w 1021"/>
              <a:gd name="T43" fmla="*/ 956 h 1011"/>
              <a:gd name="T44" fmla="*/ 278 w 1021"/>
              <a:gd name="T45" fmla="*/ 863 h 1011"/>
              <a:gd name="T46" fmla="*/ 378 w 1021"/>
              <a:gd name="T47" fmla="*/ 828 h 1011"/>
              <a:gd name="T48" fmla="*/ 375 w 1021"/>
              <a:gd name="T49" fmla="*/ 903 h 1011"/>
              <a:gd name="T50" fmla="*/ 428 w 1021"/>
              <a:gd name="T51" fmla="*/ 931 h 1011"/>
              <a:gd name="T52" fmla="*/ 507 w 1021"/>
              <a:gd name="T53" fmla="*/ 990 h 1011"/>
              <a:gd name="T54" fmla="*/ 685 w 1021"/>
              <a:gd name="T55" fmla="*/ 1003 h 1011"/>
              <a:gd name="T56" fmla="*/ 815 w 1021"/>
              <a:gd name="T57" fmla="*/ 956 h 1011"/>
              <a:gd name="T58" fmla="*/ 952 w 1021"/>
              <a:gd name="T59" fmla="*/ 901 h 1011"/>
              <a:gd name="T60" fmla="*/ 995 w 1021"/>
              <a:gd name="T61" fmla="*/ 899 h 1011"/>
              <a:gd name="T62" fmla="*/ 1021 w 1021"/>
              <a:gd name="T63" fmla="*/ 739 h 1011"/>
              <a:gd name="T64" fmla="*/ 974 w 1021"/>
              <a:gd name="T65" fmla="*/ 587 h 1011"/>
              <a:gd name="T66" fmla="*/ 852 w 1021"/>
              <a:gd name="T67" fmla="*/ 482 h 1011"/>
              <a:gd name="T68" fmla="*/ 778 w 1021"/>
              <a:gd name="T69" fmla="*/ 298 h 1011"/>
              <a:gd name="T70" fmla="*/ 856 w 1021"/>
              <a:gd name="T71" fmla="*/ 257 h 1011"/>
              <a:gd name="T72" fmla="*/ 852 w 1021"/>
              <a:gd name="T73" fmla="*/ 215 h 1011"/>
              <a:gd name="T74" fmla="*/ 733 w 1021"/>
              <a:gd name="T75" fmla="*/ 191 h 1011"/>
              <a:gd name="T76" fmla="*/ 736 w 1021"/>
              <a:gd name="T77" fmla="*/ 114 h 1011"/>
              <a:gd name="T78" fmla="*/ 702 w 1021"/>
              <a:gd name="T79" fmla="*/ 32 h 1011"/>
              <a:gd name="T80" fmla="*/ 638 w 1021"/>
              <a:gd name="T81" fmla="*/ 3 h 1011"/>
              <a:gd name="T82" fmla="*/ 259 w 1021"/>
              <a:gd name="T83" fmla="*/ 755 h 1011"/>
              <a:gd name="T84" fmla="*/ 277 w 1021"/>
              <a:gd name="T85" fmla="*/ 744 h 1011"/>
              <a:gd name="T86" fmla="*/ 301 w 1021"/>
              <a:gd name="T87" fmla="*/ 751 h 1011"/>
              <a:gd name="T88" fmla="*/ 358 w 1021"/>
              <a:gd name="T89" fmla="*/ 751 h 1011"/>
              <a:gd name="T90" fmla="*/ 477 w 1021"/>
              <a:gd name="T91" fmla="*/ 751 h 1011"/>
              <a:gd name="T92" fmla="*/ 645 w 1021"/>
              <a:gd name="T93" fmla="*/ 969 h 1011"/>
              <a:gd name="T94" fmla="*/ 514 w 1021"/>
              <a:gd name="T95" fmla="*/ 957 h 1011"/>
              <a:gd name="T96" fmla="*/ 467 w 1021"/>
              <a:gd name="T97" fmla="*/ 893 h 1011"/>
              <a:gd name="T98" fmla="*/ 420 w 1021"/>
              <a:gd name="T99" fmla="*/ 839 h 1011"/>
              <a:gd name="T100" fmla="*/ 701 w 1021"/>
              <a:gd name="T101" fmla="*/ 946 h 1011"/>
              <a:gd name="T102" fmla="*/ 973 w 1021"/>
              <a:gd name="T103" fmla="*/ 661 h 1011"/>
              <a:gd name="T104" fmla="*/ 955 w 1021"/>
              <a:gd name="T105" fmla="*/ 822 h 1011"/>
              <a:gd name="T106" fmla="*/ 869 w 1021"/>
              <a:gd name="T107" fmla="*/ 826 h 1011"/>
              <a:gd name="T108" fmla="*/ 908 w 1021"/>
              <a:gd name="T109" fmla="*/ 901 h 1011"/>
              <a:gd name="T110" fmla="*/ 823 w 1021"/>
              <a:gd name="T111" fmla="*/ 890 h 1011"/>
              <a:gd name="T112" fmla="*/ 882 w 1021"/>
              <a:gd name="T113" fmla="*/ 543 h 1011"/>
              <a:gd name="T114" fmla="*/ 831 w 1021"/>
              <a:gd name="T115" fmla="*/ 664 h 1011"/>
              <a:gd name="T116" fmla="*/ 687 w 1021"/>
              <a:gd name="T117" fmla="*/ 793 h 1011"/>
              <a:gd name="T118" fmla="*/ 704 w 1021"/>
              <a:gd name="T119" fmla="*/ 80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1" h="1011">
                <a:moveTo>
                  <a:pt x="618" y="8"/>
                </a:moveTo>
                <a:lnTo>
                  <a:pt x="618" y="8"/>
                </a:lnTo>
                <a:lnTo>
                  <a:pt x="598" y="4"/>
                </a:lnTo>
                <a:lnTo>
                  <a:pt x="583" y="2"/>
                </a:lnTo>
                <a:lnTo>
                  <a:pt x="568" y="0"/>
                </a:lnTo>
                <a:lnTo>
                  <a:pt x="568" y="0"/>
                </a:lnTo>
                <a:lnTo>
                  <a:pt x="562" y="2"/>
                </a:lnTo>
                <a:lnTo>
                  <a:pt x="557" y="3"/>
                </a:lnTo>
                <a:lnTo>
                  <a:pt x="551" y="7"/>
                </a:lnTo>
                <a:lnTo>
                  <a:pt x="548" y="10"/>
                </a:lnTo>
                <a:lnTo>
                  <a:pt x="547" y="11"/>
                </a:lnTo>
                <a:lnTo>
                  <a:pt x="547" y="11"/>
                </a:lnTo>
                <a:lnTo>
                  <a:pt x="544" y="11"/>
                </a:lnTo>
                <a:lnTo>
                  <a:pt x="539" y="13"/>
                </a:lnTo>
                <a:lnTo>
                  <a:pt x="537" y="15"/>
                </a:lnTo>
                <a:lnTo>
                  <a:pt x="533" y="17"/>
                </a:lnTo>
                <a:lnTo>
                  <a:pt x="531" y="21"/>
                </a:lnTo>
                <a:lnTo>
                  <a:pt x="530" y="26"/>
                </a:lnTo>
                <a:lnTo>
                  <a:pt x="530" y="26"/>
                </a:lnTo>
                <a:lnTo>
                  <a:pt x="529" y="31"/>
                </a:lnTo>
                <a:lnTo>
                  <a:pt x="529" y="35"/>
                </a:lnTo>
                <a:lnTo>
                  <a:pt x="530" y="45"/>
                </a:lnTo>
                <a:lnTo>
                  <a:pt x="532" y="51"/>
                </a:lnTo>
                <a:lnTo>
                  <a:pt x="533" y="53"/>
                </a:lnTo>
                <a:lnTo>
                  <a:pt x="533" y="53"/>
                </a:lnTo>
                <a:lnTo>
                  <a:pt x="529" y="57"/>
                </a:lnTo>
                <a:lnTo>
                  <a:pt x="526" y="62"/>
                </a:lnTo>
                <a:lnTo>
                  <a:pt x="525" y="64"/>
                </a:lnTo>
                <a:lnTo>
                  <a:pt x="526" y="68"/>
                </a:lnTo>
                <a:lnTo>
                  <a:pt x="526" y="68"/>
                </a:lnTo>
                <a:lnTo>
                  <a:pt x="530" y="78"/>
                </a:lnTo>
                <a:lnTo>
                  <a:pt x="533" y="81"/>
                </a:lnTo>
                <a:lnTo>
                  <a:pt x="533" y="81"/>
                </a:lnTo>
                <a:lnTo>
                  <a:pt x="535" y="102"/>
                </a:lnTo>
                <a:lnTo>
                  <a:pt x="535" y="117"/>
                </a:lnTo>
                <a:lnTo>
                  <a:pt x="533" y="123"/>
                </a:lnTo>
                <a:lnTo>
                  <a:pt x="533" y="127"/>
                </a:lnTo>
                <a:lnTo>
                  <a:pt x="533" y="127"/>
                </a:lnTo>
                <a:lnTo>
                  <a:pt x="529" y="132"/>
                </a:lnTo>
                <a:lnTo>
                  <a:pt x="523" y="135"/>
                </a:lnTo>
                <a:lnTo>
                  <a:pt x="517" y="138"/>
                </a:lnTo>
                <a:lnTo>
                  <a:pt x="515" y="140"/>
                </a:lnTo>
                <a:lnTo>
                  <a:pt x="515" y="141"/>
                </a:lnTo>
                <a:lnTo>
                  <a:pt x="515" y="141"/>
                </a:lnTo>
                <a:lnTo>
                  <a:pt x="521" y="151"/>
                </a:lnTo>
                <a:lnTo>
                  <a:pt x="526" y="158"/>
                </a:lnTo>
                <a:lnTo>
                  <a:pt x="526" y="158"/>
                </a:lnTo>
                <a:lnTo>
                  <a:pt x="525" y="161"/>
                </a:lnTo>
                <a:lnTo>
                  <a:pt x="526" y="165"/>
                </a:lnTo>
                <a:lnTo>
                  <a:pt x="526" y="165"/>
                </a:lnTo>
                <a:lnTo>
                  <a:pt x="526" y="170"/>
                </a:lnTo>
                <a:lnTo>
                  <a:pt x="526" y="176"/>
                </a:lnTo>
                <a:lnTo>
                  <a:pt x="526" y="183"/>
                </a:lnTo>
                <a:lnTo>
                  <a:pt x="527" y="185"/>
                </a:lnTo>
                <a:lnTo>
                  <a:pt x="530" y="187"/>
                </a:lnTo>
                <a:lnTo>
                  <a:pt x="530" y="187"/>
                </a:lnTo>
                <a:lnTo>
                  <a:pt x="539" y="191"/>
                </a:lnTo>
                <a:lnTo>
                  <a:pt x="539" y="191"/>
                </a:lnTo>
                <a:lnTo>
                  <a:pt x="523" y="199"/>
                </a:lnTo>
                <a:lnTo>
                  <a:pt x="511" y="206"/>
                </a:lnTo>
                <a:lnTo>
                  <a:pt x="507" y="209"/>
                </a:lnTo>
                <a:lnTo>
                  <a:pt x="505" y="211"/>
                </a:lnTo>
                <a:lnTo>
                  <a:pt x="505" y="211"/>
                </a:lnTo>
                <a:lnTo>
                  <a:pt x="502" y="216"/>
                </a:lnTo>
                <a:lnTo>
                  <a:pt x="501" y="218"/>
                </a:lnTo>
                <a:lnTo>
                  <a:pt x="501" y="218"/>
                </a:lnTo>
                <a:lnTo>
                  <a:pt x="496" y="201"/>
                </a:lnTo>
                <a:lnTo>
                  <a:pt x="491" y="189"/>
                </a:lnTo>
                <a:lnTo>
                  <a:pt x="489" y="186"/>
                </a:lnTo>
                <a:lnTo>
                  <a:pt x="488" y="183"/>
                </a:lnTo>
                <a:lnTo>
                  <a:pt x="488" y="183"/>
                </a:lnTo>
                <a:lnTo>
                  <a:pt x="483" y="182"/>
                </a:lnTo>
                <a:lnTo>
                  <a:pt x="478" y="182"/>
                </a:lnTo>
                <a:lnTo>
                  <a:pt x="462" y="187"/>
                </a:lnTo>
                <a:lnTo>
                  <a:pt x="462" y="187"/>
                </a:lnTo>
                <a:lnTo>
                  <a:pt x="452" y="191"/>
                </a:lnTo>
                <a:lnTo>
                  <a:pt x="442" y="194"/>
                </a:lnTo>
                <a:lnTo>
                  <a:pt x="438" y="197"/>
                </a:lnTo>
                <a:lnTo>
                  <a:pt x="435" y="200"/>
                </a:lnTo>
                <a:lnTo>
                  <a:pt x="432" y="204"/>
                </a:lnTo>
                <a:lnTo>
                  <a:pt x="431" y="207"/>
                </a:lnTo>
                <a:lnTo>
                  <a:pt x="431" y="207"/>
                </a:lnTo>
                <a:lnTo>
                  <a:pt x="429" y="221"/>
                </a:lnTo>
                <a:lnTo>
                  <a:pt x="428" y="229"/>
                </a:lnTo>
                <a:lnTo>
                  <a:pt x="428" y="229"/>
                </a:lnTo>
                <a:lnTo>
                  <a:pt x="428" y="234"/>
                </a:lnTo>
                <a:lnTo>
                  <a:pt x="429" y="242"/>
                </a:lnTo>
                <a:lnTo>
                  <a:pt x="431" y="248"/>
                </a:lnTo>
                <a:lnTo>
                  <a:pt x="432" y="250"/>
                </a:lnTo>
                <a:lnTo>
                  <a:pt x="435" y="250"/>
                </a:lnTo>
                <a:lnTo>
                  <a:pt x="435" y="250"/>
                </a:lnTo>
                <a:lnTo>
                  <a:pt x="438" y="247"/>
                </a:lnTo>
                <a:lnTo>
                  <a:pt x="441" y="245"/>
                </a:lnTo>
                <a:lnTo>
                  <a:pt x="442" y="242"/>
                </a:lnTo>
                <a:lnTo>
                  <a:pt x="442" y="242"/>
                </a:lnTo>
                <a:lnTo>
                  <a:pt x="444" y="246"/>
                </a:lnTo>
                <a:lnTo>
                  <a:pt x="447" y="247"/>
                </a:lnTo>
                <a:lnTo>
                  <a:pt x="448" y="247"/>
                </a:lnTo>
                <a:lnTo>
                  <a:pt x="449" y="246"/>
                </a:lnTo>
                <a:lnTo>
                  <a:pt x="449" y="246"/>
                </a:lnTo>
                <a:lnTo>
                  <a:pt x="455" y="229"/>
                </a:lnTo>
                <a:lnTo>
                  <a:pt x="455" y="229"/>
                </a:lnTo>
                <a:lnTo>
                  <a:pt x="458" y="232"/>
                </a:lnTo>
                <a:lnTo>
                  <a:pt x="460" y="234"/>
                </a:lnTo>
                <a:lnTo>
                  <a:pt x="462" y="235"/>
                </a:lnTo>
                <a:lnTo>
                  <a:pt x="462" y="235"/>
                </a:lnTo>
                <a:lnTo>
                  <a:pt x="466" y="238"/>
                </a:lnTo>
                <a:lnTo>
                  <a:pt x="467" y="241"/>
                </a:lnTo>
                <a:lnTo>
                  <a:pt x="467" y="245"/>
                </a:lnTo>
                <a:lnTo>
                  <a:pt x="467" y="246"/>
                </a:lnTo>
                <a:lnTo>
                  <a:pt x="466" y="246"/>
                </a:lnTo>
                <a:lnTo>
                  <a:pt x="466" y="246"/>
                </a:lnTo>
                <a:lnTo>
                  <a:pt x="464" y="247"/>
                </a:lnTo>
                <a:lnTo>
                  <a:pt x="460" y="250"/>
                </a:lnTo>
                <a:lnTo>
                  <a:pt x="446" y="257"/>
                </a:lnTo>
                <a:lnTo>
                  <a:pt x="446" y="257"/>
                </a:lnTo>
                <a:lnTo>
                  <a:pt x="436" y="260"/>
                </a:lnTo>
                <a:lnTo>
                  <a:pt x="429" y="263"/>
                </a:lnTo>
                <a:lnTo>
                  <a:pt x="422" y="265"/>
                </a:lnTo>
                <a:lnTo>
                  <a:pt x="417" y="268"/>
                </a:lnTo>
                <a:lnTo>
                  <a:pt x="417" y="268"/>
                </a:lnTo>
                <a:lnTo>
                  <a:pt x="378" y="292"/>
                </a:lnTo>
                <a:lnTo>
                  <a:pt x="378" y="292"/>
                </a:lnTo>
                <a:lnTo>
                  <a:pt x="367" y="298"/>
                </a:lnTo>
                <a:lnTo>
                  <a:pt x="363" y="301"/>
                </a:lnTo>
                <a:lnTo>
                  <a:pt x="361" y="303"/>
                </a:lnTo>
                <a:lnTo>
                  <a:pt x="361" y="303"/>
                </a:lnTo>
                <a:lnTo>
                  <a:pt x="354" y="319"/>
                </a:lnTo>
                <a:lnTo>
                  <a:pt x="354" y="319"/>
                </a:lnTo>
                <a:lnTo>
                  <a:pt x="351" y="319"/>
                </a:lnTo>
                <a:lnTo>
                  <a:pt x="345" y="319"/>
                </a:lnTo>
                <a:lnTo>
                  <a:pt x="340" y="319"/>
                </a:lnTo>
                <a:lnTo>
                  <a:pt x="336" y="321"/>
                </a:lnTo>
                <a:lnTo>
                  <a:pt x="332" y="323"/>
                </a:lnTo>
                <a:lnTo>
                  <a:pt x="329" y="327"/>
                </a:lnTo>
                <a:lnTo>
                  <a:pt x="329" y="327"/>
                </a:lnTo>
                <a:lnTo>
                  <a:pt x="328" y="333"/>
                </a:lnTo>
                <a:lnTo>
                  <a:pt x="325" y="340"/>
                </a:lnTo>
                <a:lnTo>
                  <a:pt x="323" y="354"/>
                </a:lnTo>
                <a:lnTo>
                  <a:pt x="323" y="372"/>
                </a:lnTo>
                <a:lnTo>
                  <a:pt x="323" y="372"/>
                </a:lnTo>
                <a:lnTo>
                  <a:pt x="318" y="374"/>
                </a:lnTo>
                <a:lnTo>
                  <a:pt x="314" y="376"/>
                </a:lnTo>
                <a:lnTo>
                  <a:pt x="312" y="380"/>
                </a:lnTo>
                <a:lnTo>
                  <a:pt x="312" y="380"/>
                </a:lnTo>
                <a:lnTo>
                  <a:pt x="305" y="394"/>
                </a:lnTo>
                <a:lnTo>
                  <a:pt x="301" y="401"/>
                </a:lnTo>
                <a:lnTo>
                  <a:pt x="270" y="401"/>
                </a:lnTo>
                <a:lnTo>
                  <a:pt x="266" y="407"/>
                </a:lnTo>
                <a:lnTo>
                  <a:pt x="266" y="418"/>
                </a:lnTo>
                <a:lnTo>
                  <a:pt x="266" y="418"/>
                </a:lnTo>
                <a:lnTo>
                  <a:pt x="258" y="419"/>
                </a:lnTo>
                <a:lnTo>
                  <a:pt x="245" y="422"/>
                </a:lnTo>
                <a:lnTo>
                  <a:pt x="245" y="422"/>
                </a:lnTo>
                <a:lnTo>
                  <a:pt x="242" y="423"/>
                </a:lnTo>
                <a:lnTo>
                  <a:pt x="240" y="425"/>
                </a:lnTo>
                <a:lnTo>
                  <a:pt x="239" y="429"/>
                </a:lnTo>
                <a:lnTo>
                  <a:pt x="239" y="429"/>
                </a:lnTo>
                <a:lnTo>
                  <a:pt x="236" y="432"/>
                </a:lnTo>
                <a:lnTo>
                  <a:pt x="235" y="436"/>
                </a:lnTo>
                <a:lnTo>
                  <a:pt x="199" y="436"/>
                </a:lnTo>
                <a:lnTo>
                  <a:pt x="199" y="436"/>
                </a:lnTo>
                <a:lnTo>
                  <a:pt x="198" y="435"/>
                </a:lnTo>
                <a:lnTo>
                  <a:pt x="193" y="434"/>
                </a:lnTo>
                <a:lnTo>
                  <a:pt x="189" y="435"/>
                </a:lnTo>
                <a:lnTo>
                  <a:pt x="184" y="437"/>
                </a:lnTo>
                <a:lnTo>
                  <a:pt x="180" y="441"/>
                </a:lnTo>
                <a:lnTo>
                  <a:pt x="175" y="446"/>
                </a:lnTo>
                <a:lnTo>
                  <a:pt x="175" y="446"/>
                </a:lnTo>
                <a:lnTo>
                  <a:pt x="166" y="458"/>
                </a:lnTo>
                <a:lnTo>
                  <a:pt x="160" y="469"/>
                </a:lnTo>
                <a:lnTo>
                  <a:pt x="156" y="479"/>
                </a:lnTo>
                <a:lnTo>
                  <a:pt x="151" y="495"/>
                </a:lnTo>
                <a:lnTo>
                  <a:pt x="151" y="495"/>
                </a:lnTo>
                <a:lnTo>
                  <a:pt x="134" y="543"/>
                </a:lnTo>
                <a:lnTo>
                  <a:pt x="128" y="565"/>
                </a:lnTo>
                <a:lnTo>
                  <a:pt x="127" y="573"/>
                </a:lnTo>
                <a:lnTo>
                  <a:pt x="126" y="579"/>
                </a:lnTo>
                <a:lnTo>
                  <a:pt x="126" y="656"/>
                </a:lnTo>
                <a:lnTo>
                  <a:pt x="126" y="656"/>
                </a:lnTo>
                <a:lnTo>
                  <a:pt x="117" y="692"/>
                </a:lnTo>
                <a:lnTo>
                  <a:pt x="109" y="731"/>
                </a:lnTo>
                <a:lnTo>
                  <a:pt x="109" y="741"/>
                </a:lnTo>
                <a:lnTo>
                  <a:pt x="118" y="744"/>
                </a:lnTo>
                <a:lnTo>
                  <a:pt x="118" y="744"/>
                </a:lnTo>
                <a:lnTo>
                  <a:pt x="107" y="748"/>
                </a:lnTo>
                <a:lnTo>
                  <a:pt x="94" y="750"/>
                </a:lnTo>
                <a:lnTo>
                  <a:pt x="80" y="751"/>
                </a:lnTo>
                <a:lnTo>
                  <a:pt x="80" y="751"/>
                </a:lnTo>
                <a:lnTo>
                  <a:pt x="24" y="755"/>
                </a:lnTo>
                <a:lnTo>
                  <a:pt x="24" y="755"/>
                </a:lnTo>
                <a:lnTo>
                  <a:pt x="18" y="755"/>
                </a:lnTo>
                <a:lnTo>
                  <a:pt x="16" y="756"/>
                </a:lnTo>
                <a:lnTo>
                  <a:pt x="16" y="756"/>
                </a:lnTo>
                <a:lnTo>
                  <a:pt x="12" y="759"/>
                </a:lnTo>
                <a:lnTo>
                  <a:pt x="6" y="766"/>
                </a:lnTo>
                <a:lnTo>
                  <a:pt x="6" y="766"/>
                </a:lnTo>
                <a:lnTo>
                  <a:pt x="4" y="769"/>
                </a:lnTo>
                <a:lnTo>
                  <a:pt x="2" y="774"/>
                </a:lnTo>
                <a:lnTo>
                  <a:pt x="0" y="778"/>
                </a:lnTo>
                <a:lnTo>
                  <a:pt x="0" y="783"/>
                </a:lnTo>
                <a:lnTo>
                  <a:pt x="2" y="789"/>
                </a:lnTo>
                <a:lnTo>
                  <a:pt x="3" y="793"/>
                </a:lnTo>
                <a:lnTo>
                  <a:pt x="3" y="793"/>
                </a:lnTo>
                <a:lnTo>
                  <a:pt x="5" y="796"/>
                </a:lnTo>
                <a:lnTo>
                  <a:pt x="8" y="798"/>
                </a:lnTo>
                <a:lnTo>
                  <a:pt x="17" y="804"/>
                </a:lnTo>
                <a:lnTo>
                  <a:pt x="30" y="812"/>
                </a:lnTo>
                <a:lnTo>
                  <a:pt x="17" y="828"/>
                </a:lnTo>
                <a:lnTo>
                  <a:pt x="49" y="850"/>
                </a:lnTo>
                <a:lnTo>
                  <a:pt x="83" y="857"/>
                </a:lnTo>
                <a:lnTo>
                  <a:pt x="83" y="867"/>
                </a:lnTo>
                <a:lnTo>
                  <a:pt x="94" y="867"/>
                </a:lnTo>
                <a:lnTo>
                  <a:pt x="94" y="857"/>
                </a:lnTo>
                <a:lnTo>
                  <a:pt x="151" y="850"/>
                </a:lnTo>
                <a:lnTo>
                  <a:pt x="199" y="854"/>
                </a:lnTo>
                <a:lnTo>
                  <a:pt x="206" y="871"/>
                </a:lnTo>
                <a:lnTo>
                  <a:pt x="217" y="878"/>
                </a:lnTo>
                <a:lnTo>
                  <a:pt x="217" y="878"/>
                </a:lnTo>
                <a:lnTo>
                  <a:pt x="216" y="883"/>
                </a:lnTo>
                <a:lnTo>
                  <a:pt x="212" y="893"/>
                </a:lnTo>
                <a:lnTo>
                  <a:pt x="211" y="901"/>
                </a:lnTo>
                <a:lnTo>
                  <a:pt x="211" y="910"/>
                </a:lnTo>
                <a:lnTo>
                  <a:pt x="211" y="920"/>
                </a:lnTo>
                <a:lnTo>
                  <a:pt x="213" y="931"/>
                </a:lnTo>
                <a:lnTo>
                  <a:pt x="213" y="931"/>
                </a:lnTo>
                <a:lnTo>
                  <a:pt x="217" y="942"/>
                </a:lnTo>
                <a:lnTo>
                  <a:pt x="222" y="952"/>
                </a:lnTo>
                <a:lnTo>
                  <a:pt x="229" y="962"/>
                </a:lnTo>
                <a:lnTo>
                  <a:pt x="236" y="972"/>
                </a:lnTo>
                <a:lnTo>
                  <a:pt x="245" y="979"/>
                </a:lnTo>
                <a:lnTo>
                  <a:pt x="255" y="984"/>
                </a:lnTo>
                <a:lnTo>
                  <a:pt x="265" y="987"/>
                </a:lnTo>
                <a:lnTo>
                  <a:pt x="271" y="987"/>
                </a:lnTo>
                <a:lnTo>
                  <a:pt x="277" y="987"/>
                </a:lnTo>
                <a:lnTo>
                  <a:pt x="277" y="987"/>
                </a:lnTo>
                <a:lnTo>
                  <a:pt x="282" y="986"/>
                </a:lnTo>
                <a:lnTo>
                  <a:pt x="288" y="984"/>
                </a:lnTo>
                <a:lnTo>
                  <a:pt x="293" y="980"/>
                </a:lnTo>
                <a:lnTo>
                  <a:pt x="298" y="976"/>
                </a:lnTo>
                <a:lnTo>
                  <a:pt x="305" y="967"/>
                </a:lnTo>
                <a:lnTo>
                  <a:pt x="311" y="956"/>
                </a:lnTo>
                <a:lnTo>
                  <a:pt x="316" y="944"/>
                </a:lnTo>
                <a:lnTo>
                  <a:pt x="318" y="932"/>
                </a:lnTo>
                <a:lnTo>
                  <a:pt x="318" y="920"/>
                </a:lnTo>
                <a:lnTo>
                  <a:pt x="316" y="909"/>
                </a:lnTo>
                <a:lnTo>
                  <a:pt x="316" y="909"/>
                </a:lnTo>
                <a:lnTo>
                  <a:pt x="308" y="893"/>
                </a:lnTo>
                <a:lnTo>
                  <a:pt x="301" y="881"/>
                </a:lnTo>
                <a:lnTo>
                  <a:pt x="295" y="873"/>
                </a:lnTo>
                <a:lnTo>
                  <a:pt x="287" y="867"/>
                </a:lnTo>
                <a:lnTo>
                  <a:pt x="287" y="867"/>
                </a:lnTo>
                <a:lnTo>
                  <a:pt x="278" y="863"/>
                </a:lnTo>
                <a:lnTo>
                  <a:pt x="268" y="860"/>
                </a:lnTo>
                <a:lnTo>
                  <a:pt x="255" y="857"/>
                </a:lnTo>
                <a:lnTo>
                  <a:pt x="255" y="836"/>
                </a:lnTo>
                <a:lnTo>
                  <a:pt x="266" y="836"/>
                </a:lnTo>
                <a:lnTo>
                  <a:pt x="266" y="801"/>
                </a:lnTo>
                <a:lnTo>
                  <a:pt x="277" y="790"/>
                </a:lnTo>
                <a:lnTo>
                  <a:pt x="371" y="804"/>
                </a:lnTo>
                <a:lnTo>
                  <a:pt x="371" y="804"/>
                </a:lnTo>
                <a:lnTo>
                  <a:pt x="373" y="812"/>
                </a:lnTo>
                <a:lnTo>
                  <a:pt x="378" y="828"/>
                </a:lnTo>
                <a:lnTo>
                  <a:pt x="378" y="828"/>
                </a:lnTo>
                <a:lnTo>
                  <a:pt x="385" y="850"/>
                </a:lnTo>
                <a:lnTo>
                  <a:pt x="385" y="850"/>
                </a:lnTo>
                <a:lnTo>
                  <a:pt x="383" y="851"/>
                </a:lnTo>
                <a:lnTo>
                  <a:pt x="379" y="857"/>
                </a:lnTo>
                <a:lnTo>
                  <a:pt x="376" y="862"/>
                </a:lnTo>
                <a:lnTo>
                  <a:pt x="375" y="868"/>
                </a:lnTo>
                <a:lnTo>
                  <a:pt x="372" y="875"/>
                </a:lnTo>
                <a:lnTo>
                  <a:pt x="371" y="885"/>
                </a:lnTo>
                <a:lnTo>
                  <a:pt x="371" y="885"/>
                </a:lnTo>
                <a:lnTo>
                  <a:pt x="372" y="895"/>
                </a:lnTo>
                <a:lnTo>
                  <a:pt x="375" y="903"/>
                </a:lnTo>
                <a:lnTo>
                  <a:pt x="378" y="910"/>
                </a:lnTo>
                <a:lnTo>
                  <a:pt x="384" y="917"/>
                </a:lnTo>
                <a:lnTo>
                  <a:pt x="389" y="922"/>
                </a:lnTo>
                <a:lnTo>
                  <a:pt x="394" y="926"/>
                </a:lnTo>
                <a:lnTo>
                  <a:pt x="403" y="931"/>
                </a:lnTo>
                <a:lnTo>
                  <a:pt x="403" y="931"/>
                </a:lnTo>
                <a:lnTo>
                  <a:pt x="410" y="933"/>
                </a:lnTo>
                <a:lnTo>
                  <a:pt x="417" y="933"/>
                </a:lnTo>
                <a:lnTo>
                  <a:pt x="423" y="933"/>
                </a:lnTo>
                <a:lnTo>
                  <a:pt x="428" y="931"/>
                </a:lnTo>
                <a:lnTo>
                  <a:pt x="428" y="931"/>
                </a:lnTo>
                <a:lnTo>
                  <a:pt x="435" y="923"/>
                </a:lnTo>
                <a:lnTo>
                  <a:pt x="438" y="920"/>
                </a:lnTo>
                <a:lnTo>
                  <a:pt x="438" y="920"/>
                </a:lnTo>
                <a:lnTo>
                  <a:pt x="440" y="923"/>
                </a:lnTo>
                <a:lnTo>
                  <a:pt x="446" y="934"/>
                </a:lnTo>
                <a:lnTo>
                  <a:pt x="456" y="949"/>
                </a:lnTo>
                <a:lnTo>
                  <a:pt x="464" y="957"/>
                </a:lnTo>
                <a:lnTo>
                  <a:pt x="472" y="966"/>
                </a:lnTo>
                <a:lnTo>
                  <a:pt x="483" y="974"/>
                </a:lnTo>
                <a:lnTo>
                  <a:pt x="494" y="982"/>
                </a:lnTo>
                <a:lnTo>
                  <a:pt x="507" y="990"/>
                </a:lnTo>
                <a:lnTo>
                  <a:pt x="521" y="997"/>
                </a:lnTo>
                <a:lnTo>
                  <a:pt x="537" y="1003"/>
                </a:lnTo>
                <a:lnTo>
                  <a:pt x="555" y="1008"/>
                </a:lnTo>
                <a:lnTo>
                  <a:pt x="574" y="1010"/>
                </a:lnTo>
                <a:lnTo>
                  <a:pt x="596" y="1011"/>
                </a:lnTo>
                <a:lnTo>
                  <a:pt x="596" y="1011"/>
                </a:lnTo>
                <a:lnTo>
                  <a:pt x="618" y="1011"/>
                </a:lnTo>
                <a:lnTo>
                  <a:pt x="637" y="1010"/>
                </a:lnTo>
                <a:lnTo>
                  <a:pt x="655" y="1008"/>
                </a:lnTo>
                <a:lnTo>
                  <a:pt x="671" y="1005"/>
                </a:lnTo>
                <a:lnTo>
                  <a:pt x="685" y="1003"/>
                </a:lnTo>
                <a:lnTo>
                  <a:pt x="697" y="999"/>
                </a:lnTo>
                <a:lnTo>
                  <a:pt x="719" y="992"/>
                </a:lnTo>
                <a:lnTo>
                  <a:pt x="736" y="985"/>
                </a:lnTo>
                <a:lnTo>
                  <a:pt x="749" y="976"/>
                </a:lnTo>
                <a:lnTo>
                  <a:pt x="764" y="966"/>
                </a:lnTo>
                <a:lnTo>
                  <a:pt x="764" y="966"/>
                </a:lnTo>
                <a:lnTo>
                  <a:pt x="781" y="955"/>
                </a:lnTo>
                <a:lnTo>
                  <a:pt x="786" y="951"/>
                </a:lnTo>
                <a:lnTo>
                  <a:pt x="786" y="951"/>
                </a:lnTo>
                <a:lnTo>
                  <a:pt x="793" y="954"/>
                </a:lnTo>
                <a:lnTo>
                  <a:pt x="815" y="956"/>
                </a:lnTo>
                <a:lnTo>
                  <a:pt x="828" y="957"/>
                </a:lnTo>
                <a:lnTo>
                  <a:pt x="843" y="958"/>
                </a:lnTo>
                <a:lnTo>
                  <a:pt x="856" y="957"/>
                </a:lnTo>
                <a:lnTo>
                  <a:pt x="870" y="955"/>
                </a:lnTo>
                <a:lnTo>
                  <a:pt x="870" y="955"/>
                </a:lnTo>
                <a:lnTo>
                  <a:pt x="876" y="954"/>
                </a:lnTo>
                <a:lnTo>
                  <a:pt x="884" y="950"/>
                </a:lnTo>
                <a:lnTo>
                  <a:pt x="899" y="942"/>
                </a:lnTo>
                <a:lnTo>
                  <a:pt x="914" y="932"/>
                </a:lnTo>
                <a:lnTo>
                  <a:pt x="928" y="921"/>
                </a:lnTo>
                <a:lnTo>
                  <a:pt x="952" y="901"/>
                </a:lnTo>
                <a:lnTo>
                  <a:pt x="961" y="892"/>
                </a:lnTo>
                <a:lnTo>
                  <a:pt x="971" y="909"/>
                </a:lnTo>
                <a:lnTo>
                  <a:pt x="971" y="909"/>
                </a:lnTo>
                <a:lnTo>
                  <a:pt x="977" y="911"/>
                </a:lnTo>
                <a:lnTo>
                  <a:pt x="983" y="911"/>
                </a:lnTo>
                <a:lnTo>
                  <a:pt x="986" y="911"/>
                </a:lnTo>
                <a:lnTo>
                  <a:pt x="989" y="909"/>
                </a:lnTo>
                <a:lnTo>
                  <a:pt x="989" y="909"/>
                </a:lnTo>
                <a:lnTo>
                  <a:pt x="992" y="908"/>
                </a:lnTo>
                <a:lnTo>
                  <a:pt x="993" y="905"/>
                </a:lnTo>
                <a:lnTo>
                  <a:pt x="995" y="899"/>
                </a:lnTo>
                <a:lnTo>
                  <a:pt x="997" y="892"/>
                </a:lnTo>
                <a:lnTo>
                  <a:pt x="979" y="871"/>
                </a:lnTo>
                <a:lnTo>
                  <a:pt x="979" y="871"/>
                </a:lnTo>
                <a:lnTo>
                  <a:pt x="986" y="861"/>
                </a:lnTo>
                <a:lnTo>
                  <a:pt x="992" y="848"/>
                </a:lnTo>
                <a:lnTo>
                  <a:pt x="1000" y="831"/>
                </a:lnTo>
                <a:lnTo>
                  <a:pt x="1008" y="809"/>
                </a:lnTo>
                <a:lnTo>
                  <a:pt x="1015" y="784"/>
                </a:lnTo>
                <a:lnTo>
                  <a:pt x="1017" y="769"/>
                </a:lnTo>
                <a:lnTo>
                  <a:pt x="1020" y="755"/>
                </a:lnTo>
                <a:lnTo>
                  <a:pt x="1021" y="739"/>
                </a:lnTo>
                <a:lnTo>
                  <a:pt x="1021" y="724"/>
                </a:lnTo>
                <a:lnTo>
                  <a:pt x="1021" y="724"/>
                </a:lnTo>
                <a:lnTo>
                  <a:pt x="1020" y="707"/>
                </a:lnTo>
                <a:lnTo>
                  <a:pt x="1018" y="691"/>
                </a:lnTo>
                <a:lnTo>
                  <a:pt x="1015" y="676"/>
                </a:lnTo>
                <a:lnTo>
                  <a:pt x="1011" y="661"/>
                </a:lnTo>
                <a:lnTo>
                  <a:pt x="1006" y="647"/>
                </a:lnTo>
                <a:lnTo>
                  <a:pt x="1000" y="633"/>
                </a:lnTo>
                <a:lnTo>
                  <a:pt x="994" y="621"/>
                </a:lnTo>
                <a:lnTo>
                  <a:pt x="988" y="608"/>
                </a:lnTo>
                <a:lnTo>
                  <a:pt x="974" y="587"/>
                </a:lnTo>
                <a:lnTo>
                  <a:pt x="958" y="567"/>
                </a:lnTo>
                <a:lnTo>
                  <a:pt x="944" y="550"/>
                </a:lnTo>
                <a:lnTo>
                  <a:pt x="929" y="537"/>
                </a:lnTo>
                <a:lnTo>
                  <a:pt x="929" y="537"/>
                </a:lnTo>
                <a:lnTo>
                  <a:pt x="916" y="528"/>
                </a:lnTo>
                <a:lnTo>
                  <a:pt x="903" y="518"/>
                </a:lnTo>
                <a:lnTo>
                  <a:pt x="890" y="511"/>
                </a:lnTo>
                <a:lnTo>
                  <a:pt x="878" y="505"/>
                </a:lnTo>
                <a:lnTo>
                  <a:pt x="860" y="497"/>
                </a:lnTo>
                <a:lnTo>
                  <a:pt x="852" y="495"/>
                </a:lnTo>
                <a:lnTo>
                  <a:pt x="852" y="482"/>
                </a:lnTo>
                <a:lnTo>
                  <a:pt x="834" y="475"/>
                </a:lnTo>
                <a:lnTo>
                  <a:pt x="803" y="475"/>
                </a:lnTo>
                <a:lnTo>
                  <a:pt x="807" y="453"/>
                </a:lnTo>
                <a:lnTo>
                  <a:pt x="817" y="453"/>
                </a:lnTo>
                <a:lnTo>
                  <a:pt x="817" y="425"/>
                </a:lnTo>
                <a:lnTo>
                  <a:pt x="803" y="401"/>
                </a:lnTo>
                <a:lnTo>
                  <a:pt x="786" y="401"/>
                </a:lnTo>
                <a:lnTo>
                  <a:pt x="775" y="383"/>
                </a:lnTo>
                <a:lnTo>
                  <a:pt x="775" y="319"/>
                </a:lnTo>
                <a:lnTo>
                  <a:pt x="775" y="319"/>
                </a:lnTo>
                <a:lnTo>
                  <a:pt x="778" y="298"/>
                </a:lnTo>
                <a:lnTo>
                  <a:pt x="779" y="281"/>
                </a:lnTo>
                <a:lnTo>
                  <a:pt x="779" y="275"/>
                </a:lnTo>
                <a:lnTo>
                  <a:pt x="779" y="271"/>
                </a:lnTo>
                <a:lnTo>
                  <a:pt x="779" y="271"/>
                </a:lnTo>
                <a:lnTo>
                  <a:pt x="775" y="266"/>
                </a:lnTo>
                <a:lnTo>
                  <a:pt x="770" y="262"/>
                </a:lnTo>
                <a:lnTo>
                  <a:pt x="764" y="257"/>
                </a:lnTo>
                <a:lnTo>
                  <a:pt x="775" y="250"/>
                </a:lnTo>
                <a:lnTo>
                  <a:pt x="849" y="250"/>
                </a:lnTo>
                <a:lnTo>
                  <a:pt x="849" y="257"/>
                </a:lnTo>
                <a:lnTo>
                  <a:pt x="856" y="257"/>
                </a:lnTo>
                <a:lnTo>
                  <a:pt x="856" y="242"/>
                </a:lnTo>
                <a:lnTo>
                  <a:pt x="937" y="242"/>
                </a:lnTo>
                <a:lnTo>
                  <a:pt x="937" y="250"/>
                </a:lnTo>
                <a:lnTo>
                  <a:pt x="947" y="250"/>
                </a:lnTo>
                <a:lnTo>
                  <a:pt x="947" y="211"/>
                </a:lnTo>
                <a:lnTo>
                  <a:pt x="940" y="211"/>
                </a:lnTo>
                <a:lnTo>
                  <a:pt x="940" y="218"/>
                </a:lnTo>
                <a:lnTo>
                  <a:pt x="863" y="218"/>
                </a:lnTo>
                <a:lnTo>
                  <a:pt x="863" y="207"/>
                </a:lnTo>
                <a:lnTo>
                  <a:pt x="852" y="207"/>
                </a:lnTo>
                <a:lnTo>
                  <a:pt x="852" y="215"/>
                </a:lnTo>
                <a:lnTo>
                  <a:pt x="834" y="215"/>
                </a:lnTo>
                <a:lnTo>
                  <a:pt x="834" y="222"/>
                </a:lnTo>
                <a:lnTo>
                  <a:pt x="750" y="222"/>
                </a:lnTo>
                <a:lnTo>
                  <a:pt x="750" y="222"/>
                </a:lnTo>
                <a:lnTo>
                  <a:pt x="750" y="210"/>
                </a:lnTo>
                <a:lnTo>
                  <a:pt x="749" y="200"/>
                </a:lnTo>
                <a:lnTo>
                  <a:pt x="746" y="193"/>
                </a:lnTo>
                <a:lnTo>
                  <a:pt x="746" y="193"/>
                </a:lnTo>
                <a:lnTo>
                  <a:pt x="745" y="192"/>
                </a:lnTo>
                <a:lnTo>
                  <a:pt x="742" y="191"/>
                </a:lnTo>
                <a:lnTo>
                  <a:pt x="733" y="191"/>
                </a:lnTo>
                <a:lnTo>
                  <a:pt x="722" y="191"/>
                </a:lnTo>
                <a:lnTo>
                  <a:pt x="722" y="169"/>
                </a:lnTo>
                <a:lnTo>
                  <a:pt x="733" y="158"/>
                </a:lnTo>
                <a:lnTo>
                  <a:pt x="733" y="158"/>
                </a:lnTo>
                <a:lnTo>
                  <a:pt x="734" y="156"/>
                </a:lnTo>
                <a:lnTo>
                  <a:pt x="734" y="151"/>
                </a:lnTo>
                <a:lnTo>
                  <a:pt x="733" y="145"/>
                </a:lnTo>
                <a:lnTo>
                  <a:pt x="733" y="145"/>
                </a:lnTo>
                <a:lnTo>
                  <a:pt x="734" y="140"/>
                </a:lnTo>
                <a:lnTo>
                  <a:pt x="736" y="128"/>
                </a:lnTo>
                <a:lnTo>
                  <a:pt x="736" y="114"/>
                </a:lnTo>
                <a:lnTo>
                  <a:pt x="734" y="105"/>
                </a:lnTo>
                <a:lnTo>
                  <a:pt x="733" y="99"/>
                </a:lnTo>
                <a:lnTo>
                  <a:pt x="733" y="99"/>
                </a:lnTo>
                <a:lnTo>
                  <a:pt x="727" y="86"/>
                </a:lnTo>
                <a:lnTo>
                  <a:pt x="721" y="74"/>
                </a:lnTo>
                <a:lnTo>
                  <a:pt x="714" y="62"/>
                </a:lnTo>
                <a:lnTo>
                  <a:pt x="708" y="50"/>
                </a:lnTo>
                <a:lnTo>
                  <a:pt x="708" y="50"/>
                </a:lnTo>
                <a:lnTo>
                  <a:pt x="705" y="41"/>
                </a:lnTo>
                <a:lnTo>
                  <a:pt x="704" y="35"/>
                </a:lnTo>
                <a:lnTo>
                  <a:pt x="702" y="32"/>
                </a:lnTo>
                <a:lnTo>
                  <a:pt x="695" y="26"/>
                </a:lnTo>
                <a:lnTo>
                  <a:pt x="695" y="26"/>
                </a:lnTo>
                <a:lnTo>
                  <a:pt x="683" y="16"/>
                </a:lnTo>
                <a:lnTo>
                  <a:pt x="673" y="11"/>
                </a:lnTo>
                <a:lnTo>
                  <a:pt x="673" y="11"/>
                </a:lnTo>
                <a:lnTo>
                  <a:pt x="668" y="8"/>
                </a:lnTo>
                <a:lnTo>
                  <a:pt x="667" y="7"/>
                </a:lnTo>
                <a:lnTo>
                  <a:pt x="665" y="5"/>
                </a:lnTo>
                <a:lnTo>
                  <a:pt x="656" y="4"/>
                </a:lnTo>
                <a:lnTo>
                  <a:pt x="656" y="4"/>
                </a:lnTo>
                <a:lnTo>
                  <a:pt x="638" y="3"/>
                </a:lnTo>
                <a:lnTo>
                  <a:pt x="635" y="3"/>
                </a:lnTo>
                <a:lnTo>
                  <a:pt x="631" y="4"/>
                </a:lnTo>
                <a:lnTo>
                  <a:pt x="631" y="4"/>
                </a:lnTo>
                <a:lnTo>
                  <a:pt x="627" y="5"/>
                </a:lnTo>
                <a:lnTo>
                  <a:pt x="622" y="7"/>
                </a:lnTo>
                <a:lnTo>
                  <a:pt x="618" y="8"/>
                </a:lnTo>
                <a:lnTo>
                  <a:pt x="618" y="8"/>
                </a:lnTo>
                <a:close/>
                <a:moveTo>
                  <a:pt x="263" y="762"/>
                </a:moveTo>
                <a:lnTo>
                  <a:pt x="263" y="762"/>
                </a:lnTo>
                <a:lnTo>
                  <a:pt x="260" y="759"/>
                </a:lnTo>
                <a:lnTo>
                  <a:pt x="259" y="755"/>
                </a:lnTo>
                <a:lnTo>
                  <a:pt x="259" y="755"/>
                </a:lnTo>
                <a:lnTo>
                  <a:pt x="260" y="755"/>
                </a:lnTo>
                <a:lnTo>
                  <a:pt x="263" y="755"/>
                </a:lnTo>
                <a:lnTo>
                  <a:pt x="274" y="751"/>
                </a:lnTo>
                <a:lnTo>
                  <a:pt x="274" y="751"/>
                </a:lnTo>
                <a:lnTo>
                  <a:pt x="277" y="750"/>
                </a:lnTo>
                <a:lnTo>
                  <a:pt x="278" y="749"/>
                </a:lnTo>
                <a:lnTo>
                  <a:pt x="278" y="748"/>
                </a:lnTo>
                <a:lnTo>
                  <a:pt x="277" y="745"/>
                </a:lnTo>
                <a:lnTo>
                  <a:pt x="277" y="744"/>
                </a:lnTo>
                <a:lnTo>
                  <a:pt x="277" y="744"/>
                </a:lnTo>
                <a:lnTo>
                  <a:pt x="287" y="744"/>
                </a:lnTo>
                <a:lnTo>
                  <a:pt x="287" y="744"/>
                </a:lnTo>
                <a:lnTo>
                  <a:pt x="288" y="745"/>
                </a:lnTo>
                <a:lnTo>
                  <a:pt x="289" y="747"/>
                </a:lnTo>
                <a:lnTo>
                  <a:pt x="292" y="750"/>
                </a:lnTo>
                <a:lnTo>
                  <a:pt x="293" y="754"/>
                </a:lnTo>
                <a:lnTo>
                  <a:pt x="293" y="755"/>
                </a:lnTo>
                <a:lnTo>
                  <a:pt x="294" y="755"/>
                </a:lnTo>
                <a:lnTo>
                  <a:pt x="294" y="755"/>
                </a:lnTo>
                <a:lnTo>
                  <a:pt x="298" y="754"/>
                </a:lnTo>
                <a:lnTo>
                  <a:pt x="301" y="751"/>
                </a:lnTo>
                <a:lnTo>
                  <a:pt x="305" y="748"/>
                </a:lnTo>
                <a:lnTo>
                  <a:pt x="305" y="748"/>
                </a:lnTo>
                <a:lnTo>
                  <a:pt x="316" y="747"/>
                </a:lnTo>
                <a:lnTo>
                  <a:pt x="324" y="744"/>
                </a:lnTo>
                <a:lnTo>
                  <a:pt x="332" y="741"/>
                </a:lnTo>
                <a:lnTo>
                  <a:pt x="332" y="741"/>
                </a:lnTo>
                <a:lnTo>
                  <a:pt x="351" y="732"/>
                </a:lnTo>
                <a:lnTo>
                  <a:pt x="361" y="727"/>
                </a:lnTo>
                <a:lnTo>
                  <a:pt x="361" y="727"/>
                </a:lnTo>
                <a:lnTo>
                  <a:pt x="359" y="736"/>
                </a:lnTo>
                <a:lnTo>
                  <a:pt x="358" y="751"/>
                </a:lnTo>
                <a:lnTo>
                  <a:pt x="358" y="751"/>
                </a:lnTo>
                <a:lnTo>
                  <a:pt x="357" y="766"/>
                </a:lnTo>
                <a:lnTo>
                  <a:pt x="358" y="773"/>
                </a:lnTo>
                <a:lnTo>
                  <a:pt x="263" y="762"/>
                </a:lnTo>
                <a:close/>
                <a:moveTo>
                  <a:pt x="442" y="748"/>
                </a:moveTo>
                <a:lnTo>
                  <a:pt x="438" y="731"/>
                </a:lnTo>
                <a:lnTo>
                  <a:pt x="452" y="735"/>
                </a:lnTo>
                <a:lnTo>
                  <a:pt x="452" y="735"/>
                </a:lnTo>
                <a:lnTo>
                  <a:pt x="462" y="742"/>
                </a:lnTo>
                <a:lnTo>
                  <a:pt x="477" y="751"/>
                </a:lnTo>
                <a:lnTo>
                  <a:pt x="477" y="751"/>
                </a:lnTo>
                <a:lnTo>
                  <a:pt x="487" y="755"/>
                </a:lnTo>
                <a:lnTo>
                  <a:pt x="503" y="760"/>
                </a:lnTo>
                <a:lnTo>
                  <a:pt x="526" y="766"/>
                </a:lnTo>
                <a:lnTo>
                  <a:pt x="505" y="797"/>
                </a:lnTo>
                <a:lnTo>
                  <a:pt x="407" y="783"/>
                </a:lnTo>
                <a:lnTo>
                  <a:pt x="407" y="773"/>
                </a:lnTo>
                <a:lnTo>
                  <a:pt x="442" y="748"/>
                </a:lnTo>
                <a:close/>
                <a:moveTo>
                  <a:pt x="561" y="843"/>
                </a:moveTo>
                <a:lnTo>
                  <a:pt x="610" y="850"/>
                </a:lnTo>
                <a:lnTo>
                  <a:pt x="645" y="969"/>
                </a:lnTo>
                <a:lnTo>
                  <a:pt x="645" y="969"/>
                </a:lnTo>
                <a:lnTo>
                  <a:pt x="636" y="972"/>
                </a:lnTo>
                <a:lnTo>
                  <a:pt x="614" y="975"/>
                </a:lnTo>
                <a:lnTo>
                  <a:pt x="600" y="976"/>
                </a:lnTo>
                <a:lnTo>
                  <a:pt x="584" y="978"/>
                </a:lnTo>
                <a:lnTo>
                  <a:pt x="568" y="978"/>
                </a:lnTo>
                <a:lnTo>
                  <a:pt x="554" y="976"/>
                </a:lnTo>
                <a:lnTo>
                  <a:pt x="554" y="976"/>
                </a:lnTo>
                <a:lnTo>
                  <a:pt x="547" y="975"/>
                </a:lnTo>
                <a:lnTo>
                  <a:pt x="539" y="972"/>
                </a:lnTo>
                <a:lnTo>
                  <a:pt x="526" y="966"/>
                </a:lnTo>
                <a:lnTo>
                  <a:pt x="514" y="957"/>
                </a:lnTo>
                <a:lnTo>
                  <a:pt x="503" y="948"/>
                </a:lnTo>
                <a:lnTo>
                  <a:pt x="494" y="939"/>
                </a:lnTo>
                <a:lnTo>
                  <a:pt x="487" y="931"/>
                </a:lnTo>
                <a:lnTo>
                  <a:pt x="480" y="923"/>
                </a:lnTo>
                <a:lnTo>
                  <a:pt x="561" y="843"/>
                </a:lnTo>
                <a:close/>
                <a:moveTo>
                  <a:pt x="410" y="804"/>
                </a:moveTo>
                <a:lnTo>
                  <a:pt x="543" y="825"/>
                </a:lnTo>
                <a:lnTo>
                  <a:pt x="466" y="907"/>
                </a:lnTo>
                <a:lnTo>
                  <a:pt x="466" y="907"/>
                </a:lnTo>
                <a:lnTo>
                  <a:pt x="467" y="903"/>
                </a:lnTo>
                <a:lnTo>
                  <a:pt x="467" y="893"/>
                </a:lnTo>
                <a:lnTo>
                  <a:pt x="467" y="886"/>
                </a:lnTo>
                <a:lnTo>
                  <a:pt x="466" y="879"/>
                </a:lnTo>
                <a:lnTo>
                  <a:pt x="464" y="872"/>
                </a:lnTo>
                <a:lnTo>
                  <a:pt x="459" y="864"/>
                </a:lnTo>
                <a:lnTo>
                  <a:pt x="459" y="864"/>
                </a:lnTo>
                <a:lnTo>
                  <a:pt x="454" y="857"/>
                </a:lnTo>
                <a:lnTo>
                  <a:pt x="448" y="851"/>
                </a:lnTo>
                <a:lnTo>
                  <a:pt x="442" y="848"/>
                </a:lnTo>
                <a:lnTo>
                  <a:pt x="435" y="844"/>
                </a:lnTo>
                <a:lnTo>
                  <a:pt x="425" y="840"/>
                </a:lnTo>
                <a:lnTo>
                  <a:pt x="420" y="839"/>
                </a:lnTo>
                <a:lnTo>
                  <a:pt x="420" y="839"/>
                </a:lnTo>
                <a:lnTo>
                  <a:pt x="418" y="837"/>
                </a:lnTo>
                <a:lnTo>
                  <a:pt x="416" y="833"/>
                </a:lnTo>
                <a:lnTo>
                  <a:pt x="413" y="825"/>
                </a:lnTo>
                <a:lnTo>
                  <a:pt x="413" y="825"/>
                </a:lnTo>
                <a:lnTo>
                  <a:pt x="410" y="804"/>
                </a:lnTo>
                <a:lnTo>
                  <a:pt x="410" y="804"/>
                </a:lnTo>
                <a:close/>
                <a:moveTo>
                  <a:pt x="653" y="913"/>
                </a:moveTo>
                <a:lnTo>
                  <a:pt x="704" y="942"/>
                </a:lnTo>
                <a:lnTo>
                  <a:pt x="704" y="942"/>
                </a:lnTo>
                <a:lnTo>
                  <a:pt x="701" y="946"/>
                </a:lnTo>
                <a:lnTo>
                  <a:pt x="691" y="955"/>
                </a:lnTo>
                <a:lnTo>
                  <a:pt x="691" y="955"/>
                </a:lnTo>
                <a:lnTo>
                  <a:pt x="685" y="958"/>
                </a:lnTo>
                <a:lnTo>
                  <a:pt x="679" y="961"/>
                </a:lnTo>
                <a:lnTo>
                  <a:pt x="673" y="962"/>
                </a:lnTo>
                <a:lnTo>
                  <a:pt x="653" y="913"/>
                </a:lnTo>
                <a:close/>
                <a:moveTo>
                  <a:pt x="841" y="696"/>
                </a:moveTo>
                <a:lnTo>
                  <a:pt x="961" y="629"/>
                </a:lnTo>
                <a:lnTo>
                  <a:pt x="961" y="629"/>
                </a:lnTo>
                <a:lnTo>
                  <a:pt x="964" y="637"/>
                </a:lnTo>
                <a:lnTo>
                  <a:pt x="973" y="661"/>
                </a:lnTo>
                <a:lnTo>
                  <a:pt x="976" y="676"/>
                </a:lnTo>
                <a:lnTo>
                  <a:pt x="980" y="694"/>
                </a:lnTo>
                <a:lnTo>
                  <a:pt x="982" y="712"/>
                </a:lnTo>
                <a:lnTo>
                  <a:pt x="982" y="731"/>
                </a:lnTo>
                <a:lnTo>
                  <a:pt x="982" y="731"/>
                </a:lnTo>
                <a:lnTo>
                  <a:pt x="980" y="749"/>
                </a:lnTo>
                <a:lnTo>
                  <a:pt x="977" y="766"/>
                </a:lnTo>
                <a:lnTo>
                  <a:pt x="973" y="781"/>
                </a:lnTo>
                <a:lnTo>
                  <a:pt x="968" y="795"/>
                </a:lnTo>
                <a:lnTo>
                  <a:pt x="958" y="815"/>
                </a:lnTo>
                <a:lnTo>
                  <a:pt x="955" y="822"/>
                </a:lnTo>
                <a:lnTo>
                  <a:pt x="849" y="751"/>
                </a:lnTo>
                <a:lnTo>
                  <a:pt x="849" y="751"/>
                </a:lnTo>
                <a:lnTo>
                  <a:pt x="847" y="742"/>
                </a:lnTo>
                <a:lnTo>
                  <a:pt x="845" y="724"/>
                </a:lnTo>
                <a:lnTo>
                  <a:pt x="845" y="724"/>
                </a:lnTo>
                <a:lnTo>
                  <a:pt x="843" y="704"/>
                </a:lnTo>
                <a:lnTo>
                  <a:pt x="841" y="696"/>
                </a:lnTo>
                <a:lnTo>
                  <a:pt x="841" y="696"/>
                </a:lnTo>
                <a:close/>
                <a:moveTo>
                  <a:pt x="849" y="825"/>
                </a:moveTo>
                <a:lnTo>
                  <a:pt x="849" y="825"/>
                </a:lnTo>
                <a:lnTo>
                  <a:pt x="869" y="826"/>
                </a:lnTo>
                <a:lnTo>
                  <a:pt x="884" y="826"/>
                </a:lnTo>
                <a:lnTo>
                  <a:pt x="890" y="827"/>
                </a:lnTo>
                <a:lnTo>
                  <a:pt x="894" y="828"/>
                </a:lnTo>
                <a:lnTo>
                  <a:pt x="894" y="828"/>
                </a:lnTo>
                <a:lnTo>
                  <a:pt x="898" y="832"/>
                </a:lnTo>
                <a:lnTo>
                  <a:pt x="904" y="837"/>
                </a:lnTo>
                <a:lnTo>
                  <a:pt x="916" y="851"/>
                </a:lnTo>
                <a:lnTo>
                  <a:pt x="933" y="871"/>
                </a:lnTo>
                <a:lnTo>
                  <a:pt x="933" y="871"/>
                </a:lnTo>
                <a:lnTo>
                  <a:pt x="920" y="886"/>
                </a:lnTo>
                <a:lnTo>
                  <a:pt x="908" y="901"/>
                </a:lnTo>
                <a:lnTo>
                  <a:pt x="894" y="913"/>
                </a:lnTo>
                <a:lnTo>
                  <a:pt x="894" y="913"/>
                </a:lnTo>
                <a:lnTo>
                  <a:pt x="887" y="917"/>
                </a:lnTo>
                <a:lnTo>
                  <a:pt x="879" y="922"/>
                </a:lnTo>
                <a:lnTo>
                  <a:pt x="870" y="925"/>
                </a:lnTo>
                <a:lnTo>
                  <a:pt x="862" y="927"/>
                </a:lnTo>
                <a:lnTo>
                  <a:pt x="847" y="929"/>
                </a:lnTo>
                <a:lnTo>
                  <a:pt x="841" y="931"/>
                </a:lnTo>
                <a:lnTo>
                  <a:pt x="817" y="899"/>
                </a:lnTo>
                <a:lnTo>
                  <a:pt x="817" y="899"/>
                </a:lnTo>
                <a:lnTo>
                  <a:pt x="823" y="890"/>
                </a:lnTo>
                <a:lnTo>
                  <a:pt x="829" y="880"/>
                </a:lnTo>
                <a:lnTo>
                  <a:pt x="834" y="867"/>
                </a:lnTo>
                <a:lnTo>
                  <a:pt x="834" y="867"/>
                </a:lnTo>
                <a:lnTo>
                  <a:pt x="844" y="839"/>
                </a:lnTo>
                <a:lnTo>
                  <a:pt x="849" y="825"/>
                </a:lnTo>
                <a:lnTo>
                  <a:pt x="849" y="825"/>
                </a:lnTo>
                <a:close/>
                <a:moveTo>
                  <a:pt x="849" y="530"/>
                </a:moveTo>
                <a:lnTo>
                  <a:pt x="849" y="530"/>
                </a:lnTo>
                <a:lnTo>
                  <a:pt x="856" y="532"/>
                </a:lnTo>
                <a:lnTo>
                  <a:pt x="872" y="538"/>
                </a:lnTo>
                <a:lnTo>
                  <a:pt x="882" y="543"/>
                </a:lnTo>
                <a:lnTo>
                  <a:pt x="893" y="549"/>
                </a:lnTo>
                <a:lnTo>
                  <a:pt x="905" y="558"/>
                </a:lnTo>
                <a:lnTo>
                  <a:pt x="915" y="566"/>
                </a:lnTo>
                <a:lnTo>
                  <a:pt x="915" y="566"/>
                </a:lnTo>
                <a:lnTo>
                  <a:pt x="924" y="574"/>
                </a:lnTo>
                <a:lnTo>
                  <a:pt x="933" y="584"/>
                </a:lnTo>
                <a:lnTo>
                  <a:pt x="945" y="600"/>
                </a:lnTo>
                <a:lnTo>
                  <a:pt x="952" y="611"/>
                </a:lnTo>
                <a:lnTo>
                  <a:pt x="955" y="614"/>
                </a:lnTo>
                <a:lnTo>
                  <a:pt x="838" y="682"/>
                </a:lnTo>
                <a:lnTo>
                  <a:pt x="831" y="664"/>
                </a:lnTo>
                <a:lnTo>
                  <a:pt x="849" y="654"/>
                </a:lnTo>
                <a:lnTo>
                  <a:pt x="849" y="530"/>
                </a:lnTo>
                <a:close/>
                <a:moveTo>
                  <a:pt x="494" y="639"/>
                </a:moveTo>
                <a:lnTo>
                  <a:pt x="557" y="639"/>
                </a:lnTo>
                <a:lnTo>
                  <a:pt x="572" y="692"/>
                </a:lnTo>
                <a:lnTo>
                  <a:pt x="554" y="735"/>
                </a:lnTo>
                <a:lnTo>
                  <a:pt x="491" y="731"/>
                </a:lnTo>
                <a:lnTo>
                  <a:pt x="462" y="702"/>
                </a:lnTo>
                <a:lnTo>
                  <a:pt x="491" y="667"/>
                </a:lnTo>
                <a:lnTo>
                  <a:pt x="494" y="639"/>
                </a:lnTo>
                <a:close/>
                <a:moveTo>
                  <a:pt x="687" y="793"/>
                </a:moveTo>
                <a:lnTo>
                  <a:pt x="687" y="836"/>
                </a:lnTo>
                <a:lnTo>
                  <a:pt x="666" y="832"/>
                </a:lnTo>
                <a:lnTo>
                  <a:pt x="666" y="825"/>
                </a:lnTo>
                <a:lnTo>
                  <a:pt x="677" y="793"/>
                </a:lnTo>
                <a:lnTo>
                  <a:pt x="687" y="793"/>
                </a:lnTo>
                <a:close/>
                <a:moveTo>
                  <a:pt x="704" y="801"/>
                </a:moveTo>
                <a:lnTo>
                  <a:pt x="726" y="801"/>
                </a:lnTo>
                <a:lnTo>
                  <a:pt x="746" y="822"/>
                </a:lnTo>
                <a:lnTo>
                  <a:pt x="746" y="843"/>
                </a:lnTo>
                <a:lnTo>
                  <a:pt x="704" y="843"/>
                </a:lnTo>
                <a:lnTo>
                  <a:pt x="704" y="8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7">
            <a:extLst>
              <a:ext uri="{FF2B5EF4-FFF2-40B4-BE49-F238E27FC236}">
                <a16:creationId xmlns:a16="http://schemas.microsoft.com/office/drawing/2014/main" id="{E5F75AC4-E3F1-487C-9C5C-EB3994602277}"/>
              </a:ext>
            </a:extLst>
          </p:cNvPr>
          <p:cNvSpPr>
            <a:spLocks noEditPoints="1"/>
          </p:cNvSpPr>
          <p:nvPr/>
        </p:nvSpPr>
        <p:spPr bwMode="auto">
          <a:xfrm>
            <a:off x="2466941" y="4771997"/>
            <a:ext cx="1119444" cy="1526615"/>
          </a:xfrm>
          <a:custGeom>
            <a:avLst/>
            <a:gdLst>
              <a:gd name="T0" fmla="*/ 475 w 1020"/>
              <a:gd name="T1" fmla="*/ 598 h 1391"/>
              <a:gd name="T2" fmla="*/ 449 w 1020"/>
              <a:gd name="T3" fmla="*/ 662 h 1391"/>
              <a:gd name="T4" fmla="*/ 372 w 1020"/>
              <a:gd name="T5" fmla="*/ 750 h 1391"/>
              <a:gd name="T6" fmla="*/ 328 w 1020"/>
              <a:gd name="T7" fmla="*/ 775 h 1391"/>
              <a:gd name="T8" fmla="*/ 237 w 1020"/>
              <a:gd name="T9" fmla="*/ 839 h 1391"/>
              <a:gd name="T10" fmla="*/ 237 w 1020"/>
              <a:gd name="T11" fmla="*/ 888 h 1391"/>
              <a:gd name="T12" fmla="*/ 134 w 1020"/>
              <a:gd name="T13" fmla="*/ 974 h 1391"/>
              <a:gd name="T14" fmla="*/ 105 w 1020"/>
              <a:gd name="T15" fmla="*/ 1066 h 1391"/>
              <a:gd name="T16" fmla="*/ 5 w 1020"/>
              <a:gd name="T17" fmla="*/ 1200 h 1391"/>
              <a:gd name="T18" fmla="*/ 108 w 1020"/>
              <a:gd name="T19" fmla="*/ 1286 h 1391"/>
              <a:gd name="T20" fmla="*/ 214 w 1020"/>
              <a:gd name="T21" fmla="*/ 1300 h 1391"/>
              <a:gd name="T22" fmla="*/ 251 w 1020"/>
              <a:gd name="T23" fmla="*/ 1376 h 1391"/>
              <a:gd name="T24" fmla="*/ 292 w 1020"/>
              <a:gd name="T25" fmla="*/ 1319 h 1391"/>
              <a:gd name="T26" fmla="*/ 254 w 1020"/>
              <a:gd name="T27" fmla="*/ 1265 h 1391"/>
              <a:gd name="T28" fmla="*/ 356 w 1020"/>
              <a:gd name="T29" fmla="*/ 1253 h 1391"/>
              <a:gd name="T30" fmla="*/ 473 w 1020"/>
              <a:gd name="T31" fmla="*/ 1378 h 1391"/>
              <a:gd name="T32" fmla="*/ 639 w 1020"/>
              <a:gd name="T33" fmla="*/ 1371 h 1391"/>
              <a:gd name="T34" fmla="*/ 742 w 1020"/>
              <a:gd name="T35" fmla="*/ 1311 h 1391"/>
              <a:gd name="T36" fmla="*/ 768 w 1020"/>
              <a:gd name="T37" fmla="*/ 1348 h 1391"/>
              <a:gd name="T38" fmla="*/ 931 w 1020"/>
              <a:gd name="T39" fmla="*/ 1385 h 1391"/>
              <a:gd name="T40" fmla="*/ 977 w 1020"/>
              <a:gd name="T41" fmla="*/ 1354 h 1391"/>
              <a:gd name="T42" fmla="*/ 1020 w 1020"/>
              <a:gd name="T43" fmla="*/ 1321 h 1391"/>
              <a:gd name="T44" fmla="*/ 977 w 1020"/>
              <a:gd name="T45" fmla="*/ 910 h 1391"/>
              <a:gd name="T46" fmla="*/ 996 w 1020"/>
              <a:gd name="T47" fmla="*/ 765 h 1391"/>
              <a:gd name="T48" fmla="*/ 977 w 1020"/>
              <a:gd name="T49" fmla="*/ 345 h 1391"/>
              <a:gd name="T50" fmla="*/ 929 w 1020"/>
              <a:gd name="T51" fmla="*/ 217 h 1391"/>
              <a:gd name="T52" fmla="*/ 858 w 1020"/>
              <a:gd name="T53" fmla="*/ 152 h 1391"/>
              <a:gd name="T54" fmla="*/ 852 w 1020"/>
              <a:gd name="T55" fmla="*/ 48 h 1391"/>
              <a:gd name="T56" fmla="*/ 803 w 1020"/>
              <a:gd name="T57" fmla="*/ 3 h 1391"/>
              <a:gd name="T58" fmla="*/ 718 w 1020"/>
              <a:gd name="T59" fmla="*/ 24 h 1391"/>
              <a:gd name="T60" fmla="*/ 693 w 1020"/>
              <a:gd name="T61" fmla="*/ 112 h 1391"/>
              <a:gd name="T62" fmla="*/ 700 w 1020"/>
              <a:gd name="T63" fmla="*/ 208 h 1391"/>
              <a:gd name="T64" fmla="*/ 729 w 1020"/>
              <a:gd name="T65" fmla="*/ 247 h 1391"/>
              <a:gd name="T66" fmla="*/ 705 w 1020"/>
              <a:gd name="T67" fmla="*/ 348 h 1391"/>
              <a:gd name="T68" fmla="*/ 681 w 1020"/>
              <a:gd name="T69" fmla="*/ 603 h 1391"/>
              <a:gd name="T70" fmla="*/ 628 w 1020"/>
              <a:gd name="T71" fmla="*/ 542 h 1391"/>
              <a:gd name="T72" fmla="*/ 597 w 1020"/>
              <a:gd name="T73" fmla="*/ 455 h 1391"/>
              <a:gd name="T74" fmla="*/ 509 w 1020"/>
              <a:gd name="T75" fmla="*/ 456 h 1391"/>
              <a:gd name="T76" fmla="*/ 455 w 1020"/>
              <a:gd name="T77" fmla="*/ 525 h 1391"/>
              <a:gd name="T78" fmla="*/ 751 w 1020"/>
              <a:gd name="T79" fmla="*/ 613 h 1391"/>
              <a:gd name="T80" fmla="*/ 710 w 1020"/>
              <a:gd name="T81" fmla="*/ 751 h 1391"/>
              <a:gd name="T82" fmla="*/ 756 w 1020"/>
              <a:gd name="T83" fmla="*/ 762 h 1391"/>
              <a:gd name="T84" fmla="*/ 764 w 1020"/>
              <a:gd name="T85" fmla="*/ 891 h 1391"/>
              <a:gd name="T86" fmla="*/ 701 w 1020"/>
              <a:gd name="T87" fmla="*/ 815 h 1391"/>
              <a:gd name="T88" fmla="*/ 695 w 1020"/>
              <a:gd name="T89" fmla="*/ 692 h 1391"/>
              <a:gd name="T90" fmla="*/ 751 w 1020"/>
              <a:gd name="T91" fmla="*/ 613 h 1391"/>
              <a:gd name="T92" fmla="*/ 563 w 1020"/>
              <a:gd name="T93" fmla="*/ 1360 h 1391"/>
              <a:gd name="T94" fmla="*/ 594 w 1020"/>
              <a:gd name="T95" fmla="*/ 1241 h 1391"/>
              <a:gd name="T96" fmla="*/ 818 w 1020"/>
              <a:gd name="T97" fmla="*/ 1171 h 1391"/>
              <a:gd name="T98" fmla="*/ 840 w 1020"/>
              <a:gd name="T99" fmla="*/ 1136 h 1391"/>
              <a:gd name="T100" fmla="*/ 800 w 1020"/>
              <a:gd name="T101" fmla="*/ 942 h 1391"/>
              <a:gd name="T102" fmla="*/ 763 w 1020"/>
              <a:gd name="T103" fmla="*/ 1035 h 1391"/>
              <a:gd name="T104" fmla="*/ 769 w 1020"/>
              <a:gd name="T105" fmla="*/ 983 h 1391"/>
              <a:gd name="T106" fmla="*/ 822 w 1020"/>
              <a:gd name="T107" fmla="*/ 1185 h 1391"/>
              <a:gd name="T108" fmla="*/ 800 w 1020"/>
              <a:gd name="T109" fmla="*/ 1252 h 1391"/>
              <a:gd name="T110" fmla="*/ 682 w 1020"/>
              <a:gd name="T111" fmla="*/ 1173 h 1391"/>
              <a:gd name="T112" fmla="*/ 634 w 1020"/>
              <a:gd name="T113" fmla="*/ 1078 h 1391"/>
              <a:gd name="T114" fmla="*/ 497 w 1020"/>
              <a:gd name="T115" fmla="*/ 1238 h 1391"/>
              <a:gd name="T116" fmla="*/ 154 w 1020"/>
              <a:gd name="T117" fmla="*/ 1185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0" h="1391">
                <a:moveTo>
                  <a:pt x="473" y="548"/>
                </a:moveTo>
                <a:lnTo>
                  <a:pt x="473" y="548"/>
                </a:lnTo>
                <a:lnTo>
                  <a:pt x="472" y="554"/>
                </a:lnTo>
                <a:lnTo>
                  <a:pt x="472" y="561"/>
                </a:lnTo>
                <a:lnTo>
                  <a:pt x="473" y="573"/>
                </a:lnTo>
                <a:lnTo>
                  <a:pt x="473" y="573"/>
                </a:lnTo>
                <a:lnTo>
                  <a:pt x="470" y="580"/>
                </a:lnTo>
                <a:lnTo>
                  <a:pt x="470" y="585"/>
                </a:lnTo>
                <a:lnTo>
                  <a:pt x="473" y="591"/>
                </a:lnTo>
                <a:lnTo>
                  <a:pt x="473" y="591"/>
                </a:lnTo>
                <a:lnTo>
                  <a:pt x="475" y="598"/>
                </a:lnTo>
                <a:lnTo>
                  <a:pt x="476" y="605"/>
                </a:lnTo>
                <a:lnTo>
                  <a:pt x="479" y="615"/>
                </a:lnTo>
                <a:lnTo>
                  <a:pt x="479" y="615"/>
                </a:lnTo>
                <a:lnTo>
                  <a:pt x="481" y="621"/>
                </a:lnTo>
                <a:lnTo>
                  <a:pt x="481" y="621"/>
                </a:lnTo>
                <a:lnTo>
                  <a:pt x="468" y="634"/>
                </a:lnTo>
                <a:lnTo>
                  <a:pt x="458" y="645"/>
                </a:lnTo>
                <a:lnTo>
                  <a:pt x="454" y="650"/>
                </a:lnTo>
                <a:lnTo>
                  <a:pt x="451" y="655"/>
                </a:lnTo>
                <a:lnTo>
                  <a:pt x="451" y="655"/>
                </a:lnTo>
                <a:lnTo>
                  <a:pt x="449" y="662"/>
                </a:lnTo>
                <a:lnTo>
                  <a:pt x="446" y="670"/>
                </a:lnTo>
                <a:lnTo>
                  <a:pt x="440" y="692"/>
                </a:lnTo>
                <a:lnTo>
                  <a:pt x="437" y="703"/>
                </a:lnTo>
                <a:lnTo>
                  <a:pt x="432" y="713"/>
                </a:lnTo>
                <a:lnTo>
                  <a:pt x="427" y="721"/>
                </a:lnTo>
                <a:lnTo>
                  <a:pt x="424" y="723"/>
                </a:lnTo>
                <a:lnTo>
                  <a:pt x="420" y="726"/>
                </a:lnTo>
                <a:lnTo>
                  <a:pt x="420" y="726"/>
                </a:lnTo>
                <a:lnTo>
                  <a:pt x="392" y="739"/>
                </a:lnTo>
                <a:lnTo>
                  <a:pt x="372" y="750"/>
                </a:lnTo>
                <a:lnTo>
                  <a:pt x="372" y="750"/>
                </a:lnTo>
                <a:lnTo>
                  <a:pt x="361" y="757"/>
                </a:lnTo>
                <a:lnTo>
                  <a:pt x="353" y="763"/>
                </a:lnTo>
                <a:lnTo>
                  <a:pt x="353" y="763"/>
                </a:lnTo>
                <a:lnTo>
                  <a:pt x="351" y="763"/>
                </a:lnTo>
                <a:lnTo>
                  <a:pt x="349" y="764"/>
                </a:lnTo>
                <a:lnTo>
                  <a:pt x="344" y="764"/>
                </a:lnTo>
                <a:lnTo>
                  <a:pt x="341" y="764"/>
                </a:lnTo>
                <a:lnTo>
                  <a:pt x="337" y="767"/>
                </a:lnTo>
                <a:lnTo>
                  <a:pt x="333" y="769"/>
                </a:lnTo>
                <a:lnTo>
                  <a:pt x="328" y="775"/>
                </a:lnTo>
                <a:lnTo>
                  <a:pt x="328" y="775"/>
                </a:lnTo>
                <a:lnTo>
                  <a:pt x="320" y="786"/>
                </a:lnTo>
                <a:lnTo>
                  <a:pt x="313" y="794"/>
                </a:lnTo>
                <a:lnTo>
                  <a:pt x="308" y="798"/>
                </a:lnTo>
                <a:lnTo>
                  <a:pt x="304" y="799"/>
                </a:lnTo>
                <a:lnTo>
                  <a:pt x="304" y="799"/>
                </a:lnTo>
                <a:lnTo>
                  <a:pt x="297" y="800"/>
                </a:lnTo>
                <a:lnTo>
                  <a:pt x="288" y="804"/>
                </a:lnTo>
                <a:lnTo>
                  <a:pt x="273" y="809"/>
                </a:lnTo>
                <a:lnTo>
                  <a:pt x="265" y="839"/>
                </a:lnTo>
                <a:lnTo>
                  <a:pt x="237" y="839"/>
                </a:lnTo>
                <a:lnTo>
                  <a:pt x="237" y="839"/>
                </a:lnTo>
                <a:lnTo>
                  <a:pt x="235" y="840"/>
                </a:lnTo>
                <a:lnTo>
                  <a:pt x="235" y="841"/>
                </a:lnTo>
                <a:lnTo>
                  <a:pt x="233" y="845"/>
                </a:lnTo>
                <a:lnTo>
                  <a:pt x="233" y="845"/>
                </a:lnTo>
                <a:lnTo>
                  <a:pt x="235" y="848"/>
                </a:lnTo>
                <a:lnTo>
                  <a:pt x="237" y="851"/>
                </a:lnTo>
                <a:lnTo>
                  <a:pt x="239" y="851"/>
                </a:lnTo>
                <a:lnTo>
                  <a:pt x="259" y="854"/>
                </a:lnTo>
                <a:lnTo>
                  <a:pt x="251" y="867"/>
                </a:lnTo>
                <a:lnTo>
                  <a:pt x="237" y="888"/>
                </a:lnTo>
                <a:lnTo>
                  <a:pt x="237" y="888"/>
                </a:lnTo>
                <a:lnTo>
                  <a:pt x="231" y="898"/>
                </a:lnTo>
                <a:lnTo>
                  <a:pt x="231" y="898"/>
                </a:lnTo>
                <a:lnTo>
                  <a:pt x="213" y="899"/>
                </a:lnTo>
                <a:lnTo>
                  <a:pt x="200" y="900"/>
                </a:lnTo>
                <a:lnTo>
                  <a:pt x="195" y="901"/>
                </a:lnTo>
                <a:lnTo>
                  <a:pt x="191" y="904"/>
                </a:lnTo>
                <a:lnTo>
                  <a:pt x="191" y="904"/>
                </a:lnTo>
                <a:lnTo>
                  <a:pt x="178" y="916"/>
                </a:lnTo>
                <a:lnTo>
                  <a:pt x="156" y="941"/>
                </a:lnTo>
                <a:lnTo>
                  <a:pt x="144" y="957"/>
                </a:lnTo>
                <a:lnTo>
                  <a:pt x="134" y="974"/>
                </a:lnTo>
                <a:lnTo>
                  <a:pt x="123" y="990"/>
                </a:lnTo>
                <a:lnTo>
                  <a:pt x="114" y="1007"/>
                </a:lnTo>
                <a:lnTo>
                  <a:pt x="114" y="1007"/>
                </a:lnTo>
                <a:lnTo>
                  <a:pt x="103" y="1035"/>
                </a:lnTo>
                <a:lnTo>
                  <a:pt x="101" y="1045"/>
                </a:lnTo>
                <a:lnTo>
                  <a:pt x="100" y="1051"/>
                </a:lnTo>
                <a:lnTo>
                  <a:pt x="100" y="1057"/>
                </a:lnTo>
                <a:lnTo>
                  <a:pt x="101" y="1060"/>
                </a:lnTo>
                <a:lnTo>
                  <a:pt x="102" y="1064"/>
                </a:lnTo>
                <a:lnTo>
                  <a:pt x="105" y="1066"/>
                </a:lnTo>
                <a:lnTo>
                  <a:pt x="105" y="1066"/>
                </a:lnTo>
                <a:lnTo>
                  <a:pt x="119" y="1077"/>
                </a:lnTo>
                <a:lnTo>
                  <a:pt x="130" y="1084"/>
                </a:lnTo>
                <a:lnTo>
                  <a:pt x="130" y="1084"/>
                </a:lnTo>
                <a:lnTo>
                  <a:pt x="129" y="1101"/>
                </a:lnTo>
                <a:lnTo>
                  <a:pt x="124" y="1137"/>
                </a:lnTo>
                <a:lnTo>
                  <a:pt x="118" y="1189"/>
                </a:lnTo>
                <a:lnTo>
                  <a:pt x="84" y="1189"/>
                </a:lnTo>
                <a:lnTo>
                  <a:pt x="81" y="1197"/>
                </a:lnTo>
                <a:lnTo>
                  <a:pt x="7" y="1197"/>
                </a:lnTo>
                <a:lnTo>
                  <a:pt x="7" y="1197"/>
                </a:lnTo>
                <a:lnTo>
                  <a:pt x="5" y="1200"/>
                </a:lnTo>
                <a:lnTo>
                  <a:pt x="1" y="1205"/>
                </a:lnTo>
                <a:lnTo>
                  <a:pt x="1" y="1205"/>
                </a:lnTo>
                <a:lnTo>
                  <a:pt x="0" y="1208"/>
                </a:lnTo>
                <a:lnTo>
                  <a:pt x="0" y="1213"/>
                </a:lnTo>
                <a:lnTo>
                  <a:pt x="1" y="1219"/>
                </a:lnTo>
                <a:lnTo>
                  <a:pt x="102" y="1272"/>
                </a:lnTo>
                <a:lnTo>
                  <a:pt x="102" y="1284"/>
                </a:lnTo>
                <a:lnTo>
                  <a:pt x="102" y="1284"/>
                </a:lnTo>
                <a:lnTo>
                  <a:pt x="103" y="1285"/>
                </a:lnTo>
                <a:lnTo>
                  <a:pt x="106" y="1286"/>
                </a:lnTo>
                <a:lnTo>
                  <a:pt x="108" y="1286"/>
                </a:lnTo>
                <a:lnTo>
                  <a:pt x="108" y="1286"/>
                </a:lnTo>
                <a:lnTo>
                  <a:pt x="111" y="1286"/>
                </a:lnTo>
                <a:lnTo>
                  <a:pt x="113" y="1285"/>
                </a:lnTo>
                <a:lnTo>
                  <a:pt x="114" y="1284"/>
                </a:lnTo>
                <a:lnTo>
                  <a:pt x="114" y="1272"/>
                </a:lnTo>
                <a:lnTo>
                  <a:pt x="184" y="1272"/>
                </a:lnTo>
                <a:lnTo>
                  <a:pt x="206" y="1266"/>
                </a:lnTo>
                <a:lnTo>
                  <a:pt x="206" y="1278"/>
                </a:lnTo>
                <a:lnTo>
                  <a:pt x="215" y="1286"/>
                </a:lnTo>
                <a:lnTo>
                  <a:pt x="215" y="1286"/>
                </a:lnTo>
                <a:lnTo>
                  <a:pt x="214" y="1300"/>
                </a:lnTo>
                <a:lnTo>
                  <a:pt x="214" y="1314"/>
                </a:lnTo>
                <a:lnTo>
                  <a:pt x="215" y="1330"/>
                </a:lnTo>
                <a:lnTo>
                  <a:pt x="217" y="1337"/>
                </a:lnTo>
                <a:lnTo>
                  <a:pt x="219" y="1345"/>
                </a:lnTo>
                <a:lnTo>
                  <a:pt x="223" y="1353"/>
                </a:lnTo>
                <a:lnTo>
                  <a:pt x="226" y="1360"/>
                </a:lnTo>
                <a:lnTo>
                  <a:pt x="231" y="1366"/>
                </a:lnTo>
                <a:lnTo>
                  <a:pt x="237" y="1371"/>
                </a:lnTo>
                <a:lnTo>
                  <a:pt x="243" y="1374"/>
                </a:lnTo>
                <a:lnTo>
                  <a:pt x="251" y="1376"/>
                </a:lnTo>
                <a:lnTo>
                  <a:pt x="251" y="1376"/>
                </a:lnTo>
                <a:lnTo>
                  <a:pt x="260" y="1377"/>
                </a:lnTo>
                <a:lnTo>
                  <a:pt x="267" y="1376"/>
                </a:lnTo>
                <a:lnTo>
                  <a:pt x="274" y="1373"/>
                </a:lnTo>
                <a:lnTo>
                  <a:pt x="279" y="1370"/>
                </a:lnTo>
                <a:lnTo>
                  <a:pt x="283" y="1366"/>
                </a:lnTo>
                <a:lnTo>
                  <a:pt x="286" y="1361"/>
                </a:lnTo>
                <a:lnTo>
                  <a:pt x="289" y="1356"/>
                </a:lnTo>
                <a:lnTo>
                  <a:pt x="291" y="1351"/>
                </a:lnTo>
                <a:lnTo>
                  <a:pt x="292" y="1339"/>
                </a:lnTo>
                <a:lnTo>
                  <a:pt x="294" y="1329"/>
                </a:lnTo>
                <a:lnTo>
                  <a:pt x="292" y="1319"/>
                </a:lnTo>
                <a:lnTo>
                  <a:pt x="292" y="1312"/>
                </a:lnTo>
                <a:lnTo>
                  <a:pt x="292" y="1312"/>
                </a:lnTo>
                <a:lnTo>
                  <a:pt x="289" y="1300"/>
                </a:lnTo>
                <a:lnTo>
                  <a:pt x="284" y="1286"/>
                </a:lnTo>
                <a:lnTo>
                  <a:pt x="278" y="1276"/>
                </a:lnTo>
                <a:lnTo>
                  <a:pt x="274" y="1272"/>
                </a:lnTo>
                <a:lnTo>
                  <a:pt x="271" y="1268"/>
                </a:lnTo>
                <a:lnTo>
                  <a:pt x="271" y="1268"/>
                </a:lnTo>
                <a:lnTo>
                  <a:pt x="266" y="1267"/>
                </a:lnTo>
                <a:lnTo>
                  <a:pt x="262" y="1266"/>
                </a:lnTo>
                <a:lnTo>
                  <a:pt x="254" y="1265"/>
                </a:lnTo>
                <a:lnTo>
                  <a:pt x="245" y="1266"/>
                </a:lnTo>
                <a:lnTo>
                  <a:pt x="279" y="1238"/>
                </a:lnTo>
                <a:lnTo>
                  <a:pt x="295" y="1238"/>
                </a:lnTo>
                <a:lnTo>
                  <a:pt x="316" y="1235"/>
                </a:lnTo>
                <a:lnTo>
                  <a:pt x="316" y="1217"/>
                </a:lnTo>
                <a:lnTo>
                  <a:pt x="344" y="1217"/>
                </a:lnTo>
                <a:lnTo>
                  <a:pt x="347" y="1229"/>
                </a:lnTo>
                <a:lnTo>
                  <a:pt x="338" y="1229"/>
                </a:lnTo>
                <a:lnTo>
                  <a:pt x="341" y="1247"/>
                </a:lnTo>
                <a:lnTo>
                  <a:pt x="344" y="1253"/>
                </a:lnTo>
                <a:lnTo>
                  <a:pt x="356" y="1253"/>
                </a:lnTo>
                <a:lnTo>
                  <a:pt x="356" y="1253"/>
                </a:lnTo>
                <a:lnTo>
                  <a:pt x="359" y="1259"/>
                </a:lnTo>
                <a:lnTo>
                  <a:pt x="366" y="1274"/>
                </a:lnTo>
                <a:lnTo>
                  <a:pt x="379" y="1297"/>
                </a:lnTo>
                <a:lnTo>
                  <a:pt x="387" y="1309"/>
                </a:lnTo>
                <a:lnTo>
                  <a:pt x="398" y="1323"/>
                </a:lnTo>
                <a:lnTo>
                  <a:pt x="409" y="1335"/>
                </a:lnTo>
                <a:lnTo>
                  <a:pt x="422" y="1348"/>
                </a:lnTo>
                <a:lnTo>
                  <a:pt x="438" y="1359"/>
                </a:lnTo>
                <a:lnTo>
                  <a:pt x="455" y="1370"/>
                </a:lnTo>
                <a:lnTo>
                  <a:pt x="473" y="1378"/>
                </a:lnTo>
                <a:lnTo>
                  <a:pt x="493" y="1385"/>
                </a:lnTo>
                <a:lnTo>
                  <a:pt x="504" y="1388"/>
                </a:lnTo>
                <a:lnTo>
                  <a:pt x="516" y="1390"/>
                </a:lnTo>
                <a:lnTo>
                  <a:pt x="527" y="1391"/>
                </a:lnTo>
                <a:lnTo>
                  <a:pt x="540" y="1391"/>
                </a:lnTo>
                <a:lnTo>
                  <a:pt x="540" y="1391"/>
                </a:lnTo>
                <a:lnTo>
                  <a:pt x="564" y="1390"/>
                </a:lnTo>
                <a:lnTo>
                  <a:pt x="586" y="1388"/>
                </a:lnTo>
                <a:lnTo>
                  <a:pt x="605" y="1383"/>
                </a:lnTo>
                <a:lnTo>
                  <a:pt x="623" y="1378"/>
                </a:lnTo>
                <a:lnTo>
                  <a:pt x="639" y="1371"/>
                </a:lnTo>
                <a:lnTo>
                  <a:pt x="653" y="1364"/>
                </a:lnTo>
                <a:lnTo>
                  <a:pt x="665" y="1356"/>
                </a:lnTo>
                <a:lnTo>
                  <a:pt x="676" y="1348"/>
                </a:lnTo>
                <a:lnTo>
                  <a:pt x="685" y="1341"/>
                </a:lnTo>
                <a:lnTo>
                  <a:pt x="692" y="1332"/>
                </a:lnTo>
                <a:lnTo>
                  <a:pt x="703" y="1319"/>
                </a:lnTo>
                <a:lnTo>
                  <a:pt x="709" y="1309"/>
                </a:lnTo>
                <a:lnTo>
                  <a:pt x="711" y="1306"/>
                </a:lnTo>
                <a:lnTo>
                  <a:pt x="711" y="1306"/>
                </a:lnTo>
                <a:lnTo>
                  <a:pt x="728" y="1309"/>
                </a:lnTo>
                <a:lnTo>
                  <a:pt x="742" y="1311"/>
                </a:lnTo>
                <a:lnTo>
                  <a:pt x="757" y="1312"/>
                </a:lnTo>
                <a:lnTo>
                  <a:pt x="757" y="1312"/>
                </a:lnTo>
                <a:lnTo>
                  <a:pt x="778" y="1309"/>
                </a:lnTo>
                <a:lnTo>
                  <a:pt x="788" y="1308"/>
                </a:lnTo>
                <a:lnTo>
                  <a:pt x="778" y="1324"/>
                </a:lnTo>
                <a:lnTo>
                  <a:pt x="778" y="1324"/>
                </a:lnTo>
                <a:lnTo>
                  <a:pt x="776" y="1326"/>
                </a:lnTo>
                <a:lnTo>
                  <a:pt x="770" y="1332"/>
                </a:lnTo>
                <a:lnTo>
                  <a:pt x="768" y="1337"/>
                </a:lnTo>
                <a:lnTo>
                  <a:pt x="766" y="1342"/>
                </a:lnTo>
                <a:lnTo>
                  <a:pt x="768" y="1348"/>
                </a:lnTo>
                <a:lnTo>
                  <a:pt x="769" y="1354"/>
                </a:lnTo>
                <a:lnTo>
                  <a:pt x="769" y="1354"/>
                </a:lnTo>
                <a:lnTo>
                  <a:pt x="772" y="1361"/>
                </a:lnTo>
                <a:lnTo>
                  <a:pt x="774" y="1366"/>
                </a:lnTo>
                <a:lnTo>
                  <a:pt x="775" y="1374"/>
                </a:lnTo>
                <a:lnTo>
                  <a:pt x="777" y="1378"/>
                </a:lnTo>
                <a:lnTo>
                  <a:pt x="781" y="1380"/>
                </a:lnTo>
                <a:lnTo>
                  <a:pt x="787" y="1382"/>
                </a:lnTo>
                <a:lnTo>
                  <a:pt x="797" y="1382"/>
                </a:lnTo>
                <a:lnTo>
                  <a:pt x="797" y="1382"/>
                </a:lnTo>
                <a:lnTo>
                  <a:pt x="931" y="1385"/>
                </a:lnTo>
                <a:lnTo>
                  <a:pt x="941" y="1385"/>
                </a:lnTo>
                <a:lnTo>
                  <a:pt x="941" y="1385"/>
                </a:lnTo>
                <a:lnTo>
                  <a:pt x="957" y="1384"/>
                </a:lnTo>
                <a:lnTo>
                  <a:pt x="965" y="1382"/>
                </a:lnTo>
                <a:lnTo>
                  <a:pt x="969" y="1380"/>
                </a:lnTo>
                <a:lnTo>
                  <a:pt x="971" y="1379"/>
                </a:lnTo>
                <a:lnTo>
                  <a:pt x="971" y="1379"/>
                </a:lnTo>
                <a:lnTo>
                  <a:pt x="975" y="1373"/>
                </a:lnTo>
                <a:lnTo>
                  <a:pt x="976" y="1365"/>
                </a:lnTo>
                <a:lnTo>
                  <a:pt x="977" y="1354"/>
                </a:lnTo>
                <a:lnTo>
                  <a:pt x="977" y="1354"/>
                </a:lnTo>
                <a:lnTo>
                  <a:pt x="982" y="1355"/>
                </a:lnTo>
                <a:lnTo>
                  <a:pt x="991" y="1356"/>
                </a:lnTo>
                <a:lnTo>
                  <a:pt x="996" y="1356"/>
                </a:lnTo>
                <a:lnTo>
                  <a:pt x="1002" y="1356"/>
                </a:lnTo>
                <a:lnTo>
                  <a:pt x="1007" y="1354"/>
                </a:lnTo>
                <a:lnTo>
                  <a:pt x="1011" y="1351"/>
                </a:lnTo>
                <a:lnTo>
                  <a:pt x="1011" y="1351"/>
                </a:lnTo>
                <a:lnTo>
                  <a:pt x="1014" y="1347"/>
                </a:lnTo>
                <a:lnTo>
                  <a:pt x="1017" y="1342"/>
                </a:lnTo>
                <a:lnTo>
                  <a:pt x="1019" y="1331"/>
                </a:lnTo>
                <a:lnTo>
                  <a:pt x="1020" y="1321"/>
                </a:lnTo>
                <a:lnTo>
                  <a:pt x="1020" y="1314"/>
                </a:lnTo>
                <a:lnTo>
                  <a:pt x="1020" y="1314"/>
                </a:lnTo>
                <a:lnTo>
                  <a:pt x="1019" y="1311"/>
                </a:lnTo>
                <a:lnTo>
                  <a:pt x="1017" y="1305"/>
                </a:lnTo>
                <a:lnTo>
                  <a:pt x="1009" y="1289"/>
                </a:lnTo>
                <a:lnTo>
                  <a:pt x="999" y="1268"/>
                </a:lnTo>
                <a:lnTo>
                  <a:pt x="987" y="1262"/>
                </a:lnTo>
                <a:lnTo>
                  <a:pt x="987" y="1241"/>
                </a:lnTo>
                <a:lnTo>
                  <a:pt x="1017" y="1231"/>
                </a:lnTo>
                <a:lnTo>
                  <a:pt x="1017" y="1231"/>
                </a:lnTo>
                <a:lnTo>
                  <a:pt x="977" y="910"/>
                </a:lnTo>
                <a:lnTo>
                  <a:pt x="977" y="910"/>
                </a:lnTo>
                <a:lnTo>
                  <a:pt x="975" y="888"/>
                </a:lnTo>
                <a:lnTo>
                  <a:pt x="971" y="871"/>
                </a:lnTo>
                <a:lnTo>
                  <a:pt x="969" y="858"/>
                </a:lnTo>
                <a:lnTo>
                  <a:pt x="969" y="858"/>
                </a:lnTo>
                <a:lnTo>
                  <a:pt x="982" y="828"/>
                </a:lnTo>
                <a:lnTo>
                  <a:pt x="990" y="806"/>
                </a:lnTo>
                <a:lnTo>
                  <a:pt x="996" y="793"/>
                </a:lnTo>
                <a:lnTo>
                  <a:pt x="996" y="793"/>
                </a:lnTo>
                <a:lnTo>
                  <a:pt x="996" y="785"/>
                </a:lnTo>
                <a:lnTo>
                  <a:pt x="996" y="765"/>
                </a:lnTo>
                <a:lnTo>
                  <a:pt x="995" y="713"/>
                </a:lnTo>
                <a:lnTo>
                  <a:pt x="993" y="637"/>
                </a:lnTo>
                <a:lnTo>
                  <a:pt x="993" y="637"/>
                </a:lnTo>
                <a:lnTo>
                  <a:pt x="989" y="614"/>
                </a:lnTo>
                <a:lnTo>
                  <a:pt x="985" y="593"/>
                </a:lnTo>
                <a:lnTo>
                  <a:pt x="983" y="573"/>
                </a:lnTo>
                <a:lnTo>
                  <a:pt x="983" y="573"/>
                </a:lnTo>
                <a:lnTo>
                  <a:pt x="982" y="462"/>
                </a:lnTo>
                <a:lnTo>
                  <a:pt x="979" y="391"/>
                </a:lnTo>
                <a:lnTo>
                  <a:pt x="979" y="364"/>
                </a:lnTo>
                <a:lnTo>
                  <a:pt x="977" y="345"/>
                </a:lnTo>
                <a:lnTo>
                  <a:pt x="977" y="345"/>
                </a:lnTo>
                <a:lnTo>
                  <a:pt x="975" y="330"/>
                </a:lnTo>
                <a:lnTo>
                  <a:pt x="970" y="312"/>
                </a:lnTo>
                <a:lnTo>
                  <a:pt x="963" y="290"/>
                </a:lnTo>
                <a:lnTo>
                  <a:pt x="954" y="270"/>
                </a:lnTo>
                <a:lnTo>
                  <a:pt x="947" y="249"/>
                </a:lnTo>
                <a:lnTo>
                  <a:pt x="939" y="232"/>
                </a:lnTo>
                <a:lnTo>
                  <a:pt x="932" y="222"/>
                </a:lnTo>
                <a:lnTo>
                  <a:pt x="930" y="218"/>
                </a:lnTo>
                <a:lnTo>
                  <a:pt x="929" y="217"/>
                </a:lnTo>
                <a:lnTo>
                  <a:pt x="929" y="217"/>
                </a:lnTo>
                <a:lnTo>
                  <a:pt x="918" y="212"/>
                </a:lnTo>
                <a:lnTo>
                  <a:pt x="905" y="202"/>
                </a:lnTo>
                <a:lnTo>
                  <a:pt x="883" y="187"/>
                </a:lnTo>
                <a:lnTo>
                  <a:pt x="883" y="187"/>
                </a:lnTo>
                <a:lnTo>
                  <a:pt x="868" y="173"/>
                </a:lnTo>
                <a:lnTo>
                  <a:pt x="860" y="166"/>
                </a:lnTo>
                <a:lnTo>
                  <a:pt x="859" y="163"/>
                </a:lnTo>
                <a:lnTo>
                  <a:pt x="858" y="161"/>
                </a:lnTo>
                <a:lnTo>
                  <a:pt x="858" y="161"/>
                </a:lnTo>
                <a:lnTo>
                  <a:pt x="858" y="157"/>
                </a:lnTo>
                <a:lnTo>
                  <a:pt x="858" y="152"/>
                </a:lnTo>
                <a:lnTo>
                  <a:pt x="858" y="152"/>
                </a:lnTo>
                <a:lnTo>
                  <a:pt x="859" y="151"/>
                </a:lnTo>
                <a:lnTo>
                  <a:pt x="861" y="145"/>
                </a:lnTo>
                <a:lnTo>
                  <a:pt x="864" y="135"/>
                </a:lnTo>
                <a:lnTo>
                  <a:pt x="864" y="122"/>
                </a:lnTo>
                <a:lnTo>
                  <a:pt x="864" y="122"/>
                </a:lnTo>
                <a:lnTo>
                  <a:pt x="864" y="102"/>
                </a:lnTo>
                <a:lnTo>
                  <a:pt x="861" y="80"/>
                </a:lnTo>
                <a:lnTo>
                  <a:pt x="859" y="68"/>
                </a:lnTo>
                <a:lnTo>
                  <a:pt x="855" y="57"/>
                </a:lnTo>
                <a:lnTo>
                  <a:pt x="852" y="48"/>
                </a:lnTo>
                <a:lnTo>
                  <a:pt x="849" y="45"/>
                </a:lnTo>
                <a:lnTo>
                  <a:pt x="846" y="42"/>
                </a:lnTo>
                <a:lnTo>
                  <a:pt x="846" y="42"/>
                </a:lnTo>
                <a:lnTo>
                  <a:pt x="840" y="37"/>
                </a:lnTo>
                <a:lnTo>
                  <a:pt x="834" y="31"/>
                </a:lnTo>
                <a:lnTo>
                  <a:pt x="824" y="19"/>
                </a:lnTo>
                <a:lnTo>
                  <a:pt x="819" y="13"/>
                </a:lnTo>
                <a:lnTo>
                  <a:pt x="815" y="9"/>
                </a:lnTo>
                <a:lnTo>
                  <a:pt x="809" y="5"/>
                </a:lnTo>
                <a:lnTo>
                  <a:pt x="803" y="3"/>
                </a:lnTo>
                <a:lnTo>
                  <a:pt x="803" y="3"/>
                </a:lnTo>
                <a:lnTo>
                  <a:pt x="795" y="1"/>
                </a:lnTo>
                <a:lnTo>
                  <a:pt x="784" y="0"/>
                </a:lnTo>
                <a:lnTo>
                  <a:pt x="762" y="1"/>
                </a:lnTo>
                <a:lnTo>
                  <a:pt x="750" y="3"/>
                </a:lnTo>
                <a:lnTo>
                  <a:pt x="740" y="5"/>
                </a:lnTo>
                <a:lnTo>
                  <a:pt x="732" y="7"/>
                </a:lnTo>
                <a:lnTo>
                  <a:pt x="728" y="10"/>
                </a:lnTo>
                <a:lnTo>
                  <a:pt x="727" y="11"/>
                </a:lnTo>
                <a:lnTo>
                  <a:pt x="727" y="11"/>
                </a:lnTo>
                <a:lnTo>
                  <a:pt x="722" y="18"/>
                </a:lnTo>
                <a:lnTo>
                  <a:pt x="718" y="24"/>
                </a:lnTo>
                <a:lnTo>
                  <a:pt x="715" y="33"/>
                </a:lnTo>
                <a:lnTo>
                  <a:pt x="715" y="33"/>
                </a:lnTo>
                <a:lnTo>
                  <a:pt x="711" y="36"/>
                </a:lnTo>
                <a:lnTo>
                  <a:pt x="709" y="42"/>
                </a:lnTo>
                <a:lnTo>
                  <a:pt x="709" y="42"/>
                </a:lnTo>
                <a:lnTo>
                  <a:pt x="704" y="53"/>
                </a:lnTo>
                <a:lnTo>
                  <a:pt x="701" y="60"/>
                </a:lnTo>
                <a:lnTo>
                  <a:pt x="701" y="72"/>
                </a:lnTo>
                <a:lnTo>
                  <a:pt x="701" y="72"/>
                </a:lnTo>
                <a:lnTo>
                  <a:pt x="699" y="90"/>
                </a:lnTo>
                <a:lnTo>
                  <a:pt x="693" y="112"/>
                </a:lnTo>
                <a:lnTo>
                  <a:pt x="693" y="112"/>
                </a:lnTo>
                <a:lnTo>
                  <a:pt x="691" y="122"/>
                </a:lnTo>
                <a:lnTo>
                  <a:pt x="691" y="134"/>
                </a:lnTo>
                <a:lnTo>
                  <a:pt x="689" y="155"/>
                </a:lnTo>
                <a:lnTo>
                  <a:pt x="689" y="155"/>
                </a:lnTo>
                <a:lnTo>
                  <a:pt x="691" y="166"/>
                </a:lnTo>
                <a:lnTo>
                  <a:pt x="694" y="178"/>
                </a:lnTo>
                <a:lnTo>
                  <a:pt x="697" y="190"/>
                </a:lnTo>
                <a:lnTo>
                  <a:pt x="699" y="199"/>
                </a:lnTo>
                <a:lnTo>
                  <a:pt x="699" y="199"/>
                </a:lnTo>
                <a:lnTo>
                  <a:pt x="700" y="208"/>
                </a:lnTo>
                <a:lnTo>
                  <a:pt x="701" y="213"/>
                </a:lnTo>
                <a:lnTo>
                  <a:pt x="705" y="217"/>
                </a:lnTo>
                <a:lnTo>
                  <a:pt x="705" y="217"/>
                </a:lnTo>
                <a:lnTo>
                  <a:pt x="709" y="218"/>
                </a:lnTo>
                <a:lnTo>
                  <a:pt x="715" y="219"/>
                </a:lnTo>
                <a:lnTo>
                  <a:pt x="728" y="220"/>
                </a:lnTo>
                <a:lnTo>
                  <a:pt x="745" y="220"/>
                </a:lnTo>
                <a:lnTo>
                  <a:pt x="745" y="220"/>
                </a:lnTo>
                <a:lnTo>
                  <a:pt x="739" y="231"/>
                </a:lnTo>
                <a:lnTo>
                  <a:pt x="729" y="247"/>
                </a:lnTo>
                <a:lnTo>
                  <a:pt x="729" y="247"/>
                </a:lnTo>
                <a:lnTo>
                  <a:pt x="729" y="252"/>
                </a:lnTo>
                <a:lnTo>
                  <a:pt x="728" y="256"/>
                </a:lnTo>
                <a:lnTo>
                  <a:pt x="728" y="270"/>
                </a:lnTo>
                <a:lnTo>
                  <a:pt x="729" y="288"/>
                </a:lnTo>
                <a:lnTo>
                  <a:pt x="729" y="288"/>
                </a:lnTo>
                <a:lnTo>
                  <a:pt x="726" y="300"/>
                </a:lnTo>
                <a:lnTo>
                  <a:pt x="717" y="318"/>
                </a:lnTo>
                <a:lnTo>
                  <a:pt x="717" y="318"/>
                </a:lnTo>
                <a:lnTo>
                  <a:pt x="714" y="326"/>
                </a:lnTo>
                <a:lnTo>
                  <a:pt x="709" y="337"/>
                </a:lnTo>
                <a:lnTo>
                  <a:pt x="705" y="348"/>
                </a:lnTo>
                <a:lnTo>
                  <a:pt x="704" y="354"/>
                </a:lnTo>
                <a:lnTo>
                  <a:pt x="705" y="358"/>
                </a:lnTo>
                <a:lnTo>
                  <a:pt x="705" y="358"/>
                </a:lnTo>
                <a:lnTo>
                  <a:pt x="716" y="380"/>
                </a:lnTo>
                <a:lnTo>
                  <a:pt x="723" y="395"/>
                </a:lnTo>
                <a:lnTo>
                  <a:pt x="723" y="395"/>
                </a:lnTo>
                <a:lnTo>
                  <a:pt x="709" y="478"/>
                </a:lnTo>
                <a:lnTo>
                  <a:pt x="689" y="573"/>
                </a:lnTo>
                <a:lnTo>
                  <a:pt x="689" y="573"/>
                </a:lnTo>
                <a:lnTo>
                  <a:pt x="685" y="592"/>
                </a:lnTo>
                <a:lnTo>
                  <a:pt x="681" y="603"/>
                </a:lnTo>
                <a:lnTo>
                  <a:pt x="681" y="603"/>
                </a:lnTo>
                <a:lnTo>
                  <a:pt x="659" y="646"/>
                </a:lnTo>
                <a:lnTo>
                  <a:pt x="659" y="646"/>
                </a:lnTo>
                <a:lnTo>
                  <a:pt x="651" y="617"/>
                </a:lnTo>
                <a:lnTo>
                  <a:pt x="645" y="595"/>
                </a:lnTo>
                <a:lnTo>
                  <a:pt x="641" y="579"/>
                </a:lnTo>
                <a:lnTo>
                  <a:pt x="641" y="579"/>
                </a:lnTo>
                <a:lnTo>
                  <a:pt x="638" y="567"/>
                </a:lnTo>
                <a:lnTo>
                  <a:pt x="634" y="555"/>
                </a:lnTo>
                <a:lnTo>
                  <a:pt x="628" y="542"/>
                </a:lnTo>
                <a:lnTo>
                  <a:pt x="628" y="542"/>
                </a:lnTo>
                <a:lnTo>
                  <a:pt x="629" y="536"/>
                </a:lnTo>
                <a:lnTo>
                  <a:pt x="629" y="522"/>
                </a:lnTo>
                <a:lnTo>
                  <a:pt x="629" y="513"/>
                </a:lnTo>
                <a:lnTo>
                  <a:pt x="628" y="504"/>
                </a:lnTo>
                <a:lnTo>
                  <a:pt x="626" y="495"/>
                </a:lnTo>
                <a:lnTo>
                  <a:pt x="622" y="486"/>
                </a:lnTo>
                <a:lnTo>
                  <a:pt x="622" y="486"/>
                </a:lnTo>
                <a:lnTo>
                  <a:pt x="614" y="472"/>
                </a:lnTo>
                <a:lnTo>
                  <a:pt x="609" y="466"/>
                </a:lnTo>
                <a:lnTo>
                  <a:pt x="603" y="460"/>
                </a:lnTo>
                <a:lnTo>
                  <a:pt x="597" y="455"/>
                </a:lnTo>
                <a:lnTo>
                  <a:pt x="590" y="451"/>
                </a:lnTo>
                <a:lnTo>
                  <a:pt x="582" y="448"/>
                </a:lnTo>
                <a:lnTo>
                  <a:pt x="574" y="447"/>
                </a:lnTo>
                <a:lnTo>
                  <a:pt x="574" y="447"/>
                </a:lnTo>
                <a:lnTo>
                  <a:pt x="555" y="445"/>
                </a:lnTo>
                <a:lnTo>
                  <a:pt x="537" y="445"/>
                </a:lnTo>
                <a:lnTo>
                  <a:pt x="529" y="447"/>
                </a:lnTo>
                <a:lnTo>
                  <a:pt x="521" y="449"/>
                </a:lnTo>
                <a:lnTo>
                  <a:pt x="515" y="451"/>
                </a:lnTo>
                <a:lnTo>
                  <a:pt x="509" y="456"/>
                </a:lnTo>
                <a:lnTo>
                  <a:pt x="509" y="456"/>
                </a:lnTo>
                <a:lnTo>
                  <a:pt x="490" y="474"/>
                </a:lnTo>
                <a:lnTo>
                  <a:pt x="481" y="483"/>
                </a:lnTo>
                <a:lnTo>
                  <a:pt x="479" y="486"/>
                </a:lnTo>
                <a:lnTo>
                  <a:pt x="479" y="486"/>
                </a:lnTo>
                <a:lnTo>
                  <a:pt x="476" y="489"/>
                </a:lnTo>
                <a:lnTo>
                  <a:pt x="474" y="492"/>
                </a:lnTo>
                <a:lnTo>
                  <a:pt x="463" y="506"/>
                </a:lnTo>
                <a:lnTo>
                  <a:pt x="463" y="506"/>
                </a:lnTo>
                <a:lnTo>
                  <a:pt x="460" y="509"/>
                </a:lnTo>
                <a:lnTo>
                  <a:pt x="457" y="515"/>
                </a:lnTo>
                <a:lnTo>
                  <a:pt x="455" y="525"/>
                </a:lnTo>
                <a:lnTo>
                  <a:pt x="455" y="534"/>
                </a:lnTo>
                <a:lnTo>
                  <a:pt x="456" y="537"/>
                </a:lnTo>
                <a:lnTo>
                  <a:pt x="457" y="539"/>
                </a:lnTo>
                <a:lnTo>
                  <a:pt x="457" y="539"/>
                </a:lnTo>
                <a:lnTo>
                  <a:pt x="467" y="542"/>
                </a:lnTo>
                <a:lnTo>
                  <a:pt x="472" y="544"/>
                </a:lnTo>
                <a:lnTo>
                  <a:pt x="473" y="546"/>
                </a:lnTo>
                <a:lnTo>
                  <a:pt x="473" y="548"/>
                </a:lnTo>
                <a:lnTo>
                  <a:pt x="473" y="548"/>
                </a:lnTo>
                <a:close/>
                <a:moveTo>
                  <a:pt x="751" y="613"/>
                </a:moveTo>
                <a:lnTo>
                  <a:pt x="751" y="613"/>
                </a:lnTo>
                <a:lnTo>
                  <a:pt x="735" y="652"/>
                </a:lnTo>
                <a:lnTo>
                  <a:pt x="723" y="680"/>
                </a:lnTo>
                <a:lnTo>
                  <a:pt x="717" y="692"/>
                </a:lnTo>
                <a:lnTo>
                  <a:pt x="717" y="692"/>
                </a:lnTo>
                <a:lnTo>
                  <a:pt x="716" y="694"/>
                </a:lnTo>
                <a:lnTo>
                  <a:pt x="715" y="699"/>
                </a:lnTo>
                <a:lnTo>
                  <a:pt x="712" y="717"/>
                </a:lnTo>
                <a:lnTo>
                  <a:pt x="709" y="747"/>
                </a:lnTo>
                <a:lnTo>
                  <a:pt x="709" y="747"/>
                </a:lnTo>
                <a:lnTo>
                  <a:pt x="709" y="750"/>
                </a:lnTo>
                <a:lnTo>
                  <a:pt x="710" y="751"/>
                </a:lnTo>
                <a:lnTo>
                  <a:pt x="716" y="752"/>
                </a:lnTo>
                <a:lnTo>
                  <a:pt x="733" y="753"/>
                </a:lnTo>
                <a:lnTo>
                  <a:pt x="733" y="753"/>
                </a:lnTo>
                <a:lnTo>
                  <a:pt x="738" y="755"/>
                </a:lnTo>
                <a:lnTo>
                  <a:pt x="741" y="756"/>
                </a:lnTo>
                <a:lnTo>
                  <a:pt x="744" y="758"/>
                </a:lnTo>
                <a:lnTo>
                  <a:pt x="748" y="763"/>
                </a:lnTo>
                <a:lnTo>
                  <a:pt x="748" y="763"/>
                </a:lnTo>
                <a:lnTo>
                  <a:pt x="750" y="763"/>
                </a:lnTo>
                <a:lnTo>
                  <a:pt x="752" y="763"/>
                </a:lnTo>
                <a:lnTo>
                  <a:pt x="756" y="762"/>
                </a:lnTo>
                <a:lnTo>
                  <a:pt x="760" y="757"/>
                </a:lnTo>
                <a:lnTo>
                  <a:pt x="765" y="752"/>
                </a:lnTo>
                <a:lnTo>
                  <a:pt x="772" y="743"/>
                </a:lnTo>
                <a:lnTo>
                  <a:pt x="775" y="738"/>
                </a:lnTo>
                <a:lnTo>
                  <a:pt x="800" y="916"/>
                </a:lnTo>
                <a:lnTo>
                  <a:pt x="800" y="916"/>
                </a:lnTo>
                <a:lnTo>
                  <a:pt x="793" y="906"/>
                </a:lnTo>
                <a:lnTo>
                  <a:pt x="787" y="899"/>
                </a:lnTo>
                <a:lnTo>
                  <a:pt x="782" y="894"/>
                </a:lnTo>
                <a:lnTo>
                  <a:pt x="782" y="894"/>
                </a:lnTo>
                <a:lnTo>
                  <a:pt x="764" y="891"/>
                </a:lnTo>
                <a:lnTo>
                  <a:pt x="751" y="888"/>
                </a:lnTo>
                <a:lnTo>
                  <a:pt x="751" y="888"/>
                </a:lnTo>
                <a:lnTo>
                  <a:pt x="748" y="874"/>
                </a:lnTo>
                <a:lnTo>
                  <a:pt x="747" y="863"/>
                </a:lnTo>
                <a:lnTo>
                  <a:pt x="745" y="858"/>
                </a:lnTo>
                <a:lnTo>
                  <a:pt x="745" y="858"/>
                </a:lnTo>
                <a:lnTo>
                  <a:pt x="717" y="848"/>
                </a:lnTo>
                <a:lnTo>
                  <a:pt x="715" y="817"/>
                </a:lnTo>
                <a:lnTo>
                  <a:pt x="715" y="817"/>
                </a:lnTo>
                <a:lnTo>
                  <a:pt x="711" y="817"/>
                </a:lnTo>
                <a:lnTo>
                  <a:pt x="701" y="815"/>
                </a:lnTo>
                <a:lnTo>
                  <a:pt x="701" y="815"/>
                </a:lnTo>
                <a:lnTo>
                  <a:pt x="697" y="814"/>
                </a:lnTo>
                <a:lnTo>
                  <a:pt x="691" y="811"/>
                </a:lnTo>
                <a:lnTo>
                  <a:pt x="683" y="809"/>
                </a:lnTo>
                <a:lnTo>
                  <a:pt x="693" y="720"/>
                </a:lnTo>
                <a:lnTo>
                  <a:pt x="671" y="720"/>
                </a:lnTo>
                <a:lnTo>
                  <a:pt x="681" y="702"/>
                </a:lnTo>
                <a:lnTo>
                  <a:pt x="681" y="702"/>
                </a:lnTo>
                <a:lnTo>
                  <a:pt x="687" y="698"/>
                </a:lnTo>
                <a:lnTo>
                  <a:pt x="693" y="694"/>
                </a:lnTo>
                <a:lnTo>
                  <a:pt x="695" y="692"/>
                </a:lnTo>
                <a:lnTo>
                  <a:pt x="695" y="692"/>
                </a:lnTo>
                <a:lnTo>
                  <a:pt x="701" y="687"/>
                </a:lnTo>
                <a:lnTo>
                  <a:pt x="711" y="680"/>
                </a:lnTo>
                <a:lnTo>
                  <a:pt x="711" y="680"/>
                </a:lnTo>
                <a:lnTo>
                  <a:pt x="715" y="676"/>
                </a:lnTo>
                <a:lnTo>
                  <a:pt x="716" y="673"/>
                </a:lnTo>
                <a:lnTo>
                  <a:pt x="717" y="668"/>
                </a:lnTo>
                <a:lnTo>
                  <a:pt x="717" y="668"/>
                </a:lnTo>
                <a:lnTo>
                  <a:pt x="723" y="657"/>
                </a:lnTo>
                <a:lnTo>
                  <a:pt x="734" y="638"/>
                </a:lnTo>
                <a:lnTo>
                  <a:pt x="751" y="613"/>
                </a:lnTo>
                <a:lnTo>
                  <a:pt x="751" y="613"/>
                </a:lnTo>
                <a:close/>
                <a:moveTo>
                  <a:pt x="537" y="1201"/>
                </a:moveTo>
                <a:lnTo>
                  <a:pt x="622" y="1320"/>
                </a:lnTo>
                <a:lnTo>
                  <a:pt x="622" y="1320"/>
                </a:lnTo>
                <a:lnTo>
                  <a:pt x="618" y="1326"/>
                </a:lnTo>
                <a:lnTo>
                  <a:pt x="612" y="1333"/>
                </a:lnTo>
                <a:lnTo>
                  <a:pt x="605" y="1341"/>
                </a:lnTo>
                <a:lnTo>
                  <a:pt x="596" y="1348"/>
                </a:lnTo>
                <a:lnTo>
                  <a:pt x="584" y="1354"/>
                </a:lnTo>
                <a:lnTo>
                  <a:pt x="570" y="1359"/>
                </a:lnTo>
                <a:lnTo>
                  <a:pt x="563" y="1360"/>
                </a:lnTo>
                <a:lnTo>
                  <a:pt x="555" y="1361"/>
                </a:lnTo>
                <a:lnTo>
                  <a:pt x="555" y="1361"/>
                </a:lnTo>
                <a:lnTo>
                  <a:pt x="539" y="1360"/>
                </a:lnTo>
                <a:lnTo>
                  <a:pt x="526" y="1357"/>
                </a:lnTo>
                <a:lnTo>
                  <a:pt x="515" y="1353"/>
                </a:lnTo>
                <a:lnTo>
                  <a:pt x="505" y="1349"/>
                </a:lnTo>
                <a:lnTo>
                  <a:pt x="497" y="1344"/>
                </a:lnTo>
                <a:lnTo>
                  <a:pt x="492" y="1339"/>
                </a:lnTo>
                <a:lnTo>
                  <a:pt x="487" y="1336"/>
                </a:lnTo>
                <a:lnTo>
                  <a:pt x="537" y="1201"/>
                </a:lnTo>
                <a:close/>
                <a:moveTo>
                  <a:pt x="594" y="1241"/>
                </a:moveTo>
                <a:lnTo>
                  <a:pt x="604" y="1238"/>
                </a:lnTo>
                <a:lnTo>
                  <a:pt x="659" y="1284"/>
                </a:lnTo>
                <a:lnTo>
                  <a:pt x="638" y="1302"/>
                </a:lnTo>
                <a:lnTo>
                  <a:pt x="594" y="1241"/>
                </a:lnTo>
                <a:close/>
                <a:moveTo>
                  <a:pt x="748" y="1116"/>
                </a:moveTo>
                <a:lnTo>
                  <a:pt x="842" y="1155"/>
                </a:lnTo>
                <a:lnTo>
                  <a:pt x="852" y="1189"/>
                </a:lnTo>
                <a:lnTo>
                  <a:pt x="852" y="1189"/>
                </a:lnTo>
                <a:lnTo>
                  <a:pt x="837" y="1181"/>
                </a:lnTo>
                <a:lnTo>
                  <a:pt x="818" y="1171"/>
                </a:lnTo>
                <a:lnTo>
                  <a:pt x="818" y="1171"/>
                </a:lnTo>
                <a:lnTo>
                  <a:pt x="806" y="1169"/>
                </a:lnTo>
                <a:lnTo>
                  <a:pt x="786" y="1165"/>
                </a:lnTo>
                <a:lnTo>
                  <a:pt x="757" y="1161"/>
                </a:lnTo>
                <a:lnTo>
                  <a:pt x="748" y="1116"/>
                </a:lnTo>
                <a:close/>
                <a:moveTo>
                  <a:pt x="816" y="1039"/>
                </a:moveTo>
                <a:lnTo>
                  <a:pt x="816" y="1039"/>
                </a:lnTo>
                <a:lnTo>
                  <a:pt x="817" y="1054"/>
                </a:lnTo>
                <a:lnTo>
                  <a:pt x="819" y="1067"/>
                </a:lnTo>
                <a:lnTo>
                  <a:pt x="822" y="1078"/>
                </a:lnTo>
                <a:lnTo>
                  <a:pt x="822" y="1078"/>
                </a:lnTo>
                <a:lnTo>
                  <a:pt x="840" y="1136"/>
                </a:lnTo>
                <a:lnTo>
                  <a:pt x="763" y="1102"/>
                </a:lnTo>
                <a:lnTo>
                  <a:pt x="760" y="1088"/>
                </a:lnTo>
                <a:lnTo>
                  <a:pt x="816" y="1039"/>
                </a:lnTo>
                <a:close/>
                <a:moveTo>
                  <a:pt x="760" y="925"/>
                </a:moveTo>
                <a:lnTo>
                  <a:pt x="760" y="925"/>
                </a:lnTo>
                <a:lnTo>
                  <a:pt x="769" y="927"/>
                </a:lnTo>
                <a:lnTo>
                  <a:pt x="777" y="929"/>
                </a:lnTo>
                <a:lnTo>
                  <a:pt x="784" y="932"/>
                </a:lnTo>
                <a:lnTo>
                  <a:pt x="784" y="932"/>
                </a:lnTo>
                <a:lnTo>
                  <a:pt x="793" y="936"/>
                </a:lnTo>
                <a:lnTo>
                  <a:pt x="800" y="942"/>
                </a:lnTo>
                <a:lnTo>
                  <a:pt x="809" y="950"/>
                </a:lnTo>
                <a:lnTo>
                  <a:pt x="809" y="1017"/>
                </a:lnTo>
                <a:lnTo>
                  <a:pt x="748" y="1076"/>
                </a:lnTo>
                <a:lnTo>
                  <a:pt x="739" y="1072"/>
                </a:lnTo>
                <a:lnTo>
                  <a:pt x="739" y="1057"/>
                </a:lnTo>
                <a:lnTo>
                  <a:pt x="754" y="1041"/>
                </a:lnTo>
                <a:lnTo>
                  <a:pt x="754" y="1041"/>
                </a:lnTo>
                <a:lnTo>
                  <a:pt x="756" y="1040"/>
                </a:lnTo>
                <a:lnTo>
                  <a:pt x="759" y="1037"/>
                </a:lnTo>
                <a:lnTo>
                  <a:pt x="763" y="1035"/>
                </a:lnTo>
                <a:lnTo>
                  <a:pt x="763" y="1035"/>
                </a:lnTo>
                <a:lnTo>
                  <a:pt x="765" y="1034"/>
                </a:lnTo>
                <a:lnTo>
                  <a:pt x="768" y="1031"/>
                </a:lnTo>
                <a:lnTo>
                  <a:pt x="770" y="1025"/>
                </a:lnTo>
                <a:lnTo>
                  <a:pt x="772" y="1018"/>
                </a:lnTo>
                <a:lnTo>
                  <a:pt x="772" y="1011"/>
                </a:lnTo>
                <a:lnTo>
                  <a:pt x="772" y="989"/>
                </a:lnTo>
                <a:lnTo>
                  <a:pt x="772" y="989"/>
                </a:lnTo>
                <a:lnTo>
                  <a:pt x="770" y="988"/>
                </a:lnTo>
                <a:lnTo>
                  <a:pt x="769" y="986"/>
                </a:lnTo>
                <a:lnTo>
                  <a:pt x="769" y="983"/>
                </a:lnTo>
                <a:lnTo>
                  <a:pt x="769" y="983"/>
                </a:lnTo>
                <a:lnTo>
                  <a:pt x="770" y="965"/>
                </a:lnTo>
                <a:lnTo>
                  <a:pt x="769" y="950"/>
                </a:lnTo>
                <a:lnTo>
                  <a:pt x="751" y="950"/>
                </a:lnTo>
                <a:lnTo>
                  <a:pt x="760" y="925"/>
                </a:lnTo>
                <a:close/>
                <a:moveTo>
                  <a:pt x="757" y="1185"/>
                </a:moveTo>
                <a:lnTo>
                  <a:pt x="757" y="1185"/>
                </a:lnTo>
                <a:lnTo>
                  <a:pt x="783" y="1184"/>
                </a:lnTo>
                <a:lnTo>
                  <a:pt x="805" y="1184"/>
                </a:lnTo>
                <a:lnTo>
                  <a:pt x="815" y="1184"/>
                </a:lnTo>
                <a:lnTo>
                  <a:pt x="822" y="1185"/>
                </a:lnTo>
                <a:lnTo>
                  <a:pt x="822" y="1185"/>
                </a:lnTo>
                <a:lnTo>
                  <a:pt x="827" y="1188"/>
                </a:lnTo>
                <a:lnTo>
                  <a:pt x="834" y="1193"/>
                </a:lnTo>
                <a:lnTo>
                  <a:pt x="847" y="1202"/>
                </a:lnTo>
                <a:lnTo>
                  <a:pt x="861" y="1217"/>
                </a:lnTo>
                <a:lnTo>
                  <a:pt x="861" y="1217"/>
                </a:lnTo>
                <a:lnTo>
                  <a:pt x="846" y="1229"/>
                </a:lnTo>
                <a:lnTo>
                  <a:pt x="830" y="1240"/>
                </a:lnTo>
                <a:lnTo>
                  <a:pt x="823" y="1243"/>
                </a:lnTo>
                <a:lnTo>
                  <a:pt x="816" y="1247"/>
                </a:lnTo>
                <a:lnTo>
                  <a:pt x="816" y="1247"/>
                </a:lnTo>
                <a:lnTo>
                  <a:pt x="800" y="1252"/>
                </a:lnTo>
                <a:lnTo>
                  <a:pt x="784" y="1254"/>
                </a:lnTo>
                <a:lnTo>
                  <a:pt x="769" y="1256"/>
                </a:lnTo>
                <a:lnTo>
                  <a:pt x="757" y="1185"/>
                </a:lnTo>
                <a:close/>
                <a:moveTo>
                  <a:pt x="741" y="1207"/>
                </a:moveTo>
                <a:lnTo>
                  <a:pt x="751" y="1259"/>
                </a:lnTo>
                <a:lnTo>
                  <a:pt x="729" y="1259"/>
                </a:lnTo>
                <a:lnTo>
                  <a:pt x="741" y="1207"/>
                </a:lnTo>
                <a:close/>
                <a:moveTo>
                  <a:pt x="675" y="1164"/>
                </a:moveTo>
                <a:lnTo>
                  <a:pt x="681" y="1167"/>
                </a:lnTo>
                <a:lnTo>
                  <a:pt x="681" y="1167"/>
                </a:lnTo>
                <a:lnTo>
                  <a:pt x="682" y="1173"/>
                </a:lnTo>
                <a:lnTo>
                  <a:pt x="683" y="1181"/>
                </a:lnTo>
                <a:lnTo>
                  <a:pt x="683" y="1189"/>
                </a:lnTo>
                <a:lnTo>
                  <a:pt x="683" y="1189"/>
                </a:lnTo>
                <a:lnTo>
                  <a:pt x="682" y="1199"/>
                </a:lnTo>
                <a:lnTo>
                  <a:pt x="681" y="1209"/>
                </a:lnTo>
                <a:lnTo>
                  <a:pt x="677" y="1223"/>
                </a:lnTo>
                <a:lnTo>
                  <a:pt x="668" y="1223"/>
                </a:lnTo>
                <a:lnTo>
                  <a:pt x="641" y="1191"/>
                </a:lnTo>
                <a:lnTo>
                  <a:pt x="675" y="1164"/>
                </a:lnTo>
                <a:close/>
                <a:moveTo>
                  <a:pt x="626" y="1069"/>
                </a:moveTo>
                <a:lnTo>
                  <a:pt x="634" y="1078"/>
                </a:lnTo>
                <a:lnTo>
                  <a:pt x="632" y="1096"/>
                </a:lnTo>
                <a:lnTo>
                  <a:pt x="650" y="1102"/>
                </a:lnTo>
                <a:lnTo>
                  <a:pt x="647" y="1116"/>
                </a:lnTo>
                <a:lnTo>
                  <a:pt x="656" y="1146"/>
                </a:lnTo>
                <a:lnTo>
                  <a:pt x="620" y="1146"/>
                </a:lnTo>
                <a:lnTo>
                  <a:pt x="620" y="1136"/>
                </a:lnTo>
                <a:lnTo>
                  <a:pt x="600" y="1102"/>
                </a:lnTo>
                <a:lnTo>
                  <a:pt x="600" y="1084"/>
                </a:lnTo>
                <a:lnTo>
                  <a:pt x="626" y="1069"/>
                </a:lnTo>
                <a:close/>
                <a:moveTo>
                  <a:pt x="439" y="1238"/>
                </a:moveTo>
                <a:lnTo>
                  <a:pt x="497" y="1238"/>
                </a:lnTo>
                <a:lnTo>
                  <a:pt x="467" y="1326"/>
                </a:lnTo>
                <a:lnTo>
                  <a:pt x="442" y="1320"/>
                </a:lnTo>
                <a:lnTo>
                  <a:pt x="442" y="1272"/>
                </a:lnTo>
                <a:lnTo>
                  <a:pt x="442" y="1272"/>
                </a:lnTo>
                <a:lnTo>
                  <a:pt x="442" y="1260"/>
                </a:lnTo>
                <a:lnTo>
                  <a:pt x="440" y="1249"/>
                </a:lnTo>
                <a:lnTo>
                  <a:pt x="439" y="1238"/>
                </a:lnTo>
                <a:lnTo>
                  <a:pt x="439" y="1238"/>
                </a:lnTo>
                <a:close/>
                <a:moveTo>
                  <a:pt x="138" y="1158"/>
                </a:moveTo>
                <a:lnTo>
                  <a:pt x="158" y="1177"/>
                </a:lnTo>
                <a:lnTo>
                  <a:pt x="154" y="1185"/>
                </a:lnTo>
                <a:lnTo>
                  <a:pt x="132" y="1185"/>
                </a:lnTo>
                <a:lnTo>
                  <a:pt x="138" y="1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442D6C4C-DAAF-4592-B43F-4262A8A09BF0}"/>
              </a:ext>
            </a:extLst>
          </p:cNvPr>
          <p:cNvSpPr>
            <a:spLocks noEditPoints="1"/>
          </p:cNvSpPr>
          <p:nvPr/>
        </p:nvSpPr>
        <p:spPr bwMode="auto">
          <a:xfrm>
            <a:off x="4582607" y="4722695"/>
            <a:ext cx="740786" cy="1576514"/>
          </a:xfrm>
          <a:custGeom>
            <a:avLst/>
            <a:gdLst>
              <a:gd name="T0" fmla="*/ 45 w 632"/>
              <a:gd name="T1" fmla="*/ 229 h 1345"/>
              <a:gd name="T2" fmla="*/ 40 w 632"/>
              <a:gd name="T3" fmla="*/ 300 h 1345"/>
              <a:gd name="T4" fmla="*/ 46 w 632"/>
              <a:gd name="T5" fmla="*/ 445 h 1345"/>
              <a:gd name="T6" fmla="*/ 75 w 632"/>
              <a:gd name="T7" fmla="*/ 536 h 1345"/>
              <a:gd name="T8" fmla="*/ 54 w 632"/>
              <a:gd name="T9" fmla="*/ 644 h 1345"/>
              <a:gd name="T10" fmla="*/ 16 w 632"/>
              <a:gd name="T11" fmla="*/ 793 h 1345"/>
              <a:gd name="T12" fmla="*/ 9 w 632"/>
              <a:gd name="T13" fmla="*/ 847 h 1345"/>
              <a:gd name="T14" fmla="*/ 76 w 632"/>
              <a:gd name="T15" fmla="*/ 881 h 1345"/>
              <a:gd name="T16" fmla="*/ 79 w 632"/>
              <a:gd name="T17" fmla="*/ 974 h 1345"/>
              <a:gd name="T18" fmla="*/ 80 w 632"/>
              <a:gd name="T19" fmla="*/ 1175 h 1345"/>
              <a:gd name="T20" fmla="*/ 110 w 632"/>
              <a:gd name="T21" fmla="*/ 1252 h 1345"/>
              <a:gd name="T22" fmla="*/ 123 w 632"/>
              <a:gd name="T23" fmla="*/ 1275 h 1345"/>
              <a:gd name="T24" fmla="*/ 150 w 632"/>
              <a:gd name="T25" fmla="*/ 1293 h 1345"/>
              <a:gd name="T26" fmla="*/ 162 w 632"/>
              <a:gd name="T27" fmla="*/ 1301 h 1345"/>
              <a:gd name="T28" fmla="*/ 164 w 632"/>
              <a:gd name="T29" fmla="*/ 1342 h 1345"/>
              <a:gd name="T30" fmla="*/ 235 w 632"/>
              <a:gd name="T31" fmla="*/ 1342 h 1345"/>
              <a:gd name="T32" fmla="*/ 274 w 632"/>
              <a:gd name="T33" fmla="*/ 1310 h 1345"/>
              <a:gd name="T34" fmla="*/ 244 w 632"/>
              <a:gd name="T35" fmla="*/ 1258 h 1345"/>
              <a:gd name="T36" fmla="*/ 250 w 632"/>
              <a:gd name="T37" fmla="*/ 1242 h 1345"/>
              <a:gd name="T38" fmla="*/ 275 w 632"/>
              <a:gd name="T39" fmla="*/ 1192 h 1345"/>
              <a:gd name="T40" fmla="*/ 259 w 632"/>
              <a:gd name="T41" fmla="*/ 1256 h 1345"/>
              <a:gd name="T42" fmla="*/ 286 w 632"/>
              <a:gd name="T43" fmla="*/ 1272 h 1345"/>
              <a:gd name="T44" fmla="*/ 338 w 632"/>
              <a:gd name="T45" fmla="*/ 1307 h 1345"/>
              <a:gd name="T46" fmla="*/ 364 w 632"/>
              <a:gd name="T47" fmla="*/ 1297 h 1345"/>
              <a:gd name="T48" fmla="*/ 357 w 632"/>
              <a:gd name="T49" fmla="*/ 1272 h 1345"/>
              <a:gd name="T50" fmla="*/ 328 w 632"/>
              <a:gd name="T51" fmla="*/ 1231 h 1345"/>
              <a:gd name="T52" fmla="*/ 416 w 632"/>
              <a:gd name="T53" fmla="*/ 1176 h 1345"/>
              <a:gd name="T54" fmla="*/ 463 w 632"/>
              <a:gd name="T55" fmla="*/ 1087 h 1345"/>
              <a:gd name="T56" fmla="*/ 525 w 632"/>
              <a:gd name="T57" fmla="*/ 1190 h 1345"/>
              <a:gd name="T58" fmla="*/ 539 w 632"/>
              <a:gd name="T59" fmla="*/ 1266 h 1345"/>
              <a:gd name="T60" fmla="*/ 588 w 632"/>
              <a:gd name="T61" fmla="*/ 1279 h 1345"/>
              <a:gd name="T62" fmla="*/ 628 w 632"/>
              <a:gd name="T63" fmla="*/ 1182 h 1345"/>
              <a:gd name="T64" fmla="*/ 623 w 632"/>
              <a:gd name="T65" fmla="*/ 947 h 1345"/>
              <a:gd name="T66" fmla="*/ 608 w 632"/>
              <a:gd name="T67" fmla="*/ 869 h 1345"/>
              <a:gd name="T68" fmla="*/ 588 w 632"/>
              <a:gd name="T69" fmla="*/ 745 h 1345"/>
              <a:gd name="T70" fmla="*/ 564 w 632"/>
              <a:gd name="T71" fmla="*/ 677 h 1345"/>
              <a:gd name="T72" fmla="*/ 557 w 632"/>
              <a:gd name="T73" fmla="*/ 589 h 1345"/>
              <a:gd name="T74" fmla="*/ 515 w 632"/>
              <a:gd name="T75" fmla="*/ 526 h 1345"/>
              <a:gd name="T76" fmla="*/ 529 w 632"/>
              <a:gd name="T77" fmla="*/ 456 h 1345"/>
              <a:gd name="T78" fmla="*/ 517 w 632"/>
              <a:gd name="T79" fmla="*/ 400 h 1345"/>
              <a:gd name="T80" fmla="*/ 474 w 632"/>
              <a:gd name="T81" fmla="*/ 375 h 1345"/>
              <a:gd name="T82" fmla="*/ 403 w 632"/>
              <a:gd name="T83" fmla="*/ 310 h 1345"/>
              <a:gd name="T84" fmla="*/ 388 w 632"/>
              <a:gd name="T85" fmla="*/ 227 h 1345"/>
              <a:gd name="T86" fmla="*/ 339 w 632"/>
              <a:gd name="T87" fmla="*/ 205 h 1345"/>
              <a:gd name="T88" fmla="*/ 286 w 632"/>
              <a:gd name="T89" fmla="*/ 186 h 1345"/>
              <a:gd name="T90" fmla="*/ 289 w 632"/>
              <a:gd name="T91" fmla="*/ 80 h 1345"/>
              <a:gd name="T92" fmla="*/ 271 w 632"/>
              <a:gd name="T93" fmla="*/ 27 h 1345"/>
              <a:gd name="T94" fmla="*/ 216 w 632"/>
              <a:gd name="T95" fmla="*/ 1 h 1345"/>
              <a:gd name="T96" fmla="*/ 186 w 632"/>
              <a:gd name="T97" fmla="*/ 8 h 1345"/>
              <a:gd name="T98" fmla="*/ 141 w 632"/>
              <a:gd name="T99" fmla="*/ 21 h 1345"/>
              <a:gd name="T100" fmla="*/ 123 w 632"/>
              <a:gd name="T101" fmla="*/ 65 h 1345"/>
              <a:gd name="T102" fmla="*/ 116 w 632"/>
              <a:gd name="T103" fmla="*/ 168 h 1345"/>
              <a:gd name="T104" fmla="*/ 390 w 632"/>
              <a:gd name="T105" fmla="*/ 1141 h 1345"/>
              <a:gd name="T106" fmla="*/ 133 w 632"/>
              <a:gd name="T107" fmla="*/ 1137 h 1345"/>
              <a:gd name="T108" fmla="*/ 118 w 632"/>
              <a:gd name="T109" fmla="*/ 1109 h 1345"/>
              <a:gd name="T110" fmla="*/ 610 w 632"/>
              <a:gd name="T111" fmla="*/ 950 h 1345"/>
              <a:gd name="T112" fmla="*/ 619 w 632"/>
              <a:gd name="T113" fmla="*/ 1079 h 1345"/>
              <a:gd name="T114" fmla="*/ 581 w 632"/>
              <a:gd name="T115" fmla="*/ 1162 h 1345"/>
              <a:gd name="T116" fmla="*/ 581 w 632"/>
              <a:gd name="T117" fmla="*/ 959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2" h="1345">
                <a:moveTo>
                  <a:pt x="121" y="187"/>
                </a:moveTo>
                <a:lnTo>
                  <a:pt x="121" y="187"/>
                </a:lnTo>
                <a:lnTo>
                  <a:pt x="86" y="204"/>
                </a:lnTo>
                <a:lnTo>
                  <a:pt x="60" y="218"/>
                </a:lnTo>
                <a:lnTo>
                  <a:pt x="51" y="224"/>
                </a:lnTo>
                <a:lnTo>
                  <a:pt x="45" y="229"/>
                </a:lnTo>
                <a:lnTo>
                  <a:pt x="45" y="229"/>
                </a:lnTo>
                <a:lnTo>
                  <a:pt x="42" y="233"/>
                </a:lnTo>
                <a:lnTo>
                  <a:pt x="41" y="236"/>
                </a:lnTo>
                <a:lnTo>
                  <a:pt x="41" y="242"/>
                </a:lnTo>
                <a:lnTo>
                  <a:pt x="42" y="251"/>
                </a:lnTo>
                <a:lnTo>
                  <a:pt x="42" y="260"/>
                </a:lnTo>
                <a:lnTo>
                  <a:pt x="42" y="260"/>
                </a:lnTo>
                <a:lnTo>
                  <a:pt x="40" y="300"/>
                </a:lnTo>
                <a:lnTo>
                  <a:pt x="40" y="324"/>
                </a:lnTo>
                <a:lnTo>
                  <a:pt x="40" y="347"/>
                </a:lnTo>
                <a:lnTo>
                  <a:pt x="40" y="347"/>
                </a:lnTo>
                <a:lnTo>
                  <a:pt x="42" y="389"/>
                </a:lnTo>
                <a:lnTo>
                  <a:pt x="45" y="433"/>
                </a:lnTo>
                <a:lnTo>
                  <a:pt x="45" y="433"/>
                </a:lnTo>
                <a:lnTo>
                  <a:pt x="46" y="445"/>
                </a:lnTo>
                <a:lnTo>
                  <a:pt x="48" y="459"/>
                </a:lnTo>
                <a:lnTo>
                  <a:pt x="57" y="492"/>
                </a:lnTo>
                <a:lnTo>
                  <a:pt x="66" y="520"/>
                </a:lnTo>
                <a:lnTo>
                  <a:pt x="69" y="529"/>
                </a:lnTo>
                <a:lnTo>
                  <a:pt x="71" y="533"/>
                </a:lnTo>
                <a:lnTo>
                  <a:pt x="71" y="533"/>
                </a:lnTo>
                <a:lnTo>
                  <a:pt x="75" y="536"/>
                </a:lnTo>
                <a:lnTo>
                  <a:pt x="77" y="540"/>
                </a:lnTo>
                <a:lnTo>
                  <a:pt x="79" y="545"/>
                </a:lnTo>
                <a:lnTo>
                  <a:pt x="79" y="545"/>
                </a:lnTo>
                <a:lnTo>
                  <a:pt x="72" y="580"/>
                </a:lnTo>
                <a:lnTo>
                  <a:pt x="64" y="611"/>
                </a:lnTo>
                <a:lnTo>
                  <a:pt x="60" y="628"/>
                </a:lnTo>
                <a:lnTo>
                  <a:pt x="54" y="644"/>
                </a:lnTo>
                <a:lnTo>
                  <a:pt x="54" y="644"/>
                </a:lnTo>
                <a:lnTo>
                  <a:pt x="50" y="659"/>
                </a:lnTo>
                <a:lnTo>
                  <a:pt x="44" y="680"/>
                </a:lnTo>
                <a:lnTo>
                  <a:pt x="34" y="722"/>
                </a:lnTo>
                <a:lnTo>
                  <a:pt x="24" y="763"/>
                </a:lnTo>
                <a:lnTo>
                  <a:pt x="19" y="780"/>
                </a:lnTo>
                <a:lnTo>
                  <a:pt x="16" y="793"/>
                </a:lnTo>
                <a:lnTo>
                  <a:pt x="16" y="793"/>
                </a:lnTo>
                <a:lnTo>
                  <a:pt x="7" y="810"/>
                </a:lnTo>
                <a:lnTo>
                  <a:pt x="1" y="822"/>
                </a:lnTo>
                <a:lnTo>
                  <a:pt x="0" y="828"/>
                </a:lnTo>
                <a:lnTo>
                  <a:pt x="0" y="834"/>
                </a:lnTo>
                <a:lnTo>
                  <a:pt x="4" y="840"/>
                </a:lnTo>
                <a:lnTo>
                  <a:pt x="9" y="847"/>
                </a:lnTo>
                <a:lnTo>
                  <a:pt x="9" y="847"/>
                </a:lnTo>
                <a:lnTo>
                  <a:pt x="12" y="851"/>
                </a:lnTo>
                <a:lnTo>
                  <a:pt x="16" y="855"/>
                </a:lnTo>
                <a:lnTo>
                  <a:pt x="27" y="861"/>
                </a:lnTo>
                <a:lnTo>
                  <a:pt x="40" y="868"/>
                </a:lnTo>
                <a:lnTo>
                  <a:pt x="53" y="873"/>
                </a:lnTo>
                <a:lnTo>
                  <a:pt x="76" y="881"/>
                </a:lnTo>
                <a:lnTo>
                  <a:pt x="87" y="884"/>
                </a:lnTo>
                <a:lnTo>
                  <a:pt x="97" y="891"/>
                </a:lnTo>
                <a:lnTo>
                  <a:pt x="97" y="891"/>
                </a:lnTo>
                <a:lnTo>
                  <a:pt x="92" y="906"/>
                </a:lnTo>
                <a:lnTo>
                  <a:pt x="88" y="923"/>
                </a:lnTo>
                <a:lnTo>
                  <a:pt x="83" y="946"/>
                </a:lnTo>
                <a:lnTo>
                  <a:pt x="79" y="974"/>
                </a:lnTo>
                <a:lnTo>
                  <a:pt x="74" y="1006"/>
                </a:lnTo>
                <a:lnTo>
                  <a:pt x="71" y="1041"/>
                </a:lnTo>
                <a:lnTo>
                  <a:pt x="71" y="1080"/>
                </a:lnTo>
                <a:lnTo>
                  <a:pt x="71" y="1080"/>
                </a:lnTo>
                <a:lnTo>
                  <a:pt x="74" y="1116"/>
                </a:lnTo>
                <a:lnTo>
                  <a:pt x="76" y="1148"/>
                </a:lnTo>
                <a:lnTo>
                  <a:pt x="80" y="1175"/>
                </a:lnTo>
                <a:lnTo>
                  <a:pt x="85" y="1198"/>
                </a:lnTo>
                <a:lnTo>
                  <a:pt x="89" y="1216"/>
                </a:lnTo>
                <a:lnTo>
                  <a:pt x="94" y="1231"/>
                </a:lnTo>
                <a:lnTo>
                  <a:pt x="99" y="1240"/>
                </a:lnTo>
                <a:lnTo>
                  <a:pt x="104" y="1246"/>
                </a:lnTo>
                <a:lnTo>
                  <a:pt x="104" y="1246"/>
                </a:lnTo>
                <a:lnTo>
                  <a:pt x="110" y="1252"/>
                </a:lnTo>
                <a:lnTo>
                  <a:pt x="113" y="1254"/>
                </a:lnTo>
                <a:lnTo>
                  <a:pt x="116" y="1252"/>
                </a:lnTo>
                <a:lnTo>
                  <a:pt x="116" y="1251"/>
                </a:lnTo>
                <a:lnTo>
                  <a:pt x="116" y="1251"/>
                </a:lnTo>
                <a:lnTo>
                  <a:pt x="117" y="1256"/>
                </a:lnTo>
                <a:lnTo>
                  <a:pt x="120" y="1269"/>
                </a:lnTo>
                <a:lnTo>
                  <a:pt x="123" y="1275"/>
                </a:lnTo>
                <a:lnTo>
                  <a:pt x="127" y="1283"/>
                </a:lnTo>
                <a:lnTo>
                  <a:pt x="132" y="1289"/>
                </a:lnTo>
                <a:lnTo>
                  <a:pt x="138" y="1293"/>
                </a:lnTo>
                <a:lnTo>
                  <a:pt x="138" y="1293"/>
                </a:lnTo>
                <a:lnTo>
                  <a:pt x="141" y="1295"/>
                </a:lnTo>
                <a:lnTo>
                  <a:pt x="145" y="1295"/>
                </a:lnTo>
                <a:lnTo>
                  <a:pt x="150" y="1293"/>
                </a:lnTo>
                <a:lnTo>
                  <a:pt x="154" y="1290"/>
                </a:lnTo>
                <a:lnTo>
                  <a:pt x="159" y="1284"/>
                </a:lnTo>
                <a:lnTo>
                  <a:pt x="165" y="1274"/>
                </a:lnTo>
                <a:lnTo>
                  <a:pt x="168" y="1268"/>
                </a:lnTo>
                <a:lnTo>
                  <a:pt x="168" y="1268"/>
                </a:lnTo>
                <a:lnTo>
                  <a:pt x="165" y="1278"/>
                </a:lnTo>
                <a:lnTo>
                  <a:pt x="162" y="1301"/>
                </a:lnTo>
                <a:lnTo>
                  <a:pt x="160" y="1313"/>
                </a:lnTo>
                <a:lnTo>
                  <a:pt x="160" y="1325"/>
                </a:lnTo>
                <a:lnTo>
                  <a:pt x="160" y="1333"/>
                </a:lnTo>
                <a:lnTo>
                  <a:pt x="162" y="1337"/>
                </a:lnTo>
                <a:lnTo>
                  <a:pt x="163" y="1339"/>
                </a:lnTo>
                <a:lnTo>
                  <a:pt x="163" y="1339"/>
                </a:lnTo>
                <a:lnTo>
                  <a:pt x="164" y="1342"/>
                </a:lnTo>
                <a:lnTo>
                  <a:pt x="167" y="1343"/>
                </a:lnTo>
                <a:lnTo>
                  <a:pt x="175" y="1344"/>
                </a:lnTo>
                <a:lnTo>
                  <a:pt x="185" y="1345"/>
                </a:lnTo>
                <a:lnTo>
                  <a:pt x="197" y="1345"/>
                </a:lnTo>
                <a:lnTo>
                  <a:pt x="220" y="1344"/>
                </a:lnTo>
                <a:lnTo>
                  <a:pt x="235" y="1342"/>
                </a:lnTo>
                <a:lnTo>
                  <a:pt x="235" y="1342"/>
                </a:lnTo>
                <a:lnTo>
                  <a:pt x="246" y="1339"/>
                </a:lnTo>
                <a:lnTo>
                  <a:pt x="256" y="1336"/>
                </a:lnTo>
                <a:lnTo>
                  <a:pt x="264" y="1328"/>
                </a:lnTo>
                <a:lnTo>
                  <a:pt x="270" y="1320"/>
                </a:lnTo>
                <a:lnTo>
                  <a:pt x="270" y="1320"/>
                </a:lnTo>
                <a:lnTo>
                  <a:pt x="274" y="1313"/>
                </a:lnTo>
                <a:lnTo>
                  <a:pt x="274" y="1310"/>
                </a:lnTo>
                <a:lnTo>
                  <a:pt x="274" y="1308"/>
                </a:lnTo>
                <a:lnTo>
                  <a:pt x="270" y="1303"/>
                </a:lnTo>
                <a:lnTo>
                  <a:pt x="265" y="1296"/>
                </a:lnTo>
                <a:lnTo>
                  <a:pt x="265" y="1296"/>
                </a:lnTo>
                <a:lnTo>
                  <a:pt x="251" y="1273"/>
                </a:lnTo>
                <a:lnTo>
                  <a:pt x="245" y="1262"/>
                </a:lnTo>
                <a:lnTo>
                  <a:pt x="244" y="1258"/>
                </a:lnTo>
                <a:lnTo>
                  <a:pt x="244" y="1256"/>
                </a:lnTo>
                <a:lnTo>
                  <a:pt x="244" y="1256"/>
                </a:lnTo>
                <a:lnTo>
                  <a:pt x="244" y="1249"/>
                </a:lnTo>
                <a:lnTo>
                  <a:pt x="244" y="1244"/>
                </a:lnTo>
                <a:lnTo>
                  <a:pt x="244" y="1244"/>
                </a:lnTo>
                <a:lnTo>
                  <a:pt x="247" y="1244"/>
                </a:lnTo>
                <a:lnTo>
                  <a:pt x="250" y="1242"/>
                </a:lnTo>
                <a:lnTo>
                  <a:pt x="251" y="1240"/>
                </a:lnTo>
                <a:lnTo>
                  <a:pt x="251" y="1239"/>
                </a:lnTo>
                <a:lnTo>
                  <a:pt x="251" y="1239"/>
                </a:lnTo>
                <a:lnTo>
                  <a:pt x="251" y="1229"/>
                </a:lnTo>
                <a:lnTo>
                  <a:pt x="251" y="1213"/>
                </a:lnTo>
                <a:lnTo>
                  <a:pt x="253" y="1190"/>
                </a:lnTo>
                <a:lnTo>
                  <a:pt x="275" y="1192"/>
                </a:lnTo>
                <a:lnTo>
                  <a:pt x="275" y="1192"/>
                </a:lnTo>
                <a:lnTo>
                  <a:pt x="271" y="1201"/>
                </a:lnTo>
                <a:lnTo>
                  <a:pt x="265" y="1220"/>
                </a:lnTo>
                <a:lnTo>
                  <a:pt x="262" y="1232"/>
                </a:lnTo>
                <a:lnTo>
                  <a:pt x="259" y="1243"/>
                </a:lnTo>
                <a:lnTo>
                  <a:pt x="259" y="1252"/>
                </a:lnTo>
                <a:lnTo>
                  <a:pt x="259" y="1256"/>
                </a:lnTo>
                <a:lnTo>
                  <a:pt x="261" y="1258"/>
                </a:lnTo>
                <a:lnTo>
                  <a:pt x="261" y="1258"/>
                </a:lnTo>
                <a:lnTo>
                  <a:pt x="263" y="1263"/>
                </a:lnTo>
                <a:lnTo>
                  <a:pt x="268" y="1267"/>
                </a:lnTo>
                <a:lnTo>
                  <a:pt x="271" y="1268"/>
                </a:lnTo>
                <a:lnTo>
                  <a:pt x="276" y="1269"/>
                </a:lnTo>
                <a:lnTo>
                  <a:pt x="286" y="1272"/>
                </a:lnTo>
                <a:lnTo>
                  <a:pt x="289" y="1272"/>
                </a:lnTo>
                <a:lnTo>
                  <a:pt x="292" y="1273"/>
                </a:lnTo>
                <a:lnTo>
                  <a:pt x="292" y="1273"/>
                </a:lnTo>
                <a:lnTo>
                  <a:pt x="315" y="1292"/>
                </a:lnTo>
                <a:lnTo>
                  <a:pt x="322" y="1298"/>
                </a:lnTo>
                <a:lnTo>
                  <a:pt x="330" y="1304"/>
                </a:lnTo>
                <a:lnTo>
                  <a:pt x="338" y="1307"/>
                </a:lnTo>
                <a:lnTo>
                  <a:pt x="344" y="1308"/>
                </a:lnTo>
                <a:lnTo>
                  <a:pt x="344" y="1308"/>
                </a:lnTo>
                <a:lnTo>
                  <a:pt x="353" y="1307"/>
                </a:lnTo>
                <a:lnTo>
                  <a:pt x="357" y="1305"/>
                </a:lnTo>
                <a:lnTo>
                  <a:pt x="359" y="1303"/>
                </a:lnTo>
                <a:lnTo>
                  <a:pt x="362" y="1301"/>
                </a:lnTo>
                <a:lnTo>
                  <a:pt x="364" y="1297"/>
                </a:lnTo>
                <a:lnTo>
                  <a:pt x="365" y="1293"/>
                </a:lnTo>
                <a:lnTo>
                  <a:pt x="365" y="1289"/>
                </a:lnTo>
                <a:lnTo>
                  <a:pt x="365" y="1289"/>
                </a:lnTo>
                <a:lnTo>
                  <a:pt x="365" y="1283"/>
                </a:lnTo>
                <a:lnTo>
                  <a:pt x="363" y="1279"/>
                </a:lnTo>
                <a:lnTo>
                  <a:pt x="361" y="1275"/>
                </a:lnTo>
                <a:lnTo>
                  <a:pt x="357" y="1272"/>
                </a:lnTo>
                <a:lnTo>
                  <a:pt x="349" y="1267"/>
                </a:lnTo>
                <a:lnTo>
                  <a:pt x="344" y="1264"/>
                </a:lnTo>
                <a:lnTo>
                  <a:pt x="341" y="1261"/>
                </a:lnTo>
                <a:lnTo>
                  <a:pt x="341" y="1261"/>
                </a:lnTo>
                <a:lnTo>
                  <a:pt x="335" y="1252"/>
                </a:lnTo>
                <a:lnTo>
                  <a:pt x="330" y="1240"/>
                </a:lnTo>
                <a:lnTo>
                  <a:pt x="328" y="1231"/>
                </a:lnTo>
                <a:lnTo>
                  <a:pt x="327" y="1225"/>
                </a:lnTo>
                <a:lnTo>
                  <a:pt x="327" y="1225"/>
                </a:lnTo>
                <a:lnTo>
                  <a:pt x="330" y="1205"/>
                </a:lnTo>
                <a:lnTo>
                  <a:pt x="334" y="1190"/>
                </a:lnTo>
                <a:lnTo>
                  <a:pt x="408" y="1187"/>
                </a:lnTo>
                <a:lnTo>
                  <a:pt x="408" y="1187"/>
                </a:lnTo>
                <a:lnTo>
                  <a:pt x="416" y="1176"/>
                </a:lnTo>
                <a:lnTo>
                  <a:pt x="422" y="1168"/>
                </a:lnTo>
                <a:lnTo>
                  <a:pt x="423" y="1163"/>
                </a:lnTo>
                <a:lnTo>
                  <a:pt x="425" y="1161"/>
                </a:lnTo>
                <a:lnTo>
                  <a:pt x="425" y="1141"/>
                </a:lnTo>
                <a:lnTo>
                  <a:pt x="415" y="1139"/>
                </a:lnTo>
                <a:lnTo>
                  <a:pt x="417" y="1087"/>
                </a:lnTo>
                <a:lnTo>
                  <a:pt x="463" y="1087"/>
                </a:lnTo>
                <a:lnTo>
                  <a:pt x="493" y="1114"/>
                </a:lnTo>
                <a:lnTo>
                  <a:pt x="503" y="1146"/>
                </a:lnTo>
                <a:lnTo>
                  <a:pt x="484" y="1146"/>
                </a:lnTo>
                <a:lnTo>
                  <a:pt x="470" y="1182"/>
                </a:lnTo>
                <a:lnTo>
                  <a:pt x="479" y="1190"/>
                </a:lnTo>
                <a:lnTo>
                  <a:pt x="525" y="1190"/>
                </a:lnTo>
                <a:lnTo>
                  <a:pt x="525" y="1190"/>
                </a:lnTo>
                <a:lnTo>
                  <a:pt x="525" y="1197"/>
                </a:lnTo>
                <a:lnTo>
                  <a:pt x="526" y="1213"/>
                </a:lnTo>
                <a:lnTo>
                  <a:pt x="528" y="1234"/>
                </a:lnTo>
                <a:lnTo>
                  <a:pt x="531" y="1245"/>
                </a:lnTo>
                <a:lnTo>
                  <a:pt x="534" y="1256"/>
                </a:lnTo>
                <a:lnTo>
                  <a:pt x="534" y="1256"/>
                </a:lnTo>
                <a:lnTo>
                  <a:pt x="539" y="1266"/>
                </a:lnTo>
                <a:lnTo>
                  <a:pt x="545" y="1273"/>
                </a:lnTo>
                <a:lnTo>
                  <a:pt x="552" y="1280"/>
                </a:lnTo>
                <a:lnTo>
                  <a:pt x="560" y="1284"/>
                </a:lnTo>
                <a:lnTo>
                  <a:pt x="567" y="1286"/>
                </a:lnTo>
                <a:lnTo>
                  <a:pt x="574" y="1286"/>
                </a:lnTo>
                <a:lnTo>
                  <a:pt x="581" y="1284"/>
                </a:lnTo>
                <a:lnTo>
                  <a:pt x="588" y="1279"/>
                </a:lnTo>
                <a:lnTo>
                  <a:pt x="588" y="1279"/>
                </a:lnTo>
                <a:lnTo>
                  <a:pt x="594" y="1272"/>
                </a:lnTo>
                <a:lnTo>
                  <a:pt x="601" y="1262"/>
                </a:lnTo>
                <a:lnTo>
                  <a:pt x="605" y="1252"/>
                </a:lnTo>
                <a:lnTo>
                  <a:pt x="610" y="1240"/>
                </a:lnTo>
                <a:lnTo>
                  <a:pt x="619" y="1214"/>
                </a:lnTo>
                <a:lnTo>
                  <a:pt x="628" y="1182"/>
                </a:lnTo>
                <a:lnTo>
                  <a:pt x="628" y="1182"/>
                </a:lnTo>
                <a:lnTo>
                  <a:pt x="629" y="1173"/>
                </a:lnTo>
                <a:lnTo>
                  <a:pt x="631" y="1158"/>
                </a:lnTo>
                <a:lnTo>
                  <a:pt x="632" y="1123"/>
                </a:lnTo>
                <a:lnTo>
                  <a:pt x="631" y="1080"/>
                </a:lnTo>
                <a:lnTo>
                  <a:pt x="629" y="1033"/>
                </a:lnTo>
                <a:lnTo>
                  <a:pt x="623" y="947"/>
                </a:lnTo>
                <a:lnTo>
                  <a:pt x="617" y="898"/>
                </a:lnTo>
                <a:lnTo>
                  <a:pt x="617" y="898"/>
                </a:lnTo>
                <a:lnTo>
                  <a:pt x="615" y="882"/>
                </a:lnTo>
                <a:lnTo>
                  <a:pt x="611" y="874"/>
                </a:lnTo>
                <a:lnTo>
                  <a:pt x="609" y="870"/>
                </a:lnTo>
                <a:lnTo>
                  <a:pt x="608" y="869"/>
                </a:lnTo>
                <a:lnTo>
                  <a:pt x="608" y="869"/>
                </a:lnTo>
                <a:lnTo>
                  <a:pt x="605" y="835"/>
                </a:lnTo>
                <a:lnTo>
                  <a:pt x="603" y="806"/>
                </a:lnTo>
                <a:lnTo>
                  <a:pt x="598" y="781"/>
                </a:lnTo>
                <a:lnTo>
                  <a:pt x="598" y="781"/>
                </a:lnTo>
                <a:lnTo>
                  <a:pt x="594" y="763"/>
                </a:lnTo>
                <a:lnTo>
                  <a:pt x="591" y="751"/>
                </a:lnTo>
                <a:lnTo>
                  <a:pt x="588" y="745"/>
                </a:lnTo>
                <a:lnTo>
                  <a:pt x="584" y="741"/>
                </a:lnTo>
                <a:lnTo>
                  <a:pt x="584" y="741"/>
                </a:lnTo>
                <a:lnTo>
                  <a:pt x="560" y="727"/>
                </a:lnTo>
                <a:lnTo>
                  <a:pt x="560" y="727"/>
                </a:lnTo>
                <a:lnTo>
                  <a:pt x="561" y="721"/>
                </a:lnTo>
                <a:lnTo>
                  <a:pt x="563" y="703"/>
                </a:lnTo>
                <a:lnTo>
                  <a:pt x="564" y="677"/>
                </a:lnTo>
                <a:lnTo>
                  <a:pt x="564" y="662"/>
                </a:lnTo>
                <a:lnTo>
                  <a:pt x="564" y="646"/>
                </a:lnTo>
                <a:lnTo>
                  <a:pt x="564" y="646"/>
                </a:lnTo>
                <a:lnTo>
                  <a:pt x="562" y="620"/>
                </a:lnTo>
                <a:lnTo>
                  <a:pt x="560" y="603"/>
                </a:lnTo>
                <a:lnTo>
                  <a:pt x="558" y="594"/>
                </a:lnTo>
                <a:lnTo>
                  <a:pt x="557" y="589"/>
                </a:lnTo>
                <a:lnTo>
                  <a:pt x="557" y="589"/>
                </a:lnTo>
                <a:lnTo>
                  <a:pt x="554" y="586"/>
                </a:lnTo>
                <a:lnTo>
                  <a:pt x="547" y="580"/>
                </a:lnTo>
                <a:lnTo>
                  <a:pt x="531" y="563"/>
                </a:lnTo>
                <a:lnTo>
                  <a:pt x="505" y="540"/>
                </a:lnTo>
                <a:lnTo>
                  <a:pt x="505" y="540"/>
                </a:lnTo>
                <a:lnTo>
                  <a:pt x="515" y="526"/>
                </a:lnTo>
                <a:lnTo>
                  <a:pt x="522" y="511"/>
                </a:lnTo>
                <a:lnTo>
                  <a:pt x="527" y="499"/>
                </a:lnTo>
                <a:lnTo>
                  <a:pt x="527" y="499"/>
                </a:lnTo>
                <a:lnTo>
                  <a:pt x="528" y="493"/>
                </a:lnTo>
                <a:lnTo>
                  <a:pt x="529" y="486"/>
                </a:lnTo>
                <a:lnTo>
                  <a:pt x="531" y="471"/>
                </a:lnTo>
                <a:lnTo>
                  <a:pt x="529" y="456"/>
                </a:lnTo>
                <a:lnTo>
                  <a:pt x="527" y="442"/>
                </a:lnTo>
                <a:lnTo>
                  <a:pt x="527" y="442"/>
                </a:lnTo>
                <a:lnTo>
                  <a:pt x="526" y="432"/>
                </a:lnTo>
                <a:lnTo>
                  <a:pt x="526" y="422"/>
                </a:lnTo>
                <a:lnTo>
                  <a:pt x="523" y="411"/>
                </a:lnTo>
                <a:lnTo>
                  <a:pt x="521" y="406"/>
                </a:lnTo>
                <a:lnTo>
                  <a:pt x="517" y="400"/>
                </a:lnTo>
                <a:lnTo>
                  <a:pt x="517" y="400"/>
                </a:lnTo>
                <a:lnTo>
                  <a:pt x="509" y="392"/>
                </a:lnTo>
                <a:lnTo>
                  <a:pt x="502" y="386"/>
                </a:lnTo>
                <a:lnTo>
                  <a:pt x="486" y="379"/>
                </a:lnTo>
                <a:lnTo>
                  <a:pt x="486" y="379"/>
                </a:lnTo>
                <a:lnTo>
                  <a:pt x="480" y="377"/>
                </a:lnTo>
                <a:lnTo>
                  <a:pt x="474" y="375"/>
                </a:lnTo>
                <a:lnTo>
                  <a:pt x="459" y="374"/>
                </a:lnTo>
                <a:lnTo>
                  <a:pt x="441" y="374"/>
                </a:lnTo>
                <a:lnTo>
                  <a:pt x="427" y="376"/>
                </a:lnTo>
                <a:lnTo>
                  <a:pt x="427" y="376"/>
                </a:lnTo>
                <a:lnTo>
                  <a:pt x="422" y="365"/>
                </a:lnTo>
                <a:lnTo>
                  <a:pt x="414" y="341"/>
                </a:lnTo>
                <a:lnTo>
                  <a:pt x="403" y="310"/>
                </a:lnTo>
                <a:lnTo>
                  <a:pt x="399" y="295"/>
                </a:lnTo>
                <a:lnTo>
                  <a:pt x="398" y="283"/>
                </a:lnTo>
                <a:lnTo>
                  <a:pt x="398" y="283"/>
                </a:lnTo>
                <a:lnTo>
                  <a:pt x="396" y="262"/>
                </a:lnTo>
                <a:lnTo>
                  <a:pt x="392" y="241"/>
                </a:lnTo>
                <a:lnTo>
                  <a:pt x="391" y="234"/>
                </a:lnTo>
                <a:lnTo>
                  <a:pt x="388" y="227"/>
                </a:lnTo>
                <a:lnTo>
                  <a:pt x="385" y="222"/>
                </a:lnTo>
                <a:lnTo>
                  <a:pt x="380" y="219"/>
                </a:lnTo>
                <a:lnTo>
                  <a:pt x="380" y="219"/>
                </a:lnTo>
                <a:lnTo>
                  <a:pt x="358" y="211"/>
                </a:lnTo>
                <a:lnTo>
                  <a:pt x="347" y="206"/>
                </a:lnTo>
                <a:lnTo>
                  <a:pt x="339" y="205"/>
                </a:lnTo>
                <a:lnTo>
                  <a:pt x="339" y="205"/>
                </a:lnTo>
                <a:lnTo>
                  <a:pt x="303" y="201"/>
                </a:lnTo>
                <a:lnTo>
                  <a:pt x="273" y="198"/>
                </a:lnTo>
                <a:lnTo>
                  <a:pt x="273" y="198"/>
                </a:lnTo>
                <a:lnTo>
                  <a:pt x="275" y="196"/>
                </a:lnTo>
                <a:lnTo>
                  <a:pt x="280" y="194"/>
                </a:lnTo>
                <a:lnTo>
                  <a:pt x="282" y="190"/>
                </a:lnTo>
                <a:lnTo>
                  <a:pt x="286" y="186"/>
                </a:lnTo>
                <a:lnTo>
                  <a:pt x="288" y="180"/>
                </a:lnTo>
                <a:lnTo>
                  <a:pt x="289" y="170"/>
                </a:lnTo>
                <a:lnTo>
                  <a:pt x="289" y="170"/>
                </a:lnTo>
                <a:lnTo>
                  <a:pt x="292" y="146"/>
                </a:lnTo>
                <a:lnTo>
                  <a:pt x="292" y="118"/>
                </a:lnTo>
                <a:lnTo>
                  <a:pt x="291" y="90"/>
                </a:lnTo>
                <a:lnTo>
                  <a:pt x="289" y="80"/>
                </a:lnTo>
                <a:lnTo>
                  <a:pt x="287" y="70"/>
                </a:lnTo>
                <a:lnTo>
                  <a:pt x="287" y="70"/>
                </a:lnTo>
                <a:lnTo>
                  <a:pt x="283" y="54"/>
                </a:lnTo>
                <a:lnTo>
                  <a:pt x="282" y="47"/>
                </a:lnTo>
                <a:lnTo>
                  <a:pt x="280" y="40"/>
                </a:lnTo>
                <a:lnTo>
                  <a:pt x="276" y="34"/>
                </a:lnTo>
                <a:lnTo>
                  <a:pt x="271" y="27"/>
                </a:lnTo>
                <a:lnTo>
                  <a:pt x="265" y="22"/>
                </a:lnTo>
                <a:lnTo>
                  <a:pt x="256" y="16"/>
                </a:lnTo>
                <a:lnTo>
                  <a:pt x="256" y="16"/>
                </a:lnTo>
                <a:lnTo>
                  <a:pt x="239" y="7"/>
                </a:lnTo>
                <a:lnTo>
                  <a:pt x="228" y="2"/>
                </a:lnTo>
                <a:lnTo>
                  <a:pt x="222" y="0"/>
                </a:lnTo>
                <a:lnTo>
                  <a:pt x="216" y="1"/>
                </a:lnTo>
                <a:lnTo>
                  <a:pt x="216" y="1"/>
                </a:lnTo>
                <a:lnTo>
                  <a:pt x="209" y="5"/>
                </a:lnTo>
                <a:lnTo>
                  <a:pt x="200" y="8"/>
                </a:lnTo>
                <a:lnTo>
                  <a:pt x="192" y="13"/>
                </a:lnTo>
                <a:lnTo>
                  <a:pt x="192" y="13"/>
                </a:lnTo>
                <a:lnTo>
                  <a:pt x="189" y="11"/>
                </a:lnTo>
                <a:lnTo>
                  <a:pt x="186" y="8"/>
                </a:lnTo>
                <a:lnTo>
                  <a:pt x="182" y="7"/>
                </a:lnTo>
                <a:lnTo>
                  <a:pt x="176" y="6"/>
                </a:lnTo>
                <a:lnTo>
                  <a:pt x="170" y="5"/>
                </a:lnTo>
                <a:lnTo>
                  <a:pt x="163" y="7"/>
                </a:lnTo>
                <a:lnTo>
                  <a:pt x="154" y="11"/>
                </a:lnTo>
                <a:lnTo>
                  <a:pt x="154" y="11"/>
                </a:lnTo>
                <a:lnTo>
                  <a:pt x="141" y="21"/>
                </a:lnTo>
                <a:lnTo>
                  <a:pt x="130" y="28"/>
                </a:lnTo>
                <a:lnTo>
                  <a:pt x="127" y="31"/>
                </a:lnTo>
                <a:lnTo>
                  <a:pt x="124" y="36"/>
                </a:lnTo>
                <a:lnTo>
                  <a:pt x="123" y="41"/>
                </a:lnTo>
                <a:lnTo>
                  <a:pt x="123" y="48"/>
                </a:lnTo>
                <a:lnTo>
                  <a:pt x="123" y="48"/>
                </a:lnTo>
                <a:lnTo>
                  <a:pt x="123" y="65"/>
                </a:lnTo>
                <a:lnTo>
                  <a:pt x="122" y="89"/>
                </a:lnTo>
                <a:lnTo>
                  <a:pt x="121" y="113"/>
                </a:lnTo>
                <a:lnTo>
                  <a:pt x="118" y="134"/>
                </a:lnTo>
                <a:lnTo>
                  <a:pt x="118" y="134"/>
                </a:lnTo>
                <a:lnTo>
                  <a:pt x="115" y="157"/>
                </a:lnTo>
                <a:lnTo>
                  <a:pt x="113" y="163"/>
                </a:lnTo>
                <a:lnTo>
                  <a:pt x="116" y="168"/>
                </a:lnTo>
                <a:lnTo>
                  <a:pt x="116" y="168"/>
                </a:lnTo>
                <a:lnTo>
                  <a:pt x="118" y="174"/>
                </a:lnTo>
                <a:lnTo>
                  <a:pt x="120" y="180"/>
                </a:lnTo>
                <a:lnTo>
                  <a:pt x="121" y="187"/>
                </a:lnTo>
                <a:lnTo>
                  <a:pt x="121" y="187"/>
                </a:lnTo>
                <a:close/>
                <a:moveTo>
                  <a:pt x="390" y="1085"/>
                </a:moveTo>
                <a:lnTo>
                  <a:pt x="390" y="1141"/>
                </a:lnTo>
                <a:lnTo>
                  <a:pt x="373" y="1137"/>
                </a:lnTo>
                <a:lnTo>
                  <a:pt x="373" y="1092"/>
                </a:lnTo>
                <a:lnTo>
                  <a:pt x="390" y="1085"/>
                </a:lnTo>
                <a:close/>
                <a:moveTo>
                  <a:pt x="118" y="1109"/>
                </a:moveTo>
                <a:lnTo>
                  <a:pt x="128" y="1109"/>
                </a:lnTo>
                <a:lnTo>
                  <a:pt x="128" y="1109"/>
                </a:lnTo>
                <a:lnTo>
                  <a:pt x="133" y="1137"/>
                </a:lnTo>
                <a:lnTo>
                  <a:pt x="136" y="1157"/>
                </a:lnTo>
                <a:lnTo>
                  <a:pt x="138" y="1170"/>
                </a:lnTo>
                <a:lnTo>
                  <a:pt x="138" y="1170"/>
                </a:lnTo>
                <a:lnTo>
                  <a:pt x="138" y="1185"/>
                </a:lnTo>
                <a:lnTo>
                  <a:pt x="138" y="1192"/>
                </a:lnTo>
                <a:lnTo>
                  <a:pt x="128" y="1199"/>
                </a:lnTo>
                <a:lnTo>
                  <a:pt x="118" y="1109"/>
                </a:lnTo>
                <a:close/>
                <a:moveTo>
                  <a:pt x="593" y="931"/>
                </a:moveTo>
                <a:lnTo>
                  <a:pt x="593" y="931"/>
                </a:lnTo>
                <a:lnTo>
                  <a:pt x="597" y="931"/>
                </a:lnTo>
                <a:lnTo>
                  <a:pt x="601" y="933"/>
                </a:lnTo>
                <a:lnTo>
                  <a:pt x="604" y="935"/>
                </a:lnTo>
                <a:lnTo>
                  <a:pt x="607" y="939"/>
                </a:lnTo>
                <a:lnTo>
                  <a:pt x="610" y="950"/>
                </a:lnTo>
                <a:lnTo>
                  <a:pt x="613" y="962"/>
                </a:lnTo>
                <a:lnTo>
                  <a:pt x="615" y="978"/>
                </a:lnTo>
                <a:lnTo>
                  <a:pt x="616" y="996"/>
                </a:lnTo>
                <a:lnTo>
                  <a:pt x="619" y="1033"/>
                </a:lnTo>
                <a:lnTo>
                  <a:pt x="619" y="1033"/>
                </a:lnTo>
                <a:lnTo>
                  <a:pt x="620" y="1055"/>
                </a:lnTo>
                <a:lnTo>
                  <a:pt x="619" y="1079"/>
                </a:lnTo>
                <a:lnTo>
                  <a:pt x="615" y="1128"/>
                </a:lnTo>
                <a:lnTo>
                  <a:pt x="611" y="1167"/>
                </a:lnTo>
                <a:lnTo>
                  <a:pt x="609" y="1182"/>
                </a:lnTo>
                <a:lnTo>
                  <a:pt x="586" y="1192"/>
                </a:lnTo>
                <a:lnTo>
                  <a:pt x="586" y="1192"/>
                </a:lnTo>
                <a:lnTo>
                  <a:pt x="584" y="1178"/>
                </a:lnTo>
                <a:lnTo>
                  <a:pt x="581" y="1162"/>
                </a:lnTo>
                <a:lnTo>
                  <a:pt x="579" y="1144"/>
                </a:lnTo>
                <a:lnTo>
                  <a:pt x="579" y="1144"/>
                </a:lnTo>
                <a:lnTo>
                  <a:pt x="576" y="1099"/>
                </a:lnTo>
                <a:lnTo>
                  <a:pt x="576" y="1064"/>
                </a:lnTo>
                <a:lnTo>
                  <a:pt x="576" y="1027"/>
                </a:lnTo>
                <a:lnTo>
                  <a:pt x="579" y="991"/>
                </a:lnTo>
                <a:lnTo>
                  <a:pt x="581" y="959"/>
                </a:lnTo>
                <a:lnTo>
                  <a:pt x="584" y="947"/>
                </a:lnTo>
                <a:lnTo>
                  <a:pt x="586" y="938"/>
                </a:lnTo>
                <a:lnTo>
                  <a:pt x="590" y="932"/>
                </a:lnTo>
                <a:lnTo>
                  <a:pt x="591" y="931"/>
                </a:lnTo>
                <a:lnTo>
                  <a:pt x="593" y="931"/>
                </a:lnTo>
                <a:lnTo>
                  <a:pt x="593" y="9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>
            <a:extLst>
              <a:ext uri="{FF2B5EF4-FFF2-40B4-BE49-F238E27FC236}">
                <a16:creationId xmlns:a16="http://schemas.microsoft.com/office/drawing/2014/main" id="{9D669F30-BA37-46B1-B11A-434AF13A0830}"/>
              </a:ext>
            </a:extLst>
          </p:cNvPr>
          <p:cNvSpPr>
            <a:spLocks noEditPoints="1"/>
          </p:cNvSpPr>
          <p:nvPr/>
        </p:nvSpPr>
        <p:spPr bwMode="auto">
          <a:xfrm>
            <a:off x="6067459" y="4674562"/>
            <a:ext cx="1371600" cy="1619250"/>
          </a:xfrm>
          <a:custGeom>
            <a:avLst/>
            <a:gdLst>
              <a:gd name="T0" fmla="*/ 435 w 864"/>
              <a:gd name="T1" fmla="*/ 277 h 1020"/>
              <a:gd name="T2" fmla="*/ 369 w 864"/>
              <a:gd name="T3" fmla="*/ 409 h 1020"/>
              <a:gd name="T4" fmla="*/ 341 w 864"/>
              <a:gd name="T5" fmla="*/ 471 h 1020"/>
              <a:gd name="T6" fmla="*/ 264 w 864"/>
              <a:gd name="T7" fmla="*/ 471 h 1020"/>
              <a:gd name="T8" fmla="*/ 188 w 864"/>
              <a:gd name="T9" fmla="*/ 558 h 1020"/>
              <a:gd name="T10" fmla="*/ 124 w 864"/>
              <a:gd name="T11" fmla="*/ 782 h 1020"/>
              <a:gd name="T12" fmla="*/ 16 w 864"/>
              <a:gd name="T13" fmla="*/ 818 h 1020"/>
              <a:gd name="T14" fmla="*/ 13 w 864"/>
              <a:gd name="T15" fmla="*/ 855 h 1020"/>
              <a:gd name="T16" fmla="*/ 16 w 864"/>
              <a:gd name="T17" fmla="*/ 892 h 1020"/>
              <a:gd name="T18" fmla="*/ 71 w 864"/>
              <a:gd name="T19" fmla="*/ 919 h 1020"/>
              <a:gd name="T20" fmla="*/ 89 w 864"/>
              <a:gd name="T21" fmla="*/ 932 h 1020"/>
              <a:gd name="T22" fmla="*/ 122 w 864"/>
              <a:gd name="T23" fmla="*/ 938 h 1020"/>
              <a:gd name="T24" fmla="*/ 161 w 864"/>
              <a:gd name="T25" fmla="*/ 942 h 1020"/>
              <a:gd name="T26" fmla="*/ 190 w 864"/>
              <a:gd name="T27" fmla="*/ 913 h 1020"/>
              <a:gd name="T28" fmla="*/ 216 w 864"/>
              <a:gd name="T29" fmla="*/ 861 h 1020"/>
              <a:gd name="T30" fmla="*/ 213 w 864"/>
              <a:gd name="T31" fmla="*/ 955 h 1020"/>
              <a:gd name="T32" fmla="*/ 246 w 864"/>
              <a:gd name="T33" fmla="*/ 1011 h 1020"/>
              <a:gd name="T34" fmla="*/ 321 w 864"/>
              <a:gd name="T35" fmla="*/ 990 h 1020"/>
              <a:gd name="T36" fmla="*/ 352 w 864"/>
              <a:gd name="T37" fmla="*/ 942 h 1020"/>
              <a:gd name="T38" fmla="*/ 417 w 864"/>
              <a:gd name="T39" fmla="*/ 965 h 1020"/>
              <a:gd name="T40" fmla="*/ 594 w 864"/>
              <a:gd name="T41" fmla="*/ 1019 h 1020"/>
              <a:gd name="T42" fmla="*/ 733 w 864"/>
              <a:gd name="T43" fmla="*/ 985 h 1020"/>
              <a:gd name="T44" fmla="*/ 822 w 864"/>
              <a:gd name="T45" fmla="*/ 870 h 1020"/>
              <a:gd name="T46" fmla="*/ 863 w 864"/>
              <a:gd name="T47" fmla="*/ 746 h 1020"/>
              <a:gd name="T48" fmla="*/ 806 w 864"/>
              <a:gd name="T49" fmla="*/ 575 h 1020"/>
              <a:gd name="T50" fmla="*/ 708 w 864"/>
              <a:gd name="T51" fmla="*/ 445 h 1020"/>
              <a:gd name="T52" fmla="*/ 798 w 864"/>
              <a:gd name="T53" fmla="*/ 410 h 1020"/>
              <a:gd name="T54" fmla="*/ 804 w 864"/>
              <a:gd name="T55" fmla="*/ 398 h 1020"/>
              <a:gd name="T56" fmla="*/ 702 w 864"/>
              <a:gd name="T57" fmla="*/ 352 h 1020"/>
              <a:gd name="T58" fmla="*/ 690 w 864"/>
              <a:gd name="T59" fmla="*/ 253 h 1020"/>
              <a:gd name="T60" fmla="*/ 638 w 864"/>
              <a:gd name="T61" fmla="*/ 156 h 1020"/>
              <a:gd name="T62" fmla="*/ 584 w 864"/>
              <a:gd name="T63" fmla="*/ 120 h 1020"/>
              <a:gd name="T64" fmla="*/ 551 w 864"/>
              <a:gd name="T65" fmla="*/ 28 h 1020"/>
              <a:gd name="T66" fmla="*/ 491 w 864"/>
              <a:gd name="T67" fmla="*/ 0 h 1020"/>
              <a:gd name="T68" fmla="*/ 422 w 864"/>
              <a:gd name="T69" fmla="*/ 32 h 1020"/>
              <a:gd name="T70" fmla="*/ 407 w 864"/>
              <a:gd name="T71" fmla="*/ 84 h 1020"/>
              <a:gd name="T72" fmla="*/ 404 w 864"/>
              <a:gd name="T73" fmla="*/ 150 h 1020"/>
              <a:gd name="T74" fmla="*/ 424 w 864"/>
              <a:gd name="T75" fmla="*/ 170 h 1020"/>
              <a:gd name="T76" fmla="*/ 445 w 864"/>
              <a:gd name="T77" fmla="*/ 202 h 1020"/>
              <a:gd name="T78" fmla="*/ 765 w 864"/>
              <a:gd name="T79" fmla="*/ 653 h 1020"/>
              <a:gd name="T80" fmla="*/ 796 w 864"/>
              <a:gd name="T81" fmla="*/ 739 h 1020"/>
              <a:gd name="T82" fmla="*/ 765 w 864"/>
              <a:gd name="T83" fmla="*/ 866 h 1020"/>
              <a:gd name="T84" fmla="*/ 618 w 864"/>
              <a:gd name="T85" fmla="*/ 913 h 1020"/>
              <a:gd name="T86" fmla="*/ 478 w 864"/>
              <a:gd name="T87" fmla="*/ 856 h 1020"/>
              <a:gd name="T88" fmla="*/ 455 w 864"/>
              <a:gd name="T89" fmla="*/ 728 h 1020"/>
              <a:gd name="T90" fmla="*/ 648 w 864"/>
              <a:gd name="T91" fmla="*/ 730 h 1020"/>
              <a:gd name="T92" fmla="*/ 705 w 864"/>
              <a:gd name="T93" fmla="*/ 669 h 1020"/>
              <a:gd name="T94" fmla="*/ 555 w 864"/>
              <a:gd name="T95" fmla="*/ 945 h 1020"/>
              <a:gd name="T96" fmla="*/ 666 w 864"/>
              <a:gd name="T97" fmla="*/ 961 h 1020"/>
              <a:gd name="T98" fmla="*/ 607 w 864"/>
              <a:gd name="T99" fmla="*/ 993 h 1020"/>
              <a:gd name="T100" fmla="*/ 492 w 864"/>
              <a:gd name="T101" fmla="*/ 972 h 1020"/>
              <a:gd name="T102" fmla="*/ 243 w 864"/>
              <a:gd name="T103" fmla="*/ 803 h 1020"/>
              <a:gd name="T104" fmla="*/ 264 w 864"/>
              <a:gd name="T105" fmla="*/ 814 h 1020"/>
              <a:gd name="T106" fmla="*/ 339 w 864"/>
              <a:gd name="T107" fmla="*/ 762 h 1020"/>
              <a:gd name="T108" fmla="*/ 285 w 864"/>
              <a:gd name="T109" fmla="*/ 788 h 1020"/>
              <a:gd name="T110" fmla="*/ 320 w 864"/>
              <a:gd name="T111" fmla="*/ 751 h 1020"/>
              <a:gd name="T112" fmla="*/ 372 w 864"/>
              <a:gd name="T113" fmla="*/ 658 h 1020"/>
              <a:gd name="T114" fmla="*/ 311 w 864"/>
              <a:gd name="T115" fmla="*/ 673 h 1020"/>
              <a:gd name="T116" fmla="*/ 335 w 864"/>
              <a:gd name="T117" fmla="*/ 650 h 1020"/>
              <a:gd name="T118" fmla="*/ 372 w 864"/>
              <a:gd name="T119" fmla="*/ 658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4" h="1020">
                <a:moveTo>
                  <a:pt x="445" y="202"/>
                </a:moveTo>
                <a:lnTo>
                  <a:pt x="461" y="213"/>
                </a:lnTo>
                <a:lnTo>
                  <a:pt x="461" y="213"/>
                </a:lnTo>
                <a:lnTo>
                  <a:pt x="455" y="227"/>
                </a:lnTo>
                <a:lnTo>
                  <a:pt x="449" y="240"/>
                </a:lnTo>
                <a:lnTo>
                  <a:pt x="445" y="250"/>
                </a:lnTo>
                <a:lnTo>
                  <a:pt x="445" y="250"/>
                </a:lnTo>
                <a:lnTo>
                  <a:pt x="441" y="260"/>
                </a:lnTo>
                <a:lnTo>
                  <a:pt x="435" y="277"/>
                </a:lnTo>
                <a:lnTo>
                  <a:pt x="429" y="294"/>
                </a:lnTo>
                <a:lnTo>
                  <a:pt x="424" y="306"/>
                </a:lnTo>
                <a:lnTo>
                  <a:pt x="424" y="306"/>
                </a:lnTo>
                <a:lnTo>
                  <a:pt x="413" y="323"/>
                </a:lnTo>
                <a:lnTo>
                  <a:pt x="396" y="353"/>
                </a:lnTo>
                <a:lnTo>
                  <a:pt x="385" y="370"/>
                </a:lnTo>
                <a:lnTo>
                  <a:pt x="377" y="386"/>
                </a:lnTo>
                <a:lnTo>
                  <a:pt x="371" y="402"/>
                </a:lnTo>
                <a:lnTo>
                  <a:pt x="369" y="409"/>
                </a:lnTo>
                <a:lnTo>
                  <a:pt x="367" y="415"/>
                </a:lnTo>
                <a:lnTo>
                  <a:pt x="367" y="415"/>
                </a:lnTo>
                <a:lnTo>
                  <a:pt x="365" y="425"/>
                </a:lnTo>
                <a:lnTo>
                  <a:pt x="361" y="436"/>
                </a:lnTo>
                <a:lnTo>
                  <a:pt x="358" y="445"/>
                </a:lnTo>
                <a:lnTo>
                  <a:pt x="353" y="455"/>
                </a:lnTo>
                <a:lnTo>
                  <a:pt x="345" y="467"/>
                </a:lnTo>
                <a:lnTo>
                  <a:pt x="341" y="471"/>
                </a:lnTo>
                <a:lnTo>
                  <a:pt x="341" y="471"/>
                </a:lnTo>
                <a:lnTo>
                  <a:pt x="317" y="471"/>
                </a:lnTo>
                <a:lnTo>
                  <a:pt x="299" y="471"/>
                </a:lnTo>
                <a:lnTo>
                  <a:pt x="289" y="471"/>
                </a:lnTo>
                <a:lnTo>
                  <a:pt x="289" y="471"/>
                </a:lnTo>
                <a:lnTo>
                  <a:pt x="285" y="473"/>
                </a:lnTo>
                <a:lnTo>
                  <a:pt x="276" y="471"/>
                </a:lnTo>
                <a:lnTo>
                  <a:pt x="269" y="471"/>
                </a:lnTo>
                <a:lnTo>
                  <a:pt x="264" y="471"/>
                </a:lnTo>
                <a:lnTo>
                  <a:pt x="264" y="471"/>
                </a:lnTo>
                <a:lnTo>
                  <a:pt x="256" y="476"/>
                </a:lnTo>
                <a:lnTo>
                  <a:pt x="242" y="487"/>
                </a:lnTo>
                <a:lnTo>
                  <a:pt x="226" y="500"/>
                </a:lnTo>
                <a:lnTo>
                  <a:pt x="219" y="507"/>
                </a:lnTo>
                <a:lnTo>
                  <a:pt x="213" y="513"/>
                </a:lnTo>
                <a:lnTo>
                  <a:pt x="213" y="513"/>
                </a:lnTo>
                <a:lnTo>
                  <a:pt x="207" y="521"/>
                </a:lnTo>
                <a:lnTo>
                  <a:pt x="201" y="532"/>
                </a:lnTo>
                <a:lnTo>
                  <a:pt x="188" y="558"/>
                </a:lnTo>
                <a:lnTo>
                  <a:pt x="177" y="582"/>
                </a:lnTo>
                <a:lnTo>
                  <a:pt x="171" y="597"/>
                </a:lnTo>
                <a:lnTo>
                  <a:pt x="171" y="597"/>
                </a:lnTo>
                <a:lnTo>
                  <a:pt x="168" y="606"/>
                </a:lnTo>
                <a:lnTo>
                  <a:pt x="162" y="627"/>
                </a:lnTo>
                <a:lnTo>
                  <a:pt x="147" y="690"/>
                </a:lnTo>
                <a:lnTo>
                  <a:pt x="133" y="752"/>
                </a:lnTo>
                <a:lnTo>
                  <a:pt x="124" y="782"/>
                </a:lnTo>
                <a:lnTo>
                  <a:pt x="124" y="782"/>
                </a:lnTo>
                <a:lnTo>
                  <a:pt x="120" y="789"/>
                </a:lnTo>
                <a:lnTo>
                  <a:pt x="114" y="797"/>
                </a:lnTo>
                <a:lnTo>
                  <a:pt x="104" y="808"/>
                </a:lnTo>
                <a:lnTo>
                  <a:pt x="78" y="808"/>
                </a:lnTo>
                <a:lnTo>
                  <a:pt x="78" y="808"/>
                </a:lnTo>
                <a:lnTo>
                  <a:pt x="46" y="813"/>
                </a:lnTo>
                <a:lnTo>
                  <a:pt x="26" y="816"/>
                </a:lnTo>
                <a:lnTo>
                  <a:pt x="16" y="818"/>
                </a:lnTo>
                <a:lnTo>
                  <a:pt x="16" y="818"/>
                </a:lnTo>
                <a:lnTo>
                  <a:pt x="12" y="820"/>
                </a:lnTo>
                <a:lnTo>
                  <a:pt x="7" y="821"/>
                </a:lnTo>
                <a:lnTo>
                  <a:pt x="3" y="824"/>
                </a:lnTo>
                <a:lnTo>
                  <a:pt x="2" y="826"/>
                </a:lnTo>
                <a:lnTo>
                  <a:pt x="0" y="829"/>
                </a:lnTo>
                <a:lnTo>
                  <a:pt x="0" y="829"/>
                </a:lnTo>
                <a:lnTo>
                  <a:pt x="2" y="834"/>
                </a:lnTo>
                <a:lnTo>
                  <a:pt x="4" y="840"/>
                </a:lnTo>
                <a:lnTo>
                  <a:pt x="13" y="855"/>
                </a:lnTo>
                <a:lnTo>
                  <a:pt x="22" y="868"/>
                </a:lnTo>
                <a:lnTo>
                  <a:pt x="26" y="875"/>
                </a:lnTo>
                <a:lnTo>
                  <a:pt x="26" y="875"/>
                </a:lnTo>
                <a:lnTo>
                  <a:pt x="25" y="877"/>
                </a:lnTo>
                <a:lnTo>
                  <a:pt x="22" y="881"/>
                </a:lnTo>
                <a:lnTo>
                  <a:pt x="18" y="886"/>
                </a:lnTo>
                <a:lnTo>
                  <a:pt x="17" y="888"/>
                </a:lnTo>
                <a:lnTo>
                  <a:pt x="16" y="892"/>
                </a:lnTo>
                <a:lnTo>
                  <a:pt x="16" y="892"/>
                </a:lnTo>
                <a:lnTo>
                  <a:pt x="17" y="894"/>
                </a:lnTo>
                <a:lnTo>
                  <a:pt x="20" y="896"/>
                </a:lnTo>
                <a:lnTo>
                  <a:pt x="32" y="901"/>
                </a:lnTo>
                <a:lnTo>
                  <a:pt x="46" y="907"/>
                </a:lnTo>
                <a:lnTo>
                  <a:pt x="52" y="909"/>
                </a:lnTo>
                <a:lnTo>
                  <a:pt x="57" y="912"/>
                </a:lnTo>
                <a:lnTo>
                  <a:pt x="57" y="912"/>
                </a:lnTo>
                <a:lnTo>
                  <a:pt x="65" y="916"/>
                </a:lnTo>
                <a:lnTo>
                  <a:pt x="71" y="919"/>
                </a:lnTo>
                <a:lnTo>
                  <a:pt x="76" y="921"/>
                </a:lnTo>
                <a:lnTo>
                  <a:pt x="78" y="922"/>
                </a:lnTo>
                <a:lnTo>
                  <a:pt x="78" y="922"/>
                </a:lnTo>
                <a:lnTo>
                  <a:pt x="77" y="925"/>
                </a:lnTo>
                <a:lnTo>
                  <a:pt x="76" y="928"/>
                </a:lnTo>
                <a:lnTo>
                  <a:pt x="72" y="933"/>
                </a:lnTo>
                <a:lnTo>
                  <a:pt x="72" y="933"/>
                </a:lnTo>
                <a:lnTo>
                  <a:pt x="82" y="932"/>
                </a:lnTo>
                <a:lnTo>
                  <a:pt x="89" y="932"/>
                </a:lnTo>
                <a:lnTo>
                  <a:pt x="94" y="933"/>
                </a:lnTo>
                <a:lnTo>
                  <a:pt x="94" y="933"/>
                </a:lnTo>
                <a:lnTo>
                  <a:pt x="97" y="933"/>
                </a:lnTo>
                <a:lnTo>
                  <a:pt x="99" y="933"/>
                </a:lnTo>
                <a:lnTo>
                  <a:pt x="104" y="933"/>
                </a:lnTo>
                <a:lnTo>
                  <a:pt x="104" y="933"/>
                </a:lnTo>
                <a:lnTo>
                  <a:pt x="120" y="938"/>
                </a:lnTo>
                <a:lnTo>
                  <a:pt x="120" y="938"/>
                </a:lnTo>
                <a:lnTo>
                  <a:pt x="122" y="938"/>
                </a:lnTo>
                <a:lnTo>
                  <a:pt x="124" y="938"/>
                </a:lnTo>
                <a:lnTo>
                  <a:pt x="124" y="935"/>
                </a:lnTo>
                <a:lnTo>
                  <a:pt x="125" y="933"/>
                </a:lnTo>
                <a:lnTo>
                  <a:pt x="125" y="929"/>
                </a:lnTo>
                <a:lnTo>
                  <a:pt x="124" y="927"/>
                </a:lnTo>
                <a:lnTo>
                  <a:pt x="124" y="927"/>
                </a:lnTo>
                <a:lnTo>
                  <a:pt x="140" y="933"/>
                </a:lnTo>
                <a:lnTo>
                  <a:pt x="153" y="939"/>
                </a:lnTo>
                <a:lnTo>
                  <a:pt x="161" y="942"/>
                </a:lnTo>
                <a:lnTo>
                  <a:pt x="161" y="942"/>
                </a:lnTo>
                <a:lnTo>
                  <a:pt x="166" y="946"/>
                </a:lnTo>
                <a:lnTo>
                  <a:pt x="171" y="946"/>
                </a:lnTo>
                <a:lnTo>
                  <a:pt x="176" y="945"/>
                </a:lnTo>
                <a:lnTo>
                  <a:pt x="181" y="942"/>
                </a:lnTo>
                <a:lnTo>
                  <a:pt x="181" y="942"/>
                </a:lnTo>
                <a:lnTo>
                  <a:pt x="183" y="939"/>
                </a:lnTo>
                <a:lnTo>
                  <a:pt x="186" y="933"/>
                </a:lnTo>
                <a:lnTo>
                  <a:pt x="190" y="913"/>
                </a:lnTo>
                <a:lnTo>
                  <a:pt x="196" y="886"/>
                </a:lnTo>
                <a:lnTo>
                  <a:pt x="202" y="849"/>
                </a:lnTo>
                <a:lnTo>
                  <a:pt x="222" y="849"/>
                </a:lnTo>
                <a:lnTo>
                  <a:pt x="222" y="849"/>
                </a:lnTo>
                <a:lnTo>
                  <a:pt x="221" y="855"/>
                </a:lnTo>
                <a:lnTo>
                  <a:pt x="220" y="859"/>
                </a:lnTo>
                <a:lnTo>
                  <a:pt x="217" y="860"/>
                </a:lnTo>
                <a:lnTo>
                  <a:pt x="217" y="860"/>
                </a:lnTo>
                <a:lnTo>
                  <a:pt x="216" y="861"/>
                </a:lnTo>
                <a:lnTo>
                  <a:pt x="215" y="862"/>
                </a:lnTo>
                <a:lnTo>
                  <a:pt x="214" y="868"/>
                </a:lnTo>
                <a:lnTo>
                  <a:pt x="213" y="875"/>
                </a:lnTo>
                <a:lnTo>
                  <a:pt x="213" y="912"/>
                </a:lnTo>
                <a:lnTo>
                  <a:pt x="213" y="922"/>
                </a:lnTo>
                <a:lnTo>
                  <a:pt x="213" y="933"/>
                </a:lnTo>
                <a:lnTo>
                  <a:pt x="213" y="933"/>
                </a:lnTo>
                <a:lnTo>
                  <a:pt x="212" y="941"/>
                </a:lnTo>
                <a:lnTo>
                  <a:pt x="213" y="955"/>
                </a:lnTo>
                <a:lnTo>
                  <a:pt x="215" y="965"/>
                </a:lnTo>
                <a:lnTo>
                  <a:pt x="217" y="974"/>
                </a:lnTo>
                <a:lnTo>
                  <a:pt x="222" y="984"/>
                </a:lnTo>
                <a:lnTo>
                  <a:pt x="228" y="994"/>
                </a:lnTo>
                <a:lnTo>
                  <a:pt x="228" y="994"/>
                </a:lnTo>
                <a:lnTo>
                  <a:pt x="232" y="1000"/>
                </a:lnTo>
                <a:lnTo>
                  <a:pt x="235" y="1004"/>
                </a:lnTo>
                <a:lnTo>
                  <a:pt x="240" y="1007"/>
                </a:lnTo>
                <a:lnTo>
                  <a:pt x="246" y="1011"/>
                </a:lnTo>
                <a:lnTo>
                  <a:pt x="256" y="1014"/>
                </a:lnTo>
                <a:lnTo>
                  <a:pt x="268" y="1017"/>
                </a:lnTo>
                <a:lnTo>
                  <a:pt x="280" y="1017"/>
                </a:lnTo>
                <a:lnTo>
                  <a:pt x="292" y="1014"/>
                </a:lnTo>
                <a:lnTo>
                  <a:pt x="301" y="1011"/>
                </a:lnTo>
                <a:lnTo>
                  <a:pt x="311" y="1005"/>
                </a:lnTo>
                <a:lnTo>
                  <a:pt x="311" y="1005"/>
                </a:lnTo>
                <a:lnTo>
                  <a:pt x="317" y="998"/>
                </a:lnTo>
                <a:lnTo>
                  <a:pt x="321" y="990"/>
                </a:lnTo>
                <a:lnTo>
                  <a:pt x="325" y="981"/>
                </a:lnTo>
                <a:lnTo>
                  <a:pt x="326" y="973"/>
                </a:lnTo>
                <a:lnTo>
                  <a:pt x="326" y="959"/>
                </a:lnTo>
                <a:lnTo>
                  <a:pt x="326" y="953"/>
                </a:lnTo>
                <a:lnTo>
                  <a:pt x="326" y="953"/>
                </a:lnTo>
                <a:lnTo>
                  <a:pt x="327" y="953"/>
                </a:lnTo>
                <a:lnTo>
                  <a:pt x="332" y="953"/>
                </a:lnTo>
                <a:lnTo>
                  <a:pt x="340" y="949"/>
                </a:lnTo>
                <a:lnTo>
                  <a:pt x="352" y="942"/>
                </a:lnTo>
                <a:lnTo>
                  <a:pt x="352" y="942"/>
                </a:lnTo>
                <a:lnTo>
                  <a:pt x="363" y="935"/>
                </a:lnTo>
                <a:lnTo>
                  <a:pt x="371" y="928"/>
                </a:lnTo>
                <a:lnTo>
                  <a:pt x="378" y="922"/>
                </a:lnTo>
                <a:lnTo>
                  <a:pt x="378" y="922"/>
                </a:lnTo>
                <a:lnTo>
                  <a:pt x="383" y="929"/>
                </a:lnTo>
                <a:lnTo>
                  <a:pt x="397" y="946"/>
                </a:lnTo>
                <a:lnTo>
                  <a:pt x="406" y="957"/>
                </a:lnTo>
                <a:lnTo>
                  <a:pt x="417" y="965"/>
                </a:lnTo>
                <a:lnTo>
                  <a:pt x="429" y="973"/>
                </a:lnTo>
                <a:lnTo>
                  <a:pt x="439" y="979"/>
                </a:lnTo>
                <a:lnTo>
                  <a:pt x="439" y="979"/>
                </a:lnTo>
                <a:lnTo>
                  <a:pt x="474" y="992"/>
                </a:lnTo>
                <a:lnTo>
                  <a:pt x="498" y="1001"/>
                </a:lnTo>
                <a:lnTo>
                  <a:pt x="527" y="1008"/>
                </a:lnTo>
                <a:lnTo>
                  <a:pt x="559" y="1016"/>
                </a:lnTo>
                <a:lnTo>
                  <a:pt x="576" y="1018"/>
                </a:lnTo>
                <a:lnTo>
                  <a:pt x="594" y="1019"/>
                </a:lnTo>
                <a:lnTo>
                  <a:pt x="612" y="1020"/>
                </a:lnTo>
                <a:lnTo>
                  <a:pt x="629" y="1020"/>
                </a:lnTo>
                <a:lnTo>
                  <a:pt x="648" y="1018"/>
                </a:lnTo>
                <a:lnTo>
                  <a:pt x="667" y="1016"/>
                </a:lnTo>
                <a:lnTo>
                  <a:pt x="667" y="1016"/>
                </a:lnTo>
                <a:lnTo>
                  <a:pt x="685" y="1011"/>
                </a:lnTo>
                <a:lnTo>
                  <a:pt x="702" y="1004"/>
                </a:lnTo>
                <a:lnTo>
                  <a:pt x="718" y="994"/>
                </a:lnTo>
                <a:lnTo>
                  <a:pt x="733" y="985"/>
                </a:lnTo>
                <a:lnTo>
                  <a:pt x="747" y="973"/>
                </a:lnTo>
                <a:lnTo>
                  <a:pt x="759" y="961"/>
                </a:lnTo>
                <a:lnTo>
                  <a:pt x="771" y="948"/>
                </a:lnTo>
                <a:lnTo>
                  <a:pt x="782" y="935"/>
                </a:lnTo>
                <a:lnTo>
                  <a:pt x="799" y="912"/>
                </a:lnTo>
                <a:lnTo>
                  <a:pt x="811" y="890"/>
                </a:lnTo>
                <a:lnTo>
                  <a:pt x="819" y="876"/>
                </a:lnTo>
                <a:lnTo>
                  <a:pt x="822" y="870"/>
                </a:lnTo>
                <a:lnTo>
                  <a:pt x="822" y="870"/>
                </a:lnTo>
                <a:lnTo>
                  <a:pt x="828" y="862"/>
                </a:lnTo>
                <a:lnTo>
                  <a:pt x="833" y="853"/>
                </a:lnTo>
                <a:lnTo>
                  <a:pt x="841" y="838"/>
                </a:lnTo>
                <a:lnTo>
                  <a:pt x="848" y="821"/>
                </a:lnTo>
                <a:lnTo>
                  <a:pt x="855" y="800"/>
                </a:lnTo>
                <a:lnTo>
                  <a:pt x="859" y="775"/>
                </a:lnTo>
                <a:lnTo>
                  <a:pt x="862" y="761"/>
                </a:lnTo>
                <a:lnTo>
                  <a:pt x="863" y="746"/>
                </a:lnTo>
                <a:lnTo>
                  <a:pt x="863" y="746"/>
                </a:lnTo>
                <a:lnTo>
                  <a:pt x="864" y="718"/>
                </a:lnTo>
                <a:lnTo>
                  <a:pt x="863" y="693"/>
                </a:lnTo>
                <a:lnTo>
                  <a:pt x="859" y="671"/>
                </a:lnTo>
                <a:lnTo>
                  <a:pt x="855" y="651"/>
                </a:lnTo>
                <a:lnTo>
                  <a:pt x="846" y="632"/>
                </a:lnTo>
                <a:lnTo>
                  <a:pt x="836" y="613"/>
                </a:lnTo>
                <a:lnTo>
                  <a:pt x="823" y="594"/>
                </a:lnTo>
                <a:lnTo>
                  <a:pt x="806" y="575"/>
                </a:lnTo>
                <a:lnTo>
                  <a:pt x="806" y="575"/>
                </a:lnTo>
                <a:lnTo>
                  <a:pt x="798" y="566"/>
                </a:lnTo>
                <a:lnTo>
                  <a:pt x="789" y="556"/>
                </a:lnTo>
                <a:lnTo>
                  <a:pt x="770" y="541"/>
                </a:lnTo>
                <a:lnTo>
                  <a:pt x="752" y="529"/>
                </a:lnTo>
                <a:lnTo>
                  <a:pt x="734" y="519"/>
                </a:lnTo>
                <a:lnTo>
                  <a:pt x="720" y="512"/>
                </a:lnTo>
                <a:lnTo>
                  <a:pt x="708" y="507"/>
                </a:lnTo>
                <a:lnTo>
                  <a:pt x="698" y="503"/>
                </a:lnTo>
                <a:lnTo>
                  <a:pt x="708" y="445"/>
                </a:lnTo>
                <a:lnTo>
                  <a:pt x="719" y="410"/>
                </a:lnTo>
                <a:lnTo>
                  <a:pt x="786" y="419"/>
                </a:lnTo>
                <a:lnTo>
                  <a:pt x="786" y="419"/>
                </a:lnTo>
                <a:lnTo>
                  <a:pt x="789" y="419"/>
                </a:lnTo>
                <a:lnTo>
                  <a:pt x="792" y="418"/>
                </a:lnTo>
                <a:lnTo>
                  <a:pt x="796" y="415"/>
                </a:lnTo>
                <a:lnTo>
                  <a:pt x="796" y="415"/>
                </a:lnTo>
                <a:lnTo>
                  <a:pt x="798" y="412"/>
                </a:lnTo>
                <a:lnTo>
                  <a:pt x="798" y="410"/>
                </a:lnTo>
                <a:lnTo>
                  <a:pt x="797" y="408"/>
                </a:lnTo>
                <a:lnTo>
                  <a:pt x="796" y="405"/>
                </a:lnTo>
                <a:lnTo>
                  <a:pt x="792" y="401"/>
                </a:lnTo>
                <a:lnTo>
                  <a:pt x="791" y="399"/>
                </a:lnTo>
                <a:lnTo>
                  <a:pt x="791" y="399"/>
                </a:lnTo>
                <a:lnTo>
                  <a:pt x="792" y="399"/>
                </a:lnTo>
                <a:lnTo>
                  <a:pt x="802" y="399"/>
                </a:lnTo>
                <a:lnTo>
                  <a:pt x="802" y="399"/>
                </a:lnTo>
                <a:lnTo>
                  <a:pt x="804" y="398"/>
                </a:lnTo>
                <a:lnTo>
                  <a:pt x="808" y="397"/>
                </a:lnTo>
                <a:lnTo>
                  <a:pt x="811" y="392"/>
                </a:lnTo>
                <a:lnTo>
                  <a:pt x="812" y="386"/>
                </a:lnTo>
                <a:lnTo>
                  <a:pt x="812" y="385"/>
                </a:lnTo>
                <a:lnTo>
                  <a:pt x="811" y="384"/>
                </a:lnTo>
                <a:lnTo>
                  <a:pt x="811" y="384"/>
                </a:lnTo>
                <a:lnTo>
                  <a:pt x="793" y="378"/>
                </a:lnTo>
                <a:lnTo>
                  <a:pt x="757" y="368"/>
                </a:lnTo>
                <a:lnTo>
                  <a:pt x="702" y="352"/>
                </a:lnTo>
                <a:lnTo>
                  <a:pt x="702" y="352"/>
                </a:lnTo>
                <a:lnTo>
                  <a:pt x="700" y="336"/>
                </a:lnTo>
                <a:lnTo>
                  <a:pt x="698" y="320"/>
                </a:lnTo>
                <a:lnTo>
                  <a:pt x="698" y="306"/>
                </a:lnTo>
                <a:lnTo>
                  <a:pt x="698" y="306"/>
                </a:lnTo>
                <a:lnTo>
                  <a:pt x="698" y="299"/>
                </a:lnTo>
                <a:lnTo>
                  <a:pt x="697" y="291"/>
                </a:lnTo>
                <a:lnTo>
                  <a:pt x="693" y="271"/>
                </a:lnTo>
                <a:lnTo>
                  <a:pt x="690" y="253"/>
                </a:lnTo>
                <a:lnTo>
                  <a:pt x="687" y="244"/>
                </a:lnTo>
                <a:lnTo>
                  <a:pt x="687" y="244"/>
                </a:lnTo>
                <a:lnTo>
                  <a:pt x="686" y="240"/>
                </a:lnTo>
                <a:lnTo>
                  <a:pt x="682" y="232"/>
                </a:lnTo>
                <a:lnTo>
                  <a:pt x="671" y="208"/>
                </a:lnTo>
                <a:lnTo>
                  <a:pt x="656" y="183"/>
                </a:lnTo>
                <a:lnTo>
                  <a:pt x="646" y="166"/>
                </a:lnTo>
                <a:lnTo>
                  <a:pt x="646" y="166"/>
                </a:lnTo>
                <a:lnTo>
                  <a:pt x="638" y="156"/>
                </a:lnTo>
                <a:lnTo>
                  <a:pt x="628" y="146"/>
                </a:lnTo>
                <a:lnTo>
                  <a:pt x="620" y="139"/>
                </a:lnTo>
                <a:lnTo>
                  <a:pt x="615" y="135"/>
                </a:lnTo>
                <a:lnTo>
                  <a:pt x="615" y="135"/>
                </a:lnTo>
                <a:lnTo>
                  <a:pt x="614" y="135"/>
                </a:lnTo>
                <a:lnTo>
                  <a:pt x="614" y="133"/>
                </a:lnTo>
                <a:lnTo>
                  <a:pt x="614" y="127"/>
                </a:lnTo>
                <a:lnTo>
                  <a:pt x="615" y="120"/>
                </a:lnTo>
                <a:lnTo>
                  <a:pt x="584" y="120"/>
                </a:lnTo>
                <a:lnTo>
                  <a:pt x="584" y="120"/>
                </a:lnTo>
                <a:lnTo>
                  <a:pt x="582" y="107"/>
                </a:lnTo>
                <a:lnTo>
                  <a:pt x="581" y="96"/>
                </a:lnTo>
                <a:lnTo>
                  <a:pt x="579" y="89"/>
                </a:lnTo>
                <a:lnTo>
                  <a:pt x="579" y="89"/>
                </a:lnTo>
                <a:lnTo>
                  <a:pt x="563" y="46"/>
                </a:lnTo>
                <a:lnTo>
                  <a:pt x="563" y="46"/>
                </a:lnTo>
                <a:lnTo>
                  <a:pt x="559" y="37"/>
                </a:lnTo>
                <a:lnTo>
                  <a:pt x="551" y="28"/>
                </a:lnTo>
                <a:lnTo>
                  <a:pt x="543" y="19"/>
                </a:lnTo>
                <a:lnTo>
                  <a:pt x="537" y="16"/>
                </a:lnTo>
                <a:lnTo>
                  <a:pt x="537" y="16"/>
                </a:lnTo>
                <a:lnTo>
                  <a:pt x="531" y="13"/>
                </a:lnTo>
                <a:lnTo>
                  <a:pt x="522" y="8"/>
                </a:lnTo>
                <a:lnTo>
                  <a:pt x="515" y="5"/>
                </a:lnTo>
                <a:lnTo>
                  <a:pt x="508" y="3"/>
                </a:lnTo>
                <a:lnTo>
                  <a:pt x="500" y="2"/>
                </a:lnTo>
                <a:lnTo>
                  <a:pt x="491" y="0"/>
                </a:lnTo>
                <a:lnTo>
                  <a:pt x="491" y="0"/>
                </a:lnTo>
                <a:lnTo>
                  <a:pt x="482" y="2"/>
                </a:lnTo>
                <a:lnTo>
                  <a:pt x="471" y="4"/>
                </a:lnTo>
                <a:lnTo>
                  <a:pt x="459" y="9"/>
                </a:lnTo>
                <a:lnTo>
                  <a:pt x="450" y="13"/>
                </a:lnTo>
                <a:lnTo>
                  <a:pt x="432" y="22"/>
                </a:lnTo>
                <a:lnTo>
                  <a:pt x="424" y="26"/>
                </a:lnTo>
                <a:lnTo>
                  <a:pt x="424" y="26"/>
                </a:lnTo>
                <a:lnTo>
                  <a:pt x="422" y="32"/>
                </a:lnTo>
                <a:lnTo>
                  <a:pt x="417" y="44"/>
                </a:lnTo>
                <a:lnTo>
                  <a:pt x="412" y="56"/>
                </a:lnTo>
                <a:lnTo>
                  <a:pt x="410" y="61"/>
                </a:lnTo>
                <a:lnTo>
                  <a:pt x="409" y="63"/>
                </a:lnTo>
                <a:lnTo>
                  <a:pt x="409" y="63"/>
                </a:lnTo>
                <a:lnTo>
                  <a:pt x="407" y="64"/>
                </a:lnTo>
                <a:lnTo>
                  <a:pt x="406" y="67"/>
                </a:lnTo>
                <a:lnTo>
                  <a:pt x="406" y="75"/>
                </a:lnTo>
                <a:lnTo>
                  <a:pt x="407" y="84"/>
                </a:lnTo>
                <a:lnTo>
                  <a:pt x="409" y="94"/>
                </a:lnTo>
                <a:lnTo>
                  <a:pt x="413" y="115"/>
                </a:lnTo>
                <a:lnTo>
                  <a:pt x="413" y="115"/>
                </a:lnTo>
                <a:lnTo>
                  <a:pt x="413" y="117"/>
                </a:lnTo>
                <a:lnTo>
                  <a:pt x="412" y="121"/>
                </a:lnTo>
                <a:lnTo>
                  <a:pt x="409" y="131"/>
                </a:lnTo>
                <a:lnTo>
                  <a:pt x="405" y="142"/>
                </a:lnTo>
                <a:lnTo>
                  <a:pt x="404" y="147"/>
                </a:lnTo>
                <a:lnTo>
                  <a:pt x="404" y="150"/>
                </a:lnTo>
                <a:lnTo>
                  <a:pt x="404" y="150"/>
                </a:lnTo>
                <a:lnTo>
                  <a:pt x="404" y="153"/>
                </a:lnTo>
                <a:lnTo>
                  <a:pt x="406" y="155"/>
                </a:lnTo>
                <a:lnTo>
                  <a:pt x="410" y="156"/>
                </a:lnTo>
                <a:lnTo>
                  <a:pt x="419" y="156"/>
                </a:lnTo>
                <a:lnTo>
                  <a:pt x="419" y="156"/>
                </a:lnTo>
                <a:lnTo>
                  <a:pt x="420" y="157"/>
                </a:lnTo>
                <a:lnTo>
                  <a:pt x="422" y="160"/>
                </a:lnTo>
                <a:lnTo>
                  <a:pt x="424" y="170"/>
                </a:lnTo>
                <a:lnTo>
                  <a:pt x="424" y="182"/>
                </a:lnTo>
                <a:lnTo>
                  <a:pt x="424" y="192"/>
                </a:lnTo>
                <a:lnTo>
                  <a:pt x="424" y="192"/>
                </a:lnTo>
                <a:lnTo>
                  <a:pt x="424" y="195"/>
                </a:lnTo>
                <a:lnTo>
                  <a:pt x="426" y="198"/>
                </a:lnTo>
                <a:lnTo>
                  <a:pt x="430" y="200"/>
                </a:lnTo>
                <a:lnTo>
                  <a:pt x="433" y="201"/>
                </a:lnTo>
                <a:lnTo>
                  <a:pt x="442" y="202"/>
                </a:lnTo>
                <a:lnTo>
                  <a:pt x="445" y="202"/>
                </a:lnTo>
                <a:lnTo>
                  <a:pt x="445" y="202"/>
                </a:lnTo>
                <a:close/>
                <a:moveTo>
                  <a:pt x="719" y="621"/>
                </a:moveTo>
                <a:lnTo>
                  <a:pt x="719" y="621"/>
                </a:lnTo>
                <a:lnTo>
                  <a:pt x="724" y="625"/>
                </a:lnTo>
                <a:lnTo>
                  <a:pt x="737" y="631"/>
                </a:lnTo>
                <a:lnTo>
                  <a:pt x="752" y="641"/>
                </a:lnTo>
                <a:lnTo>
                  <a:pt x="759" y="647"/>
                </a:lnTo>
                <a:lnTo>
                  <a:pt x="765" y="653"/>
                </a:lnTo>
                <a:lnTo>
                  <a:pt x="765" y="653"/>
                </a:lnTo>
                <a:lnTo>
                  <a:pt x="776" y="667"/>
                </a:lnTo>
                <a:lnTo>
                  <a:pt x="780" y="674"/>
                </a:lnTo>
                <a:lnTo>
                  <a:pt x="785" y="684"/>
                </a:lnTo>
                <a:lnTo>
                  <a:pt x="790" y="692"/>
                </a:lnTo>
                <a:lnTo>
                  <a:pt x="792" y="703"/>
                </a:lnTo>
                <a:lnTo>
                  <a:pt x="795" y="713"/>
                </a:lnTo>
                <a:lnTo>
                  <a:pt x="796" y="725"/>
                </a:lnTo>
                <a:lnTo>
                  <a:pt x="796" y="725"/>
                </a:lnTo>
                <a:lnTo>
                  <a:pt x="796" y="739"/>
                </a:lnTo>
                <a:lnTo>
                  <a:pt x="796" y="757"/>
                </a:lnTo>
                <a:lnTo>
                  <a:pt x="795" y="776"/>
                </a:lnTo>
                <a:lnTo>
                  <a:pt x="791" y="796"/>
                </a:lnTo>
                <a:lnTo>
                  <a:pt x="787" y="816"/>
                </a:lnTo>
                <a:lnTo>
                  <a:pt x="782" y="835"/>
                </a:lnTo>
                <a:lnTo>
                  <a:pt x="774" y="851"/>
                </a:lnTo>
                <a:lnTo>
                  <a:pt x="770" y="859"/>
                </a:lnTo>
                <a:lnTo>
                  <a:pt x="765" y="866"/>
                </a:lnTo>
                <a:lnTo>
                  <a:pt x="765" y="866"/>
                </a:lnTo>
                <a:lnTo>
                  <a:pt x="759" y="870"/>
                </a:lnTo>
                <a:lnTo>
                  <a:pt x="752" y="876"/>
                </a:lnTo>
                <a:lnTo>
                  <a:pt x="744" y="882"/>
                </a:lnTo>
                <a:lnTo>
                  <a:pt x="736" y="887"/>
                </a:lnTo>
                <a:lnTo>
                  <a:pt x="714" y="895"/>
                </a:lnTo>
                <a:lnTo>
                  <a:pt x="692" y="902"/>
                </a:lnTo>
                <a:lnTo>
                  <a:pt x="667" y="908"/>
                </a:lnTo>
                <a:lnTo>
                  <a:pt x="642" y="912"/>
                </a:lnTo>
                <a:lnTo>
                  <a:pt x="618" y="913"/>
                </a:lnTo>
                <a:lnTo>
                  <a:pt x="595" y="912"/>
                </a:lnTo>
                <a:lnTo>
                  <a:pt x="595" y="912"/>
                </a:lnTo>
                <a:lnTo>
                  <a:pt x="573" y="908"/>
                </a:lnTo>
                <a:lnTo>
                  <a:pt x="551" y="902"/>
                </a:lnTo>
                <a:lnTo>
                  <a:pt x="533" y="895"/>
                </a:lnTo>
                <a:lnTo>
                  <a:pt x="514" y="886"/>
                </a:lnTo>
                <a:lnTo>
                  <a:pt x="497" y="875"/>
                </a:lnTo>
                <a:lnTo>
                  <a:pt x="484" y="862"/>
                </a:lnTo>
                <a:lnTo>
                  <a:pt x="478" y="856"/>
                </a:lnTo>
                <a:lnTo>
                  <a:pt x="474" y="849"/>
                </a:lnTo>
                <a:lnTo>
                  <a:pt x="469" y="842"/>
                </a:lnTo>
                <a:lnTo>
                  <a:pt x="465" y="834"/>
                </a:lnTo>
                <a:lnTo>
                  <a:pt x="465" y="834"/>
                </a:lnTo>
                <a:lnTo>
                  <a:pt x="461" y="817"/>
                </a:lnTo>
                <a:lnTo>
                  <a:pt x="457" y="798"/>
                </a:lnTo>
                <a:lnTo>
                  <a:pt x="456" y="778"/>
                </a:lnTo>
                <a:lnTo>
                  <a:pt x="455" y="759"/>
                </a:lnTo>
                <a:lnTo>
                  <a:pt x="455" y="728"/>
                </a:lnTo>
                <a:lnTo>
                  <a:pt x="455" y="715"/>
                </a:lnTo>
                <a:lnTo>
                  <a:pt x="569" y="720"/>
                </a:lnTo>
                <a:lnTo>
                  <a:pt x="595" y="731"/>
                </a:lnTo>
                <a:lnTo>
                  <a:pt x="595" y="731"/>
                </a:lnTo>
                <a:lnTo>
                  <a:pt x="615" y="730"/>
                </a:lnTo>
                <a:lnTo>
                  <a:pt x="631" y="730"/>
                </a:lnTo>
                <a:lnTo>
                  <a:pt x="641" y="731"/>
                </a:lnTo>
                <a:lnTo>
                  <a:pt x="641" y="731"/>
                </a:lnTo>
                <a:lnTo>
                  <a:pt x="648" y="730"/>
                </a:lnTo>
                <a:lnTo>
                  <a:pt x="660" y="728"/>
                </a:lnTo>
                <a:lnTo>
                  <a:pt x="673" y="724"/>
                </a:lnTo>
                <a:lnTo>
                  <a:pt x="682" y="720"/>
                </a:lnTo>
                <a:lnTo>
                  <a:pt x="682" y="720"/>
                </a:lnTo>
                <a:lnTo>
                  <a:pt x="685" y="718"/>
                </a:lnTo>
                <a:lnTo>
                  <a:pt x="687" y="715"/>
                </a:lnTo>
                <a:lnTo>
                  <a:pt x="692" y="703"/>
                </a:lnTo>
                <a:lnTo>
                  <a:pt x="699" y="686"/>
                </a:lnTo>
                <a:lnTo>
                  <a:pt x="705" y="669"/>
                </a:lnTo>
                <a:lnTo>
                  <a:pt x="714" y="637"/>
                </a:lnTo>
                <a:lnTo>
                  <a:pt x="719" y="621"/>
                </a:lnTo>
                <a:lnTo>
                  <a:pt x="719" y="621"/>
                </a:lnTo>
                <a:close/>
                <a:moveTo>
                  <a:pt x="517" y="918"/>
                </a:moveTo>
                <a:lnTo>
                  <a:pt x="517" y="918"/>
                </a:lnTo>
                <a:lnTo>
                  <a:pt x="522" y="922"/>
                </a:lnTo>
                <a:lnTo>
                  <a:pt x="536" y="933"/>
                </a:lnTo>
                <a:lnTo>
                  <a:pt x="546" y="939"/>
                </a:lnTo>
                <a:lnTo>
                  <a:pt x="555" y="945"/>
                </a:lnTo>
                <a:lnTo>
                  <a:pt x="564" y="949"/>
                </a:lnTo>
                <a:lnTo>
                  <a:pt x="574" y="953"/>
                </a:lnTo>
                <a:lnTo>
                  <a:pt x="574" y="953"/>
                </a:lnTo>
                <a:lnTo>
                  <a:pt x="593" y="958"/>
                </a:lnTo>
                <a:lnTo>
                  <a:pt x="610" y="961"/>
                </a:lnTo>
                <a:lnTo>
                  <a:pt x="629" y="964"/>
                </a:lnTo>
                <a:lnTo>
                  <a:pt x="646" y="964"/>
                </a:lnTo>
                <a:lnTo>
                  <a:pt x="646" y="964"/>
                </a:lnTo>
                <a:lnTo>
                  <a:pt x="666" y="961"/>
                </a:lnTo>
                <a:lnTo>
                  <a:pt x="688" y="958"/>
                </a:lnTo>
                <a:lnTo>
                  <a:pt x="713" y="953"/>
                </a:lnTo>
                <a:lnTo>
                  <a:pt x="713" y="953"/>
                </a:lnTo>
                <a:lnTo>
                  <a:pt x="699" y="960"/>
                </a:lnTo>
                <a:lnTo>
                  <a:pt x="684" y="968"/>
                </a:lnTo>
                <a:lnTo>
                  <a:pt x="664" y="975"/>
                </a:lnTo>
                <a:lnTo>
                  <a:pt x="641" y="984"/>
                </a:lnTo>
                <a:lnTo>
                  <a:pt x="618" y="991"/>
                </a:lnTo>
                <a:lnTo>
                  <a:pt x="607" y="993"/>
                </a:lnTo>
                <a:lnTo>
                  <a:pt x="595" y="994"/>
                </a:lnTo>
                <a:lnTo>
                  <a:pt x="584" y="995"/>
                </a:lnTo>
                <a:lnTo>
                  <a:pt x="574" y="994"/>
                </a:lnTo>
                <a:lnTo>
                  <a:pt x="574" y="994"/>
                </a:lnTo>
                <a:lnTo>
                  <a:pt x="555" y="992"/>
                </a:lnTo>
                <a:lnTo>
                  <a:pt x="537" y="988"/>
                </a:lnTo>
                <a:lnTo>
                  <a:pt x="523" y="984"/>
                </a:lnTo>
                <a:lnTo>
                  <a:pt x="510" y="980"/>
                </a:lnTo>
                <a:lnTo>
                  <a:pt x="492" y="972"/>
                </a:lnTo>
                <a:lnTo>
                  <a:pt x="487" y="968"/>
                </a:lnTo>
                <a:lnTo>
                  <a:pt x="517" y="918"/>
                </a:lnTo>
                <a:close/>
                <a:moveTo>
                  <a:pt x="341" y="818"/>
                </a:moveTo>
                <a:lnTo>
                  <a:pt x="352" y="849"/>
                </a:lnTo>
                <a:lnTo>
                  <a:pt x="300" y="844"/>
                </a:lnTo>
                <a:lnTo>
                  <a:pt x="300" y="829"/>
                </a:lnTo>
                <a:lnTo>
                  <a:pt x="285" y="814"/>
                </a:lnTo>
                <a:lnTo>
                  <a:pt x="341" y="818"/>
                </a:lnTo>
                <a:close/>
                <a:moveTo>
                  <a:pt x="243" y="803"/>
                </a:moveTo>
                <a:lnTo>
                  <a:pt x="243" y="803"/>
                </a:lnTo>
                <a:lnTo>
                  <a:pt x="255" y="803"/>
                </a:lnTo>
                <a:lnTo>
                  <a:pt x="264" y="803"/>
                </a:lnTo>
                <a:lnTo>
                  <a:pt x="269" y="803"/>
                </a:lnTo>
                <a:lnTo>
                  <a:pt x="269" y="803"/>
                </a:lnTo>
                <a:lnTo>
                  <a:pt x="269" y="804"/>
                </a:lnTo>
                <a:lnTo>
                  <a:pt x="269" y="805"/>
                </a:lnTo>
                <a:lnTo>
                  <a:pt x="268" y="809"/>
                </a:lnTo>
                <a:lnTo>
                  <a:pt x="264" y="814"/>
                </a:lnTo>
                <a:lnTo>
                  <a:pt x="259" y="829"/>
                </a:lnTo>
                <a:lnTo>
                  <a:pt x="243" y="829"/>
                </a:lnTo>
                <a:lnTo>
                  <a:pt x="243" y="803"/>
                </a:lnTo>
                <a:close/>
                <a:moveTo>
                  <a:pt x="346" y="710"/>
                </a:moveTo>
                <a:lnTo>
                  <a:pt x="346" y="710"/>
                </a:lnTo>
                <a:lnTo>
                  <a:pt x="345" y="722"/>
                </a:lnTo>
                <a:lnTo>
                  <a:pt x="341" y="746"/>
                </a:lnTo>
                <a:lnTo>
                  <a:pt x="341" y="746"/>
                </a:lnTo>
                <a:lnTo>
                  <a:pt x="339" y="762"/>
                </a:lnTo>
                <a:lnTo>
                  <a:pt x="339" y="778"/>
                </a:lnTo>
                <a:lnTo>
                  <a:pt x="340" y="791"/>
                </a:lnTo>
                <a:lnTo>
                  <a:pt x="340" y="796"/>
                </a:lnTo>
                <a:lnTo>
                  <a:pt x="341" y="798"/>
                </a:lnTo>
                <a:lnTo>
                  <a:pt x="341" y="798"/>
                </a:lnTo>
                <a:lnTo>
                  <a:pt x="340" y="798"/>
                </a:lnTo>
                <a:lnTo>
                  <a:pt x="333" y="797"/>
                </a:lnTo>
                <a:lnTo>
                  <a:pt x="314" y="794"/>
                </a:lnTo>
                <a:lnTo>
                  <a:pt x="285" y="788"/>
                </a:lnTo>
                <a:lnTo>
                  <a:pt x="285" y="766"/>
                </a:lnTo>
                <a:lnTo>
                  <a:pt x="305" y="766"/>
                </a:lnTo>
                <a:lnTo>
                  <a:pt x="305" y="766"/>
                </a:lnTo>
                <a:lnTo>
                  <a:pt x="308" y="766"/>
                </a:lnTo>
                <a:lnTo>
                  <a:pt x="312" y="764"/>
                </a:lnTo>
                <a:lnTo>
                  <a:pt x="317" y="759"/>
                </a:lnTo>
                <a:lnTo>
                  <a:pt x="320" y="754"/>
                </a:lnTo>
                <a:lnTo>
                  <a:pt x="320" y="751"/>
                </a:lnTo>
                <a:lnTo>
                  <a:pt x="320" y="751"/>
                </a:lnTo>
                <a:lnTo>
                  <a:pt x="318" y="732"/>
                </a:lnTo>
                <a:lnTo>
                  <a:pt x="315" y="710"/>
                </a:lnTo>
                <a:lnTo>
                  <a:pt x="315" y="710"/>
                </a:lnTo>
                <a:lnTo>
                  <a:pt x="317" y="709"/>
                </a:lnTo>
                <a:lnTo>
                  <a:pt x="320" y="707"/>
                </a:lnTo>
                <a:lnTo>
                  <a:pt x="331" y="707"/>
                </a:lnTo>
                <a:lnTo>
                  <a:pt x="346" y="710"/>
                </a:lnTo>
                <a:lnTo>
                  <a:pt x="346" y="710"/>
                </a:lnTo>
                <a:close/>
                <a:moveTo>
                  <a:pt x="372" y="658"/>
                </a:moveTo>
                <a:lnTo>
                  <a:pt x="372" y="658"/>
                </a:lnTo>
                <a:lnTo>
                  <a:pt x="365" y="669"/>
                </a:lnTo>
                <a:lnTo>
                  <a:pt x="359" y="677"/>
                </a:lnTo>
                <a:lnTo>
                  <a:pt x="358" y="682"/>
                </a:lnTo>
                <a:lnTo>
                  <a:pt x="357" y="684"/>
                </a:lnTo>
                <a:lnTo>
                  <a:pt x="357" y="694"/>
                </a:lnTo>
                <a:lnTo>
                  <a:pt x="311" y="694"/>
                </a:lnTo>
                <a:lnTo>
                  <a:pt x="311" y="673"/>
                </a:lnTo>
                <a:lnTo>
                  <a:pt x="311" y="673"/>
                </a:lnTo>
                <a:lnTo>
                  <a:pt x="319" y="672"/>
                </a:lnTo>
                <a:lnTo>
                  <a:pt x="326" y="671"/>
                </a:lnTo>
                <a:lnTo>
                  <a:pt x="331" y="669"/>
                </a:lnTo>
                <a:lnTo>
                  <a:pt x="331" y="669"/>
                </a:lnTo>
                <a:lnTo>
                  <a:pt x="332" y="666"/>
                </a:lnTo>
                <a:lnTo>
                  <a:pt x="332" y="663"/>
                </a:lnTo>
                <a:lnTo>
                  <a:pt x="332" y="656"/>
                </a:lnTo>
                <a:lnTo>
                  <a:pt x="333" y="652"/>
                </a:lnTo>
                <a:lnTo>
                  <a:pt x="335" y="650"/>
                </a:lnTo>
                <a:lnTo>
                  <a:pt x="340" y="647"/>
                </a:lnTo>
                <a:lnTo>
                  <a:pt x="346" y="647"/>
                </a:lnTo>
                <a:lnTo>
                  <a:pt x="346" y="647"/>
                </a:lnTo>
                <a:lnTo>
                  <a:pt x="354" y="648"/>
                </a:lnTo>
                <a:lnTo>
                  <a:pt x="360" y="648"/>
                </a:lnTo>
                <a:lnTo>
                  <a:pt x="370" y="646"/>
                </a:lnTo>
                <a:lnTo>
                  <a:pt x="376" y="644"/>
                </a:lnTo>
                <a:lnTo>
                  <a:pt x="378" y="643"/>
                </a:lnTo>
                <a:lnTo>
                  <a:pt x="372" y="6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EE89AFAB-7749-45A5-9D5F-EE3A29A166BB}"/>
              </a:ext>
            </a:extLst>
          </p:cNvPr>
          <p:cNvSpPr>
            <a:spLocks/>
          </p:cNvSpPr>
          <p:nvPr/>
        </p:nvSpPr>
        <p:spPr bwMode="auto">
          <a:xfrm>
            <a:off x="2719041" y="770485"/>
            <a:ext cx="849660" cy="1685706"/>
          </a:xfrm>
          <a:custGeom>
            <a:avLst/>
            <a:gdLst>
              <a:gd name="T0" fmla="*/ 351 w 874"/>
              <a:gd name="T1" fmla="*/ 4 h 1734"/>
              <a:gd name="T2" fmla="*/ 312 w 874"/>
              <a:gd name="T3" fmla="*/ 37 h 1734"/>
              <a:gd name="T4" fmla="*/ 284 w 874"/>
              <a:gd name="T5" fmla="*/ 134 h 1734"/>
              <a:gd name="T6" fmla="*/ 283 w 874"/>
              <a:gd name="T7" fmla="*/ 205 h 1734"/>
              <a:gd name="T8" fmla="*/ 276 w 874"/>
              <a:gd name="T9" fmla="*/ 283 h 1734"/>
              <a:gd name="T10" fmla="*/ 115 w 874"/>
              <a:gd name="T11" fmla="*/ 361 h 1734"/>
              <a:gd name="T12" fmla="*/ 58 w 874"/>
              <a:gd name="T13" fmla="*/ 355 h 1734"/>
              <a:gd name="T14" fmla="*/ 6 w 874"/>
              <a:gd name="T15" fmla="*/ 385 h 1734"/>
              <a:gd name="T16" fmla="*/ 12 w 874"/>
              <a:gd name="T17" fmla="*/ 441 h 1734"/>
              <a:gd name="T18" fmla="*/ 26 w 874"/>
              <a:gd name="T19" fmla="*/ 523 h 1734"/>
              <a:gd name="T20" fmla="*/ 0 w 874"/>
              <a:gd name="T21" fmla="*/ 639 h 1734"/>
              <a:gd name="T22" fmla="*/ 30 w 874"/>
              <a:gd name="T23" fmla="*/ 702 h 1734"/>
              <a:gd name="T24" fmla="*/ 56 w 874"/>
              <a:gd name="T25" fmla="*/ 835 h 1734"/>
              <a:gd name="T26" fmla="*/ 105 w 874"/>
              <a:gd name="T27" fmla="*/ 856 h 1734"/>
              <a:gd name="T28" fmla="*/ 128 w 874"/>
              <a:gd name="T29" fmla="*/ 1189 h 1734"/>
              <a:gd name="T30" fmla="*/ 61 w 874"/>
              <a:gd name="T31" fmla="*/ 1213 h 1734"/>
              <a:gd name="T32" fmla="*/ 42 w 874"/>
              <a:gd name="T33" fmla="*/ 1247 h 1734"/>
              <a:gd name="T34" fmla="*/ 35 w 874"/>
              <a:gd name="T35" fmla="*/ 1343 h 1734"/>
              <a:gd name="T36" fmla="*/ 22 w 874"/>
              <a:gd name="T37" fmla="*/ 1368 h 1734"/>
              <a:gd name="T38" fmla="*/ 41 w 874"/>
              <a:gd name="T39" fmla="*/ 1723 h 1734"/>
              <a:gd name="T40" fmla="*/ 95 w 874"/>
              <a:gd name="T41" fmla="*/ 1734 h 1734"/>
              <a:gd name="T42" fmla="*/ 125 w 874"/>
              <a:gd name="T43" fmla="*/ 1692 h 1734"/>
              <a:gd name="T44" fmla="*/ 230 w 874"/>
              <a:gd name="T45" fmla="*/ 1603 h 1734"/>
              <a:gd name="T46" fmla="*/ 468 w 874"/>
              <a:gd name="T47" fmla="*/ 1611 h 1734"/>
              <a:gd name="T48" fmla="*/ 526 w 874"/>
              <a:gd name="T49" fmla="*/ 1655 h 1734"/>
              <a:gd name="T50" fmla="*/ 586 w 874"/>
              <a:gd name="T51" fmla="*/ 1646 h 1734"/>
              <a:gd name="T52" fmla="*/ 605 w 874"/>
              <a:gd name="T53" fmla="*/ 1651 h 1734"/>
              <a:gd name="T54" fmla="*/ 659 w 874"/>
              <a:gd name="T55" fmla="*/ 1651 h 1734"/>
              <a:gd name="T56" fmla="*/ 707 w 874"/>
              <a:gd name="T57" fmla="*/ 1613 h 1734"/>
              <a:gd name="T58" fmla="*/ 746 w 874"/>
              <a:gd name="T59" fmla="*/ 1645 h 1734"/>
              <a:gd name="T60" fmla="*/ 779 w 874"/>
              <a:gd name="T61" fmla="*/ 1721 h 1734"/>
              <a:gd name="T62" fmla="*/ 857 w 874"/>
              <a:gd name="T63" fmla="*/ 1718 h 1734"/>
              <a:gd name="T64" fmla="*/ 873 w 874"/>
              <a:gd name="T65" fmla="*/ 1640 h 1734"/>
              <a:gd name="T66" fmla="*/ 864 w 874"/>
              <a:gd name="T67" fmla="*/ 1409 h 1734"/>
              <a:gd name="T68" fmla="*/ 815 w 874"/>
              <a:gd name="T69" fmla="*/ 1383 h 1734"/>
              <a:gd name="T70" fmla="*/ 821 w 874"/>
              <a:gd name="T71" fmla="*/ 1353 h 1734"/>
              <a:gd name="T72" fmla="*/ 801 w 874"/>
              <a:gd name="T73" fmla="*/ 1299 h 1734"/>
              <a:gd name="T74" fmla="*/ 789 w 874"/>
              <a:gd name="T75" fmla="*/ 1216 h 1734"/>
              <a:gd name="T76" fmla="*/ 762 w 874"/>
              <a:gd name="T77" fmla="*/ 1173 h 1734"/>
              <a:gd name="T78" fmla="*/ 683 w 874"/>
              <a:gd name="T79" fmla="*/ 1144 h 1734"/>
              <a:gd name="T80" fmla="*/ 698 w 874"/>
              <a:gd name="T81" fmla="*/ 1109 h 1734"/>
              <a:gd name="T82" fmla="*/ 713 w 874"/>
              <a:gd name="T83" fmla="*/ 1088 h 1734"/>
              <a:gd name="T84" fmla="*/ 692 w 874"/>
              <a:gd name="T85" fmla="*/ 911 h 1734"/>
              <a:gd name="T86" fmla="*/ 703 w 874"/>
              <a:gd name="T87" fmla="*/ 852 h 1734"/>
              <a:gd name="T88" fmla="*/ 767 w 874"/>
              <a:gd name="T89" fmla="*/ 836 h 1734"/>
              <a:gd name="T90" fmla="*/ 792 w 874"/>
              <a:gd name="T91" fmla="*/ 781 h 1734"/>
              <a:gd name="T92" fmla="*/ 759 w 874"/>
              <a:gd name="T93" fmla="*/ 692 h 1734"/>
              <a:gd name="T94" fmla="*/ 731 w 874"/>
              <a:gd name="T95" fmla="*/ 614 h 1734"/>
              <a:gd name="T96" fmla="*/ 728 w 874"/>
              <a:gd name="T97" fmla="*/ 511 h 1734"/>
              <a:gd name="T98" fmla="*/ 674 w 874"/>
              <a:gd name="T99" fmla="*/ 419 h 1734"/>
              <a:gd name="T100" fmla="*/ 713 w 874"/>
              <a:gd name="T101" fmla="*/ 402 h 1734"/>
              <a:gd name="T102" fmla="*/ 726 w 874"/>
              <a:gd name="T103" fmla="*/ 353 h 1734"/>
              <a:gd name="T104" fmla="*/ 687 w 874"/>
              <a:gd name="T105" fmla="*/ 303 h 1734"/>
              <a:gd name="T106" fmla="*/ 621 w 874"/>
              <a:gd name="T107" fmla="*/ 312 h 1734"/>
              <a:gd name="T108" fmla="*/ 575 w 874"/>
              <a:gd name="T109" fmla="*/ 349 h 1734"/>
              <a:gd name="T110" fmla="*/ 520 w 874"/>
              <a:gd name="T111" fmla="*/ 288 h 1734"/>
              <a:gd name="T112" fmla="*/ 514 w 874"/>
              <a:gd name="T113" fmla="*/ 183 h 1734"/>
              <a:gd name="T114" fmla="*/ 545 w 874"/>
              <a:gd name="T115" fmla="*/ 146 h 1734"/>
              <a:gd name="T116" fmla="*/ 519 w 874"/>
              <a:gd name="T117" fmla="*/ 109 h 1734"/>
              <a:gd name="T118" fmla="*/ 526 w 874"/>
              <a:gd name="T119" fmla="*/ 33 h 1734"/>
              <a:gd name="T120" fmla="*/ 479 w 874"/>
              <a:gd name="T121" fmla="*/ 5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4" h="1734">
                <a:moveTo>
                  <a:pt x="421" y="1"/>
                </a:moveTo>
                <a:lnTo>
                  <a:pt x="421" y="1"/>
                </a:lnTo>
                <a:lnTo>
                  <a:pt x="411" y="1"/>
                </a:lnTo>
                <a:lnTo>
                  <a:pt x="390" y="0"/>
                </a:lnTo>
                <a:lnTo>
                  <a:pt x="376" y="0"/>
                </a:lnTo>
                <a:lnTo>
                  <a:pt x="364" y="1"/>
                </a:lnTo>
                <a:lnTo>
                  <a:pt x="351" y="4"/>
                </a:lnTo>
                <a:lnTo>
                  <a:pt x="341" y="9"/>
                </a:lnTo>
                <a:lnTo>
                  <a:pt x="341" y="9"/>
                </a:lnTo>
                <a:lnTo>
                  <a:pt x="328" y="17"/>
                </a:lnTo>
                <a:lnTo>
                  <a:pt x="319" y="26"/>
                </a:lnTo>
                <a:lnTo>
                  <a:pt x="314" y="32"/>
                </a:lnTo>
                <a:lnTo>
                  <a:pt x="312" y="37"/>
                </a:lnTo>
                <a:lnTo>
                  <a:pt x="312" y="37"/>
                </a:lnTo>
                <a:lnTo>
                  <a:pt x="303" y="79"/>
                </a:lnTo>
                <a:lnTo>
                  <a:pt x="295" y="104"/>
                </a:lnTo>
                <a:lnTo>
                  <a:pt x="293" y="117"/>
                </a:lnTo>
                <a:lnTo>
                  <a:pt x="293" y="117"/>
                </a:lnTo>
                <a:lnTo>
                  <a:pt x="290" y="119"/>
                </a:lnTo>
                <a:lnTo>
                  <a:pt x="287" y="127"/>
                </a:lnTo>
                <a:lnTo>
                  <a:pt x="284" y="134"/>
                </a:lnTo>
                <a:lnTo>
                  <a:pt x="283" y="139"/>
                </a:lnTo>
                <a:lnTo>
                  <a:pt x="283" y="139"/>
                </a:lnTo>
                <a:lnTo>
                  <a:pt x="280" y="169"/>
                </a:lnTo>
                <a:lnTo>
                  <a:pt x="279" y="187"/>
                </a:lnTo>
                <a:lnTo>
                  <a:pt x="279" y="199"/>
                </a:lnTo>
                <a:lnTo>
                  <a:pt x="279" y="199"/>
                </a:lnTo>
                <a:lnTo>
                  <a:pt x="283" y="205"/>
                </a:lnTo>
                <a:lnTo>
                  <a:pt x="292" y="215"/>
                </a:lnTo>
                <a:lnTo>
                  <a:pt x="302" y="228"/>
                </a:lnTo>
                <a:lnTo>
                  <a:pt x="302" y="228"/>
                </a:lnTo>
                <a:lnTo>
                  <a:pt x="292" y="252"/>
                </a:lnTo>
                <a:lnTo>
                  <a:pt x="283" y="271"/>
                </a:lnTo>
                <a:lnTo>
                  <a:pt x="276" y="283"/>
                </a:lnTo>
                <a:lnTo>
                  <a:pt x="276" y="283"/>
                </a:lnTo>
                <a:lnTo>
                  <a:pt x="259" y="310"/>
                </a:lnTo>
                <a:lnTo>
                  <a:pt x="151" y="356"/>
                </a:lnTo>
                <a:lnTo>
                  <a:pt x="125" y="373"/>
                </a:lnTo>
                <a:lnTo>
                  <a:pt x="125" y="373"/>
                </a:lnTo>
                <a:lnTo>
                  <a:pt x="124" y="370"/>
                </a:lnTo>
                <a:lnTo>
                  <a:pt x="119" y="364"/>
                </a:lnTo>
                <a:lnTo>
                  <a:pt x="115" y="361"/>
                </a:lnTo>
                <a:lnTo>
                  <a:pt x="110" y="358"/>
                </a:lnTo>
                <a:lnTo>
                  <a:pt x="104" y="355"/>
                </a:lnTo>
                <a:lnTo>
                  <a:pt x="95" y="353"/>
                </a:lnTo>
                <a:lnTo>
                  <a:pt x="95" y="353"/>
                </a:lnTo>
                <a:lnTo>
                  <a:pt x="84" y="351"/>
                </a:lnTo>
                <a:lnTo>
                  <a:pt x="72" y="353"/>
                </a:lnTo>
                <a:lnTo>
                  <a:pt x="58" y="355"/>
                </a:lnTo>
                <a:lnTo>
                  <a:pt x="44" y="359"/>
                </a:lnTo>
                <a:lnTo>
                  <a:pt x="32" y="364"/>
                </a:lnTo>
                <a:lnTo>
                  <a:pt x="21" y="370"/>
                </a:lnTo>
                <a:lnTo>
                  <a:pt x="12" y="378"/>
                </a:lnTo>
                <a:lnTo>
                  <a:pt x="8" y="381"/>
                </a:lnTo>
                <a:lnTo>
                  <a:pt x="6" y="385"/>
                </a:lnTo>
                <a:lnTo>
                  <a:pt x="6" y="385"/>
                </a:lnTo>
                <a:lnTo>
                  <a:pt x="3" y="394"/>
                </a:lnTo>
                <a:lnTo>
                  <a:pt x="2" y="402"/>
                </a:lnTo>
                <a:lnTo>
                  <a:pt x="3" y="411"/>
                </a:lnTo>
                <a:lnTo>
                  <a:pt x="5" y="420"/>
                </a:lnTo>
                <a:lnTo>
                  <a:pt x="6" y="429"/>
                </a:lnTo>
                <a:lnTo>
                  <a:pt x="10" y="435"/>
                </a:lnTo>
                <a:lnTo>
                  <a:pt x="12" y="441"/>
                </a:lnTo>
                <a:lnTo>
                  <a:pt x="16" y="445"/>
                </a:lnTo>
                <a:lnTo>
                  <a:pt x="16" y="445"/>
                </a:lnTo>
                <a:lnTo>
                  <a:pt x="23" y="450"/>
                </a:lnTo>
                <a:lnTo>
                  <a:pt x="32" y="452"/>
                </a:lnTo>
                <a:lnTo>
                  <a:pt x="40" y="455"/>
                </a:lnTo>
                <a:lnTo>
                  <a:pt x="46" y="465"/>
                </a:lnTo>
                <a:lnTo>
                  <a:pt x="26" y="523"/>
                </a:lnTo>
                <a:lnTo>
                  <a:pt x="26" y="523"/>
                </a:lnTo>
                <a:lnTo>
                  <a:pt x="30" y="556"/>
                </a:lnTo>
                <a:lnTo>
                  <a:pt x="30" y="556"/>
                </a:lnTo>
                <a:lnTo>
                  <a:pt x="27" y="565"/>
                </a:lnTo>
                <a:lnTo>
                  <a:pt x="23" y="583"/>
                </a:lnTo>
                <a:lnTo>
                  <a:pt x="16" y="605"/>
                </a:lnTo>
                <a:lnTo>
                  <a:pt x="0" y="639"/>
                </a:lnTo>
                <a:lnTo>
                  <a:pt x="0" y="639"/>
                </a:lnTo>
                <a:lnTo>
                  <a:pt x="2" y="647"/>
                </a:lnTo>
                <a:lnTo>
                  <a:pt x="8" y="668"/>
                </a:lnTo>
                <a:lnTo>
                  <a:pt x="13" y="680"/>
                </a:lnTo>
                <a:lnTo>
                  <a:pt x="20" y="689"/>
                </a:lnTo>
                <a:lnTo>
                  <a:pt x="26" y="698"/>
                </a:lnTo>
                <a:lnTo>
                  <a:pt x="30" y="702"/>
                </a:lnTo>
                <a:lnTo>
                  <a:pt x="32" y="704"/>
                </a:lnTo>
                <a:lnTo>
                  <a:pt x="32" y="704"/>
                </a:lnTo>
                <a:lnTo>
                  <a:pt x="46" y="711"/>
                </a:lnTo>
                <a:lnTo>
                  <a:pt x="56" y="714"/>
                </a:lnTo>
                <a:lnTo>
                  <a:pt x="66" y="717"/>
                </a:lnTo>
                <a:lnTo>
                  <a:pt x="56" y="779"/>
                </a:lnTo>
                <a:lnTo>
                  <a:pt x="56" y="835"/>
                </a:lnTo>
                <a:lnTo>
                  <a:pt x="56" y="835"/>
                </a:lnTo>
                <a:lnTo>
                  <a:pt x="59" y="845"/>
                </a:lnTo>
                <a:lnTo>
                  <a:pt x="63" y="851"/>
                </a:lnTo>
                <a:lnTo>
                  <a:pt x="66" y="853"/>
                </a:lnTo>
                <a:lnTo>
                  <a:pt x="69" y="855"/>
                </a:lnTo>
                <a:lnTo>
                  <a:pt x="69" y="855"/>
                </a:lnTo>
                <a:lnTo>
                  <a:pt x="105" y="856"/>
                </a:lnTo>
                <a:lnTo>
                  <a:pt x="125" y="856"/>
                </a:lnTo>
                <a:lnTo>
                  <a:pt x="135" y="855"/>
                </a:lnTo>
                <a:lnTo>
                  <a:pt x="135" y="855"/>
                </a:lnTo>
                <a:lnTo>
                  <a:pt x="128" y="953"/>
                </a:lnTo>
                <a:lnTo>
                  <a:pt x="118" y="1003"/>
                </a:lnTo>
                <a:lnTo>
                  <a:pt x="118" y="1088"/>
                </a:lnTo>
                <a:lnTo>
                  <a:pt x="128" y="1189"/>
                </a:lnTo>
                <a:lnTo>
                  <a:pt x="121" y="1199"/>
                </a:lnTo>
                <a:lnTo>
                  <a:pt x="121" y="1199"/>
                </a:lnTo>
                <a:lnTo>
                  <a:pt x="113" y="1199"/>
                </a:lnTo>
                <a:lnTo>
                  <a:pt x="94" y="1201"/>
                </a:lnTo>
                <a:lnTo>
                  <a:pt x="83" y="1204"/>
                </a:lnTo>
                <a:lnTo>
                  <a:pt x="72" y="1208"/>
                </a:lnTo>
                <a:lnTo>
                  <a:pt x="61" y="1213"/>
                </a:lnTo>
                <a:lnTo>
                  <a:pt x="57" y="1215"/>
                </a:lnTo>
                <a:lnTo>
                  <a:pt x="52" y="1219"/>
                </a:lnTo>
                <a:lnTo>
                  <a:pt x="52" y="1219"/>
                </a:lnTo>
                <a:lnTo>
                  <a:pt x="49" y="1224"/>
                </a:lnTo>
                <a:lnTo>
                  <a:pt x="46" y="1230"/>
                </a:lnTo>
                <a:lnTo>
                  <a:pt x="44" y="1239"/>
                </a:lnTo>
                <a:lnTo>
                  <a:pt x="42" y="1247"/>
                </a:lnTo>
                <a:lnTo>
                  <a:pt x="41" y="1268"/>
                </a:lnTo>
                <a:lnTo>
                  <a:pt x="40" y="1290"/>
                </a:lnTo>
                <a:lnTo>
                  <a:pt x="41" y="1327"/>
                </a:lnTo>
                <a:lnTo>
                  <a:pt x="42" y="1344"/>
                </a:lnTo>
                <a:lnTo>
                  <a:pt x="42" y="1344"/>
                </a:lnTo>
                <a:lnTo>
                  <a:pt x="41" y="1343"/>
                </a:lnTo>
                <a:lnTo>
                  <a:pt x="35" y="1343"/>
                </a:lnTo>
                <a:lnTo>
                  <a:pt x="31" y="1343"/>
                </a:lnTo>
                <a:lnTo>
                  <a:pt x="28" y="1344"/>
                </a:lnTo>
                <a:lnTo>
                  <a:pt x="25" y="1347"/>
                </a:lnTo>
                <a:lnTo>
                  <a:pt x="23" y="1350"/>
                </a:lnTo>
                <a:lnTo>
                  <a:pt x="23" y="1350"/>
                </a:lnTo>
                <a:lnTo>
                  <a:pt x="22" y="1355"/>
                </a:lnTo>
                <a:lnTo>
                  <a:pt x="22" y="1368"/>
                </a:lnTo>
                <a:lnTo>
                  <a:pt x="22" y="1408"/>
                </a:lnTo>
                <a:lnTo>
                  <a:pt x="26" y="1522"/>
                </a:lnTo>
                <a:lnTo>
                  <a:pt x="32" y="1698"/>
                </a:lnTo>
                <a:lnTo>
                  <a:pt x="32" y="1698"/>
                </a:lnTo>
                <a:lnTo>
                  <a:pt x="35" y="1709"/>
                </a:lnTo>
                <a:lnTo>
                  <a:pt x="38" y="1719"/>
                </a:lnTo>
                <a:lnTo>
                  <a:pt x="41" y="1723"/>
                </a:lnTo>
                <a:lnTo>
                  <a:pt x="44" y="1727"/>
                </a:lnTo>
                <a:lnTo>
                  <a:pt x="48" y="1729"/>
                </a:lnTo>
                <a:lnTo>
                  <a:pt x="52" y="1731"/>
                </a:lnTo>
                <a:lnTo>
                  <a:pt x="52" y="1731"/>
                </a:lnTo>
                <a:lnTo>
                  <a:pt x="64" y="1733"/>
                </a:lnTo>
                <a:lnTo>
                  <a:pt x="78" y="1734"/>
                </a:lnTo>
                <a:lnTo>
                  <a:pt x="95" y="1734"/>
                </a:lnTo>
                <a:lnTo>
                  <a:pt x="105" y="1728"/>
                </a:lnTo>
                <a:lnTo>
                  <a:pt x="105" y="1728"/>
                </a:lnTo>
                <a:lnTo>
                  <a:pt x="110" y="1723"/>
                </a:lnTo>
                <a:lnTo>
                  <a:pt x="115" y="1716"/>
                </a:lnTo>
                <a:lnTo>
                  <a:pt x="120" y="1706"/>
                </a:lnTo>
                <a:lnTo>
                  <a:pt x="125" y="1692"/>
                </a:lnTo>
                <a:lnTo>
                  <a:pt x="125" y="1692"/>
                </a:lnTo>
                <a:lnTo>
                  <a:pt x="129" y="1666"/>
                </a:lnTo>
                <a:lnTo>
                  <a:pt x="131" y="1630"/>
                </a:lnTo>
                <a:lnTo>
                  <a:pt x="135" y="1583"/>
                </a:lnTo>
                <a:lnTo>
                  <a:pt x="135" y="1583"/>
                </a:lnTo>
                <a:lnTo>
                  <a:pt x="175" y="1593"/>
                </a:lnTo>
                <a:lnTo>
                  <a:pt x="207" y="1599"/>
                </a:lnTo>
                <a:lnTo>
                  <a:pt x="230" y="1603"/>
                </a:lnTo>
                <a:lnTo>
                  <a:pt x="230" y="1603"/>
                </a:lnTo>
                <a:lnTo>
                  <a:pt x="244" y="1604"/>
                </a:lnTo>
                <a:lnTo>
                  <a:pt x="274" y="1604"/>
                </a:lnTo>
                <a:lnTo>
                  <a:pt x="354" y="1604"/>
                </a:lnTo>
                <a:lnTo>
                  <a:pt x="463" y="1603"/>
                </a:lnTo>
                <a:lnTo>
                  <a:pt x="463" y="1603"/>
                </a:lnTo>
                <a:lnTo>
                  <a:pt x="468" y="1611"/>
                </a:lnTo>
                <a:lnTo>
                  <a:pt x="473" y="1620"/>
                </a:lnTo>
                <a:lnTo>
                  <a:pt x="482" y="1629"/>
                </a:lnTo>
                <a:lnTo>
                  <a:pt x="492" y="1639"/>
                </a:lnTo>
                <a:lnTo>
                  <a:pt x="504" y="1647"/>
                </a:lnTo>
                <a:lnTo>
                  <a:pt x="512" y="1651"/>
                </a:lnTo>
                <a:lnTo>
                  <a:pt x="519" y="1654"/>
                </a:lnTo>
                <a:lnTo>
                  <a:pt x="526" y="1655"/>
                </a:lnTo>
                <a:lnTo>
                  <a:pt x="535" y="1656"/>
                </a:lnTo>
                <a:lnTo>
                  <a:pt x="535" y="1656"/>
                </a:lnTo>
                <a:lnTo>
                  <a:pt x="551" y="1655"/>
                </a:lnTo>
                <a:lnTo>
                  <a:pt x="565" y="1654"/>
                </a:lnTo>
                <a:lnTo>
                  <a:pt x="574" y="1651"/>
                </a:lnTo>
                <a:lnTo>
                  <a:pt x="581" y="1649"/>
                </a:lnTo>
                <a:lnTo>
                  <a:pt x="586" y="1646"/>
                </a:lnTo>
                <a:lnTo>
                  <a:pt x="590" y="1645"/>
                </a:lnTo>
                <a:lnTo>
                  <a:pt x="591" y="1642"/>
                </a:lnTo>
                <a:lnTo>
                  <a:pt x="591" y="1642"/>
                </a:lnTo>
                <a:lnTo>
                  <a:pt x="592" y="1645"/>
                </a:lnTo>
                <a:lnTo>
                  <a:pt x="595" y="1646"/>
                </a:lnTo>
                <a:lnTo>
                  <a:pt x="598" y="1649"/>
                </a:lnTo>
                <a:lnTo>
                  <a:pt x="605" y="1651"/>
                </a:lnTo>
                <a:lnTo>
                  <a:pt x="612" y="1654"/>
                </a:lnTo>
                <a:lnTo>
                  <a:pt x="623" y="1655"/>
                </a:lnTo>
                <a:lnTo>
                  <a:pt x="637" y="1656"/>
                </a:lnTo>
                <a:lnTo>
                  <a:pt x="637" y="1656"/>
                </a:lnTo>
                <a:lnTo>
                  <a:pt x="646" y="1655"/>
                </a:lnTo>
                <a:lnTo>
                  <a:pt x="653" y="1654"/>
                </a:lnTo>
                <a:lnTo>
                  <a:pt x="659" y="1651"/>
                </a:lnTo>
                <a:lnTo>
                  <a:pt x="667" y="1649"/>
                </a:lnTo>
                <a:lnTo>
                  <a:pt x="678" y="1642"/>
                </a:lnTo>
                <a:lnTo>
                  <a:pt x="688" y="1634"/>
                </a:lnTo>
                <a:lnTo>
                  <a:pt x="695" y="1626"/>
                </a:lnTo>
                <a:lnTo>
                  <a:pt x="702" y="1620"/>
                </a:lnTo>
                <a:lnTo>
                  <a:pt x="707" y="1613"/>
                </a:lnTo>
                <a:lnTo>
                  <a:pt x="707" y="1613"/>
                </a:lnTo>
                <a:lnTo>
                  <a:pt x="715" y="1626"/>
                </a:lnTo>
                <a:lnTo>
                  <a:pt x="723" y="1636"/>
                </a:lnTo>
                <a:lnTo>
                  <a:pt x="726" y="1640"/>
                </a:lnTo>
                <a:lnTo>
                  <a:pt x="729" y="1642"/>
                </a:lnTo>
                <a:lnTo>
                  <a:pt x="729" y="1642"/>
                </a:lnTo>
                <a:lnTo>
                  <a:pt x="738" y="1645"/>
                </a:lnTo>
                <a:lnTo>
                  <a:pt x="746" y="1645"/>
                </a:lnTo>
                <a:lnTo>
                  <a:pt x="756" y="1646"/>
                </a:lnTo>
                <a:lnTo>
                  <a:pt x="769" y="1708"/>
                </a:lnTo>
                <a:lnTo>
                  <a:pt x="769" y="1708"/>
                </a:lnTo>
                <a:lnTo>
                  <a:pt x="772" y="1714"/>
                </a:lnTo>
                <a:lnTo>
                  <a:pt x="775" y="1718"/>
                </a:lnTo>
                <a:lnTo>
                  <a:pt x="779" y="1721"/>
                </a:lnTo>
                <a:lnTo>
                  <a:pt x="779" y="1721"/>
                </a:lnTo>
                <a:lnTo>
                  <a:pt x="792" y="1722"/>
                </a:lnTo>
                <a:lnTo>
                  <a:pt x="817" y="1723"/>
                </a:lnTo>
                <a:lnTo>
                  <a:pt x="841" y="1723"/>
                </a:lnTo>
                <a:lnTo>
                  <a:pt x="849" y="1722"/>
                </a:lnTo>
                <a:lnTo>
                  <a:pt x="854" y="1721"/>
                </a:lnTo>
                <a:lnTo>
                  <a:pt x="854" y="1721"/>
                </a:lnTo>
                <a:lnTo>
                  <a:pt x="857" y="1718"/>
                </a:lnTo>
                <a:lnTo>
                  <a:pt x="859" y="1713"/>
                </a:lnTo>
                <a:lnTo>
                  <a:pt x="867" y="1701"/>
                </a:lnTo>
                <a:lnTo>
                  <a:pt x="873" y="1688"/>
                </a:lnTo>
                <a:lnTo>
                  <a:pt x="874" y="1683"/>
                </a:lnTo>
                <a:lnTo>
                  <a:pt x="874" y="1682"/>
                </a:lnTo>
                <a:lnTo>
                  <a:pt x="874" y="1682"/>
                </a:lnTo>
                <a:lnTo>
                  <a:pt x="873" y="1640"/>
                </a:lnTo>
                <a:lnTo>
                  <a:pt x="873" y="1549"/>
                </a:lnTo>
                <a:lnTo>
                  <a:pt x="872" y="1501"/>
                </a:lnTo>
                <a:lnTo>
                  <a:pt x="871" y="1456"/>
                </a:lnTo>
                <a:lnTo>
                  <a:pt x="868" y="1424"/>
                </a:lnTo>
                <a:lnTo>
                  <a:pt x="867" y="1414"/>
                </a:lnTo>
                <a:lnTo>
                  <a:pt x="864" y="1409"/>
                </a:lnTo>
                <a:lnTo>
                  <a:pt x="864" y="1409"/>
                </a:lnTo>
                <a:lnTo>
                  <a:pt x="859" y="1405"/>
                </a:lnTo>
                <a:lnTo>
                  <a:pt x="852" y="1403"/>
                </a:lnTo>
                <a:lnTo>
                  <a:pt x="843" y="1401"/>
                </a:lnTo>
                <a:lnTo>
                  <a:pt x="836" y="1400"/>
                </a:lnTo>
                <a:lnTo>
                  <a:pt x="821" y="1399"/>
                </a:lnTo>
                <a:lnTo>
                  <a:pt x="815" y="1400"/>
                </a:lnTo>
                <a:lnTo>
                  <a:pt x="815" y="1383"/>
                </a:lnTo>
                <a:lnTo>
                  <a:pt x="815" y="1383"/>
                </a:lnTo>
                <a:lnTo>
                  <a:pt x="818" y="1384"/>
                </a:lnTo>
                <a:lnTo>
                  <a:pt x="821" y="1383"/>
                </a:lnTo>
                <a:lnTo>
                  <a:pt x="822" y="1381"/>
                </a:lnTo>
                <a:lnTo>
                  <a:pt x="822" y="1380"/>
                </a:lnTo>
                <a:lnTo>
                  <a:pt x="822" y="1380"/>
                </a:lnTo>
                <a:lnTo>
                  <a:pt x="821" y="1353"/>
                </a:lnTo>
                <a:lnTo>
                  <a:pt x="818" y="1334"/>
                </a:lnTo>
                <a:lnTo>
                  <a:pt x="817" y="1327"/>
                </a:lnTo>
                <a:lnTo>
                  <a:pt x="815" y="1321"/>
                </a:lnTo>
                <a:lnTo>
                  <a:pt x="815" y="1321"/>
                </a:lnTo>
                <a:lnTo>
                  <a:pt x="810" y="1312"/>
                </a:lnTo>
                <a:lnTo>
                  <a:pt x="805" y="1304"/>
                </a:lnTo>
                <a:lnTo>
                  <a:pt x="801" y="1299"/>
                </a:lnTo>
                <a:lnTo>
                  <a:pt x="798" y="1295"/>
                </a:lnTo>
                <a:lnTo>
                  <a:pt x="798" y="1295"/>
                </a:lnTo>
                <a:lnTo>
                  <a:pt x="795" y="1258"/>
                </a:lnTo>
                <a:lnTo>
                  <a:pt x="792" y="1232"/>
                </a:lnTo>
                <a:lnTo>
                  <a:pt x="791" y="1222"/>
                </a:lnTo>
                <a:lnTo>
                  <a:pt x="789" y="1216"/>
                </a:lnTo>
                <a:lnTo>
                  <a:pt x="789" y="1216"/>
                </a:lnTo>
                <a:lnTo>
                  <a:pt x="784" y="1204"/>
                </a:lnTo>
                <a:lnTo>
                  <a:pt x="777" y="1190"/>
                </a:lnTo>
                <a:lnTo>
                  <a:pt x="775" y="1185"/>
                </a:lnTo>
                <a:lnTo>
                  <a:pt x="771" y="1179"/>
                </a:lnTo>
                <a:lnTo>
                  <a:pt x="766" y="1175"/>
                </a:lnTo>
                <a:lnTo>
                  <a:pt x="762" y="1173"/>
                </a:lnTo>
                <a:lnTo>
                  <a:pt x="762" y="1173"/>
                </a:lnTo>
                <a:lnTo>
                  <a:pt x="746" y="1170"/>
                </a:lnTo>
                <a:lnTo>
                  <a:pt x="721" y="1167"/>
                </a:lnTo>
                <a:lnTo>
                  <a:pt x="690" y="1163"/>
                </a:lnTo>
                <a:lnTo>
                  <a:pt x="690" y="1163"/>
                </a:lnTo>
                <a:lnTo>
                  <a:pt x="683" y="1153"/>
                </a:lnTo>
                <a:lnTo>
                  <a:pt x="683" y="1153"/>
                </a:lnTo>
                <a:lnTo>
                  <a:pt x="683" y="1144"/>
                </a:lnTo>
                <a:lnTo>
                  <a:pt x="684" y="1127"/>
                </a:lnTo>
                <a:lnTo>
                  <a:pt x="687" y="1101"/>
                </a:lnTo>
                <a:lnTo>
                  <a:pt x="687" y="1101"/>
                </a:lnTo>
                <a:lnTo>
                  <a:pt x="688" y="1103"/>
                </a:lnTo>
                <a:lnTo>
                  <a:pt x="692" y="1107"/>
                </a:lnTo>
                <a:lnTo>
                  <a:pt x="695" y="1108"/>
                </a:lnTo>
                <a:lnTo>
                  <a:pt x="698" y="1109"/>
                </a:lnTo>
                <a:lnTo>
                  <a:pt x="700" y="1109"/>
                </a:lnTo>
                <a:lnTo>
                  <a:pt x="703" y="1107"/>
                </a:lnTo>
                <a:lnTo>
                  <a:pt x="703" y="1107"/>
                </a:lnTo>
                <a:lnTo>
                  <a:pt x="708" y="1102"/>
                </a:lnTo>
                <a:lnTo>
                  <a:pt x="712" y="1097"/>
                </a:lnTo>
                <a:lnTo>
                  <a:pt x="713" y="1092"/>
                </a:lnTo>
                <a:lnTo>
                  <a:pt x="713" y="1088"/>
                </a:lnTo>
                <a:lnTo>
                  <a:pt x="713" y="1088"/>
                </a:lnTo>
                <a:lnTo>
                  <a:pt x="705" y="1008"/>
                </a:lnTo>
                <a:lnTo>
                  <a:pt x="699" y="952"/>
                </a:lnTo>
                <a:lnTo>
                  <a:pt x="697" y="929"/>
                </a:lnTo>
                <a:lnTo>
                  <a:pt x="693" y="917"/>
                </a:lnTo>
                <a:lnTo>
                  <a:pt x="693" y="917"/>
                </a:lnTo>
                <a:lnTo>
                  <a:pt x="692" y="911"/>
                </a:lnTo>
                <a:lnTo>
                  <a:pt x="692" y="903"/>
                </a:lnTo>
                <a:lnTo>
                  <a:pt x="692" y="897"/>
                </a:lnTo>
                <a:lnTo>
                  <a:pt x="694" y="891"/>
                </a:lnTo>
                <a:lnTo>
                  <a:pt x="698" y="881"/>
                </a:lnTo>
                <a:lnTo>
                  <a:pt x="700" y="875"/>
                </a:lnTo>
                <a:lnTo>
                  <a:pt x="700" y="875"/>
                </a:lnTo>
                <a:lnTo>
                  <a:pt x="703" y="852"/>
                </a:lnTo>
                <a:lnTo>
                  <a:pt x="707" y="835"/>
                </a:lnTo>
                <a:lnTo>
                  <a:pt x="707" y="835"/>
                </a:lnTo>
                <a:lnTo>
                  <a:pt x="725" y="837"/>
                </a:lnTo>
                <a:lnTo>
                  <a:pt x="741" y="839"/>
                </a:lnTo>
                <a:lnTo>
                  <a:pt x="756" y="839"/>
                </a:lnTo>
                <a:lnTo>
                  <a:pt x="756" y="839"/>
                </a:lnTo>
                <a:lnTo>
                  <a:pt x="767" y="836"/>
                </a:lnTo>
                <a:lnTo>
                  <a:pt x="777" y="832"/>
                </a:lnTo>
                <a:lnTo>
                  <a:pt x="784" y="827"/>
                </a:lnTo>
                <a:lnTo>
                  <a:pt x="789" y="822"/>
                </a:lnTo>
                <a:lnTo>
                  <a:pt x="789" y="822"/>
                </a:lnTo>
                <a:lnTo>
                  <a:pt x="790" y="816"/>
                </a:lnTo>
                <a:lnTo>
                  <a:pt x="791" y="807"/>
                </a:lnTo>
                <a:lnTo>
                  <a:pt x="792" y="781"/>
                </a:lnTo>
                <a:lnTo>
                  <a:pt x="792" y="747"/>
                </a:lnTo>
                <a:lnTo>
                  <a:pt x="792" y="747"/>
                </a:lnTo>
                <a:lnTo>
                  <a:pt x="780" y="723"/>
                </a:lnTo>
                <a:lnTo>
                  <a:pt x="770" y="704"/>
                </a:lnTo>
                <a:lnTo>
                  <a:pt x="762" y="694"/>
                </a:lnTo>
                <a:lnTo>
                  <a:pt x="762" y="694"/>
                </a:lnTo>
                <a:lnTo>
                  <a:pt x="759" y="692"/>
                </a:lnTo>
                <a:lnTo>
                  <a:pt x="755" y="691"/>
                </a:lnTo>
                <a:lnTo>
                  <a:pt x="744" y="689"/>
                </a:lnTo>
                <a:lnTo>
                  <a:pt x="729" y="691"/>
                </a:lnTo>
                <a:lnTo>
                  <a:pt x="729" y="691"/>
                </a:lnTo>
                <a:lnTo>
                  <a:pt x="730" y="655"/>
                </a:lnTo>
                <a:lnTo>
                  <a:pt x="730" y="626"/>
                </a:lnTo>
                <a:lnTo>
                  <a:pt x="731" y="614"/>
                </a:lnTo>
                <a:lnTo>
                  <a:pt x="733" y="605"/>
                </a:lnTo>
                <a:lnTo>
                  <a:pt x="733" y="605"/>
                </a:lnTo>
                <a:lnTo>
                  <a:pt x="739" y="576"/>
                </a:lnTo>
                <a:lnTo>
                  <a:pt x="743" y="556"/>
                </a:lnTo>
                <a:lnTo>
                  <a:pt x="743" y="556"/>
                </a:lnTo>
                <a:lnTo>
                  <a:pt x="739" y="542"/>
                </a:lnTo>
                <a:lnTo>
                  <a:pt x="728" y="511"/>
                </a:lnTo>
                <a:lnTo>
                  <a:pt x="716" y="478"/>
                </a:lnTo>
                <a:lnTo>
                  <a:pt x="707" y="455"/>
                </a:lnTo>
                <a:lnTo>
                  <a:pt x="707" y="455"/>
                </a:lnTo>
                <a:lnTo>
                  <a:pt x="703" y="447"/>
                </a:lnTo>
                <a:lnTo>
                  <a:pt x="697" y="440"/>
                </a:lnTo>
                <a:lnTo>
                  <a:pt x="685" y="427"/>
                </a:lnTo>
                <a:lnTo>
                  <a:pt x="674" y="419"/>
                </a:lnTo>
                <a:lnTo>
                  <a:pt x="671" y="415"/>
                </a:lnTo>
                <a:lnTo>
                  <a:pt x="671" y="415"/>
                </a:lnTo>
                <a:lnTo>
                  <a:pt x="688" y="411"/>
                </a:lnTo>
                <a:lnTo>
                  <a:pt x="702" y="407"/>
                </a:lnTo>
                <a:lnTo>
                  <a:pt x="708" y="405"/>
                </a:lnTo>
                <a:lnTo>
                  <a:pt x="713" y="402"/>
                </a:lnTo>
                <a:lnTo>
                  <a:pt x="713" y="402"/>
                </a:lnTo>
                <a:lnTo>
                  <a:pt x="716" y="397"/>
                </a:lnTo>
                <a:lnTo>
                  <a:pt x="720" y="392"/>
                </a:lnTo>
                <a:lnTo>
                  <a:pt x="723" y="386"/>
                </a:lnTo>
                <a:lnTo>
                  <a:pt x="725" y="379"/>
                </a:lnTo>
                <a:lnTo>
                  <a:pt x="726" y="364"/>
                </a:lnTo>
                <a:lnTo>
                  <a:pt x="726" y="353"/>
                </a:lnTo>
                <a:lnTo>
                  <a:pt x="726" y="353"/>
                </a:lnTo>
                <a:lnTo>
                  <a:pt x="725" y="348"/>
                </a:lnTo>
                <a:lnTo>
                  <a:pt x="721" y="342"/>
                </a:lnTo>
                <a:lnTo>
                  <a:pt x="712" y="327"/>
                </a:lnTo>
                <a:lnTo>
                  <a:pt x="707" y="319"/>
                </a:lnTo>
                <a:lnTo>
                  <a:pt x="699" y="313"/>
                </a:lnTo>
                <a:lnTo>
                  <a:pt x="693" y="307"/>
                </a:lnTo>
                <a:lnTo>
                  <a:pt x="687" y="303"/>
                </a:lnTo>
                <a:lnTo>
                  <a:pt x="687" y="303"/>
                </a:lnTo>
                <a:lnTo>
                  <a:pt x="679" y="302"/>
                </a:lnTo>
                <a:lnTo>
                  <a:pt x="669" y="302"/>
                </a:lnTo>
                <a:lnTo>
                  <a:pt x="657" y="303"/>
                </a:lnTo>
                <a:lnTo>
                  <a:pt x="644" y="306"/>
                </a:lnTo>
                <a:lnTo>
                  <a:pt x="632" y="308"/>
                </a:lnTo>
                <a:lnTo>
                  <a:pt x="621" y="312"/>
                </a:lnTo>
                <a:lnTo>
                  <a:pt x="611" y="315"/>
                </a:lnTo>
                <a:lnTo>
                  <a:pt x="605" y="320"/>
                </a:lnTo>
                <a:lnTo>
                  <a:pt x="605" y="320"/>
                </a:lnTo>
                <a:lnTo>
                  <a:pt x="595" y="329"/>
                </a:lnTo>
                <a:lnTo>
                  <a:pt x="585" y="338"/>
                </a:lnTo>
                <a:lnTo>
                  <a:pt x="575" y="349"/>
                </a:lnTo>
                <a:lnTo>
                  <a:pt x="575" y="349"/>
                </a:lnTo>
                <a:lnTo>
                  <a:pt x="546" y="333"/>
                </a:lnTo>
                <a:lnTo>
                  <a:pt x="528" y="320"/>
                </a:lnTo>
                <a:lnTo>
                  <a:pt x="521" y="315"/>
                </a:lnTo>
                <a:lnTo>
                  <a:pt x="519" y="313"/>
                </a:lnTo>
                <a:lnTo>
                  <a:pt x="519" y="313"/>
                </a:lnTo>
                <a:lnTo>
                  <a:pt x="520" y="298"/>
                </a:lnTo>
                <a:lnTo>
                  <a:pt x="520" y="288"/>
                </a:lnTo>
                <a:lnTo>
                  <a:pt x="519" y="281"/>
                </a:lnTo>
                <a:lnTo>
                  <a:pt x="519" y="281"/>
                </a:lnTo>
                <a:lnTo>
                  <a:pt x="503" y="245"/>
                </a:lnTo>
                <a:lnTo>
                  <a:pt x="503" y="245"/>
                </a:lnTo>
                <a:lnTo>
                  <a:pt x="513" y="192"/>
                </a:lnTo>
                <a:lnTo>
                  <a:pt x="513" y="192"/>
                </a:lnTo>
                <a:lnTo>
                  <a:pt x="514" y="183"/>
                </a:lnTo>
                <a:lnTo>
                  <a:pt x="519" y="169"/>
                </a:lnTo>
                <a:lnTo>
                  <a:pt x="519" y="169"/>
                </a:lnTo>
                <a:lnTo>
                  <a:pt x="521" y="165"/>
                </a:lnTo>
                <a:lnTo>
                  <a:pt x="525" y="163"/>
                </a:lnTo>
                <a:lnTo>
                  <a:pt x="534" y="156"/>
                </a:lnTo>
                <a:lnTo>
                  <a:pt x="543" y="150"/>
                </a:lnTo>
                <a:lnTo>
                  <a:pt x="545" y="146"/>
                </a:lnTo>
                <a:lnTo>
                  <a:pt x="545" y="143"/>
                </a:lnTo>
                <a:lnTo>
                  <a:pt x="545" y="143"/>
                </a:lnTo>
                <a:lnTo>
                  <a:pt x="544" y="138"/>
                </a:lnTo>
                <a:lnTo>
                  <a:pt x="541" y="133"/>
                </a:lnTo>
                <a:lnTo>
                  <a:pt x="531" y="122"/>
                </a:lnTo>
                <a:lnTo>
                  <a:pt x="519" y="109"/>
                </a:lnTo>
                <a:lnTo>
                  <a:pt x="519" y="109"/>
                </a:lnTo>
                <a:lnTo>
                  <a:pt x="521" y="102"/>
                </a:lnTo>
                <a:lnTo>
                  <a:pt x="528" y="82"/>
                </a:lnTo>
                <a:lnTo>
                  <a:pt x="533" y="60"/>
                </a:lnTo>
                <a:lnTo>
                  <a:pt x="533" y="51"/>
                </a:lnTo>
                <a:lnTo>
                  <a:pt x="533" y="45"/>
                </a:lnTo>
                <a:lnTo>
                  <a:pt x="533" y="45"/>
                </a:lnTo>
                <a:lnTo>
                  <a:pt x="526" y="33"/>
                </a:lnTo>
                <a:lnTo>
                  <a:pt x="516" y="20"/>
                </a:lnTo>
                <a:lnTo>
                  <a:pt x="512" y="14"/>
                </a:lnTo>
                <a:lnTo>
                  <a:pt x="505" y="9"/>
                </a:lnTo>
                <a:lnTo>
                  <a:pt x="500" y="6"/>
                </a:lnTo>
                <a:lnTo>
                  <a:pt x="497" y="5"/>
                </a:lnTo>
                <a:lnTo>
                  <a:pt x="497" y="5"/>
                </a:lnTo>
                <a:lnTo>
                  <a:pt x="479" y="5"/>
                </a:lnTo>
                <a:lnTo>
                  <a:pt x="467" y="5"/>
                </a:lnTo>
                <a:lnTo>
                  <a:pt x="467" y="5"/>
                </a:lnTo>
                <a:lnTo>
                  <a:pt x="457" y="5"/>
                </a:lnTo>
                <a:lnTo>
                  <a:pt x="441" y="4"/>
                </a:lnTo>
                <a:lnTo>
                  <a:pt x="421" y="1"/>
                </a:lnTo>
                <a:lnTo>
                  <a:pt x="421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4A8CEB9A-A042-42F8-A8C0-915FCC246CCD}"/>
              </a:ext>
            </a:extLst>
          </p:cNvPr>
          <p:cNvSpPr>
            <a:spLocks noEditPoints="1"/>
          </p:cNvSpPr>
          <p:nvPr/>
        </p:nvSpPr>
        <p:spPr bwMode="auto">
          <a:xfrm>
            <a:off x="700115" y="871908"/>
            <a:ext cx="1161309" cy="1482860"/>
          </a:xfrm>
          <a:custGeom>
            <a:avLst/>
            <a:gdLst>
              <a:gd name="T0" fmla="*/ 397 w 437"/>
              <a:gd name="T1" fmla="*/ 382 h 558"/>
              <a:gd name="T2" fmla="*/ 392 w 437"/>
              <a:gd name="T3" fmla="*/ 328 h 558"/>
              <a:gd name="T4" fmla="*/ 397 w 437"/>
              <a:gd name="T5" fmla="*/ 319 h 558"/>
              <a:gd name="T6" fmla="*/ 380 w 437"/>
              <a:gd name="T7" fmla="*/ 296 h 558"/>
              <a:gd name="T8" fmla="*/ 356 w 437"/>
              <a:gd name="T9" fmla="*/ 279 h 558"/>
              <a:gd name="T10" fmla="*/ 320 w 437"/>
              <a:gd name="T11" fmla="*/ 212 h 558"/>
              <a:gd name="T12" fmla="*/ 293 w 437"/>
              <a:gd name="T13" fmla="*/ 185 h 558"/>
              <a:gd name="T14" fmla="*/ 248 w 437"/>
              <a:gd name="T15" fmla="*/ 158 h 558"/>
              <a:gd name="T16" fmla="*/ 220 w 437"/>
              <a:gd name="T17" fmla="*/ 149 h 558"/>
              <a:gd name="T18" fmla="*/ 226 w 437"/>
              <a:gd name="T19" fmla="*/ 135 h 558"/>
              <a:gd name="T20" fmla="*/ 239 w 437"/>
              <a:gd name="T21" fmla="*/ 113 h 558"/>
              <a:gd name="T22" fmla="*/ 226 w 437"/>
              <a:gd name="T23" fmla="*/ 95 h 558"/>
              <a:gd name="T24" fmla="*/ 214 w 437"/>
              <a:gd name="T25" fmla="*/ 72 h 558"/>
              <a:gd name="T26" fmla="*/ 176 w 437"/>
              <a:gd name="T27" fmla="*/ 63 h 558"/>
              <a:gd name="T28" fmla="*/ 145 w 437"/>
              <a:gd name="T29" fmla="*/ 99 h 558"/>
              <a:gd name="T30" fmla="*/ 149 w 437"/>
              <a:gd name="T31" fmla="*/ 126 h 558"/>
              <a:gd name="T32" fmla="*/ 126 w 437"/>
              <a:gd name="T33" fmla="*/ 99 h 558"/>
              <a:gd name="T34" fmla="*/ 100 w 437"/>
              <a:gd name="T35" fmla="*/ 81 h 558"/>
              <a:gd name="T36" fmla="*/ 102 w 437"/>
              <a:gd name="T37" fmla="*/ 52 h 558"/>
              <a:gd name="T38" fmla="*/ 100 w 437"/>
              <a:gd name="T39" fmla="*/ 41 h 558"/>
              <a:gd name="T40" fmla="*/ 104 w 437"/>
              <a:gd name="T41" fmla="*/ 36 h 558"/>
              <a:gd name="T42" fmla="*/ 103 w 437"/>
              <a:gd name="T43" fmla="*/ 22 h 558"/>
              <a:gd name="T44" fmla="*/ 86 w 437"/>
              <a:gd name="T45" fmla="*/ 5 h 558"/>
              <a:gd name="T46" fmla="*/ 46 w 437"/>
              <a:gd name="T47" fmla="*/ 7 h 558"/>
              <a:gd name="T48" fmla="*/ 34 w 437"/>
              <a:gd name="T49" fmla="*/ 34 h 558"/>
              <a:gd name="T50" fmla="*/ 34 w 437"/>
              <a:gd name="T51" fmla="*/ 59 h 558"/>
              <a:gd name="T52" fmla="*/ 10 w 437"/>
              <a:gd name="T53" fmla="*/ 95 h 558"/>
              <a:gd name="T54" fmla="*/ 0 w 437"/>
              <a:gd name="T55" fmla="*/ 118 h 558"/>
              <a:gd name="T56" fmla="*/ 8 w 437"/>
              <a:gd name="T57" fmla="*/ 174 h 558"/>
              <a:gd name="T58" fmla="*/ 10 w 437"/>
              <a:gd name="T59" fmla="*/ 249 h 558"/>
              <a:gd name="T60" fmla="*/ 4 w 437"/>
              <a:gd name="T61" fmla="*/ 305 h 558"/>
              <a:gd name="T62" fmla="*/ 25 w 437"/>
              <a:gd name="T63" fmla="*/ 437 h 558"/>
              <a:gd name="T64" fmla="*/ 23 w 437"/>
              <a:gd name="T65" fmla="*/ 486 h 558"/>
              <a:gd name="T66" fmla="*/ 13 w 437"/>
              <a:gd name="T67" fmla="*/ 503 h 558"/>
              <a:gd name="T68" fmla="*/ 16 w 437"/>
              <a:gd name="T69" fmla="*/ 531 h 558"/>
              <a:gd name="T70" fmla="*/ 32 w 437"/>
              <a:gd name="T71" fmla="*/ 526 h 558"/>
              <a:gd name="T72" fmla="*/ 49 w 437"/>
              <a:gd name="T73" fmla="*/ 497 h 558"/>
              <a:gd name="T74" fmla="*/ 55 w 437"/>
              <a:gd name="T75" fmla="*/ 481 h 558"/>
              <a:gd name="T76" fmla="*/ 50 w 437"/>
              <a:gd name="T77" fmla="*/ 522 h 558"/>
              <a:gd name="T78" fmla="*/ 49 w 437"/>
              <a:gd name="T79" fmla="*/ 548 h 558"/>
              <a:gd name="T80" fmla="*/ 118 w 437"/>
              <a:gd name="T81" fmla="*/ 545 h 558"/>
              <a:gd name="T82" fmla="*/ 86 w 437"/>
              <a:gd name="T83" fmla="*/ 490 h 558"/>
              <a:gd name="T84" fmla="*/ 108 w 437"/>
              <a:gd name="T85" fmla="*/ 406 h 558"/>
              <a:gd name="T86" fmla="*/ 122 w 437"/>
              <a:gd name="T87" fmla="*/ 364 h 558"/>
              <a:gd name="T88" fmla="*/ 110 w 437"/>
              <a:gd name="T89" fmla="*/ 440 h 558"/>
              <a:gd name="T90" fmla="*/ 123 w 437"/>
              <a:gd name="T91" fmla="*/ 531 h 558"/>
              <a:gd name="T92" fmla="*/ 153 w 437"/>
              <a:gd name="T93" fmla="*/ 553 h 558"/>
              <a:gd name="T94" fmla="*/ 199 w 437"/>
              <a:gd name="T95" fmla="*/ 526 h 558"/>
              <a:gd name="T96" fmla="*/ 205 w 437"/>
              <a:gd name="T97" fmla="*/ 558 h 558"/>
              <a:gd name="T98" fmla="*/ 225 w 437"/>
              <a:gd name="T99" fmla="*/ 537 h 558"/>
              <a:gd name="T100" fmla="*/ 298 w 437"/>
              <a:gd name="T101" fmla="*/ 517 h 558"/>
              <a:gd name="T102" fmla="*/ 320 w 437"/>
              <a:gd name="T103" fmla="*/ 540 h 558"/>
              <a:gd name="T104" fmla="*/ 343 w 437"/>
              <a:gd name="T105" fmla="*/ 515 h 558"/>
              <a:gd name="T106" fmla="*/ 365 w 437"/>
              <a:gd name="T107" fmla="*/ 508 h 558"/>
              <a:gd name="T108" fmla="*/ 383 w 437"/>
              <a:gd name="T109" fmla="*/ 540 h 558"/>
              <a:gd name="T110" fmla="*/ 397 w 437"/>
              <a:gd name="T111" fmla="*/ 509 h 558"/>
              <a:gd name="T112" fmla="*/ 418 w 437"/>
              <a:gd name="T113" fmla="*/ 502 h 558"/>
              <a:gd name="T114" fmla="*/ 436 w 437"/>
              <a:gd name="T115" fmla="*/ 470 h 558"/>
              <a:gd name="T116" fmla="*/ 424 w 437"/>
              <a:gd name="T117" fmla="*/ 441 h 558"/>
              <a:gd name="T118" fmla="*/ 253 w 437"/>
              <a:gd name="T119" fmla="*/ 477 h 558"/>
              <a:gd name="T120" fmla="*/ 228 w 437"/>
              <a:gd name="T121" fmla="*/ 486 h 558"/>
              <a:gd name="T122" fmla="*/ 235 w 437"/>
              <a:gd name="T123" fmla="*/ 454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7" h="558">
                <a:moveTo>
                  <a:pt x="419" y="418"/>
                </a:moveTo>
                <a:lnTo>
                  <a:pt x="419" y="418"/>
                </a:lnTo>
                <a:lnTo>
                  <a:pt x="415" y="407"/>
                </a:lnTo>
                <a:lnTo>
                  <a:pt x="408" y="397"/>
                </a:lnTo>
                <a:lnTo>
                  <a:pt x="398" y="383"/>
                </a:lnTo>
                <a:lnTo>
                  <a:pt x="398" y="383"/>
                </a:lnTo>
                <a:lnTo>
                  <a:pt x="397" y="382"/>
                </a:lnTo>
                <a:lnTo>
                  <a:pt x="398" y="383"/>
                </a:lnTo>
                <a:lnTo>
                  <a:pt x="398" y="383"/>
                </a:lnTo>
                <a:lnTo>
                  <a:pt x="398" y="379"/>
                </a:lnTo>
                <a:lnTo>
                  <a:pt x="397" y="364"/>
                </a:lnTo>
                <a:lnTo>
                  <a:pt x="397" y="364"/>
                </a:lnTo>
                <a:lnTo>
                  <a:pt x="392" y="328"/>
                </a:lnTo>
                <a:lnTo>
                  <a:pt x="392" y="328"/>
                </a:lnTo>
                <a:lnTo>
                  <a:pt x="393" y="330"/>
                </a:lnTo>
                <a:lnTo>
                  <a:pt x="395" y="330"/>
                </a:lnTo>
                <a:lnTo>
                  <a:pt x="397" y="330"/>
                </a:lnTo>
                <a:lnTo>
                  <a:pt x="397" y="328"/>
                </a:lnTo>
                <a:lnTo>
                  <a:pt x="397" y="324"/>
                </a:lnTo>
                <a:lnTo>
                  <a:pt x="397" y="324"/>
                </a:lnTo>
                <a:lnTo>
                  <a:pt x="397" y="319"/>
                </a:lnTo>
                <a:lnTo>
                  <a:pt x="397" y="317"/>
                </a:lnTo>
                <a:lnTo>
                  <a:pt x="397" y="316"/>
                </a:lnTo>
                <a:lnTo>
                  <a:pt x="392" y="310"/>
                </a:lnTo>
                <a:lnTo>
                  <a:pt x="392" y="310"/>
                </a:lnTo>
                <a:lnTo>
                  <a:pt x="386" y="304"/>
                </a:lnTo>
                <a:lnTo>
                  <a:pt x="382" y="299"/>
                </a:lnTo>
                <a:lnTo>
                  <a:pt x="380" y="296"/>
                </a:lnTo>
                <a:lnTo>
                  <a:pt x="379" y="292"/>
                </a:lnTo>
                <a:lnTo>
                  <a:pt x="379" y="292"/>
                </a:lnTo>
                <a:lnTo>
                  <a:pt x="377" y="288"/>
                </a:lnTo>
                <a:lnTo>
                  <a:pt x="374" y="283"/>
                </a:lnTo>
                <a:lnTo>
                  <a:pt x="370" y="279"/>
                </a:lnTo>
                <a:lnTo>
                  <a:pt x="356" y="279"/>
                </a:lnTo>
                <a:lnTo>
                  <a:pt x="356" y="279"/>
                </a:lnTo>
                <a:lnTo>
                  <a:pt x="338" y="243"/>
                </a:lnTo>
                <a:lnTo>
                  <a:pt x="338" y="243"/>
                </a:lnTo>
                <a:lnTo>
                  <a:pt x="328" y="221"/>
                </a:lnTo>
                <a:lnTo>
                  <a:pt x="323" y="214"/>
                </a:lnTo>
                <a:lnTo>
                  <a:pt x="321" y="212"/>
                </a:lnTo>
                <a:lnTo>
                  <a:pt x="320" y="212"/>
                </a:lnTo>
                <a:lnTo>
                  <a:pt x="320" y="212"/>
                </a:lnTo>
                <a:lnTo>
                  <a:pt x="317" y="212"/>
                </a:lnTo>
                <a:lnTo>
                  <a:pt x="312" y="208"/>
                </a:lnTo>
                <a:lnTo>
                  <a:pt x="308" y="205"/>
                </a:lnTo>
                <a:lnTo>
                  <a:pt x="302" y="198"/>
                </a:lnTo>
                <a:lnTo>
                  <a:pt x="302" y="198"/>
                </a:lnTo>
                <a:lnTo>
                  <a:pt x="297" y="189"/>
                </a:lnTo>
                <a:lnTo>
                  <a:pt x="293" y="185"/>
                </a:lnTo>
                <a:lnTo>
                  <a:pt x="293" y="185"/>
                </a:lnTo>
                <a:lnTo>
                  <a:pt x="288" y="181"/>
                </a:lnTo>
                <a:lnTo>
                  <a:pt x="279" y="177"/>
                </a:lnTo>
                <a:lnTo>
                  <a:pt x="266" y="171"/>
                </a:lnTo>
                <a:lnTo>
                  <a:pt x="266" y="171"/>
                </a:lnTo>
                <a:lnTo>
                  <a:pt x="248" y="158"/>
                </a:lnTo>
                <a:lnTo>
                  <a:pt x="248" y="158"/>
                </a:lnTo>
                <a:lnTo>
                  <a:pt x="239" y="153"/>
                </a:lnTo>
                <a:lnTo>
                  <a:pt x="239" y="153"/>
                </a:lnTo>
                <a:lnTo>
                  <a:pt x="231" y="151"/>
                </a:lnTo>
                <a:lnTo>
                  <a:pt x="225" y="149"/>
                </a:lnTo>
                <a:lnTo>
                  <a:pt x="221" y="149"/>
                </a:lnTo>
                <a:lnTo>
                  <a:pt x="221" y="149"/>
                </a:lnTo>
                <a:lnTo>
                  <a:pt x="220" y="149"/>
                </a:lnTo>
                <a:lnTo>
                  <a:pt x="219" y="149"/>
                </a:lnTo>
                <a:lnTo>
                  <a:pt x="217" y="149"/>
                </a:lnTo>
                <a:lnTo>
                  <a:pt x="217" y="149"/>
                </a:lnTo>
                <a:lnTo>
                  <a:pt x="221" y="143"/>
                </a:lnTo>
                <a:lnTo>
                  <a:pt x="225" y="139"/>
                </a:lnTo>
                <a:lnTo>
                  <a:pt x="226" y="135"/>
                </a:lnTo>
                <a:lnTo>
                  <a:pt x="226" y="135"/>
                </a:lnTo>
                <a:lnTo>
                  <a:pt x="226" y="131"/>
                </a:lnTo>
                <a:lnTo>
                  <a:pt x="228" y="123"/>
                </a:lnTo>
                <a:lnTo>
                  <a:pt x="230" y="113"/>
                </a:lnTo>
                <a:lnTo>
                  <a:pt x="230" y="113"/>
                </a:lnTo>
                <a:lnTo>
                  <a:pt x="234" y="113"/>
                </a:lnTo>
                <a:lnTo>
                  <a:pt x="239" y="113"/>
                </a:lnTo>
                <a:lnTo>
                  <a:pt x="239" y="113"/>
                </a:lnTo>
                <a:lnTo>
                  <a:pt x="241" y="112"/>
                </a:lnTo>
                <a:lnTo>
                  <a:pt x="244" y="108"/>
                </a:lnTo>
                <a:lnTo>
                  <a:pt x="245" y="106"/>
                </a:lnTo>
                <a:lnTo>
                  <a:pt x="244" y="104"/>
                </a:lnTo>
                <a:lnTo>
                  <a:pt x="244" y="104"/>
                </a:lnTo>
                <a:lnTo>
                  <a:pt x="234" y="98"/>
                </a:lnTo>
                <a:lnTo>
                  <a:pt x="226" y="95"/>
                </a:lnTo>
                <a:lnTo>
                  <a:pt x="226" y="95"/>
                </a:lnTo>
                <a:lnTo>
                  <a:pt x="226" y="88"/>
                </a:lnTo>
                <a:lnTo>
                  <a:pt x="225" y="82"/>
                </a:lnTo>
                <a:lnTo>
                  <a:pt x="223" y="79"/>
                </a:lnTo>
                <a:lnTo>
                  <a:pt x="221" y="77"/>
                </a:lnTo>
                <a:lnTo>
                  <a:pt x="221" y="77"/>
                </a:lnTo>
                <a:lnTo>
                  <a:pt x="214" y="72"/>
                </a:lnTo>
                <a:lnTo>
                  <a:pt x="208" y="68"/>
                </a:lnTo>
                <a:lnTo>
                  <a:pt x="199" y="63"/>
                </a:lnTo>
                <a:lnTo>
                  <a:pt x="199" y="63"/>
                </a:lnTo>
                <a:lnTo>
                  <a:pt x="188" y="62"/>
                </a:lnTo>
                <a:lnTo>
                  <a:pt x="180" y="62"/>
                </a:lnTo>
                <a:lnTo>
                  <a:pt x="176" y="63"/>
                </a:lnTo>
                <a:lnTo>
                  <a:pt x="176" y="63"/>
                </a:lnTo>
                <a:lnTo>
                  <a:pt x="165" y="73"/>
                </a:lnTo>
                <a:lnTo>
                  <a:pt x="157" y="79"/>
                </a:lnTo>
                <a:lnTo>
                  <a:pt x="154" y="81"/>
                </a:lnTo>
                <a:lnTo>
                  <a:pt x="154" y="81"/>
                </a:lnTo>
                <a:lnTo>
                  <a:pt x="149" y="90"/>
                </a:lnTo>
                <a:lnTo>
                  <a:pt x="147" y="97"/>
                </a:lnTo>
                <a:lnTo>
                  <a:pt x="145" y="99"/>
                </a:lnTo>
                <a:lnTo>
                  <a:pt x="145" y="99"/>
                </a:lnTo>
                <a:lnTo>
                  <a:pt x="146" y="110"/>
                </a:lnTo>
                <a:lnTo>
                  <a:pt x="148" y="117"/>
                </a:lnTo>
                <a:lnTo>
                  <a:pt x="149" y="122"/>
                </a:lnTo>
                <a:lnTo>
                  <a:pt x="149" y="122"/>
                </a:lnTo>
                <a:lnTo>
                  <a:pt x="150" y="124"/>
                </a:lnTo>
                <a:lnTo>
                  <a:pt x="149" y="126"/>
                </a:lnTo>
                <a:lnTo>
                  <a:pt x="149" y="131"/>
                </a:lnTo>
                <a:lnTo>
                  <a:pt x="149" y="131"/>
                </a:lnTo>
                <a:lnTo>
                  <a:pt x="145" y="122"/>
                </a:lnTo>
                <a:lnTo>
                  <a:pt x="136" y="108"/>
                </a:lnTo>
                <a:lnTo>
                  <a:pt x="136" y="108"/>
                </a:lnTo>
                <a:lnTo>
                  <a:pt x="131" y="104"/>
                </a:lnTo>
                <a:lnTo>
                  <a:pt x="126" y="99"/>
                </a:lnTo>
                <a:lnTo>
                  <a:pt x="118" y="95"/>
                </a:lnTo>
                <a:lnTo>
                  <a:pt x="118" y="95"/>
                </a:lnTo>
                <a:lnTo>
                  <a:pt x="113" y="92"/>
                </a:lnTo>
                <a:lnTo>
                  <a:pt x="109" y="90"/>
                </a:lnTo>
                <a:lnTo>
                  <a:pt x="109" y="90"/>
                </a:lnTo>
                <a:lnTo>
                  <a:pt x="100" y="81"/>
                </a:lnTo>
                <a:lnTo>
                  <a:pt x="100" y="81"/>
                </a:lnTo>
                <a:lnTo>
                  <a:pt x="102" y="77"/>
                </a:lnTo>
                <a:lnTo>
                  <a:pt x="104" y="72"/>
                </a:lnTo>
                <a:lnTo>
                  <a:pt x="104" y="68"/>
                </a:lnTo>
                <a:lnTo>
                  <a:pt x="104" y="68"/>
                </a:lnTo>
                <a:lnTo>
                  <a:pt x="100" y="50"/>
                </a:lnTo>
                <a:lnTo>
                  <a:pt x="100" y="50"/>
                </a:lnTo>
                <a:lnTo>
                  <a:pt x="102" y="52"/>
                </a:lnTo>
                <a:lnTo>
                  <a:pt x="104" y="52"/>
                </a:lnTo>
                <a:lnTo>
                  <a:pt x="104" y="50"/>
                </a:lnTo>
                <a:lnTo>
                  <a:pt x="104" y="50"/>
                </a:lnTo>
                <a:lnTo>
                  <a:pt x="103" y="46"/>
                </a:lnTo>
                <a:lnTo>
                  <a:pt x="102" y="44"/>
                </a:lnTo>
                <a:lnTo>
                  <a:pt x="100" y="41"/>
                </a:lnTo>
                <a:lnTo>
                  <a:pt x="100" y="41"/>
                </a:lnTo>
                <a:lnTo>
                  <a:pt x="100" y="40"/>
                </a:lnTo>
                <a:lnTo>
                  <a:pt x="101" y="40"/>
                </a:lnTo>
                <a:lnTo>
                  <a:pt x="102" y="38"/>
                </a:lnTo>
                <a:lnTo>
                  <a:pt x="104" y="38"/>
                </a:lnTo>
                <a:lnTo>
                  <a:pt x="104" y="37"/>
                </a:lnTo>
                <a:lnTo>
                  <a:pt x="104" y="36"/>
                </a:lnTo>
                <a:lnTo>
                  <a:pt x="104" y="36"/>
                </a:lnTo>
                <a:lnTo>
                  <a:pt x="101" y="31"/>
                </a:lnTo>
                <a:lnTo>
                  <a:pt x="100" y="27"/>
                </a:lnTo>
                <a:lnTo>
                  <a:pt x="100" y="27"/>
                </a:lnTo>
                <a:lnTo>
                  <a:pt x="101" y="26"/>
                </a:lnTo>
                <a:lnTo>
                  <a:pt x="102" y="24"/>
                </a:lnTo>
                <a:lnTo>
                  <a:pt x="103" y="23"/>
                </a:lnTo>
                <a:lnTo>
                  <a:pt x="103" y="22"/>
                </a:lnTo>
                <a:lnTo>
                  <a:pt x="102" y="21"/>
                </a:lnTo>
                <a:lnTo>
                  <a:pt x="100" y="18"/>
                </a:lnTo>
                <a:lnTo>
                  <a:pt x="100" y="18"/>
                </a:lnTo>
                <a:lnTo>
                  <a:pt x="91" y="9"/>
                </a:lnTo>
                <a:lnTo>
                  <a:pt x="86" y="5"/>
                </a:lnTo>
                <a:lnTo>
                  <a:pt x="86" y="5"/>
                </a:lnTo>
                <a:lnTo>
                  <a:pt x="86" y="5"/>
                </a:lnTo>
                <a:lnTo>
                  <a:pt x="86" y="4"/>
                </a:lnTo>
                <a:lnTo>
                  <a:pt x="68" y="0"/>
                </a:lnTo>
                <a:lnTo>
                  <a:pt x="68" y="0"/>
                </a:lnTo>
                <a:lnTo>
                  <a:pt x="64" y="0"/>
                </a:lnTo>
                <a:lnTo>
                  <a:pt x="59" y="0"/>
                </a:lnTo>
                <a:lnTo>
                  <a:pt x="53" y="3"/>
                </a:lnTo>
                <a:lnTo>
                  <a:pt x="46" y="7"/>
                </a:lnTo>
                <a:lnTo>
                  <a:pt x="41" y="13"/>
                </a:lnTo>
                <a:lnTo>
                  <a:pt x="37" y="18"/>
                </a:lnTo>
                <a:lnTo>
                  <a:pt x="35" y="23"/>
                </a:lnTo>
                <a:lnTo>
                  <a:pt x="32" y="27"/>
                </a:lnTo>
                <a:lnTo>
                  <a:pt x="32" y="27"/>
                </a:lnTo>
                <a:lnTo>
                  <a:pt x="32" y="29"/>
                </a:lnTo>
                <a:lnTo>
                  <a:pt x="34" y="34"/>
                </a:lnTo>
                <a:lnTo>
                  <a:pt x="32" y="45"/>
                </a:lnTo>
                <a:lnTo>
                  <a:pt x="32" y="45"/>
                </a:lnTo>
                <a:lnTo>
                  <a:pt x="31" y="53"/>
                </a:lnTo>
                <a:lnTo>
                  <a:pt x="31" y="58"/>
                </a:lnTo>
                <a:lnTo>
                  <a:pt x="32" y="59"/>
                </a:lnTo>
                <a:lnTo>
                  <a:pt x="32" y="59"/>
                </a:lnTo>
                <a:lnTo>
                  <a:pt x="34" y="59"/>
                </a:lnTo>
                <a:lnTo>
                  <a:pt x="36" y="61"/>
                </a:lnTo>
                <a:lnTo>
                  <a:pt x="37" y="63"/>
                </a:lnTo>
                <a:lnTo>
                  <a:pt x="37" y="81"/>
                </a:lnTo>
                <a:lnTo>
                  <a:pt x="37" y="81"/>
                </a:lnTo>
                <a:lnTo>
                  <a:pt x="25" y="86"/>
                </a:lnTo>
                <a:lnTo>
                  <a:pt x="16" y="90"/>
                </a:lnTo>
                <a:lnTo>
                  <a:pt x="10" y="95"/>
                </a:lnTo>
                <a:lnTo>
                  <a:pt x="10" y="95"/>
                </a:lnTo>
                <a:lnTo>
                  <a:pt x="8" y="100"/>
                </a:lnTo>
                <a:lnTo>
                  <a:pt x="5" y="107"/>
                </a:lnTo>
                <a:lnTo>
                  <a:pt x="3" y="114"/>
                </a:lnTo>
                <a:lnTo>
                  <a:pt x="1" y="117"/>
                </a:lnTo>
                <a:lnTo>
                  <a:pt x="1" y="117"/>
                </a:lnTo>
                <a:lnTo>
                  <a:pt x="0" y="118"/>
                </a:lnTo>
                <a:lnTo>
                  <a:pt x="0" y="121"/>
                </a:lnTo>
                <a:lnTo>
                  <a:pt x="0" y="128"/>
                </a:lnTo>
                <a:lnTo>
                  <a:pt x="1" y="144"/>
                </a:lnTo>
                <a:lnTo>
                  <a:pt x="1" y="144"/>
                </a:lnTo>
                <a:lnTo>
                  <a:pt x="2" y="153"/>
                </a:lnTo>
                <a:lnTo>
                  <a:pt x="4" y="164"/>
                </a:lnTo>
                <a:lnTo>
                  <a:pt x="8" y="174"/>
                </a:lnTo>
                <a:lnTo>
                  <a:pt x="10" y="180"/>
                </a:lnTo>
                <a:lnTo>
                  <a:pt x="10" y="180"/>
                </a:lnTo>
                <a:lnTo>
                  <a:pt x="11" y="186"/>
                </a:lnTo>
                <a:lnTo>
                  <a:pt x="11" y="197"/>
                </a:lnTo>
                <a:lnTo>
                  <a:pt x="10" y="230"/>
                </a:lnTo>
                <a:lnTo>
                  <a:pt x="10" y="230"/>
                </a:lnTo>
                <a:lnTo>
                  <a:pt x="10" y="249"/>
                </a:lnTo>
                <a:lnTo>
                  <a:pt x="10" y="269"/>
                </a:lnTo>
                <a:lnTo>
                  <a:pt x="10" y="292"/>
                </a:lnTo>
                <a:lnTo>
                  <a:pt x="10" y="292"/>
                </a:lnTo>
                <a:lnTo>
                  <a:pt x="9" y="294"/>
                </a:lnTo>
                <a:lnTo>
                  <a:pt x="5" y="298"/>
                </a:lnTo>
                <a:lnTo>
                  <a:pt x="4" y="303"/>
                </a:lnTo>
                <a:lnTo>
                  <a:pt x="4" y="305"/>
                </a:lnTo>
                <a:lnTo>
                  <a:pt x="5" y="306"/>
                </a:lnTo>
                <a:lnTo>
                  <a:pt x="5" y="306"/>
                </a:lnTo>
                <a:lnTo>
                  <a:pt x="28" y="315"/>
                </a:lnTo>
                <a:lnTo>
                  <a:pt x="32" y="396"/>
                </a:lnTo>
                <a:lnTo>
                  <a:pt x="32" y="396"/>
                </a:lnTo>
                <a:lnTo>
                  <a:pt x="28" y="418"/>
                </a:lnTo>
                <a:lnTo>
                  <a:pt x="25" y="437"/>
                </a:lnTo>
                <a:lnTo>
                  <a:pt x="23" y="454"/>
                </a:lnTo>
                <a:lnTo>
                  <a:pt x="23" y="454"/>
                </a:lnTo>
                <a:lnTo>
                  <a:pt x="23" y="467"/>
                </a:lnTo>
                <a:lnTo>
                  <a:pt x="25" y="477"/>
                </a:lnTo>
                <a:lnTo>
                  <a:pt x="25" y="484"/>
                </a:lnTo>
                <a:lnTo>
                  <a:pt x="25" y="486"/>
                </a:lnTo>
                <a:lnTo>
                  <a:pt x="23" y="486"/>
                </a:lnTo>
                <a:lnTo>
                  <a:pt x="23" y="486"/>
                </a:lnTo>
                <a:lnTo>
                  <a:pt x="22" y="486"/>
                </a:lnTo>
                <a:lnTo>
                  <a:pt x="21" y="487"/>
                </a:lnTo>
                <a:lnTo>
                  <a:pt x="18" y="493"/>
                </a:lnTo>
                <a:lnTo>
                  <a:pt x="14" y="499"/>
                </a:lnTo>
                <a:lnTo>
                  <a:pt x="14" y="499"/>
                </a:lnTo>
                <a:lnTo>
                  <a:pt x="13" y="503"/>
                </a:lnTo>
                <a:lnTo>
                  <a:pt x="10" y="509"/>
                </a:lnTo>
                <a:lnTo>
                  <a:pt x="9" y="514"/>
                </a:lnTo>
                <a:lnTo>
                  <a:pt x="8" y="518"/>
                </a:lnTo>
                <a:lnTo>
                  <a:pt x="8" y="523"/>
                </a:lnTo>
                <a:lnTo>
                  <a:pt x="10" y="526"/>
                </a:lnTo>
                <a:lnTo>
                  <a:pt x="10" y="526"/>
                </a:lnTo>
                <a:lnTo>
                  <a:pt x="16" y="531"/>
                </a:lnTo>
                <a:lnTo>
                  <a:pt x="18" y="533"/>
                </a:lnTo>
                <a:lnTo>
                  <a:pt x="21" y="533"/>
                </a:lnTo>
                <a:lnTo>
                  <a:pt x="23" y="533"/>
                </a:lnTo>
                <a:lnTo>
                  <a:pt x="27" y="532"/>
                </a:lnTo>
                <a:lnTo>
                  <a:pt x="29" y="530"/>
                </a:lnTo>
                <a:lnTo>
                  <a:pt x="32" y="526"/>
                </a:lnTo>
                <a:lnTo>
                  <a:pt x="32" y="526"/>
                </a:lnTo>
                <a:lnTo>
                  <a:pt x="35" y="522"/>
                </a:lnTo>
                <a:lnTo>
                  <a:pt x="37" y="517"/>
                </a:lnTo>
                <a:lnTo>
                  <a:pt x="40" y="508"/>
                </a:lnTo>
                <a:lnTo>
                  <a:pt x="41" y="499"/>
                </a:lnTo>
                <a:lnTo>
                  <a:pt x="41" y="499"/>
                </a:lnTo>
                <a:lnTo>
                  <a:pt x="46" y="498"/>
                </a:lnTo>
                <a:lnTo>
                  <a:pt x="49" y="497"/>
                </a:lnTo>
                <a:lnTo>
                  <a:pt x="50" y="496"/>
                </a:lnTo>
                <a:lnTo>
                  <a:pt x="50" y="495"/>
                </a:lnTo>
                <a:lnTo>
                  <a:pt x="50" y="495"/>
                </a:lnTo>
                <a:lnTo>
                  <a:pt x="50" y="491"/>
                </a:lnTo>
                <a:lnTo>
                  <a:pt x="53" y="487"/>
                </a:lnTo>
                <a:lnTo>
                  <a:pt x="55" y="481"/>
                </a:lnTo>
                <a:lnTo>
                  <a:pt x="55" y="481"/>
                </a:lnTo>
                <a:lnTo>
                  <a:pt x="55" y="498"/>
                </a:lnTo>
                <a:lnTo>
                  <a:pt x="55" y="513"/>
                </a:lnTo>
                <a:lnTo>
                  <a:pt x="55" y="513"/>
                </a:lnTo>
                <a:lnTo>
                  <a:pt x="55" y="513"/>
                </a:lnTo>
                <a:lnTo>
                  <a:pt x="54" y="513"/>
                </a:lnTo>
                <a:lnTo>
                  <a:pt x="53" y="516"/>
                </a:lnTo>
                <a:lnTo>
                  <a:pt x="50" y="522"/>
                </a:lnTo>
                <a:lnTo>
                  <a:pt x="50" y="522"/>
                </a:lnTo>
                <a:lnTo>
                  <a:pt x="50" y="530"/>
                </a:lnTo>
                <a:lnTo>
                  <a:pt x="50" y="535"/>
                </a:lnTo>
                <a:lnTo>
                  <a:pt x="50" y="540"/>
                </a:lnTo>
                <a:lnTo>
                  <a:pt x="50" y="540"/>
                </a:lnTo>
                <a:lnTo>
                  <a:pt x="49" y="545"/>
                </a:lnTo>
                <a:lnTo>
                  <a:pt x="49" y="548"/>
                </a:lnTo>
                <a:lnTo>
                  <a:pt x="50" y="549"/>
                </a:lnTo>
                <a:lnTo>
                  <a:pt x="50" y="549"/>
                </a:lnTo>
                <a:lnTo>
                  <a:pt x="62" y="549"/>
                </a:lnTo>
                <a:lnTo>
                  <a:pt x="85" y="549"/>
                </a:lnTo>
                <a:lnTo>
                  <a:pt x="108" y="546"/>
                </a:lnTo>
                <a:lnTo>
                  <a:pt x="116" y="545"/>
                </a:lnTo>
                <a:lnTo>
                  <a:pt x="118" y="545"/>
                </a:lnTo>
                <a:lnTo>
                  <a:pt x="118" y="544"/>
                </a:lnTo>
                <a:lnTo>
                  <a:pt x="118" y="544"/>
                </a:lnTo>
                <a:lnTo>
                  <a:pt x="116" y="540"/>
                </a:lnTo>
                <a:lnTo>
                  <a:pt x="113" y="535"/>
                </a:lnTo>
                <a:lnTo>
                  <a:pt x="109" y="531"/>
                </a:lnTo>
                <a:lnTo>
                  <a:pt x="82" y="513"/>
                </a:lnTo>
                <a:lnTo>
                  <a:pt x="86" y="490"/>
                </a:lnTo>
                <a:lnTo>
                  <a:pt x="86" y="490"/>
                </a:lnTo>
                <a:lnTo>
                  <a:pt x="91" y="487"/>
                </a:lnTo>
                <a:lnTo>
                  <a:pt x="94" y="485"/>
                </a:lnTo>
                <a:lnTo>
                  <a:pt x="95" y="481"/>
                </a:lnTo>
                <a:lnTo>
                  <a:pt x="95" y="481"/>
                </a:lnTo>
                <a:lnTo>
                  <a:pt x="103" y="435"/>
                </a:lnTo>
                <a:lnTo>
                  <a:pt x="108" y="406"/>
                </a:lnTo>
                <a:lnTo>
                  <a:pt x="109" y="396"/>
                </a:lnTo>
                <a:lnTo>
                  <a:pt x="109" y="391"/>
                </a:lnTo>
                <a:lnTo>
                  <a:pt x="109" y="391"/>
                </a:lnTo>
                <a:lnTo>
                  <a:pt x="109" y="387"/>
                </a:lnTo>
                <a:lnTo>
                  <a:pt x="110" y="377"/>
                </a:lnTo>
                <a:lnTo>
                  <a:pt x="113" y="364"/>
                </a:lnTo>
                <a:lnTo>
                  <a:pt x="122" y="364"/>
                </a:lnTo>
                <a:lnTo>
                  <a:pt x="127" y="391"/>
                </a:lnTo>
                <a:lnTo>
                  <a:pt x="127" y="391"/>
                </a:lnTo>
                <a:lnTo>
                  <a:pt x="123" y="397"/>
                </a:lnTo>
                <a:lnTo>
                  <a:pt x="120" y="404"/>
                </a:lnTo>
                <a:lnTo>
                  <a:pt x="117" y="414"/>
                </a:lnTo>
                <a:lnTo>
                  <a:pt x="112" y="425"/>
                </a:lnTo>
                <a:lnTo>
                  <a:pt x="110" y="440"/>
                </a:lnTo>
                <a:lnTo>
                  <a:pt x="109" y="455"/>
                </a:lnTo>
                <a:lnTo>
                  <a:pt x="109" y="472"/>
                </a:lnTo>
                <a:lnTo>
                  <a:pt x="109" y="472"/>
                </a:lnTo>
                <a:lnTo>
                  <a:pt x="111" y="489"/>
                </a:lnTo>
                <a:lnTo>
                  <a:pt x="114" y="505"/>
                </a:lnTo>
                <a:lnTo>
                  <a:pt x="119" y="519"/>
                </a:lnTo>
                <a:lnTo>
                  <a:pt x="123" y="531"/>
                </a:lnTo>
                <a:lnTo>
                  <a:pt x="129" y="541"/>
                </a:lnTo>
                <a:lnTo>
                  <a:pt x="136" y="548"/>
                </a:lnTo>
                <a:lnTo>
                  <a:pt x="143" y="552"/>
                </a:lnTo>
                <a:lnTo>
                  <a:pt x="146" y="553"/>
                </a:lnTo>
                <a:lnTo>
                  <a:pt x="149" y="553"/>
                </a:lnTo>
                <a:lnTo>
                  <a:pt x="149" y="553"/>
                </a:lnTo>
                <a:lnTo>
                  <a:pt x="153" y="553"/>
                </a:lnTo>
                <a:lnTo>
                  <a:pt x="156" y="551"/>
                </a:lnTo>
                <a:lnTo>
                  <a:pt x="163" y="546"/>
                </a:lnTo>
                <a:lnTo>
                  <a:pt x="170" y="541"/>
                </a:lnTo>
                <a:lnTo>
                  <a:pt x="175" y="533"/>
                </a:lnTo>
                <a:lnTo>
                  <a:pt x="182" y="519"/>
                </a:lnTo>
                <a:lnTo>
                  <a:pt x="185" y="513"/>
                </a:lnTo>
                <a:lnTo>
                  <a:pt x="199" y="526"/>
                </a:lnTo>
                <a:lnTo>
                  <a:pt x="199" y="526"/>
                </a:lnTo>
                <a:lnTo>
                  <a:pt x="199" y="531"/>
                </a:lnTo>
                <a:lnTo>
                  <a:pt x="199" y="542"/>
                </a:lnTo>
                <a:lnTo>
                  <a:pt x="200" y="548"/>
                </a:lnTo>
                <a:lnTo>
                  <a:pt x="202" y="553"/>
                </a:lnTo>
                <a:lnTo>
                  <a:pt x="204" y="557"/>
                </a:lnTo>
                <a:lnTo>
                  <a:pt x="205" y="558"/>
                </a:lnTo>
                <a:lnTo>
                  <a:pt x="208" y="558"/>
                </a:lnTo>
                <a:lnTo>
                  <a:pt x="208" y="558"/>
                </a:lnTo>
                <a:lnTo>
                  <a:pt x="218" y="558"/>
                </a:lnTo>
                <a:lnTo>
                  <a:pt x="220" y="557"/>
                </a:lnTo>
                <a:lnTo>
                  <a:pt x="221" y="553"/>
                </a:lnTo>
                <a:lnTo>
                  <a:pt x="221" y="553"/>
                </a:lnTo>
                <a:lnTo>
                  <a:pt x="225" y="537"/>
                </a:lnTo>
                <a:lnTo>
                  <a:pt x="226" y="526"/>
                </a:lnTo>
                <a:lnTo>
                  <a:pt x="257" y="526"/>
                </a:lnTo>
                <a:lnTo>
                  <a:pt x="257" y="526"/>
                </a:lnTo>
                <a:lnTo>
                  <a:pt x="263" y="522"/>
                </a:lnTo>
                <a:lnTo>
                  <a:pt x="265" y="518"/>
                </a:lnTo>
                <a:lnTo>
                  <a:pt x="266" y="517"/>
                </a:lnTo>
                <a:lnTo>
                  <a:pt x="298" y="517"/>
                </a:lnTo>
                <a:lnTo>
                  <a:pt x="298" y="517"/>
                </a:lnTo>
                <a:lnTo>
                  <a:pt x="299" y="521"/>
                </a:lnTo>
                <a:lnTo>
                  <a:pt x="303" y="528"/>
                </a:lnTo>
                <a:lnTo>
                  <a:pt x="307" y="533"/>
                </a:lnTo>
                <a:lnTo>
                  <a:pt x="311" y="536"/>
                </a:lnTo>
                <a:lnTo>
                  <a:pt x="316" y="539"/>
                </a:lnTo>
                <a:lnTo>
                  <a:pt x="320" y="540"/>
                </a:lnTo>
                <a:lnTo>
                  <a:pt x="320" y="540"/>
                </a:lnTo>
                <a:lnTo>
                  <a:pt x="326" y="539"/>
                </a:lnTo>
                <a:lnTo>
                  <a:pt x="330" y="536"/>
                </a:lnTo>
                <a:lnTo>
                  <a:pt x="334" y="532"/>
                </a:lnTo>
                <a:lnTo>
                  <a:pt x="337" y="527"/>
                </a:lnTo>
                <a:lnTo>
                  <a:pt x="341" y="518"/>
                </a:lnTo>
                <a:lnTo>
                  <a:pt x="343" y="515"/>
                </a:lnTo>
                <a:lnTo>
                  <a:pt x="343" y="513"/>
                </a:lnTo>
                <a:lnTo>
                  <a:pt x="343" y="513"/>
                </a:lnTo>
                <a:lnTo>
                  <a:pt x="343" y="512"/>
                </a:lnTo>
                <a:lnTo>
                  <a:pt x="345" y="510"/>
                </a:lnTo>
                <a:lnTo>
                  <a:pt x="353" y="509"/>
                </a:lnTo>
                <a:lnTo>
                  <a:pt x="365" y="508"/>
                </a:lnTo>
                <a:lnTo>
                  <a:pt x="365" y="508"/>
                </a:lnTo>
                <a:lnTo>
                  <a:pt x="366" y="513"/>
                </a:lnTo>
                <a:lnTo>
                  <a:pt x="368" y="524"/>
                </a:lnTo>
                <a:lnTo>
                  <a:pt x="371" y="530"/>
                </a:lnTo>
                <a:lnTo>
                  <a:pt x="374" y="535"/>
                </a:lnTo>
                <a:lnTo>
                  <a:pt x="379" y="539"/>
                </a:lnTo>
                <a:lnTo>
                  <a:pt x="381" y="540"/>
                </a:lnTo>
                <a:lnTo>
                  <a:pt x="383" y="540"/>
                </a:lnTo>
                <a:lnTo>
                  <a:pt x="383" y="540"/>
                </a:lnTo>
                <a:lnTo>
                  <a:pt x="385" y="540"/>
                </a:lnTo>
                <a:lnTo>
                  <a:pt x="388" y="539"/>
                </a:lnTo>
                <a:lnTo>
                  <a:pt x="391" y="534"/>
                </a:lnTo>
                <a:lnTo>
                  <a:pt x="394" y="528"/>
                </a:lnTo>
                <a:lnTo>
                  <a:pt x="395" y="522"/>
                </a:lnTo>
                <a:lnTo>
                  <a:pt x="397" y="509"/>
                </a:lnTo>
                <a:lnTo>
                  <a:pt x="397" y="504"/>
                </a:lnTo>
                <a:lnTo>
                  <a:pt x="397" y="504"/>
                </a:lnTo>
                <a:lnTo>
                  <a:pt x="404" y="505"/>
                </a:lnTo>
                <a:lnTo>
                  <a:pt x="410" y="505"/>
                </a:lnTo>
                <a:lnTo>
                  <a:pt x="415" y="504"/>
                </a:lnTo>
                <a:lnTo>
                  <a:pt x="415" y="504"/>
                </a:lnTo>
                <a:lnTo>
                  <a:pt x="418" y="502"/>
                </a:lnTo>
                <a:lnTo>
                  <a:pt x="421" y="498"/>
                </a:lnTo>
                <a:lnTo>
                  <a:pt x="424" y="495"/>
                </a:lnTo>
                <a:lnTo>
                  <a:pt x="419" y="472"/>
                </a:lnTo>
                <a:lnTo>
                  <a:pt x="419" y="472"/>
                </a:lnTo>
                <a:lnTo>
                  <a:pt x="428" y="472"/>
                </a:lnTo>
                <a:lnTo>
                  <a:pt x="434" y="471"/>
                </a:lnTo>
                <a:lnTo>
                  <a:pt x="436" y="470"/>
                </a:lnTo>
                <a:lnTo>
                  <a:pt x="437" y="468"/>
                </a:lnTo>
                <a:lnTo>
                  <a:pt x="437" y="468"/>
                </a:lnTo>
                <a:lnTo>
                  <a:pt x="437" y="457"/>
                </a:lnTo>
                <a:lnTo>
                  <a:pt x="437" y="450"/>
                </a:lnTo>
                <a:lnTo>
                  <a:pt x="424" y="450"/>
                </a:lnTo>
                <a:lnTo>
                  <a:pt x="424" y="450"/>
                </a:lnTo>
                <a:lnTo>
                  <a:pt x="424" y="441"/>
                </a:lnTo>
                <a:lnTo>
                  <a:pt x="422" y="431"/>
                </a:lnTo>
                <a:lnTo>
                  <a:pt x="419" y="418"/>
                </a:lnTo>
                <a:lnTo>
                  <a:pt x="419" y="418"/>
                </a:lnTo>
                <a:close/>
                <a:moveTo>
                  <a:pt x="235" y="454"/>
                </a:moveTo>
                <a:lnTo>
                  <a:pt x="253" y="454"/>
                </a:lnTo>
                <a:lnTo>
                  <a:pt x="253" y="463"/>
                </a:lnTo>
                <a:lnTo>
                  <a:pt x="253" y="477"/>
                </a:lnTo>
                <a:lnTo>
                  <a:pt x="253" y="499"/>
                </a:lnTo>
                <a:lnTo>
                  <a:pt x="253" y="517"/>
                </a:lnTo>
                <a:lnTo>
                  <a:pt x="221" y="517"/>
                </a:lnTo>
                <a:lnTo>
                  <a:pt x="221" y="508"/>
                </a:lnTo>
                <a:lnTo>
                  <a:pt x="230" y="490"/>
                </a:lnTo>
                <a:lnTo>
                  <a:pt x="230" y="490"/>
                </a:lnTo>
                <a:lnTo>
                  <a:pt x="228" y="486"/>
                </a:lnTo>
                <a:lnTo>
                  <a:pt x="227" y="482"/>
                </a:lnTo>
                <a:lnTo>
                  <a:pt x="226" y="481"/>
                </a:lnTo>
                <a:lnTo>
                  <a:pt x="226" y="481"/>
                </a:lnTo>
                <a:lnTo>
                  <a:pt x="226" y="480"/>
                </a:lnTo>
                <a:lnTo>
                  <a:pt x="228" y="477"/>
                </a:lnTo>
                <a:lnTo>
                  <a:pt x="230" y="472"/>
                </a:lnTo>
                <a:lnTo>
                  <a:pt x="235" y="4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09C5AA7-F21B-465F-B167-8B23584CE560}"/>
              </a:ext>
            </a:extLst>
          </p:cNvPr>
          <p:cNvSpPr>
            <a:spLocks noEditPoints="1"/>
          </p:cNvSpPr>
          <p:nvPr/>
        </p:nvSpPr>
        <p:spPr bwMode="auto">
          <a:xfrm>
            <a:off x="4243390" y="762727"/>
            <a:ext cx="1293810" cy="1701222"/>
          </a:xfrm>
          <a:custGeom>
            <a:avLst/>
            <a:gdLst>
              <a:gd name="T0" fmla="*/ 440 w 705"/>
              <a:gd name="T1" fmla="*/ 288 h 927"/>
              <a:gd name="T2" fmla="*/ 386 w 705"/>
              <a:gd name="T3" fmla="*/ 310 h 927"/>
              <a:gd name="T4" fmla="*/ 380 w 705"/>
              <a:gd name="T5" fmla="*/ 339 h 927"/>
              <a:gd name="T6" fmla="*/ 386 w 705"/>
              <a:gd name="T7" fmla="*/ 400 h 927"/>
              <a:gd name="T8" fmla="*/ 374 w 705"/>
              <a:gd name="T9" fmla="*/ 437 h 927"/>
              <a:gd name="T10" fmla="*/ 337 w 705"/>
              <a:gd name="T11" fmla="*/ 412 h 927"/>
              <a:gd name="T12" fmla="*/ 332 w 705"/>
              <a:gd name="T13" fmla="*/ 489 h 927"/>
              <a:gd name="T14" fmla="*/ 343 w 705"/>
              <a:gd name="T15" fmla="*/ 523 h 927"/>
              <a:gd name="T16" fmla="*/ 340 w 705"/>
              <a:gd name="T17" fmla="*/ 556 h 927"/>
              <a:gd name="T18" fmla="*/ 313 w 705"/>
              <a:gd name="T19" fmla="*/ 547 h 927"/>
              <a:gd name="T20" fmla="*/ 251 w 705"/>
              <a:gd name="T21" fmla="*/ 529 h 927"/>
              <a:gd name="T22" fmla="*/ 202 w 705"/>
              <a:gd name="T23" fmla="*/ 547 h 927"/>
              <a:gd name="T24" fmla="*/ 190 w 705"/>
              <a:gd name="T25" fmla="*/ 605 h 927"/>
              <a:gd name="T26" fmla="*/ 184 w 705"/>
              <a:gd name="T27" fmla="*/ 645 h 927"/>
              <a:gd name="T28" fmla="*/ 196 w 705"/>
              <a:gd name="T29" fmla="*/ 651 h 927"/>
              <a:gd name="T30" fmla="*/ 103 w 705"/>
              <a:gd name="T31" fmla="*/ 802 h 927"/>
              <a:gd name="T32" fmla="*/ 24 w 705"/>
              <a:gd name="T33" fmla="*/ 823 h 927"/>
              <a:gd name="T34" fmla="*/ 3 w 705"/>
              <a:gd name="T35" fmla="*/ 846 h 927"/>
              <a:gd name="T36" fmla="*/ 70 w 705"/>
              <a:gd name="T37" fmla="*/ 880 h 927"/>
              <a:gd name="T38" fmla="*/ 67 w 705"/>
              <a:gd name="T39" fmla="*/ 903 h 927"/>
              <a:gd name="T40" fmla="*/ 110 w 705"/>
              <a:gd name="T41" fmla="*/ 884 h 927"/>
              <a:gd name="T42" fmla="*/ 168 w 705"/>
              <a:gd name="T43" fmla="*/ 884 h 927"/>
              <a:gd name="T44" fmla="*/ 276 w 705"/>
              <a:gd name="T45" fmla="*/ 835 h 927"/>
              <a:gd name="T46" fmla="*/ 349 w 705"/>
              <a:gd name="T47" fmla="*/ 890 h 927"/>
              <a:gd name="T48" fmla="*/ 368 w 705"/>
              <a:gd name="T49" fmla="*/ 927 h 927"/>
              <a:gd name="T50" fmla="*/ 403 w 705"/>
              <a:gd name="T51" fmla="*/ 910 h 927"/>
              <a:gd name="T52" fmla="*/ 392 w 705"/>
              <a:gd name="T53" fmla="*/ 860 h 927"/>
              <a:gd name="T54" fmla="*/ 461 w 705"/>
              <a:gd name="T55" fmla="*/ 875 h 927"/>
              <a:gd name="T56" fmla="*/ 521 w 705"/>
              <a:gd name="T57" fmla="*/ 921 h 927"/>
              <a:gd name="T58" fmla="*/ 585 w 705"/>
              <a:gd name="T59" fmla="*/ 900 h 927"/>
              <a:gd name="T60" fmla="*/ 643 w 705"/>
              <a:gd name="T61" fmla="*/ 903 h 927"/>
              <a:gd name="T62" fmla="*/ 656 w 705"/>
              <a:gd name="T63" fmla="*/ 854 h 927"/>
              <a:gd name="T64" fmla="*/ 631 w 705"/>
              <a:gd name="T65" fmla="*/ 760 h 927"/>
              <a:gd name="T66" fmla="*/ 604 w 705"/>
              <a:gd name="T67" fmla="*/ 654 h 927"/>
              <a:gd name="T68" fmla="*/ 613 w 705"/>
              <a:gd name="T69" fmla="*/ 558 h 927"/>
              <a:gd name="T70" fmla="*/ 662 w 705"/>
              <a:gd name="T71" fmla="*/ 448 h 927"/>
              <a:gd name="T72" fmla="*/ 666 w 705"/>
              <a:gd name="T73" fmla="*/ 382 h 927"/>
              <a:gd name="T74" fmla="*/ 705 w 705"/>
              <a:gd name="T75" fmla="*/ 290 h 927"/>
              <a:gd name="T76" fmla="*/ 676 w 705"/>
              <a:gd name="T77" fmla="*/ 227 h 927"/>
              <a:gd name="T78" fmla="*/ 619 w 705"/>
              <a:gd name="T79" fmla="*/ 149 h 927"/>
              <a:gd name="T80" fmla="*/ 558 w 705"/>
              <a:gd name="T81" fmla="*/ 112 h 927"/>
              <a:gd name="T82" fmla="*/ 567 w 705"/>
              <a:gd name="T83" fmla="*/ 68 h 927"/>
              <a:gd name="T84" fmla="*/ 545 w 705"/>
              <a:gd name="T85" fmla="*/ 14 h 927"/>
              <a:gd name="T86" fmla="*/ 493 w 705"/>
              <a:gd name="T87" fmla="*/ 0 h 927"/>
              <a:gd name="T88" fmla="*/ 472 w 705"/>
              <a:gd name="T89" fmla="*/ 20 h 927"/>
              <a:gd name="T90" fmla="*/ 441 w 705"/>
              <a:gd name="T91" fmla="*/ 31 h 927"/>
              <a:gd name="T92" fmla="*/ 455 w 705"/>
              <a:gd name="T93" fmla="*/ 131 h 927"/>
              <a:gd name="T94" fmla="*/ 478 w 705"/>
              <a:gd name="T95" fmla="*/ 149 h 927"/>
              <a:gd name="T96" fmla="*/ 466 w 705"/>
              <a:gd name="T97" fmla="*/ 204 h 927"/>
              <a:gd name="T98" fmla="*/ 481 w 705"/>
              <a:gd name="T99" fmla="*/ 267 h 927"/>
              <a:gd name="T100" fmla="*/ 484 w 705"/>
              <a:gd name="T101" fmla="*/ 308 h 927"/>
              <a:gd name="T102" fmla="*/ 558 w 705"/>
              <a:gd name="T103" fmla="*/ 756 h 927"/>
              <a:gd name="T104" fmla="*/ 576 w 705"/>
              <a:gd name="T105" fmla="*/ 854 h 927"/>
              <a:gd name="T106" fmla="*/ 533 w 705"/>
              <a:gd name="T107" fmla="*/ 897 h 927"/>
              <a:gd name="T108" fmla="*/ 478 w 705"/>
              <a:gd name="T109" fmla="*/ 854 h 927"/>
              <a:gd name="T110" fmla="*/ 552 w 705"/>
              <a:gd name="T111" fmla="*/ 841 h 927"/>
              <a:gd name="T112" fmla="*/ 552 w 705"/>
              <a:gd name="T113" fmla="*/ 811 h 927"/>
              <a:gd name="T114" fmla="*/ 535 w 705"/>
              <a:gd name="T115" fmla="*/ 795 h 927"/>
              <a:gd name="T116" fmla="*/ 196 w 705"/>
              <a:gd name="T117" fmla="*/ 774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927">
                <a:moveTo>
                  <a:pt x="484" y="308"/>
                </a:moveTo>
                <a:lnTo>
                  <a:pt x="484" y="308"/>
                </a:lnTo>
                <a:lnTo>
                  <a:pt x="480" y="304"/>
                </a:lnTo>
                <a:lnTo>
                  <a:pt x="467" y="294"/>
                </a:lnTo>
                <a:lnTo>
                  <a:pt x="460" y="291"/>
                </a:lnTo>
                <a:lnTo>
                  <a:pt x="450" y="288"/>
                </a:lnTo>
                <a:lnTo>
                  <a:pt x="440" y="288"/>
                </a:lnTo>
                <a:lnTo>
                  <a:pt x="429" y="290"/>
                </a:lnTo>
                <a:lnTo>
                  <a:pt x="429" y="290"/>
                </a:lnTo>
                <a:lnTo>
                  <a:pt x="409" y="296"/>
                </a:lnTo>
                <a:lnTo>
                  <a:pt x="397" y="302"/>
                </a:lnTo>
                <a:lnTo>
                  <a:pt x="392" y="304"/>
                </a:lnTo>
                <a:lnTo>
                  <a:pt x="389" y="307"/>
                </a:lnTo>
                <a:lnTo>
                  <a:pt x="386" y="310"/>
                </a:lnTo>
                <a:lnTo>
                  <a:pt x="386" y="314"/>
                </a:lnTo>
                <a:lnTo>
                  <a:pt x="386" y="314"/>
                </a:lnTo>
                <a:lnTo>
                  <a:pt x="385" y="322"/>
                </a:lnTo>
                <a:lnTo>
                  <a:pt x="381" y="330"/>
                </a:lnTo>
                <a:lnTo>
                  <a:pt x="378" y="334"/>
                </a:lnTo>
                <a:lnTo>
                  <a:pt x="378" y="337"/>
                </a:lnTo>
                <a:lnTo>
                  <a:pt x="380" y="339"/>
                </a:lnTo>
                <a:lnTo>
                  <a:pt x="380" y="339"/>
                </a:lnTo>
                <a:lnTo>
                  <a:pt x="383" y="345"/>
                </a:lnTo>
                <a:lnTo>
                  <a:pt x="385" y="353"/>
                </a:lnTo>
                <a:lnTo>
                  <a:pt x="386" y="363"/>
                </a:lnTo>
                <a:lnTo>
                  <a:pt x="386" y="363"/>
                </a:lnTo>
                <a:lnTo>
                  <a:pt x="386" y="380"/>
                </a:lnTo>
                <a:lnTo>
                  <a:pt x="386" y="400"/>
                </a:lnTo>
                <a:lnTo>
                  <a:pt x="386" y="400"/>
                </a:lnTo>
                <a:lnTo>
                  <a:pt x="386" y="414"/>
                </a:lnTo>
                <a:lnTo>
                  <a:pt x="386" y="425"/>
                </a:lnTo>
                <a:lnTo>
                  <a:pt x="398" y="437"/>
                </a:lnTo>
                <a:lnTo>
                  <a:pt x="380" y="461"/>
                </a:lnTo>
                <a:lnTo>
                  <a:pt x="374" y="437"/>
                </a:lnTo>
                <a:lnTo>
                  <a:pt x="374" y="437"/>
                </a:lnTo>
                <a:lnTo>
                  <a:pt x="372" y="428"/>
                </a:lnTo>
                <a:lnTo>
                  <a:pt x="369" y="422"/>
                </a:lnTo>
                <a:lnTo>
                  <a:pt x="368" y="419"/>
                </a:lnTo>
                <a:lnTo>
                  <a:pt x="368" y="419"/>
                </a:lnTo>
                <a:lnTo>
                  <a:pt x="357" y="409"/>
                </a:lnTo>
                <a:lnTo>
                  <a:pt x="349" y="400"/>
                </a:lnTo>
                <a:lnTo>
                  <a:pt x="337" y="412"/>
                </a:lnTo>
                <a:lnTo>
                  <a:pt x="337" y="437"/>
                </a:lnTo>
                <a:lnTo>
                  <a:pt x="343" y="449"/>
                </a:lnTo>
                <a:lnTo>
                  <a:pt x="325" y="461"/>
                </a:lnTo>
                <a:lnTo>
                  <a:pt x="325" y="461"/>
                </a:lnTo>
                <a:lnTo>
                  <a:pt x="329" y="475"/>
                </a:lnTo>
                <a:lnTo>
                  <a:pt x="332" y="484"/>
                </a:lnTo>
                <a:lnTo>
                  <a:pt x="332" y="489"/>
                </a:lnTo>
                <a:lnTo>
                  <a:pt x="331" y="492"/>
                </a:lnTo>
                <a:lnTo>
                  <a:pt x="331" y="492"/>
                </a:lnTo>
                <a:lnTo>
                  <a:pt x="329" y="495"/>
                </a:lnTo>
                <a:lnTo>
                  <a:pt x="329" y="498"/>
                </a:lnTo>
                <a:lnTo>
                  <a:pt x="334" y="507"/>
                </a:lnTo>
                <a:lnTo>
                  <a:pt x="339" y="517"/>
                </a:lnTo>
                <a:lnTo>
                  <a:pt x="343" y="523"/>
                </a:lnTo>
                <a:lnTo>
                  <a:pt x="343" y="523"/>
                </a:lnTo>
                <a:lnTo>
                  <a:pt x="346" y="527"/>
                </a:lnTo>
                <a:lnTo>
                  <a:pt x="351" y="537"/>
                </a:lnTo>
                <a:lnTo>
                  <a:pt x="355" y="547"/>
                </a:lnTo>
                <a:lnTo>
                  <a:pt x="355" y="547"/>
                </a:lnTo>
                <a:lnTo>
                  <a:pt x="346" y="552"/>
                </a:lnTo>
                <a:lnTo>
                  <a:pt x="340" y="556"/>
                </a:lnTo>
                <a:lnTo>
                  <a:pt x="337" y="560"/>
                </a:lnTo>
                <a:lnTo>
                  <a:pt x="337" y="560"/>
                </a:lnTo>
                <a:lnTo>
                  <a:pt x="335" y="560"/>
                </a:lnTo>
                <a:lnTo>
                  <a:pt x="334" y="560"/>
                </a:lnTo>
                <a:lnTo>
                  <a:pt x="329" y="556"/>
                </a:lnTo>
                <a:lnTo>
                  <a:pt x="322" y="552"/>
                </a:lnTo>
                <a:lnTo>
                  <a:pt x="313" y="547"/>
                </a:lnTo>
                <a:lnTo>
                  <a:pt x="313" y="547"/>
                </a:lnTo>
                <a:lnTo>
                  <a:pt x="302" y="543"/>
                </a:lnTo>
                <a:lnTo>
                  <a:pt x="288" y="537"/>
                </a:lnTo>
                <a:lnTo>
                  <a:pt x="280" y="533"/>
                </a:lnTo>
                <a:lnTo>
                  <a:pt x="273" y="530"/>
                </a:lnTo>
                <a:lnTo>
                  <a:pt x="262" y="529"/>
                </a:lnTo>
                <a:lnTo>
                  <a:pt x="251" y="529"/>
                </a:lnTo>
                <a:lnTo>
                  <a:pt x="251" y="529"/>
                </a:lnTo>
                <a:lnTo>
                  <a:pt x="231" y="530"/>
                </a:lnTo>
                <a:lnTo>
                  <a:pt x="216" y="535"/>
                </a:lnTo>
                <a:lnTo>
                  <a:pt x="207" y="541"/>
                </a:lnTo>
                <a:lnTo>
                  <a:pt x="204" y="544"/>
                </a:lnTo>
                <a:lnTo>
                  <a:pt x="202" y="547"/>
                </a:lnTo>
                <a:lnTo>
                  <a:pt x="202" y="547"/>
                </a:lnTo>
                <a:lnTo>
                  <a:pt x="185" y="578"/>
                </a:lnTo>
                <a:lnTo>
                  <a:pt x="178" y="595"/>
                </a:lnTo>
                <a:lnTo>
                  <a:pt x="176" y="599"/>
                </a:lnTo>
                <a:lnTo>
                  <a:pt x="176" y="602"/>
                </a:lnTo>
                <a:lnTo>
                  <a:pt x="178" y="602"/>
                </a:lnTo>
                <a:lnTo>
                  <a:pt x="178" y="602"/>
                </a:lnTo>
                <a:lnTo>
                  <a:pt x="190" y="605"/>
                </a:lnTo>
                <a:lnTo>
                  <a:pt x="196" y="609"/>
                </a:lnTo>
                <a:lnTo>
                  <a:pt x="202" y="615"/>
                </a:lnTo>
                <a:lnTo>
                  <a:pt x="202" y="615"/>
                </a:lnTo>
                <a:lnTo>
                  <a:pt x="190" y="628"/>
                </a:lnTo>
                <a:lnTo>
                  <a:pt x="184" y="638"/>
                </a:lnTo>
                <a:lnTo>
                  <a:pt x="182" y="642"/>
                </a:lnTo>
                <a:lnTo>
                  <a:pt x="184" y="645"/>
                </a:lnTo>
                <a:lnTo>
                  <a:pt x="184" y="645"/>
                </a:lnTo>
                <a:lnTo>
                  <a:pt x="187" y="647"/>
                </a:lnTo>
                <a:lnTo>
                  <a:pt x="191" y="647"/>
                </a:lnTo>
                <a:lnTo>
                  <a:pt x="198" y="647"/>
                </a:lnTo>
                <a:lnTo>
                  <a:pt x="201" y="648"/>
                </a:lnTo>
                <a:lnTo>
                  <a:pt x="196" y="651"/>
                </a:lnTo>
                <a:lnTo>
                  <a:pt x="196" y="651"/>
                </a:lnTo>
                <a:lnTo>
                  <a:pt x="190" y="659"/>
                </a:lnTo>
                <a:lnTo>
                  <a:pt x="179" y="677"/>
                </a:lnTo>
                <a:lnTo>
                  <a:pt x="152" y="726"/>
                </a:lnTo>
                <a:lnTo>
                  <a:pt x="135" y="753"/>
                </a:lnTo>
                <a:lnTo>
                  <a:pt x="121" y="777"/>
                </a:lnTo>
                <a:lnTo>
                  <a:pt x="107" y="795"/>
                </a:lnTo>
                <a:lnTo>
                  <a:pt x="103" y="802"/>
                </a:lnTo>
                <a:lnTo>
                  <a:pt x="98" y="805"/>
                </a:lnTo>
                <a:lnTo>
                  <a:pt x="98" y="805"/>
                </a:lnTo>
                <a:lnTo>
                  <a:pt x="86" y="812"/>
                </a:lnTo>
                <a:lnTo>
                  <a:pt x="78" y="818"/>
                </a:lnTo>
                <a:lnTo>
                  <a:pt x="73" y="823"/>
                </a:lnTo>
                <a:lnTo>
                  <a:pt x="24" y="823"/>
                </a:lnTo>
                <a:lnTo>
                  <a:pt x="24" y="823"/>
                </a:lnTo>
                <a:lnTo>
                  <a:pt x="12" y="831"/>
                </a:lnTo>
                <a:lnTo>
                  <a:pt x="3" y="837"/>
                </a:lnTo>
                <a:lnTo>
                  <a:pt x="0" y="840"/>
                </a:lnTo>
                <a:lnTo>
                  <a:pt x="0" y="841"/>
                </a:lnTo>
                <a:lnTo>
                  <a:pt x="0" y="841"/>
                </a:lnTo>
                <a:lnTo>
                  <a:pt x="1" y="844"/>
                </a:lnTo>
                <a:lnTo>
                  <a:pt x="3" y="846"/>
                </a:lnTo>
                <a:lnTo>
                  <a:pt x="6" y="848"/>
                </a:lnTo>
                <a:lnTo>
                  <a:pt x="49" y="848"/>
                </a:lnTo>
                <a:lnTo>
                  <a:pt x="73" y="848"/>
                </a:lnTo>
                <a:lnTo>
                  <a:pt x="73" y="848"/>
                </a:lnTo>
                <a:lnTo>
                  <a:pt x="73" y="861"/>
                </a:lnTo>
                <a:lnTo>
                  <a:pt x="72" y="874"/>
                </a:lnTo>
                <a:lnTo>
                  <a:pt x="70" y="880"/>
                </a:lnTo>
                <a:lnTo>
                  <a:pt x="67" y="884"/>
                </a:lnTo>
                <a:lnTo>
                  <a:pt x="67" y="884"/>
                </a:lnTo>
                <a:lnTo>
                  <a:pt x="63" y="892"/>
                </a:lnTo>
                <a:lnTo>
                  <a:pt x="60" y="897"/>
                </a:lnTo>
                <a:lnTo>
                  <a:pt x="60" y="900"/>
                </a:lnTo>
                <a:lnTo>
                  <a:pt x="60" y="901"/>
                </a:lnTo>
                <a:lnTo>
                  <a:pt x="67" y="903"/>
                </a:lnTo>
                <a:lnTo>
                  <a:pt x="67" y="903"/>
                </a:lnTo>
                <a:lnTo>
                  <a:pt x="78" y="903"/>
                </a:lnTo>
                <a:lnTo>
                  <a:pt x="86" y="901"/>
                </a:lnTo>
                <a:lnTo>
                  <a:pt x="93" y="900"/>
                </a:lnTo>
                <a:lnTo>
                  <a:pt x="98" y="897"/>
                </a:lnTo>
                <a:lnTo>
                  <a:pt x="110" y="884"/>
                </a:lnTo>
                <a:lnTo>
                  <a:pt x="110" y="884"/>
                </a:lnTo>
                <a:lnTo>
                  <a:pt x="130" y="889"/>
                </a:lnTo>
                <a:lnTo>
                  <a:pt x="145" y="892"/>
                </a:lnTo>
                <a:lnTo>
                  <a:pt x="153" y="892"/>
                </a:lnTo>
                <a:lnTo>
                  <a:pt x="159" y="890"/>
                </a:lnTo>
                <a:lnTo>
                  <a:pt x="159" y="890"/>
                </a:lnTo>
                <a:lnTo>
                  <a:pt x="164" y="887"/>
                </a:lnTo>
                <a:lnTo>
                  <a:pt x="168" y="884"/>
                </a:lnTo>
                <a:lnTo>
                  <a:pt x="176" y="875"/>
                </a:lnTo>
                <a:lnTo>
                  <a:pt x="184" y="866"/>
                </a:lnTo>
                <a:lnTo>
                  <a:pt x="196" y="854"/>
                </a:lnTo>
                <a:lnTo>
                  <a:pt x="257" y="854"/>
                </a:lnTo>
                <a:lnTo>
                  <a:pt x="257" y="890"/>
                </a:lnTo>
                <a:lnTo>
                  <a:pt x="276" y="890"/>
                </a:lnTo>
                <a:lnTo>
                  <a:pt x="276" y="835"/>
                </a:lnTo>
                <a:lnTo>
                  <a:pt x="306" y="860"/>
                </a:lnTo>
                <a:lnTo>
                  <a:pt x="355" y="860"/>
                </a:lnTo>
                <a:lnTo>
                  <a:pt x="355" y="860"/>
                </a:lnTo>
                <a:lnTo>
                  <a:pt x="352" y="866"/>
                </a:lnTo>
                <a:lnTo>
                  <a:pt x="351" y="875"/>
                </a:lnTo>
                <a:lnTo>
                  <a:pt x="349" y="890"/>
                </a:lnTo>
                <a:lnTo>
                  <a:pt x="349" y="890"/>
                </a:lnTo>
                <a:lnTo>
                  <a:pt x="349" y="898"/>
                </a:lnTo>
                <a:lnTo>
                  <a:pt x="351" y="906"/>
                </a:lnTo>
                <a:lnTo>
                  <a:pt x="352" y="912"/>
                </a:lnTo>
                <a:lnTo>
                  <a:pt x="355" y="918"/>
                </a:lnTo>
                <a:lnTo>
                  <a:pt x="358" y="921"/>
                </a:lnTo>
                <a:lnTo>
                  <a:pt x="363" y="924"/>
                </a:lnTo>
                <a:lnTo>
                  <a:pt x="368" y="927"/>
                </a:lnTo>
                <a:lnTo>
                  <a:pt x="374" y="927"/>
                </a:lnTo>
                <a:lnTo>
                  <a:pt x="374" y="927"/>
                </a:lnTo>
                <a:lnTo>
                  <a:pt x="386" y="926"/>
                </a:lnTo>
                <a:lnTo>
                  <a:pt x="391" y="924"/>
                </a:lnTo>
                <a:lnTo>
                  <a:pt x="397" y="921"/>
                </a:lnTo>
                <a:lnTo>
                  <a:pt x="400" y="916"/>
                </a:lnTo>
                <a:lnTo>
                  <a:pt x="403" y="910"/>
                </a:lnTo>
                <a:lnTo>
                  <a:pt x="404" y="904"/>
                </a:lnTo>
                <a:lnTo>
                  <a:pt x="404" y="897"/>
                </a:lnTo>
                <a:lnTo>
                  <a:pt x="404" y="897"/>
                </a:lnTo>
                <a:lnTo>
                  <a:pt x="401" y="881"/>
                </a:lnTo>
                <a:lnTo>
                  <a:pt x="398" y="869"/>
                </a:lnTo>
                <a:lnTo>
                  <a:pt x="394" y="863"/>
                </a:lnTo>
                <a:lnTo>
                  <a:pt x="392" y="860"/>
                </a:lnTo>
                <a:lnTo>
                  <a:pt x="398" y="841"/>
                </a:lnTo>
                <a:lnTo>
                  <a:pt x="411" y="829"/>
                </a:lnTo>
                <a:lnTo>
                  <a:pt x="441" y="829"/>
                </a:lnTo>
                <a:lnTo>
                  <a:pt x="441" y="829"/>
                </a:lnTo>
                <a:lnTo>
                  <a:pt x="446" y="843"/>
                </a:lnTo>
                <a:lnTo>
                  <a:pt x="452" y="858"/>
                </a:lnTo>
                <a:lnTo>
                  <a:pt x="461" y="875"/>
                </a:lnTo>
                <a:lnTo>
                  <a:pt x="472" y="892"/>
                </a:lnTo>
                <a:lnTo>
                  <a:pt x="480" y="900"/>
                </a:lnTo>
                <a:lnTo>
                  <a:pt x="486" y="907"/>
                </a:lnTo>
                <a:lnTo>
                  <a:pt x="493" y="912"/>
                </a:lnTo>
                <a:lnTo>
                  <a:pt x="502" y="916"/>
                </a:lnTo>
                <a:lnTo>
                  <a:pt x="512" y="920"/>
                </a:lnTo>
                <a:lnTo>
                  <a:pt x="521" y="921"/>
                </a:lnTo>
                <a:lnTo>
                  <a:pt x="521" y="921"/>
                </a:lnTo>
                <a:lnTo>
                  <a:pt x="539" y="920"/>
                </a:lnTo>
                <a:lnTo>
                  <a:pt x="555" y="916"/>
                </a:lnTo>
                <a:lnTo>
                  <a:pt x="565" y="913"/>
                </a:lnTo>
                <a:lnTo>
                  <a:pt x="575" y="909"/>
                </a:lnTo>
                <a:lnTo>
                  <a:pt x="581" y="904"/>
                </a:lnTo>
                <a:lnTo>
                  <a:pt x="585" y="900"/>
                </a:lnTo>
                <a:lnTo>
                  <a:pt x="588" y="897"/>
                </a:lnTo>
                <a:lnTo>
                  <a:pt x="619" y="897"/>
                </a:lnTo>
                <a:lnTo>
                  <a:pt x="619" y="897"/>
                </a:lnTo>
                <a:lnTo>
                  <a:pt x="628" y="900"/>
                </a:lnTo>
                <a:lnTo>
                  <a:pt x="636" y="903"/>
                </a:lnTo>
                <a:lnTo>
                  <a:pt x="643" y="903"/>
                </a:lnTo>
                <a:lnTo>
                  <a:pt x="643" y="903"/>
                </a:lnTo>
                <a:lnTo>
                  <a:pt x="650" y="901"/>
                </a:lnTo>
                <a:lnTo>
                  <a:pt x="654" y="898"/>
                </a:lnTo>
                <a:lnTo>
                  <a:pt x="656" y="895"/>
                </a:lnTo>
                <a:lnTo>
                  <a:pt x="656" y="890"/>
                </a:lnTo>
                <a:lnTo>
                  <a:pt x="656" y="890"/>
                </a:lnTo>
                <a:lnTo>
                  <a:pt x="656" y="869"/>
                </a:lnTo>
                <a:lnTo>
                  <a:pt x="656" y="854"/>
                </a:lnTo>
                <a:lnTo>
                  <a:pt x="656" y="854"/>
                </a:lnTo>
                <a:lnTo>
                  <a:pt x="657" y="849"/>
                </a:lnTo>
                <a:lnTo>
                  <a:pt x="657" y="844"/>
                </a:lnTo>
                <a:lnTo>
                  <a:pt x="656" y="841"/>
                </a:lnTo>
                <a:lnTo>
                  <a:pt x="643" y="829"/>
                </a:lnTo>
                <a:lnTo>
                  <a:pt x="643" y="829"/>
                </a:lnTo>
                <a:lnTo>
                  <a:pt x="631" y="760"/>
                </a:lnTo>
                <a:lnTo>
                  <a:pt x="622" y="710"/>
                </a:lnTo>
                <a:lnTo>
                  <a:pt x="617" y="691"/>
                </a:lnTo>
                <a:lnTo>
                  <a:pt x="613" y="682"/>
                </a:lnTo>
                <a:lnTo>
                  <a:pt x="613" y="682"/>
                </a:lnTo>
                <a:lnTo>
                  <a:pt x="610" y="677"/>
                </a:lnTo>
                <a:lnTo>
                  <a:pt x="607" y="670"/>
                </a:lnTo>
                <a:lnTo>
                  <a:pt x="604" y="654"/>
                </a:lnTo>
                <a:lnTo>
                  <a:pt x="601" y="627"/>
                </a:lnTo>
                <a:lnTo>
                  <a:pt x="601" y="627"/>
                </a:lnTo>
                <a:lnTo>
                  <a:pt x="601" y="613"/>
                </a:lnTo>
                <a:lnTo>
                  <a:pt x="604" y="596"/>
                </a:lnTo>
                <a:lnTo>
                  <a:pt x="607" y="572"/>
                </a:lnTo>
                <a:lnTo>
                  <a:pt x="607" y="572"/>
                </a:lnTo>
                <a:lnTo>
                  <a:pt x="613" y="558"/>
                </a:lnTo>
                <a:lnTo>
                  <a:pt x="627" y="532"/>
                </a:lnTo>
                <a:lnTo>
                  <a:pt x="640" y="504"/>
                </a:lnTo>
                <a:lnTo>
                  <a:pt x="650" y="486"/>
                </a:lnTo>
                <a:lnTo>
                  <a:pt x="650" y="486"/>
                </a:lnTo>
                <a:lnTo>
                  <a:pt x="659" y="463"/>
                </a:lnTo>
                <a:lnTo>
                  <a:pt x="662" y="452"/>
                </a:lnTo>
                <a:lnTo>
                  <a:pt x="662" y="448"/>
                </a:lnTo>
                <a:lnTo>
                  <a:pt x="662" y="443"/>
                </a:lnTo>
                <a:lnTo>
                  <a:pt x="662" y="443"/>
                </a:lnTo>
                <a:lnTo>
                  <a:pt x="660" y="431"/>
                </a:lnTo>
                <a:lnTo>
                  <a:pt x="662" y="412"/>
                </a:lnTo>
                <a:lnTo>
                  <a:pt x="662" y="388"/>
                </a:lnTo>
                <a:lnTo>
                  <a:pt x="662" y="388"/>
                </a:lnTo>
                <a:lnTo>
                  <a:pt x="666" y="382"/>
                </a:lnTo>
                <a:lnTo>
                  <a:pt x="679" y="368"/>
                </a:lnTo>
                <a:lnTo>
                  <a:pt x="691" y="350"/>
                </a:lnTo>
                <a:lnTo>
                  <a:pt x="696" y="340"/>
                </a:lnTo>
                <a:lnTo>
                  <a:pt x="699" y="333"/>
                </a:lnTo>
                <a:lnTo>
                  <a:pt x="699" y="333"/>
                </a:lnTo>
                <a:lnTo>
                  <a:pt x="702" y="313"/>
                </a:lnTo>
                <a:lnTo>
                  <a:pt x="705" y="290"/>
                </a:lnTo>
                <a:lnTo>
                  <a:pt x="705" y="279"/>
                </a:lnTo>
                <a:lnTo>
                  <a:pt x="703" y="268"/>
                </a:lnTo>
                <a:lnTo>
                  <a:pt x="702" y="259"/>
                </a:lnTo>
                <a:lnTo>
                  <a:pt x="699" y="253"/>
                </a:lnTo>
                <a:lnTo>
                  <a:pt x="699" y="253"/>
                </a:lnTo>
                <a:lnTo>
                  <a:pt x="688" y="241"/>
                </a:lnTo>
                <a:lnTo>
                  <a:pt x="676" y="227"/>
                </a:lnTo>
                <a:lnTo>
                  <a:pt x="663" y="215"/>
                </a:lnTo>
                <a:lnTo>
                  <a:pt x="656" y="204"/>
                </a:lnTo>
                <a:lnTo>
                  <a:pt x="656" y="204"/>
                </a:lnTo>
                <a:lnTo>
                  <a:pt x="650" y="192"/>
                </a:lnTo>
                <a:lnTo>
                  <a:pt x="640" y="177"/>
                </a:lnTo>
                <a:lnTo>
                  <a:pt x="628" y="160"/>
                </a:lnTo>
                <a:lnTo>
                  <a:pt x="619" y="149"/>
                </a:lnTo>
                <a:lnTo>
                  <a:pt x="619" y="149"/>
                </a:lnTo>
                <a:lnTo>
                  <a:pt x="614" y="146"/>
                </a:lnTo>
                <a:lnTo>
                  <a:pt x="608" y="143"/>
                </a:lnTo>
                <a:lnTo>
                  <a:pt x="596" y="140"/>
                </a:lnTo>
                <a:lnTo>
                  <a:pt x="582" y="137"/>
                </a:lnTo>
                <a:lnTo>
                  <a:pt x="564" y="124"/>
                </a:lnTo>
                <a:lnTo>
                  <a:pt x="558" y="112"/>
                </a:lnTo>
                <a:lnTo>
                  <a:pt x="552" y="106"/>
                </a:lnTo>
                <a:lnTo>
                  <a:pt x="552" y="94"/>
                </a:lnTo>
                <a:lnTo>
                  <a:pt x="552" y="94"/>
                </a:lnTo>
                <a:lnTo>
                  <a:pt x="555" y="91"/>
                </a:lnTo>
                <a:lnTo>
                  <a:pt x="562" y="82"/>
                </a:lnTo>
                <a:lnTo>
                  <a:pt x="564" y="75"/>
                </a:lnTo>
                <a:lnTo>
                  <a:pt x="567" y="68"/>
                </a:lnTo>
                <a:lnTo>
                  <a:pt x="567" y="60"/>
                </a:lnTo>
                <a:lnTo>
                  <a:pt x="564" y="51"/>
                </a:lnTo>
                <a:lnTo>
                  <a:pt x="564" y="51"/>
                </a:lnTo>
                <a:lnTo>
                  <a:pt x="558" y="36"/>
                </a:lnTo>
                <a:lnTo>
                  <a:pt x="552" y="23"/>
                </a:lnTo>
                <a:lnTo>
                  <a:pt x="548" y="19"/>
                </a:lnTo>
                <a:lnTo>
                  <a:pt x="545" y="14"/>
                </a:lnTo>
                <a:lnTo>
                  <a:pt x="539" y="11"/>
                </a:lnTo>
                <a:lnTo>
                  <a:pt x="533" y="8"/>
                </a:lnTo>
                <a:lnTo>
                  <a:pt x="533" y="8"/>
                </a:lnTo>
                <a:lnTo>
                  <a:pt x="519" y="3"/>
                </a:lnTo>
                <a:lnTo>
                  <a:pt x="506" y="0"/>
                </a:lnTo>
                <a:lnTo>
                  <a:pt x="496" y="0"/>
                </a:lnTo>
                <a:lnTo>
                  <a:pt x="493" y="0"/>
                </a:lnTo>
                <a:lnTo>
                  <a:pt x="490" y="2"/>
                </a:lnTo>
                <a:lnTo>
                  <a:pt x="490" y="2"/>
                </a:lnTo>
                <a:lnTo>
                  <a:pt x="486" y="6"/>
                </a:lnTo>
                <a:lnTo>
                  <a:pt x="481" y="13"/>
                </a:lnTo>
                <a:lnTo>
                  <a:pt x="476" y="19"/>
                </a:lnTo>
                <a:lnTo>
                  <a:pt x="475" y="20"/>
                </a:lnTo>
                <a:lnTo>
                  <a:pt x="472" y="20"/>
                </a:lnTo>
                <a:lnTo>
                  <a:pt x="472" y="20"/>
                </a:lnTo>
                <a:lnTo>
                  <a:pt x="455" y="22"/>
                </a:lnTo>
                <a:lnTo>
                  <a:pt x="446" y="25"/>
                </a:lnTo>
                <a:lnTo>
                  <a:pt x="441" y="26"/>
                </a:lnTo>
                <a:lnTo>
                  <a:pt x="441" y="26"/>
                </a:lnTo>
                <a:lnTo>
                  <a:pt x="441" y="28"/>
                </a:lnTo>
                <a:lnTo>
                  <a:pt x="441" y="31"/>
                </a:lnTo>
                <a:lnTo>
                  <a:pt x="446" y="37"/>
                </a:lnTo>
                <a:lnTo>
                  <a:pt x="453" y="45"/>
                </a:lnTo>
                <a:lnTo>
                  <a:pt x="447" y="57"/>
                </a:lnTo>
                <a:lnTo>
                  <a:pt x="447" y="57"/>
                </a:lnTo>
                <a:lnTo>
                  <a:pt x="453" y="124"/>
                </a:lnTo>
                <a:lnTo>
                  <a:pt x="453" y="124"/>
                </a:lnTo>
                <a:lnTo>
                  <a:pt x="455" y="131"/>
                </a:lnTo>
                <a:lnTo>
                  <a:pt x="458" y="137"/>
                </a:lnTo>
                <a:lnTo>
                  <a:pt x="463" y="141"/>
                </a:lnTo>
                <a:lnTo>
                  <a:pt x="466" y="143"/>
                </a:lnTo>
                <a:lnTo>
                  <a:pt x="466" y="143"/>
                </a:lnTo>
                <a:lnTo>
                  <a:pt x="469" y="144"/>
                </a:lnTo>
                <a:lnTo>
                  <a:pt x="473" y="146"/>
                </a:lnTo>
                <a:lnTo>
                  <a:pt x="478" y="149"/>
                </a:lnTo>
                <a:lnTo>
                  <a:pt x="484" y="161"/>
                </a:lnTo>
                <a:lnTo>
                  <a:pt x="484" y="161"/>
                </a:lnTo>
                <a:lnTo>
                  <a:pt x="478" y="166"/>
                </a:lnTo>
                <a:lnTo>
                  <a:pt x="475" y="170"/>
                </a:lnTo>
                <a:lnTo>
                  <a:pt x="472" y="173"/>
                </a:lnTo>
                <a:lnTo>
                  <a:pt x="472" y="173"/>
                </a:lnTo>
                <a:lnTo>
                  <a:pt x="466" y="204"/>
                </a:lnTo>
                <a:lnTo>
                  <a:pt x="466" y="204"/>
                </a:lnTo>
                <a:lnTo>
                  <a:pt x="466" y="216"/>
                </a:lnTo>
                <a:lnTo>
                  <a:pt x="469" y="232"/>
                </a:lnTo>
                <a:lnTo>
                  <a:pt x="472" y="253"/>
                </a:lnTo>
                <a:lnTo>
                  <a:pt x="472" y="253"/>
                </a:lnTo>
                <a:lnTo>
                  <a:pt x="475" y="258"/>
                </a:lnTo>
                <a:lnTo>
                  <a:pt x="481" y="267"/>
                </a:lnTo>
                <a:lnTo>
                  <a:pt x="487" y="276"/>
                </a:lnTo>
                <a:lnTo>
                  <a:pt x="490" y="281"/>
                </a:lnTo>
                <a:lnTo>
                  <a:pt x="490" y="284"/>
                </a:lnTo>
                <a:lnTo>
                  <a:pt x="490" y="284"/>
                </a:lnTo>
                <a:lnTo>
                  <a:pt x="490" y="304"/>
                </a:lnTo>
                <a:lnTo>
                  <a:pt x="490" y="321"/>
                </a:lnTo>
                <a:lnTo>
                  <a:pt x="484" y="308"/>
                </a:lnTo>
                <a:close/>
                <a:moveTo>
                  <a:pt x="533" y="737"/>
                </a:moveTo>
                <a:lnTo>
                  <a:pt x="533" y="737"/>
                </a:lnTo>
                <a:lnTo>
                  <a:pt x="538" y="739"/>
                </a:lnTo>
                <a:lnTo>
                  <a:pt x="542" y="740"/>
                </a:lnTo>
                <a:lnTo>
                  <a:pt x="550" y="746"/>
                </a:lnTo>
                <a:lnTo>
                  <a:pt x="556" y="753"/>
                </a:lnTo>
                <a:lnTo>
                  <a:pt x="558" y="756"/>
                </a:lnTo>
                <a:lnTo>
                  <a:pt x="570" y="786"/>
                </a:lnTo>
                <a:lnTo>
                  <a:pt x="570" y="817"/>
                </a:lnTo>
                <a:lnTo>
                  <a:pt x="570" y="841"/>
                </a:lnTo>
                <a:lnTo>
                  <a:pt x="570" y="841"/>
                </a:lnTo>
                <a:lnTo>
                  <a:pt x="573" y="844"/>
                </a:lnTo>
                <a:lnTo>
                  <a:pt x="576" y="849"/>
                </a:lnTo>
                <a:lnTo>
                  <a:pt x="576" y="854"/>
                </a:lnTo>
                <a:lnTo>
                  <a:pt x="576" y="854"/>
                </a:lnTo>
                <a:lnTo>
                  <a:pt x="571" y="863"/>
                </a:lnTo>
                <a:lnTo>
                  <a:pt x="562" y="878"/>
                </a:lnTo>
                <a:lnTo>
                  <a:pt x="556" y="884"/>
                </a:lnTo>
                <a:lnTo>
                  <a:pt x="548" y="890"/>
                </a:lnTo>
                <a:lnTo>
                  <a:pt x="541" y="895"/>
                </a:lnTo>
                <a:lnTo>
                  <a:pt x="533" y="897"/>
                </a:lnTo>
                <a:lnTo>
                  <a:pt x="533" y="897"/>
                </a:lnTo>
                <a:lnTo>
                  <a:pt x="524" y="895"/>
                </a:lnTo>
                <a:lnTo>
                  <a:pt x="516" y="892"/>
                </a:lnTo>
                <a:lnTo>
                  <a:pt x="507" y="886"/>
                </a:lnTo>
                <a:lnTo>
                  <a:pt x="499" y="880"/>
                </a:lnTo>
                <a:lnTo>
                  <a:pt x="486" y="864"/>
                </a:lnTo>
                <a:lnTo>
                  <a:pt x="478" y="854"/>
                </a:lnTo>
                <a:lnTo>
                  <a:pt x="478" y="854"/>
                </a:lnTo>
                <a:lnTo>
                  <a:pt x="478" y="852"/>
                </a:lnTo>
                <a:lnTo>
                  <a:pt x="480" y="851"/>
                </a:lnTo>
                <a:lnTo>
                  <a:pt x="489" y="848"/>
                </a:lnTo>
                <a:lnTo>
                  <a:pt x="502" y="844"/>
                </a:lnTo>
                <a:lnTo>
                  <a:pt x="519" y="843"/>
                </a:lnTo>
                <a:lnTo>
                  <a:pt x="552" y="841"/>
                </a:lnTo>
                <a:lnTo>
                  <a:pt x="564" y="841"/>
                </a:lnTo>
                <a:lnTo>
                  <a:pt x="564" y="841"/>
                </a:lnTo>
                <a:lnTo>
                  <a:pt x="562" y="840"/>
                </a:lnTo>
                <a:lnTo>
                  <a:pt x="561" y="837"/>
                </a:lnTo>
                <a:lnTo>
                  <a:pt x="556" y="826"/>
                </a:lnTo>
                <a:lnTo>
                  <a:pt x="552" y="811"/>
                </a:lnTo>
                <a:lnTo>
                  <a:pt x="552" y="811"/>
                </a:lnTo>
                <a:lnTo>
                  <a:pt x="552" y="809"/>
                </a:lnTo>
                <a:lnTo>
                  <a:pt x="553" y="806"/>
                </a:lnTo>
                <a:lnTo>
                  <a:pt x="552" y="802"/>
                </a:lnTo>
                <a:lnTo>
                  <a:pt x="548" y="800"/>
                </a:lnTo>
                <a:lnTo>
                  <a:pt x="545" y="798"/>
                </a:lnTo>
                <a:lnTo>
                  <a:pt x="545" y="798"/>
                </a:lnTo>
                <a:lnTo>
                  <a:pt x="535" y="795"/>
                </a:lnTo>
                <a:lnTo>
                  <a:pt x="522" y="794"/>
                </a:lnTo>
                <a:lnTo>
                  <a:pt x="509" y="792"/>
                </a:lnTo>
                <a:lnTo>
                  <a:pt x="509" y="737"/>
                </a:lnTo>
                <a:lnTo>
                  <a:pt x="521" y="737"/>
                </a:lnTo>
                <a:lnTo>
                  <a:pt x="533" y="737"/>
                </a:lnTo>
                <a:close/>
                <a:moveTo>
                  <a:pt x="208" y="707"/>
                </a:moveTo>
                <a:lnTo>
                  <a:pt x="196" y="774"/>
                </a:lnTo>
                <a:lnTo>
                  <a:pt x="165" y="774"/>
                </a:lnTo>
                <a:lnTo>
                  <a:pt x="178" y="756"/>
                </a:lnTo>
                <a:lnTo>
                  <a:pt x="208" y="7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4A4413E-A1F8-44DB-B805-6C4DD0A0A6C4}"/>
              </a:ext>
            </a:extLst>
          </p:cNvPr>
          <p:cNvSpPr>
            <a:spLocks noEditPoints="1"/>
          </p:cNvSpPr>
          <p:nvPr/>
        </p:nvSpPr>
        <p:spPr bwMode="auto">
          <a:xfrm>
            <a:off x="6150155" y="691640"/>
            <a:ext cx="1485900" cy="1792288"/>
          </a:xfrm>
          <a:custGeom>
            <a:avLst/>
            <a:gdLst>
              <a:gd name="T0" fmla="*/ 294 w 936"/>
              <a:gd name="T1" fmla="*/ 1025 h 1129"/>
              <a:gd name="T2" fmla="*/ 475 w 936"/>
              <a:gd name="T3" fmla="*/ 1129 h 1129"/>
              <a:gd name="T4" fmla="*/ 631 w 936"/>
              <a:gd name="T5" fmla="*/ 1101 h 1129"/>
              <a:gd name="T6" fmla="*/ 698 w 936"/>
              <a:gd name="T7" fmla="*/ 974 h 1129"/>
              <a:gd name="T8" fmla="*/ 596 w 936"/>
              <a:gd name="T9" fmla="*/ 862 h 1129"/>
              <a:gd name="T10" fmla="*/ 594 w 936"/>
              <a:gd name="T11" fmla="*/ 633 h 1129"/>
              <a:gd name="T12" fmla="*/ 585 w 936"/>
              <a:gd name="T13" fmla="*/ 509 h 1129"/>
              <a:gd name="T14" fmla="*/ 640 w 936"/>
              <a:gd name="T15" fmla="*/ 544 h 1129"/>
              <a:gd name="T16" fmla="*/ 723 w 936"/>
              <a:gd name="T17" fmla="*/ 1006 h 1129"/>
              <a:gd name="T18" fmla="*/ 674 w 936"/>
              <a:gd name="T19" fmla="*/ 1117 h 1129"/>
              <a:gd name="T20" fmla="*/ 829 w 936"/>
              <a:gd name="T21" fmla="*/ 1045 h 1129"/>
              <a:gd name="T22" fmla="*/ 781 w 936"/>
              <a:gd name="T23" fmla="*/ 824 h 1129"/>
              <a:gd name="T24" fmla="*/ 806 w 936"/>
              <a:gd name="T25" fmla="*/ 682 h 1129"/>
              <a:gd name="T26" fmla="*/ 845 w 936"/>
              <a:gd name="T27" fmla="*/ 559 h 1129"/>
              <a:gd name="T28" fmla="*/ 907 w 936"/>
              <a:gd name="T29" fmla="*/ 492 h 1129"/>
              <a:gd name="T30" fmla="*/ 927 w 936"/>
              <a:gd name="T31" fmla="*/ 401 h 1129"/>
              <a:gd name="T32" fmla="*/ 905 w 936"/>
              <a:gd name="T33" fmla="*/ 306 h 1129"/>
              <a:gd name="T34" fmla="*/ 827 w 936"/>
              <a:gd name="T35" fmla="*/ 259 h 1129"/>
              <a:gd name="T36" fmla="*/ 686 w 936"/>
              <a:gd name="T37" fmla="*/ 77 h 1129"/>
              <a:gd name="T38" fmla="*/ 588 w 936"/>
              <a:gd name="T39" fmla="*/ 2 h 1129"/>
              <a:gd name="T40" fmla="*/ 527 w 936"/>
              <a:gd name="T41" fmla="*/ 69 h 1129"/>
              <a:gd name="T42" fmla="*/ 570 w 936"/>
              <a:gd name="T43" fmla="*/ 124 h 1129"/>
              <a:gd name="T44" fmla="*/ 597 w 936"/>
              <a:gd name="T45" fmla="*/ 149 h 1129"/>
              <a:gd name="T46" fmla="*/ 625 w 936"/>
              <a:gd name="T47" fmla="*/ 271 h 1129"/>
              <a:gd name="T48" fmla="*/ 582 w 936"/>
              <a:gd name="T49" fmla="*/ 487 h 1129"/>
              <a:gd name="T50" fmla="*/ 570 w 936"/>
              <a:gd name="T51" fmla="*/ 449 h 1129"/>
              <a:gd name="T52" fmla="*/ 519 w 936"/>
              <a:gd name="T53" fmla="*/ 340 h 1129"/>
              <a:gd name="T54" fmla="*/ 447 w 936"/>
              <a:gd name="T55" fmla="*/ 339 h 1129"/>
              <a:gd name="T56" fmla="*/ 423 w 936"/>
              <a:gd name="T57" fmla="*/ 430 h 1129"/>
              <a:gd name="T58" fmla="*/ 441 w 936"/>
              <a:gd name="T59" fmla="*/ 467 h 1129"/>
              <a:gd name="T60" fmla="*/ 334 w 936"/>
              <a:gd name="T61" fmla="*/ 565 h 1129"/>
              <a:gd name="T62" fmla="*/ 266 w 936"/>
              <a:gd name="T63" fmla="*/ 653 h 1129"/>
              <a:gd name="T64" fmla="*/ 226 w 936"/>
              <a:gd name="T65" fmla="*/ 725 h 1129"/>
              <a:gd name="T66" fmla="*/ 84 w 936"/>
              <a:gd name="T67" fmla="*/ 792 h 1129"/>
              <a:gd name="T68" fmla="*/ 90 w 936"/>
              <a:gd name="T69" fmla="*/ 945 h 1129"/>
              <a:gd name="T70" fmla="*/ 12 w 936"/>
              <a:gd name="T71" fmla="*/ 1039 h 1129"/>
              <a:gd name="T72" fmla="*/ 171 w 936"/>
              <a:gd name="T73" fmla="*/ 1105 h 1129"/>
              <a:gd name="T74" fmla="*/ 171 w 936"/>
              <a:gd name="T75" fmla="*/ 1031 h 1129"/>
              <a:gd name="T76" fmla="*/ 184 w 936"/>
              <a:gd name="T77" fmla="*/ 1072 h 1129"/>
              <a:gd name="T78" fmla="*/ 257 w 936"/>
              <a:gd name="T79" fmla="*/ 1127 h 1129"/>
              <a:gd name="T80" fmla="*/ 329 w 936"/>
              <a:gd name="T81" fmla="*/ 1108 h 1129"/>
              <a:gd name="T82" fmla="*/ 596 w 936"/>
              <a:gd name="T83" fmla="*/ 1055 h 1129"/>
              <a:gd name="T84" fmla="*/ 634 w 936"/>
              <a:gd name="T85" fmla="*/ 1057 h 1129"/>
              <a:gd name="T86" fmla="*/ 611 w 936"/>
              <a:gd name="T87" fmla="*/ 1006 h 1129"/>
              <a:gd name="T88" fmla="*/ 617 w 936"/>
              <a:gd name="T89" fmla="*/ 907 h 1129"/>
              <a:gd name="T90" fmla="*/ 606 w 936"/>
              <a:gd name="T91" fmla="*/ 901 h 1129"/>
              <a:gd name="T92" fmla="*/ 276 w 936"/>
              <a:gd name="T93" fmla="*/ 927 h 1129"/>
              <a:gd name="T94" fmla="*/ 389 w 936"/>
              <a:gd name="T95" fmla="*/ 938 h 1129"/>
              <a:gd name="T96" fmla="*/ 459 w 936"/>
              <a:gd name="T97" fmla="*/ 922 h 1129"/>
              <a:gd name="T98" fmla="*/ 527 w 936"/>
              <a:gd name="T99" fmla="*/ 904 h 1129"/>
              <a:gd name="T100" fmla="*/ 570 w 936"/>
              <a:gd name="T101" fmla="*/ 967 h 1129"/>
              <a:gd name="T102" fmla="*/ 541 w 936"/>
              <a:gd name="T103" fmla="*/ 1043 h 1129"/>
              <a:gd name="T104" fmla="*/ 481 w 936"/>
              <a:gd name="T105" fmla="*/ 956 h 1129"/>
              <a:gd name="T106" fmla="*/ 472 w 936"/>
              <a:gd name="T107" fmla="*/ 1092 h 1129"/>
              <a:gd name="T108" fmla="*/ 459 w 936"/>
              <a:gd name="T109" fmla="*/ 1091 h 1129"/>
              <a:gd name="T110" fmla="*/ 384 w 936"/>
              <a:gd name="T111" fmla="*/ 1037 h 1129"/>
              <a:gd name="T112" fmla="*/ 279 w 936"/>
              <a:gd name="T113" fmla="*/ 1042 h 1129"/>
              <a:gd name="T114" fmla="*/ 263 w 936"/>
              <a:gd name="T115" fmla="*/ 933 h 1129"/>
              <a:gd name="T116" fmla="*/ 177 w 936"/>
              <a:gd name="T117" fmla="*/ 861 h 1129"/>
              <a:gd name="T118" fmla="*/ 197 w 936"/>
              <a:gd name="T119" fmla="*/ 910 h 1129"/>
              <a:gd name="T120" fmla="*/ 539 w 936"/>
              <a:gd name="T121" fmla="*/ 1000 h 1129"/>
              <a:gd name="T122" fmla="*/ 553 w 936"/>
              <a:gd name="T123" fmla="*/ 957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36" h="1129">
                <a:moveTo>
                  <a:pt x="338" y="1013"/>
                </a:moveTo>
                <a:lnTo>
                  <a:pt x="338" y="1013"/>
                </a:lnTo>
                <a:lnTo>
                  <a:pt x="341" y="1028"/>
                </a:lnTo>
                <a:lnTo>
                  <a:pt x="346" y="1042"/>
                </a:lnTo>
                <a:lnTo>
                  <a:pt x="346" y="1042"/>
                </a:lnTo>
                <a:lnTo>
                  <a:pt x="340" y="1034"/>
                </a:lnTo>
                <a:lnTo>
                  <a:pt x="332" y="1029"/>
                </a:lnTo>
                <a:lnTo>
                  <a:pt x="323" y="1026"/>
                </a:lnTo>
                <a:lnTo>
                  <a:pt x="312" y="1025"/>
                </a:lnTo>
                <a:lnTo>
                  <a:pt x="312" y="1025"/>
                </a:lnTo>
                <a:lnTo>
                  <a:pt x="305" y="1026"/>
                </a:lnTo>
                <a:lnTo>
                  <a:pt x="297" y="1028"/>
                </a:lnTo>
                <a:lnTo>
                  <a:pt x="294" y="1025"/>
                </a:lnTo>
                <a:lnTo>
                  <a:pt x="294" y="1013"/>
                </a:lnTo>
                <a:lnTo>
                  <a:pt x="338" y="1013"/>
                </a:lnTo>
                <a:close/>
                <a:moveTo>
                  <a:pt x="354" y="1059"/>
                </a:moveTo>
                <a:lnTo>
                  <a:pt x="354" y="1059"/>
                </a:lnTo>
                <a:lnTo>
                  <a:pt x="364" y="1074"/>
                </a:lnTo>
                <a:lnTo>
                  <a:pt x="375" y="1088"/>
                </a:lnTo>
                <a:lnTo>
                  <a:pt x="389" y="1098"/>
                </a:lnTo>
                <a:lnTo>
                  <a:pt x="404" y="1109"/>
                </a:lnTo>
                <a:lnTo>
                  <a:pt x="420" y="1118"/>
                </a:lnTo>
                <a:lnTo>
                  <a:pt x="438" y="1124"/>
                </a:lnTo>
                <a:lnTo>
                  <a:pt x="456" y="1127"/>
                </a:lnTo>
                <a:lnTo>
                  <a:pt x="475" y="1129"/>
                </a:lnTo>
                <a:lnTo>
                  <a:pt x="475" y="1129"/>
                </a:lnTo>
                <a:lnTo>
                  <a:pt x="492" y="1127"/>
                </a:lnTo>
                <a:lnTo>
                  <a:pt x="508" y="1124"/>
                </a:lnTo>
                <a:lnTo>
                  <a:pt x="524" y="1120"/>
                </a:lnTo>
                <a:lnTo>
                  <a:pt x="539" y="1114"/>
                </a:lnTo>
                <a:lnTo>
                  <a:pt x="539" y="1114"/>
                </a:lnTo>
                <a:lnTo>
                  <a:pt x="554" y="1115"/>
                </a:lnTo>
                <a:lnTo>
                  <a:pt x="570" y="1117"/>
                </a:lnTo>
                <a:lnTo>
                  <a:pt x="570" y="1117"/>
                </a:lnTo>
                <a:lnTo>
                  <a:pt x="583" y="1117"/>
                </a:lnTo>
                <a:lnTo>
                  <a:pt x="596" y="1114"/>
                </a:lnTo>
                <a:lnTo>
                  <a:pt x="608" y="1111"/>
                </a:lnTo>
                <a:lnTo>
                  <a:pt x="620" y="1106"/>
                </a:lnTo>
                <a:lnTo>
                  <a:pt x="631" y="1101"/>
                </a:lnTo>
                <a:lnTo>
                  <a:pt x="642" y="1095"/>
                </a:lnTo>
                <a:lnTo>
                  <a:pt x="651" y="1088"/>
                </a:lnTo>
                <a:lnTo>
                  <a:pt x="660" y="1078"/>
                </a:lnTo>
                <a:lnTo>
                  <a:pt x="669" y="1069"/>
                </a:lnTo>
                <a:lnTo>
                  <a:pt x="677" y="1060"/>
                </a:lnTo>
                <a:lnTo>
                  <a:pt x="683" y="1049"/>
                </a:lnTo>
                <a:lnTo>
                  <a:pt x="688" y="1039"/>
                </a:lnTo>
                <a:lnTo>
                  <a:pt x="692" y="1026"/>
                </a:lnTo>
                <a:lnTo>
                  <a:pt x="695" y="1014"/>
                </a:lnTo>
                <a:lnTo>
                  <a:pt x="698" y="1002"/>
                </a:lnTo>
                <a:lnTo>
                  <a:pt x="698" y="988"/>
                </a:lnTo>
                <a:lnTo>
                  <a:pt x="698" y="988"/>
                </a:lnTo>
                <a:lnTo>
                  <a:pt x="698" y="974"/>
                </a:lnTo>
                <a:lnTo>
                  <a:pt x="695" y="962"/>
                </a:lnTo>
                <a:lnTo>
                  <a:pt x="692" y="950"/>
                </a:lnTo>
                <a:lnTo>
                  <a:pt x="688" y="938"/>
                </a:lnTo>
                <a:lnTo>
                  <a:pt x="683" y="927"/>
                </a:lnTo>
                <a:lnTo>
                  <a:pt x="677" y="916"/>
                </a:lnTo>
                <a:lnTo>
                  <a:pt x="669" y="907"/>
                </a:lnTo>
                <a:lnTo>
                  <a:pt x="660" y="898"/>
                </a:lnTo>
                <a:lnTo>
                  <a:pt x="651" y="889"/>
                </a:lnTo>
                <a:lnTo>
                  <a:pt x="642" y="881"/>
                </a:lnTo>
                <a:lnTo>
                  <a:pt x="631" y="875"/>
                </a:lnTo>
                <a:lnTo>
                  <a:pt x="620" y="870"/>
                </a:lnTo>
                <a:lnTo>
                  <a:pt x="608" y="866"/>
                </a:lnTo>
                <a:lnTo>
                  <a:pt x="596" y="862"/>
                </a:lnTo>
                <a:lnTo>
                  <a:pt x="583" y="859"/>
                </a:lnTo>
                <a:lnTo>
                  <a:pt x="570" y="859"/>
                </a:lnTo>
                <a:lnTo>
                  <a:pt x="570" y="859"/>
                </a:lnTo>
                <a:lnTo>
                  <a:pt x="564" y="859"/>
                </a:lnTo>
                <a:lnTo>
                  <a:pt x="564" y="706"/>
                </a:lnTo>
                <a:lnTo>
                  <a:pt x="564" y="706"/>
                </a:lnTo>
                <a:lnTo>
                  <a:pt x="582" y="694"/>
                </a:lnTo>
                <a:lnTo>
                  <a:pt x="582" y="694"/>
                </a:lnTo>
                <a:lnTo>
                  <a:pt x="585" y="689"/>
                </a:lnTo>
                <a:lnTo>
                  <a:pt x="588" y="683"/>
                </a:lnTo>
                <a:lnTo>
                  <a:pt x="591" y="663"/>
                </a:lnTo>
                <a:lnTo>
                  <a:pt x="594" y="645"/>
                </a:lnTo>
                <a:lnTo>
                  <a:pt x="594" y="633"/>
                </a:lnTo>
                <a:lnTo>
                  <a:pt x="594" y="633"/>
                </a:lnTo>
                <a:lnTo>
                  <a:pt x="593" y="622"/>
                </a:lnTo>
                <a:lnTo>
                  <a:pt x="594" y="608"/>
                </a:lnTo>
                <a:lnTo>
                  <a:pt x="594" y="590"/>
                </a:lnTo>
                <a:lnTo>
                  <a:pt x="594" y="553"/>
                </a:lnTo>
                <a:lnTo>
                  <a:pt x="576" y="553"/>
                </a:lnTo>
                <a:lnTo>
                  <a:pt x="576" y="522"/>
                </a:lnTo>
                <a:lnTo>
                  <a:pt x="576" y="522"/>
                </a:lnTo>
                <a:lnTo>
                  <a:pt x="577" y="518"/>
                </a:lnTo>
                <a:lnTo>
                  <a:pt x="579" y="513"/>
                </a:lnTo>
                <a:lnTo>
                  <a:pt x="582" y="510"/>
                </a:lnTo>
                <a:lnTo>
                  <a:pt x="582" y="510"/>
                </a:lnTo>
                <a:lnTo>
                  <a:pt x="585" y="509"/>
                </a:lnTo>
                <a:lnTo>
                  <a:pt x="590" y="509"/>
                </a:lnTo>
                <a:lnTo>
                  <a:pt x="605" y="509"/>
                </a:lnTo>
                <a:lnTo>
                  <a:pt x="605" y="509"/>
                </a:lnTo>
                <a:lnTo>
                  <a:pt x="606" y="516"/>
                </a:lnTo>
                <a:lnTo>
                  <a:pt x="606" y="516"/>
                </a:lnTo>
                <a:lnTo>
                  <a:pt x="611" y="527"/>
                </a:lnTo>
                <a:lnTo>
                  <a:pt x="617" y="538"/>
                </a:lnTo>
                <a:lnTo>
                  <a:pt x="623" y="545"/>
                </a:lnTo>
                <a:lnTo>
                  <a:pt x="628" y="547"/>
                </a:lnTo>
                <a:lnTo>
                  <a:pt x="631" y="547"/>
                </a:lnTo>
                <a:lnTo>
                  <a:pt x="631" y="547"/>
                </a:lnTo>
                <a:lnTo>
                  <a:pt x="637" y="545"/>
                </a:lnTo>
                <a:lnTo>
                  <a:pt x="640" y="544"/>
                </a:lnTo>
                <a:lnTo>
                  <a:pt x="643" y="541"/>
                </a:lnTo>
                <a:lnTo>
                  <a:pt x="649" y="522"/>
                </a:lnTo>
                <a:lnTo>
                  <a:pt x="649" y="553"/>
                </a:lnTo>
                <a:lnTo>
                  <a:pt x="649" y="553"/>
                </a:lnTo>
                <a:lnTo>
                  <a:pt x="660" y="688"/>
                </a:lnTo>
                <a:lnTo>
                  <a:pt x="668" y="784"/>
                </a:lnTo>
                <a:lnTo>
                  <a:pt x="671" y="818"/>
                </a:lnTo>
                <a:lnTo>
                  <a:pt x="674" y="835"/>
                </a:lnTo>
                <a:lnTo>
                  <a:pt x="674" y="835"/>
                </a:lnTo>
                <a:lnTo>
                  <a:pt x="700" y="921"/>
                </a:lnTo>
                <a:lnTo>
                  <a:pt x="715" y="974"/>
                </a:lnTo>
                <a:lnTo>
                  <a:pt x="723" y="1006"/>
                </a:lnTo>
                <a:lnTo>
                  <a:pt x="723" y="1006"/>
                </a:lnTo>
                <a:lnTo>
                  <a:pt x="729" y="1055"/>
                </a:lnTo>
                <a:lnTo>
                  <a:pt x="729" y="1055"/>
                </a:lnTo>
                <a:lnTo>
                  <a:pt x="686" y="1077"/>
                </a:lnTo>
                <a:lnTo>
                  <a:pt x="657" y="1094"/>
                </a:lnTo>
                <a:lnTo>
                  <a:pt x="646" y="1100"/>
                </a:lnTo>
                <a:lnTo>
                  <a:pt x="645" y="1103"/>
                </a:lnTo>
                <a:lnTo>
                  <a:pt x="643" y="1105"/>
                </a:lnTo>
                <a:lnTo>
                  <a:pt x="643" y="1105"/>
                </a:lnTo>
                <a:lnTo>
                  <a:pt x="645" y="1108"/>
                </a:lnTo>
                <a:lnTo>
                  <a:pt x="646" y="1111"/>
                </a:lnTo>
                <a:lnTo>
                  <a:pt x="654" y="1114"/>
                </a:lnTo>
                <a:lnTo>
                  <a:pt x="665" y="1117"/>
                </a:lnTo>
                <a:lnTo>
                  <a:pt x="674" y="1117"/>
                </a:lnTo>
                <a:lnTo>
                  <a:pt x="674" y="1117"/>
                </a:lnTo>
                <a:lnTo>
                  <a:pt x="697" y="1117"/>
                </a:lnTo>
                <a:lnTo>
                  <a:pt x="734" y="1120"/>
                </a:lnTo>
                <a:lnTo>
                  <a:pt x="784" y="1123"/>
                </a:lnTo>
                <a:lnTo>
                  <a:pt x="784" y="1098"/>
                </a:lnTo>
                <a:lnTo>
                  <a:pt x="827" y="1098"/>
                </a:lnTo>
                <a:lnTo>
                  <a:pt x="827" y="1098"/>
                </a:lnTo>
                <a:lnTo>
                  <a:pt x="833" y="1075"/>
                </a:lnTo>
                <a:lnTo>
                  <a:pt x="835" y="1059"/>
                </a:lnTo>
                <a:lnTo>
                  <a:pt x="835" y="1052"/>
                </a:lnTo>
                <a:lnTo>
                  <a:pt x="833" y="1049"/>
                </a:lnTo>
                <a:lnTo>
                  <a:pt x="833" y="1049"/>
                </a:lnTo>
                <a:lnTo>
                  <a:pt x="829" y="1045"/>
                </a:lnTo>
                <a:lnTo>
                  <a:pt x="824" y="1039"/>
                </a:lnTo>
                <a:lnTo>
                  <a:pt x="821" y="1031"/>
                </a:lnTo>
                <a:lnTo>
                  <a:pt x="821" y="1019"/>
                </a:lnTo>
                <a:lnTo>
                  <a:pt x="833" y="1019"/>
                </a:lnTo>
                <a:lnTo>
                  <a:pt x="833" y="1019"/>
                </a:lnTo>
                <a:lnTo>
                  <a:pt x="818" y="977"/>
                </a:lnTo>
                <a:lnTo>
                  <a:pt x="809" y="944"/>
                </a:lnTo>
                <a:lnTo>
                  <a:pt x="804" y="930"/>
                </a:lnTo>
                <a:lnTo>
                  <a:pt x="803" y="921"/>
                </a:lnTo>
                <a:lnTo>
                  <a:pt x="803" y="921"/>
                </a:lnTo>
                <a:lnTo>
                  <a:pt x="798" y="896"/>
                </a:lnTo>
                <a:lnTo>
                  <a:pt x="790" y="859"/>
                </a:lnTo>
                <a:lnTo>
                  <a:pt x="781" y="824"/>
                </a:lnTo>
                <a:lnTo>
                  <a:pt x="778" y="804"/>
                </a:lnTo>
                <a:lnTo>
                  <a:pt x="778" y="804"/>
                </a:lnTo>
                <a:lnTo>
                  <a:pt x="777" y="795"/>
                </a:lnTo>
                <a:lnTo>
                  <a:pt x="773" y="783"/>
                </a:lnTo>
                <a:lnTo>
                  <a:pt x="772" y="769"/>
                </a:lnTo>
                <a:lnTo>
                  <a:pt x="772" y="763"/>
                </a:lnTo>
                <a:lnTo>
                  <a:pt x="772" y="755"/>
                </a:lnTo>
                <a:lnTo>
                  <a:pt x="772" y="755"/>
                </a:lnTo>
                <a:lnTo>
                  <a:pt x="773" y="748"/>
                </a:lnTo>
                <a:lnTo>
                  <a:pt x="778" y="738"/>
                </a:lnTo>
                <a:lnTo>
                  <a:pt x="789" y="718"/>
                </a:lnTo>
                <a:lnTo>
                  <a:pt x="801" y="695"/>
                </a:lnTo>
                <a:lnTo>
                  <a:pt x="806" y="682"/>
                </a:lnTo>
                <a:lnTo>
                  <a:pt x="809" y="669"/>
                </a:lnTo>
                <a:lnTo>
                  <a:pt x="809" y="669"/>
                </a:lnTo>
                <a:lnTo>
                  <a:pt x="813" y="642"/>
                </a:lnTo>
                <a:lnTo>
                  <a:pt x="815" y="616"/>
                </a:lnTo>
                <a:lnTo>
                  <a:pt x="815" y="590"/>
                </a:lnTo>
                <a:lnTo>
                  <a:pt x="839" y="590"/>
                </a:lnTo>
                <a:lnTo>
                  <a:pt x="839" y="590"/>
                </a:lnTo>
                <a:lnTo>
                  <a:pt x="841" y="588"/>
                </a:lnTo>
                <a:lnTo>
                  <a:pt x="845" y="584"/>
                </a:lnTo>
                <a:lnTo>
                  <a:pt x="845" y="579"/>
                </a:lnTo>
                <a:lnTo>
                  <a:pt x="847" y="574"/>
                </a:lnTo>
                <a:lnTo>
                  <a:pt x="847" y="567"/>
                </a:lnTo>
                <a:lnTo>
                  <a:pt x="845" y="559"/>
                </a:lnTo>
                <a:lnTo>
                  <a:pt x="845" y="559"/>
                </a:lnTo>
                <a:lnTo>
                  <a:pt x="842" y="539"/>
                </a:lnTo>
                <a:lnTo>
                  <a:pt x="841" y="519"/>
                </a:lnTo>
                <a:lnTo>
                  <a:pt x="839" y="498"/>
                </a:lnTo>
                <a:lnTo>
                  <a:pt x="839" y="498"/>
                </a:lnTo>
                <a:lnTo>
                  <a:pt x="849" y="499"/>
                </a:lnTo>
                <a:lnTo>
                  <a:pt x="868" y="501"/>
                </a:lnTo>
                <a:lnTo>
                  <a:pt x="881" y="502"/>
                </a:lnTo>
                <a:lnTo>
                  <a:pt x="891" y="501"/>
                </a:lnTo>
                <a:lnTo>
                  <a:pt x="901" y="498"/>
                </a:lnTo>
                <a:lnTo>
                  <a:pt x="904" y="495"/>
                </a:lnTo>
                <a:lnTo>
                  <a:pt x="907" y="492"/>
                </a:lnTo>
                <a:lnTo>
                  <a:pt x="907" y="492"/>
                </a:lnTo>
                <a:lnTo>
                  <a:pt x="911" y="486"/>
                </a:lnTo>
                <a:lnTo>
                  <a:pt x="914" y="483"/>
                </a:lnTo>
                <a:lnTo>
                  <a:pt x="921" y="476"/>
                </a:lnTo>
                <a:lnTo>
                  <a:pt x="924" y="472"/>
                </a:lnTo>
                <a:lnTo>
                  <a:pt x="925" y="467"/>
                </a:lnTo>
                <a:lnTo>
                  <a:pt x="925" y="460"/>
                </a:lnTo>
                <a:lnTo>
                  <a:pt x="925" y="449"/>
                </a:lnTo>
                <a:lnTo>
                  <a:pt x="925" y="449"/>
                </a:lnTo>
                <a:lnTo>
                  <a:pt x="924" y="427"/>
                </a:lnTo>
                <a:lnTo>
                  <a:pt x="925" y="415"/>
                </a:lnTo>
                <a:lnTo>
                  <a:pt x="925" y="406"/>
                </a:lnTo>
                <a:lnTo>
                  <a:pt x="925" y="406"/>
                </a:lnTo>
                <a:lnTo>
                  <a:pt x="927" y="401"/>
                </a:lnTo>
                <a:lnTo>
                  <a:pt x="931" y="394"/>
                </a:lnTo>
                <a:lnTo>
                  <a:pt x="931" y="394"/>
                </a:lnTo>
                <a:lnTo>
                  <a:pt x="933" y="391"/>
                </a:lnTo>
                <a:lnTo>
                  <a:pt x="934" y="385"/>
                </a:lnTo>
                <a:lnTo>
                  <a:pt x="936" y="369"/>
                </a:lnTo>
                <a:lnTo>
                  <a:pt x="934" y="354"/>
                </a:lnTo>
                <a:lnTo>
                  <a:pt x="933" y="348"/>
                </a:lnTo>
                <a:lnTo>
                  <a:pt x="931" y="345"/>
                </a:lnTo>
                <a:lnTo>
                  <a:pt x="931" y="345"/>
                </a:lnTo>
                <a:lnTo>
                  <a:pt x="919" y="339"/>
                </a:lnTo>
                <a:lnTo>
                  <a:pt x="919" y="339"/>
                </a:lnTo>
                <a:lnTo>
                  <a:pt x="914" y="329"/>
                </a:lnTo>
                <a:lnTo>
                  <a:pt x="905" y="306"/>
                </a:lnTo>
                <a:lnTo>
                  <a:pt x="893" y="283"/>
                </a:lnTo>
                <a:lnTo>
                  <a:pt x="888" y="276"/>
                </a:lnTo>
                <a:lnTo>
                  <a:pt x="882" y="271"/>
                </a:lnTo>
                <a:lnTo>
                  <a:pt x="882" y="271"/>
                </a:lnTo>
                <a:lnTo>
                  <a:pt x="873" y="267"/>
                </a:lnTo>
                <a:lnTo>
                  <a:pt x="862" y="260"/>
                </a:lnTo>
                <a:lnTo>
                  <a:pt x="853" y="254"/>
                </a:lnTo>
                <a:lnTo>
                  <a:pt x="850" y="253"/>
                </a:lnTo>
                <a:lnTo>
                  <a:pt x="845" y="253"/>
                </a:lnTo>
                <a:lnTo>
                  <a:pt x="845" y="253"/>
                </a:lnTo>
                <a:lnTo>
                  <a:pt x="838" y="254"/>
                </a:lnTo>
                <a:lnTo>
                  <a:pt x="832" y="256"/>
                </a:lnTo>
                <a:lnTo>
                  <a:pt x="827" y="259"/>
                </a:lnTo>
                <a:lnTo>
                  <a:pt x="827" y="259"/>
                </a:lnTo>
                <a:lnTo>
                  <a:pt x="813" y="242"/>
                </a:lnTo>
                <a:lnTo>
                  <a:pt x="778" y="198"/>
                </a:lnTo>
                <a:lnTo>
                  <a:pt x="778" y="198"/>
                </a:lnTo>
                <a:lnTo>
                  <a:pt x="757" y="173"/>
                </a:lnTo>
                <a:lnTo>
                  <a:pt x="737" y="153"/>
                </a:lnTo>
                <a:lnTo>
                  <a:pt x="717" y="136"/>
                </a:lnTo>
                <a:lnTo>
                  <a:pt x="698" y="112"/>
                </a:lnTo>
                <a:lnTo>
                  <a:pt x="686" y="112"/>
                </a:lnTo>
                <a:lnTo>
                  <a:pt x="686" y="112"/>
                </a:lnTo>
                <a:lnTo>
                  <a:pt x="686" y="104"/>
                </a:lnTo>
                <a:lnTo>
                  <a:pt x="686" y="87"/>
                </a:lnTo>
                <a:lnTo>
                  <a:pt x="686" y="77"/>
                </a:lnTo>
                <a:lnTo>
                  <a:pt x="683" y="63"/>
                </a:lnTo>
                <a:lnTo>
                  <a:pt x="680" y="51"/>
                </a:lnTo>
                <a:lnTo>
                  <a:pt x="674" y="38"/>
                </a:lnTo>
                <a:lnTo>
                  <a:pt x="674" y="38"/>
                </a:lnTo>
                <a:lnTo>
                  <a:pt x="666" y="28"/>
                </a:lnTo>
                <a:lnTo>
                  <a:pt x="657" y="18"/>
                </a:lnTo>
                <a:lnTo>
                  <a:pt x="648" y="11"/>
                </a:lnTo>
                <a:lnTo>
                  <a:pt x="637" y="6"/>
                </a:lnTo>
                <a:lnTo>
                  <a:pt x="625" y="3"/>
                </a:lnTo>
                <a:lnTo>
                  <a:pt x="613" y="0"/>
                </a:lnTo>
                <a:lnTo>
                  <a:pt x="600" y="0"/>
                </a:lnTo>
                <a:lnTo>
                  <a:pt x="588" y="2"/>
                </a:lnTo>
                <a:lnTo>
                  <a:pt x="588" y="2"/>
                </a:lnTo>
                <a:lnTo>
                  <a:pt x="577" y="5"/>
                </a:lnTo>
                <a:lnTo>
                  <a:pt x="568" y="11"/>
                </a:lnTo>
                <a:lnTo>
                  <a:pt x="561" y="17"/>
                </a:lnTo>
                <a:lnTo>
                  <a:pt x="554" y="25"/>
                </a:lnTo>
                <a:lnTo>
                  <a:pt x="545" y="38"/>
                </a:lnTo>
                <a:lnTo>
                  <a:pt x="542" y="43"/>
                </a:lnTo>
                <a:lnTo>
                  <a:pt x="539" y="44"/>
                </a:lnTo>
                <a:lnTo>
                  <a:pt x="539" y="44"/>
                </a:lnTo>
                <a:lnTo>
                  <a:pt x="534" y="46"/>
                </a:lnTo>
                <a:lnTo>
                  <a:pt x="531" y="47"/>
                </a:lnTo>
                <a:lnTo>
                  <a:pt x="527" y="51"/>
                </a:lnTo>
                <a:lnTo>
                  <a:pt x="533" y="63"/>
                </a:lnTo>
                <a:lnTo>
                  <a:pt x="527" y="69"/>
                </a:lnTo>
                <a:lnTo>
                  <a:pt x="539" y="75"/>
                </a:lnTo>
                <a:lnTo>
                  <a:pt x="539" y="75"/>
                </a:lnTo>
                <a:lnTo>
                  <a:pt x="557" y="100"/>
                </a:lnTo>
                <a:lnTo>
                  <a:pt x="557" y="100"/>
                </a:lnTo>
                <a:lnTo>
                  <a:pt x="559" y="106"/>
                </a:lnTo>
                <a:lnTo>
                  <a:pt x="557" y="112"/>
                </a:lnTo>
                <a:lnTo>
                  <a:pt x="556" y="119"/>
                </a:lnTo>
                <a:lnTo>
                  <a:pt x="557" y="124"/>
                </a:lnTo>
                <a:lnTo>
                  <a:pt x="557" y="124"/>
                </a:lnTo>
                <a:lnTo>
                  <a:pt x="561" y="126"/>
                </a:lnTo>
                <a:lnTo>
                  <a:pt x="565" y="126"/>
                </a:lnTo>
                <a:lnTo>
                  <a:pt x="570" y="124"/>
                </a:lnTo>
                <a:lnTo>
                  <a:pt x="570" y="124"/>
                </a:lnTo>
                <a:lnTo>
                  <a:pt x="570" y="130"/>
                </a:lnTo>
                <a:lnTo>
                  <a:pt x="571" y="135"/>
                </a:lnTo>
                <a:lnTo>
                  <a:pt x="573" y="136"/>
                </a:lnTo>
                <a:lnTo>
                  <a:pt x="576" y="136"/>
                </a:lnTo>
                <a:lnTo>
                  <a:pt x="576" y="136"/>
                </a:lnTo>
                <a:lnTo>
                  <a:pt x="579" y="136"/>
                </a:lnTo>
                <a:lnTo>
                  <a:pt x="580" y="138"/>
                </a:lnTo>
                <a:lnTo>
                  <a:pt x="585" y="142"/>
                </a:lnTo>
                <a:lnTo>
                  <a:pt x="588" y="147"/>
                </a:lnTo>
                <a:lnTo>
                  <a:pt x="591" y="149"/>
                </a:lnTo>
                <a:lnTo>
                  <a:pt x="594" y="149"/>
                </a:lnTo>
                <a:lnTo>
                  <a:pt x="594" y="149"/>
                </a:lnTo>
                <a:lnTo>
                  <a:pt x="597" y="149"/>
                </a:lnTo>
                <a:lnTo>
                  <a:pt x="600" y="147"/>
                </a:lnTo>
                <a:lnTo>
                  <a:pt x="606" y="142"/>
                </a:lnTo>
                <a:lnTo>
                  <a:pt x="613" y="136"/>
                </a:lnTo>
                <a:lnTo>
                  <a:pt x="613" y="210"/>
                </a:lnTo>
                <a:lnTo>
                  <a:pt x="613" y="210"/>
                </a:lnTo>
                <a:lnTo>
                  <a:pt x="614" y="216"/>
                </a:lnTo>
                <a:lnTo>
                  <a:pt x="616" y="222"/>
                </a:lnTo>
                <a:lnTo>
                  <a:pt x="619" y="228"/>
                </a:lnTo>
                <a:lnTo>
                  <a:pt x="619" y="228"/>
                </a:lnTo>
                <a:lnTo>
                  <a:pt x="622" y="247"/>
                </a:lnTo>
                <a:lnTo>
                  <a:pt x="625" y="260"/>
                </a:lnTo>
                <a:lnTo>
                  <a:pt x="625" y="271"/>
                </a:lnTo>
                <a:lnTo>
                  <a:pt x="625" y="271"/>
                </a:lnTo>
                <a:lnTo>
                  <a:pt x="623" y="296"/>
                </a:lnTo>
                <a:lnTo>
                  <a:pt x="625" y="339"/>
                </a:lnTo>
                <a:lnTo>
                  <a:pt x="625" y="400"/>
                </a:lnTo>
                <a:lnTo>
                  <a:pt x="606" y="418"/>
                </a:lnTo>
                <a:lnTo>
                  <a:pt x="606" y="430"/>
                </a:lnTo>
                <a:lnTo>
                  <a:pt x="606" y="430"/>
                </a:lnTo>
                <a:lnTo>
                  <a:pt x="600" y="461"/>
                </a:lnTo>
                <a:lnTo>
                  <a:pt x="600" y="461"/>
                </a:lnTo>
                <a:lnTo>
                  <a:pt x="600" y="470"/>
                </a:lnTo>
                <a:lnTo>
                  <a:pt x="602" y="486"/>
                </a:lnTo>
                <a:lnTo>
                  <a:pt x="588" y="486"/>
                </a:lnTo>
                <a:lnTo>
                  <a:pt x="588" y="486"/>
                </a:lnTo>
                <a:lnTo>
                  <a:pt x="582" y="487"/>
                </a:lnTo>
                <a:lnTo>
                  <a:pt x="576" y="489"/>
                </a:lnTo>
                <a:lnTo>
                  <a:pt x="570" y="492"/>
                </a:lnTo>
                <a:lnTo>
                  <a:pt x="570" y="492"/>
                </a:lnTo>
                <a:lnTo>
                  <a:pt x="562" y="499"/>
                </a:lnTo>
                <a:lnTo>
                  <a:pt x="557" y="504"/>
                </a:lnTo>
                <a:lnTo>
                  <a:pt x="557" y="504"/>
                </a:lnTo>
                <a:lnTo>
                  <a:pt x="559" y="495"/>
                </a:lnTo>
                <a:lnTo>
                  <a:pt x="559" y="486"/>
                </a:lnTo>
                <a:lnTo>
                  <a:pt x="559" y="483"/>
                </a:lnTo>
                <a:lnTo>
                  <a:pt x="557" y="479"/>
                </a:lnTo>
                <a:lnTo>
                  <a:pt x="557" y="479"/>
                </a:lnTo>
                <a:lnTo>
                  <a:pt x="539" y="455"/>
                </a:lnTo>
                <a:lnTo>
                  <a:pt x="570" y="449"/>
                </a:lnTo>
                <a:lnTo>
                  <a:pt x="570" y="449"/>
                </a:lnTo>
                <a:lnTo>
                  <a:pt x="564" y="412"/>
                </a:lnTo>
                <a:lnTo>
                  <a:pt x="564" y="412"/>
                </a:lnTo>
                <a:lnTo>
                  <a:pt x="557" y="375"/>
                </a:lnTo>
                <a:lnTo>
                  <a:pt x="557" y="375"/>
                </a:lnTo>
                <a:lnTo>
                  <a:pt x="557" y="369"/>
                </a:lnTo>
                <a:lnTo>
                  <a:pt x="556" y="363"/>
                </a:lnTo>
                <a:lnTo>
                  <a:pt x="553" y="357"/>
                </a:lnTo>
                <a:lnTo>
                  <a:pt x="545" y="351"/>
                </a:lnTo>
                <a:lnTo>
                  <a:pt x="545" y="351"/>
                </a:lnTo>
                <a:lnTo>
                  <a:pt x="536" y="345"/>
                </a:lnTo>
                <a:lnTo>
                  <a:pt x="527" y="342"/>
                </a:lnTo>
                <a:lnTo>
                  <a:pt x="519" y="340"/>
                </a:lnTo>
                <a:lnTo>
                  <a:pt x="508" y="339"/>
                </a:lnTo>
                <a:lnTo>
                  <a:pt x="508" y="339"/>
                </a:lnTo>
                <a:lnTo>
                  <a:pt x="496" y="337"/>
                </a:lnTo>
                <a:lnTo>
                  <a:pt x="485" y="334"/>
                </a:lnTo>
                <a:lnTo>
                  <a:pt x="476" y="332"/>
                </a:lnTo>
                <a:lnTo>
                  <a:pt x="472" y="332"/>
                </a:lnTo>
                <a:lnTo>
                  <a:pt x="472" y="332"/>
                </a:lnTo>
                <a:lnTo>
                  <a:pt x="467" y="332"/>
                </a:lnTo>
                <a:lnTo>
                  <a:pt x="462" y="332"/>
                </a:lnTo>
                <a:lnTo>
                  <a:pt x="455" y="334"/>
                </a:lnTo>
                <a:lnTo>
                  <a:pt x="452" y="335"/>
                </a:lnTo>
                <a:lnTo>
                  <a:pt x="447" y="339"/>
                </a:lnTo>
                <a:lnTo>
                  <a:pt x="447" y="339"/>
                </a:lnTo>
                <a:lnTo>
                  <a:pt x="439" y="348"/>
                </a:lnTo>
                <a:lnTo>
                  <a:pt x="432" y="357"/>
                </a:lnTo>
                <a:lnTo>
                  <a:pt x="423" y="369"/>
                </a:lnTo>
                <a:lnTo>
                  <a:pt x="423" y="369"/>
                </a:lnTo>
                <a:lnTo>
                  <a:pt x="416" y="381"/>
                </a:lnTo>
                <a:lnTo>
                  <a:pt x="416" y="381"/>
                </a:lnTo>
                <a:lnTo>
                  <a:pt x="423" y="394"/>
                </a:lnTo>
                <a:lnTo>
                  <a:pt x="423" y="394"/>
                </a:lnTo>
                <a:lnTo>
                  <a:pt x="421" y="394"/>
                </a:lnTo>
                <a:lnTo>
                  <a:pt x="423" y="395"/>
                </a:lnTo>
                <a:lnTo>
                  <a:pt x="423" y="400"/>
                </a:lnTo>
                <a:lnTo>
                  <a:pt x="429" y="418"/>
                </a:lnTo>
                <a:lnTo>
                  <a:pt x="423" y="430"/>
                </a:lnTo>
                <a:lnTo>
                  <a:pt x="423" y="430"/>
                </a:lnTo>
                <a:lnTo>
                  <a:pt x="420" y="434"/>
                </a:lnTo>
                <a:lnTo>
                  <a:pt x="420" y="435"/>
                </a:lnTo>
                <a:lnTo>
                  <a:pt x="423" y="437"/>
                </a:lnTo>
                <a:lnTo>
                  <a:pt x="423" y="437"/>
                </a:lnTo>
                <a:lnTo>
                  <a:pt x="427" y="438"/>
                </a:lnTo>
                <a:lnTo>
                  <a:pt x="432" y="440"/>
                </a:lnTo>
                <a:lnTo>
                  <a:pt x="435" y="443"/>
                </a:lnTo>
                <a:lnTo>
                  <a:pt x="435" y="443"/>
                </a:lnTo>
                <a:lnTo>
                  <a:pt x="435" y="447"/>
                </a:lnTo>
                <a:lnTo>
                  <a:pt x="433" y="452"/>
                </a:lnTo>
                <a:lnTo>
                  <a:pt x="435" y="455"/>
                </a:lnTo>
                <a:lnTo>
                  <a:pt x="441" y="467"/>
                </a:lnTo>
                <a:lnTo>
                  <a:pt x="453" y="473"/>
                </a:lnTo>
                <a:lnTo>
                  <a:pt x="410" y="479"/>
                </a:lnTo>
                <a:lnTo>
                  <a:pt x="410" y="479"/>
                </a:lnTo>
                <a:lnTo>
                  <a:pt x="404" y="492"/>
                </a:lnTo>
                <a:lnTo>
                  <a:pt x="398" y="502"/>
                </a:lnTo>
                <a:lnTo>
                  <a:pt x="392" y="510"/>
                </a:lnTo>
                <a:lnTo>
                  <a:pt x="392" y="510"/>
                </a:lnTo>
                <a:lnTo>
                  <a:pt x="363" y="541"/>
                </a:lnTo>
                <a:lnTo>
                  <a:pt x="346" y="559"/>
                </a:lnTo>
                <a:lnTo>
                  <a:pt x="340" y="564"/>
                </a:lnTo>
                <a:lnTo>
                  <a:pt x="337" y="565"/>
                </a:lnTo>
                <a:lnTo>
                  <a:pt x="337" y="565"/>
                </a:lnTo>
                <a:lnTo>
                  <a:pt x="334" y="565"/>
                </a:lnTo>
                <a:lnTo>
                  <a:pt x="329" y="565"/>
                </a:lnTo>
                <a:lnTo>
                  <a:pt x="314" y="567"/>
                </a:lnTo>
                <a:lnTo>
                  <a:pt x="299" y="571"/>
                </a:lnTo>
                <a:lnTo>
                  <a:pt x="292" y="574"/>
                </a:lnTo>
                <a:lnTo>
                  <a:pt x="288" y="578"/>
                </a:lnTo>
                <a:lnTo>
                  <a:pt x="288" y="578"/>
                </a:lnTo>
                <a:lnTo>
                  <a:pt x="285" y="582"/>
                </a:lnTo>
                <a:lnTo>
                  <a:pt x="282" y="590"/>
                </a:lnTo>
                <a:lnTo>
                  <a:pt x="272" y="608"/>
                </a:lnTo>
                <a:lnTo>
                  <a:pt x="263" y="633"/>
                </a:lnTo>
                <a:lnTo>
                  <a:pt x="263" y="633"/>
                </a:lnTo>
                <a:lnTo>
                  <a:pt x="266" y="645"/>
                </a:lnTo>
                <a:lnTo>
                  <a:pt x="266" y="653"/>
                </a:lnTo>
                <a:lnTo>
                  <a:pt x="265" y="656"/>
                </a:lnTo>
                <a:lnTo>
                  <a:pt x="263" y="657"/>
                </a:lnTo>
                <a:lnTo>
                  <a:pt x="263" y="657"/>
                </a:lnTo>
                <a:lnTo>
                  <a:pt x="260" y="659"/>
                </a:lnTo>
                <a:lnTo>
                  <a:pt x="259" y="662"/>
                </a:lnTo>
                <a:lnTo>
                  <a:pt x="253" y="671"/>
                </a:lnTo>
                <a:lnTo>
                  <a:pt x="245" y="688"/>
                </a:lnTo>
                <a:lnTo>
                  <a:pt x="245" y="688"/>
                </a:lnTo>
                <a:lnTo>
                  <a:pt x="243" y="691"/>
                </a:lnTo>
                <a:lnTo>
                  <a:pt x="239" y="699"/>
                </a:lnTo>
                <a:lnTo>
                  <a:pt x="233" y="708"/>
                </a:lnTo>
                <a:lnTo>
                  <a:pt x="226" y="725"/>
                </a:lnTo>
                <a:lnTo>
                  <a:pt x="226" y="725"/>
                </a:lnTo>
                <a:lnTo>
                  <a:pt x="220" y="745"/>
                </a:lnTo>
                <a:lnTo>
                  <a:pt x="220" y="749"/>
                </a:lnTo>
                <a:lnTo>
                  <a:pt x="141" y="761"/>
                </a:lnTo>
                <a:lnTo>
                  <a:pt x="122" y="761"/>
                </a:lnTo>
                <a:lnTo>
                  <a:pt x="122" y="761"/>
                </a:lnTo>
                <a:lnTo>
                  <a:pt x="118" y="761"/>
                </a:lnTo>
                <a:lnTo>
                  <a:pt x="109" y="764"/>
                </a:lnTo>
                <a:lnTo>
                  <a:pt x="102" y="766"/>
                </a:lnTo>
                <a:lnTo>
                  <a:pt x="96" y="771"/>
                </a:lnTo>
                <a:lnTo>
                  <a:pt x="90" y="777"/>
                </a:lnTo>
                <a:lnTo>
                  <a:pt x="86" y="786"/>
                </a:lnTo>
                <a:lnTo>
                  <a:pt x="86" y="786"/>
                </a:lnTo>
                <a:lnTo>
                  <a:pt x="84" y="792"/>
                </a:lnTo>
                <a:lnTo>
                  <a:pt x="82" y="798"/>
                </a:lnTo>
                <a:lnTo>
                  <a:pt x="82" y="812"/>
                </a:lnTo>
                <a:lnTo>
                  <a:pt x="82" y="827"/>
                </a:lnTo>
                <a:lnTo>
                  <a:pt x="86" y="844"/>
                </a:lnTo>
                <a:lnTo>
                  <a:pt x="90" y="872"/>
                </a:lnTo>
                <a:lnTo>
                  <a:pt x="92" y="879"/>
                </a:lnTo>
                <a:lnTo>
                  <a:pt x="92" y="884"/>
                </a:lnTo>
                <a:lnTo>
                  <a:pt x="92" y="884"/>
                </a:lnTo>
                <a:lnTo>
                  <a:pt x="87" y="892"/>
                </a:lnTo>
                <a:lnTo>
                  <a:pt x="86" y="896"/>
                </a:lnTo>
                <a:lnTo>
                  <a:pt x="86" y="896"/>
                </a:lnTo>
                <a:lnTo>
                  <a:pt x="87" y="911"/>
                </a:lnTo>
                <a:lnTo>
                  <a:pt x="90" y="945"/>
                </a:lnTo>
                <a:lnTo>
                  <a:pt x="92" y="965"/>
                </a:lnTo>
                <a:lnTo>
                  <a:pt x="92" y="982"/>
                </a:lnTo>
                <a:lnTo>
                  <a:pt x="89" y="997"/>
                </a:lnTo>
                <a:lnTo>
                  <a:pt x="87" y="1002"/>
                </a:lnTo>
                <a:lnTo>
                  <a:pt x="86" y="1006"/>
                </a:lnTo>
                <a:lnTo>
                  <a:pt x="86" y="1006"/>
                </a:lnTo>
                <a:lnTo>
                  <a:pt x="79" y="1013"/>
                </a:lnTo>
                <a:lnTo>
                  <a:pt x="70" y="1017"/>
                </a:lnTo>
                <a:lnTo>
                  <a:pt x="50" y="1028"/>
                </a:lnTo>
                <a:lnTo>
                  <a:pt x="30" y="1034"/>
                </a:lnTo>
                <a:lnTo>
                  <a:pt x="18" y="1037"/>
                </a:lnTo>
                <a:lnTo>
                  <a:pt x="18" y="1037"/>
                </a:lnTo>
                <a:lnTo>
                  <a:pt x="12" y="1039"/>
                </a:lnTo>
                <a:lnTo>
                  <a:pt x="6" y="1042"/>
                </a:lnTo>
                <a:lnTo>
                  <a:pt x="1" y="1045"/>
                </a:lnTo>
                <a:lnTo>
                  <a:pt x="0" y="1049"/>
                </a:lnTo>
                <a:lnTo>
                  <a:pt x="0" y="1049"/>
                </a:lnTo>
                <a:lnTo>
                  <a:pt x="0" y="1052"/>
                </a:lnTo>
                <a:lnTo>
                  <a:pt x="3" y="1055"/>
                </a:lnTo>
                <a:lnTo>
                  <a:pt x="12" y="1063"/>
                </a:lnTo>
                <a:lnTo>
                  <a:pt x="24" y="1074"/>
                </a:lnTo>
                <a:lnTo>
                  <a:pt x="49" y="1074"/>
                </a:lnTo>
                <a:lnTo>
                  <a:pt x="0" y="1092"/>
                </a:lnTo>
                <a:lnTo>
                  <a:pt x="0" y="1105"/>
                </a:lnTo>
                <a:lnTo>
                  <a:pt x="135" y="1105"/>
                </a:lnTo>
                <a:lnTo>
                  <a:pt x="171" y="1105"/>
                </a:lnTo>
                <a:lnTo>
                  <a:pt x="171" y="1080"/>
                </a:lnTo>
                <a:lnTo>
                  <a:pt x="159" y="1080"/>
                </a:lnTo>
                <a:lnTo>
                  <a:pt x="159" y="1080"/>
                </a:lnTo>
                <a:lnTo>
                  <a:pt x="162" y="1075"/>
                </a:lnTo>
                <a:lnTo>
                  <a:pt x="164" y="1071"/>
                </a:lnTo>
                <a:lnTo>
                  <a:pt x="165" y="1062"/>
                </a:lnTo>
                <a:lnTo>
                  <a:pt x="165" y="1062"/>
                </a:lnTo>
                <a:lnTo>
                  <a:pt x="167" y="1051"/>
                </a:lnTo>
                <a:lnTo>
                  <a:pt x="170" y="1042"/>
                </a:lnTo>
                <a:lnTo>
                  <a:pt x="171" y="1034"/>
                </a:lnTo>
                <a:lnTo>
                  <a:pt x="171" y="1033"/>
                </a:lnTo>
                <a:lnTo>
                  <a:pt x="171" y="1031"/>
                </a:lnTo>
                <a:lnTo>
                  <a:pt x="171" y="1031"/>
                </a:lnTo>
                <a:lnTo>
                  <a:pt x="170" y="1029"/>
                </a:lnTo>
                <a:lnTo>
                  <a:pt x="170" y="1028"/>
                </a:lnTo>
                <a:lnTo>
                  <a:pt x="170" y="1022"/>
                </a:lnTo>
                <a:lnTo>
                  <a:pt x="171" y="1013"/>
                </a:lnTo>
                <a:lnTo>
                  <a:pt x="190" y="1013"/>
                </a:lnTo>
                <a:lnTo>
                  <a:pt x="190" y="1031"/>
                </a:lnTo>
                <a:lnTo>
                  <a:pt x="196" y="1043"/>
                </a:lnTo>
                <a:lnTo>
                  <a:pt x="196" y="1043"/>
                </a:lnTo>
                <a:lnTo>
                  <a:pt x="194" y="1045"/>
                </a:lnTo>
                <a:lnTo>
                  <a:pt x="190" y="1049"/>
                </a:lnTo>
                <a:lnTo>
                  <a:pt x="188" y="1055"/>
                </a:lnTo>
                <a:lnTo>
                  <a:pt x="185" y="1063"/>
                </a:lnTo>
                <a:lnTo>
                  <a:pt x="184" y="1072"/>
                </a:lnTo>
                <a:lnTo>
                  <a:pt x="184" y="1086"/>
                </a:lnTo>
                <a:lnTo>
                  <a:pt x="184" y="1086"/>
                </a:lnTo>
                <a:lnTo>
                  <a:pt x="184" y="1094"/>
                </a:lnTo>
                <a:lnTo>
                  <a:pt x="185" y="1100"/>
                </a:lnTo>
                <a:lnTo>
                  <a:pt x="188" y="1105"/>
                </a:lnTo>
                <a:lnTo>
                  <a:pt x="191" y="1109"/>
                </a:lnTo>
                <a:lnTo>
                  <a:pt x="197" y="1117"/>
                </a:lnTo>
                <a:lnTo>
                  <a:pt x="208" y="1123"/>
                </a:lnTo>
                <a:lnTo>
                  <a:pt x="217" y="1126"/>
                </a:lnTo>
                <a:lnTo>
                  <a:pt x="228" y="1127"/>
                </a:lnTo>
                <a:lnTo>
                  <a:pt x="245" y="1129"/>
                </a:lnTo>
                <a:lnTo>
                  <a:pt x="245" y="1129"/>
                </a:lnTo>
                <a:lnTo>
                  <a:pt x="257" y="1127"/>
                </a:lnTo>
                <a:lnTo>
                  <a:pt x="268" y="1121"/>
                </a:lnTo>
                <a:lnTo>
                  <a:pt x="274" y="1118"/>
                </a:lnTo>
                <a:lnTo>
                  <a:pt x="279" y="1114"/>
                </a:lnTo>
                <a:lnTo>
                  <a:pt x="282" y="1108"/>
                </a:lnTo>
                <a:lnTo>
                  <a:pt x="285" y="1101"/>
                </a:lnTo>
                <a:lnTo>
                  <a:pt x="285" y="1101"/>
                </a:lnTo>
                <a:lnTo>
                  <a:pt x="291" y="1105"/>
                </a:lnTo>
                <a:lnTo>
                  <a:pt x="297" y="1108"/>
                </a:lnTo>
                <a:lnTo>
                  <a:pt x="305" y="1111"/>
                </a:lnTo>
                <a:lnTo>
                  <a:pt x="312" y="1111"/>
                </a:lnTo>
                <a:lnTo>
                  <a:pt x="312" y="1111"/>
                </a:lnTo>
                <a:lnTo>
                  <a:pt x="321" y="1109"/>
                </a:lnTo>
                <a:lnTo>
                  <a:pt x="329" y="1108"/>
                </a:lnTo>
                <a:lnTo>
                  <a:pt x="337" y="1103"/>
                </a:lnTo>
                <a:lnTo>
                  <a:pt x="343" y="1098"/>
                </a:lnTo>
                <a:lnTo>
                  <a:pt x="348" y="1092"/>
                </a:lnTo>
                <a:lnTo>
                  <a:pt x="352" y="1085"/>
                </a:lnTo>
                <a:lnTo>
                  <a:pt x="354" y="1077"/>
                </a:lnTo>
                <a:lnTo>
                  <a:pt x="355" y="1068"/>
                </a:lnTo>
                <a:lnTo>
                  <a:pt x="355" y="1068"/>
                </a:lnTo>
                <a:lnTo>
                  <a:pt x="354" y="1059"/>
                </a:lnTo>
                <a:lnTo>
                  <a:pt x="354" y="1059"/>
                </a:lnTo>
                <a:close/>
                <a:moveTo>
                  <a:pt x="579" y="1082"/>
                </a:moveTo>
                <a:lnTo>
                  <a:pt x="579" y="1082"/>
                </a:lnTo>
                <a:lnTo>
                  <a:pt x="588" y="1069"/>
                </a:lnTo>
                <a:lnTo>
                  <a:pt x="596" y="1055"/>
                </a:lnTo>
                <a:lnTo>
                  <a:pt x="608" y="1074"/>
                </a:lnTo>
                <a:lnTo>
                  <a:pt x="608" y="1074"/>
                </a:lnTo>
                <a:lnTo>
                  <a:pt x="593" y="1080"/>
                </a:lnTo>
                <a:lnTo>
                  <a:pt x="579" y="1082"/>
                </a:lnTo>
                <a:lnTo>
                  <a:pt x="579" y="1082"/>
                </a:lnTo>
                <a:close/>
                <a:moveTo>
                  <a:pt x="602" y="1043"/>
                </a:moveTo>
                <a:lnTo>
                  <a:pt x="602" y="1043"/>
                </a:lnTo>
                <a:lnTo>
                  <a:pt x="606" y="1031"/>
                </a:lnTo>
                <a:lnTo>
                  <a:pt x="610" y="1019"/>
                </a:lnTo>
                <a:lnTo>
                  <a:pt x="648" y="1042"/>
                </a:lnTo>
                <a:lnTo>
                  <a:pt x="648" y="1042"/>
                </a:lnTo>
                <a:lnTo>
                  <a:pt x="642" y="1049"/>
                </a:lnTo>
                <a:lnTo>
                  <a:pt x="634" y="1057"/>
                </a:lnTo>
                <a:lnTo>
                  <a:pt x="626" y="1063"/>
                </a:lnTo>
                <a:lnTo>
                  <a:pt x="619" y="1069"/>
                </a:lnTo>
                <a:lnTo>
                  <a:pt x="602" y="1043"/>
                </a:lnTo>
                <a:close/>
                <a:moveTo>
                  <a:pt x="611" y="1006"/>
                </a:moveTo>
                <a:lnTo>
                  <a:pt x="611" y="1006"/>
                </a:lnTo>
                <a:lnTo>
                  <a:pt x="613" y="994"/>
                </a:lnTo>
                <a:lnTo>
                  <a:pt x="663" y="994"/>
                </a:lnTo>
                <a:lnTo>
                  <a:pt x="663" y="994"/>
                </a:lnTo>
                <a:lnTo>
                  <a:pt x="663" y="1003"/>
                </a:lnTo>
                <a:lnTo>
                  <a:pt x="660" y="1014"/>
                </a:lnTo>
                <a:lnTo>
                  <a:pt x="657" y="1023"/>
                </a:lnTo>
                <a:lnTo>
                  <a:pt x="654" y="1031"/>
                </a:lnTo>
                <a:lnTo>
                  <a:pt x="611" y="1006"/>
                </a:lnTo>
                <a:close/>
                <a:moveTo>
                  <a:pt x="613" y="982"/>
                </a:moveTo>
                <a:lnTo>
                  <a:pt x="613" y="982"/>
                </a:lnTo>
                <a:lnTo>
                  <a:pt x="611" y="973"/>
                </a:lnTo>
                <a:lnTo>
                  <a:pt x="656" y="948"/>
                </a:lnTo>
                <a:lnTo>
                  <a:pt x="656" y="948"/>
                </a:lnTo>
                <a:lnTo>
                  <a:pt x="662" y="965"/>
                </a:lnTo>
                <a:lnTo>
                  <a:pt x="663" y="982"/>
                </a:lnTo>
                <a:lnTo>
                  <a:pt x="613" y="982"/>
                </a:lnTo>
                <a:close/>
                <a:moveTo>
                  <a:pt x="610" y="961"/>
                </a:moveTo>
                <a:lnTo>
                  <a:pt x="610" y="961"/>
                </a:lnTo>
                <a:lnTo>
                  <a:pt x="605" y="948"/>
                </a:lnTo>
                <a:lnTo>
                  <a:pt x="600" y="936"/>
                </a:lnTo>
                <a:lnTo>
                  <a:pt x="617" y="907"/>
                </a:lnTo>
                <a:lnTo>
                  <a:pt x="617" y="907"/>
                </a:lnTo>
                <a:lnTo>
                  <a:pt x="626" y="913"/>
                </a:lnTo>
                <a:lnTo>
                  <a:pt x="636" y="921"/>
                </a:lnTo>
                <a:lnTo>
                  <a:pt x="643" y="928"/>
                </a:lnTo>
                <a:lnTo>
                  <a:pt x="649" y="938"/>
                </a:lnTo>
                <a:lnTo>
                  <a:pt x="610" y="961"/>
                </a:lnTo>
                <a:close/>
                <a:moveTo>
                  <a:pt x="594" y="922"/>
                </a:moveTo>
                <a:lnTo>
                  <a:pt x="594" y="922"/>
                </a:lnTo>
                <a:lnTo>
                  <a:pt x="583" y="907"/>
                </a:lnTo>
                <a:lnTo>
                  <a:pt x="573" y="893"/>
                </a:lnTo>
                <a:lnTo>
                  <a:pt x="573" y="893"/>
                </a:lnTo>
                <a:lnTo>
                  <a:pt x="590" y="896"/>
                </a:lnTo>
                <a:lnTo>
                  <a:pt x="606" y="901"/>
                </a:lnTo>
                <a:lnTo>
                  <a:pt x="594" y="922"/>
                </a:lnTo>
                <a:close/>
                <a:moveTo>
                  <a:pt x="418" y="866"/>
                </a:moveTo>
                <a:lnTo>
                  <a:pt x="418" y="866"/>
                </a:lnTo>
                <a:lnTo>
                  <a:pt x="401" y="875"/>
                </a:lnTo>
                <a:lnTo>
                  <a:pt x="386" y="885"/>
                </a:lnTo>
                <a:lnTo>
                  <a:pt x="372" y="899"/>
                </a:lnTo>
                <a:lnTo>
                  <a:pt x="360" y="915"/>
                </a:lnTo>
                <a:lnTo>
                  <a:pt x="351" y="931"/>
                </a:lnTo>
                <a:lnTo>
                  <a:pt x="343" y="948"/>
                </a:lnTo>
                <a:lnTo>
                  <a:pt x="338" y="968"/>
                </a:lnTo>
                <a:lnTo>
                  <a:pt x="337" y="988"/>
                </a:lnTo>
                <a:lnTo>
                  <a:pt x="299" y="988"/>
                </a:lnTo>
                <a:lnTo>
                  <a:pt x="276" y="927"/>
                </a:lnTo>
                <a:lnTo>
                  <a:pt x="276" y="866"/>
                </a:lnTo>
                <a:lnTo>
                  <a:pt x="418" y="866"/>
                </a:lnTo>
                <a:close/>
                <a:moveTo>
                  <a:pt x="374" y="988"/>
                </a:moveTo>
                <a:lnTo>
                  <a:pt x="374" y="988"/>
                </a:lnTo>
                <a:lnTo>
                  <a:pt x="375" y="977"/>
                </a:lnTo>
                <a:lnTo>
                  <a:pt x="377" y="968"/>
                </a:lnTo>
                <a:lnTo>
                  <a:pt x="380" y="957"/>
                </a:lnTo>
                <a:lnTo>
                  <a:pt x="383" y="948"/>
                </a:lnTo>
                <a:lnTo>
                  <a:pt x="441" y="983"/>
                </a:lnTo>
                <a:lnTo>
                  <a:pt x="441" y="983"/>
                </a:lnTo>
                <a:lnTo>
                  <a:pt x="441" y="988"/>
                </a:lnTo>
                <a:lnTo>
                  <a:pt x="374" y="988"/>
                </a:lnTo>
                <a:close/>
                <a:moveTo>
                  <a:pt x="389" y="938"/>
                </a:moveTo>
                <a:lnTo>
                  <a:pt x="389" y="938"/>
                </a:lnTo>
                <a:lnTo>
                  <a:pt x="398" y="925"/>
                </a:lnTo>
                <a:lnTo>
                  <a:pt x="410" y="913"/>
                </a:lnTo>
                <a:lnTo>
                  <a:pt x="443" y="968"/>
                </a:lnTo>
                <a:lnTo>
                  <a:pt x="443" y="970"/>
                </a:lnTo>
                <a:lnTo>
                  <a:pt x="389" y="938"/>
                </a:lnTo>
                <a:close/>
                <a:moveTo>
                  <a:pt x="420" y="907"/>
                </a:moveTo>
                <a:lnTo>
                  <a:pt x="420" y="907"/>
                </a:lnTo>
                <a:lnTo>
                  <a:pt x="429" y="901"/>
                </a:lnTo>
                <a:lnTo>
                  <a:pt x="438" y="896"/>
                </a:lnTo>
                <a:lnTo>
                  <a:pt x="449" y="893"/>
                </a:lnTo>
                <a:lnTo>
                  <a:pt x="459" y="892"/>
                </a:lnTo>
                <a:lnTo>
                  <a:pt x="459" y="922"/>
                </a:lnTo>
                <a:lnTo>
                  <a:pt x="459" y="922"/>
                </a:lnTo>
                <a:lnTo>
                  <a:pt x="452" y="936"/>
                </a:lnTo>
                <a:lnTo>
                  <a:pt x="447" y="951"/>
                </a:lnTo>
                <a:lnTo>
                  <a:pt x="420" y="907"/>
                </a:lnTo>
                <a:close/>
                <a:moveTo>
                  <a:pt x="472" y="890"/>
                </a:moveTo>
                <a:lnTo>
                  <a:pt x="475" y="890"/>
                </a:lnTo>
                <a:lnTo>
                  <a:pt x="475" y="890"/>
                </a:lnTo>
                <a:lnTo>
                  <a:pt x="485" y="890"/>
                </a:lnTo>
                <a:lnTo>
                  <a:pt x="485" y="890"/>
                </a:lnTo>
                <a:lnTo>
                  <a:pt x="472" y="905"/>
                </a:lnTo>
                <a:lnTo>
                  <a:pt x="472" y="890"/>
                </a:lnTo>
                <a:close/>
                <a:moveTo>
                  <a:pt x="527" y="904"/>
                </a:moveTo>
                <a:lnTo>
                  <a:pt x="527" y="904"/>
                </a:lnTo>
                <a:lnTo>
                  <a:pt x="536" y="910"/>
                </a:lnTo>
                <a:lnTo>
                  <a:pt x="544" y="918"/>
                </a:lnTo>
                <a:lnTo>
                  <a:pt x="551" y="925"/>
                </a:lnTo>
                <a:lnTo>
                  <a:pt x="557" y="933"/>
                </a:lnTo>
                <a:lnTo>
                  <a:pt x="557" y="941"/>
                </a:lnTo>
                <a:lnTo>
                  <a:pt x="545" y="947"/>
                </a:lnTo>
                <a:lnTo>
                  <a:pt x="522" y="907"/>
                </a:lnTo>
                <a:lnTo>
                  <a:pt x="524" y="905"/>
                </a:lnTo>
                <a:lnTo>
                  <a:pt x="527" y="904"/>
                </a:lnTo>
                <a:close/>
                <a:moveTo>
                  <a:pt x="570" y="956"/>
                </a:moveTo>
                <a:lnTo>
                  <a:pt x="570" y="956"/>
                </a:lnTo>
                <a:lnTo>
                  <a:pt x="571" y="962"/>
                </a:lnTo>
                <a:lnTo>
                  <a:pt x="570" y="967"/>
                </a:lnTo>
                <a:lnTo>
                  <a:pt x="570" y="956"/>
                </a:lnTo>
                <a:close/>
                <a:moveTo>
                  <a:pt x="573" y="1016"/>
                </a:moveTo>
                <a:lnTo>
                  <a:pt x="573" y="1016"/>
                </a:lnTo>
                <a:lnTo>
                  <a:pt x="570" y="1026"/>
                </a:lnTo>
                <a:lnTo>
                  <a:pt x="570" y="1011"/>
                </a:lnTo>
                <a:lnTo>
                  <a:pt x="573" y="1016"/>
                </a:lnTo>
                <a:close/>
                <a:moveTo>
                  <a:pt x="556" y="1051"/>
                </a:moveTo>
                <a:lnTo>
                  <a:pt x="556" y="1051"/>
                </a:lnTo>
                <a:lnTo>
                  <a:pt x="545" y="1065"/>
                </a:lnTo>
                <a:lnTo>
                  <a:pt x="531" y="1074"/>
                </a:lnTo>
                <a:lnTo>
                  <a:pt x="531" y="1074"/>
                </a:lnTo>
                <a:lnTo>
                  <a:pt x="525" y="1071"/>
                </a:lnTo>
                <a:lnTo>
                  <a:pt x="541" y="1043"/>
                </a:lnTo>
                <a:lnTo>
                  <a:pt x="556" y="1051"/>
                </a:lnTo>
                <a:close/>
                <a:moveTo>
                  <a:pt x="515" y="1065"/>
                </a:moveTo>
                <a:lnTo>
                  <a:pt x="513" y="1063"/>
                </a:lnTo>
                <a:lnTo>
                  <a:pt x="498" y="1037"/>
                </a:lnTo>
                <a:lnTo>
                  <a:pt x="515" y="1028"/>
                </a:lnTo>
                <a:lnTo>
                  <a:pt x="530" y="1037"/>
                </a:lnTo>
                <a:lnTo>
                  <a:pt x="515" y="1065"/>
                </a:lnTo>
                <a:close/>
                <a:moveTo>
                  <a:pt x="482" y="1013"/>
                </a:moveTo>
                <a:lnTo>
                  <a:pt x="490" y="1013"/>
                </a:lnTo>
                <a:lnTo>
                  <a:pt x="502" y="1020"/>
                </a:lnTo>
                <a:lnTo>
                  <a:pt x="492" y="1026"/>
                </a:lnTo>
                <a:lnTo>
                  <a:pt x="482" y="1013"/>
                </a:lnTo>
                <a:close/>
                <a:moveTo>
                  <a:pt x="481" y="956"/>
                </a:moveTo>
                <a:lnTo>
                  <a:pt x="481" y="956"/>
                </a:lnTo>
                <a:lnTo>
                  <a:pt x="485" y="945"/>
                </a:lnTo>
                <a:lnTo>
                  <a:pt x="487" y="947"/>
                </a:lnTo>
                <a:lnTo>
                  <a:pt x="481" y="956"/>
                </a:lnTo>
                <a:close/>
                <a:moveTo>
                  <a:pt x="492" y="934"/>
                </a:moveTo>
                <a:lnTo>
                  <a:pt x="492" y="934"/>
                </a:lnTo>
                <a:lnTo>
                  <a:pt x="496" y="930"/>
                </a:lnTo>
                <a:lnTo>
                  <a:pt x="493" y="936"/>
                </a:lnTo>
                <a:lnTo>
                  <a:pt x="492" y="934"/>
                </a:lnTo>
                <a:close/>
                <a:moveTo>
                  <a:pt x="492" y="1091"/>
                </a:moveTo>
                <a:lnTo>
                  <a:pt x="492" y="1091"/>
                </a:lnTo>
                <a:lnTo>
                  <a:pt x="475" y="1092"/>
                </a:lnTo>
                <a:lnTo>
                  <a:pt x="472" y="1092"/>
                </a:lnTo>
                <a:lnTo>
                  <a:pt x="472" y="1071"/>
                </a:lnTo>
                <a:lnTo>
                  <a:pt x="472" y="1071"/>
                </a:lnTo>
                <a:lnTo>
                  <a:pt x="481" y="1082"/>
                </a:lnTo>
                <a:lnTo>
                  <a:pt x="492" y="1091"/>
                </a:lnTo>
                <a:lnTo>
                  <a:pt x="492" y="1091"/>
                </a:lnTo>
                <a:close/>
                <a:moveTo>
                  <a:pt x="459" y="1091"/>
                </a:moveTo>
                <a:lnTo>
                  <a:pt x="459" y="1091"/>
                </a:lnTo>
                <a:lnTo>
                  <a:pt x="441" y="1086"/>
                </a:lnTo>
                <a:lnTo>
                  <a:pt x="426" y="1080"/>
                </a:lnTo>
                <a:lnTo>
                  <a:pt x="450" y="1036"/>
                </a:lnTo>
                <a:lnTo>
                  <a:pt x="450" y="1036"/>
                </a:lnTo>
                <a:lnTo>
                  <a:pt x="459" y="1054"/>
                </a:lnTo>
                <a:lnTo>
                  <a:pt x="459" y="1091"/>
                </a:lnTo>
                <a:close/>
                <a:moveTo>
                  <a:pt x="415" y="1072"/>
                </a:moveTo>
                <a:lnTo>
                  <a:pt x="415" y="1072"/>
                </a:lnTo>
                <a:lnTo>
                  <a:pt x="403" y="1062"/>
                </a:lnTo>
                <a:lnTo>
                  <a:pt x="392" y="1048"/>
                </a:lnTo>
                <a:lnTo>
                  <a:pt x="444" y="1019"/>
                </a:lnTo>
                <a:lnTo>
                  <a:pt x="446" y="1020"/>
                </a:lnTo>
                <a:lnTo>
                  <a:pt x="415" y="1072"/>
                </a:lnTo>
                <a:close/>
                <a:moveTo>
                  <a:pt x="384" y="1037"/>
                </a:moveTo>
                <a:lnTo>
                  <a:pt x="384" y="1037"/>
                </a:lnTo>
                <a:lnTo>
                  <a:pt x="380" y="1025"/>
                </a:lnTo>
                <a:lnTo>
                  <a:pt x="375" y="1013"/>
                </a:lnTo>
                <a:lnTo>
                  <a:pt x="430" y="1013"/>
                </a:lnTo>
                <a:lnTo>
                  <a:pt x="384" y="1037"/>
                </a:lnTo>
                <a:close/>
                <a:moveTo>
                  <a:pt x="274" y="1049"/>
                </a:moveTo>
                <a:lnTo>
                  <a:pt x="274" y="1049"/>
                </a:lnTo>
                <a:lnTo>
                  <a:pt x="263" y="1037"/>
                </a:lnTo>
                <a:lnTo>
                  <a:pt x="263" y="1037"/>
                </a:lnTo>
                <a:lnTo>
                  <a:pt x="259" y="1033"/>
                </a:lnTo>
                <a:lnTo>
                  <a:pt x="256" y="1031"/>
                </a:lnTo>
                <a:lnTo>
                  <a:pt x="251" y="1031"/>
                </a:lnTo>
                <a:lnTo>
                  <a:pt x="251" y="1013"/>
                </a:lnTo>
                <a:lnTo>
                  <a:pt x="282" y="1013"/>
                </a:lnTo>
                <a:lnTo>
                  <a:pt x="282" y="1031"/>
                </a:lnTo>
                <a:lnTo>
                  <a:pt x="285" y="1034"/>
                </a:lnTo>
                <a:lnTo>
                  <a:pt x="285" y="1034"/>
                </a:lnTo>
                <a:lnTo>
                  <a:pt x="279" y="1042"/>
                </a:lnTo>
                <a:lnTo>
                  <a:pt x="274" y="1049"/>
                </a:lnTo>
                <a:lnTo>
                  <a:pt x="274" y="1049"/>
                </a:lnTo>
                <a:close/>
                <a:moveTo>
                  <a:pt x="286" y="988"/>
                </a:moveTo>
                <a:lnTo>
                  <a:pt x="214" y="988"/>
                </a:lnTo>
                <a:lnTo>
                  <a:pt x="214" y="902"/>
                </a:lnTo>
                <a:lnTo>
                  <a:pt x="214" y="902"/>
                </a:lnTo>
                <a:lnTo>
                  <a:pt x="214" y="898"/>
                </a:lnTo>
                <a:lnTo>
                  <a:pt x="217" y="893"/>
                </a:lnTo>
                <a:lnTo>
                  <a:pt x="223" y="884"/>
                </a:lnTo>
                <a:lnTo>
                  <a:pt x="233" y="875"/>
                </a:lnTo>
                <a:lnTo>
                  <a:pt x="242" y="866"/>
                </a:lnTo>
                <a:lnTo>
                  <a:pt x="263" y="866"/>
                </a:lnTo>
                <a:lnTo>
                  <a:pt x="263" y="933"/>
                </a:lnTo>
                <a:lnTo>
                  <a:pt x="286" y="988"/>
                </a:lnTo>
                <a:close/>
                <a:moveTo>
                  <a:pt x="196" y="988"/>
                </a:moveTo>
                <a:lnTo>
                  <a:pt x="159" y="988"/>
                </a:lnTo>
                <a:lnTo>
                  <a:pt x="153" y="872"/>
                </a:lnTo>
                <a:lnTo>
                  <a:pt x="153" y="872"/>
                </a:lnTo>
                <a:lnTo>
                  <a:pt x="153" y="870"/>
                </a:lnTo>
                <a:lnTo>
                  <a:pt x="154" y="867"/>
                </a:lnTo>
                <a:lnTo>
                  <a:pt x="158" y="862"/>
                </a:lnTo>
                <a:lnTo>
                  <a:pt x="165" y="859"/>
                </a:lnTo>
                <a:lnTo>
                  <a:pt x="165" y="859"/>
                </a:lnTo>
                <a:lnTo>
                  <a:pt x="173" y="858"/>
                </a:lnTo>
                <a:lnTo>
                  <a:pt x="176" y="859"/>
                </a:lnTo>
                <a:lnTo>
                  <a:pt x="177" y="861"/>
                </a:lnTo>
                <a:lnTo>
                  <a:pt x="177" y="859"/>
                </a:lnTo>
                <a:lnTo>
                  <a:pt x="177" y="859"/>
                </a:lnTo>
                <a:lnTo>
                  <a:pt x="179" y="859"/>
                </a:lnTo>
                <a:lnTo>
                  <a:pt x="182" y="859"/>
                </a:lnTo>
                <a:lnTo>
                  <a:pt x="193" y="861"/>
                </a:lnTo>
                <a:lnTo>
                  <a:pt x="208" y="866"/>
                </a:lnTo>
                <a:lnTo>
                  <a:pt x="220" y="866"/>
                </a:lnTo>
                <a:lnTo>
                  <a:pt x="220" y="866"/>
                </a:lnTo>
                <a:lnTo>
                  <a:pt x="210" y="879"/>
                </a:lnTo>
                <a:lnTo>
                  <a:pt x="202" y="890"/>
                </a:lnTo>
                <a:lnTo>
                  <a:pt x="202" y="890"/>
                </a:lnTo>
                <a:lnTo>
                  <a:pt x="199" y="899"/>
                </a:lnTo>
                <a:lnTo>
                  <a:pt x="197" y="910"/>
                </a:lnTo>
                <a:lnTo>
                  <a:pt x="196" y="921"/>
                </a:lnTo>
                <a:lnTo>
                  <a:pt x="196" y="988"/>
                </a:lnTo>
                <a:close/>
                <a:moveTo>
                  <a:pt x="557" y="1039"/>
                </a:moveTo>
                <a:lnTo>
                  <a:pt x="547" y="1033"/>
                </a:lnTo>
                <a:lnTo>
                  <a:pt x="557" y="1013"/>
                </a:lnTo>
                <a:lnTo>
                  <a:pt x="557" y="1039"/>
                </a:lnTo>
                <a:close/>
                <a:moveTo>
                  <a:pt x="536" y="1026"/>
                </a:moveTo>
                <a:lnTo>
                  <a:pt x="527" y="1020"/>
                </a:lnTo>
                <a:lnTo>
                  <a:pt x="544" y="1011"/>
                </a:lnTo>
                <a:lnTo>
                  <a:pt x="536" y="1026"/>
                </a:lnTo>
                <a:close/>
                <a:moveTo>
                  <a:pt x="515" y="1014"/>
                </a:moveTo>
                <a:lnTo>
                  <a:pt x="493" y="1000"/>
                </a:lnTo>
                <a:lnTo>
                  <a:pt x="539" y="1000"/>
                </a:lnTo>
                <a:lnTo>
                  <a:pt x="515" y="1014"/>
                </a:lnTo>
                <a:close/>
                <a:moveTo>
                  <a:pt x="510" y="982"/>
                </a:moveTo>
                <a:lnTo>
                  <a:pt x="528" y="971"/>
                </a:lnTo>
                <a:lnTo>
                  <a:pt x="547" y="982"/>
                </a:lnTo>
                <a:lnTo>
                  <a:pt x="510" y="982"/>
                </a:lnTo>
                <a:close/>
                <a:moveTo>
                  <a:pt x="541" y="964"/>
                </a:moveTo>
                <a:lnTo>
                  <a:pt x="542" y="964"/>
                </a:lnTo>
                <a:lnTo>
                  <a:pt x="542" y="965"/>
                </a:lnTo>
                <a:lnTo>
                  <a:pt x="541" y="964"/>
                </a:lnTo>
                <a:close/>
                <a:moveTo>
                  <a:pt x="553" y="957"/>
                </a:moveTo>
                <a:lnTo>
                  <a:pt x="557" y="954"/>
                </a:lnTo>
                <a:lnTo>
                  <a:pt x="557" y="967"/>
                </a:lnTo>
                <a:lnTo>
                  <a:pt x="553" y="957"/>
                </a:lnTo>
                <a:close/>
                <a:moveTo>
                  <a:pt x="536" y="953"/>
                </a:moveTo>
                <a:lnTo>
                  <a:pt x="528" y="957"/>
                </a:lnTo>
                <a:lnTo>
                  <a:pt x="502" y="942"/>
                </a:lnTo>
                <a:lnTo>
                  <a:pt x="516" y="919"/>
                </a:lnTo>
                <a:lnTo>
                  <a:pt x="536" y="953"/>
                </a:lnTo>
                <a:close/>
                <a:moveTo>
                  <a:pt x="516" y="964"/>
                </a:moveTo>
                <a:lnTo>
                  <a:pt x="484" y="982"/>
                </a:lnTo>
                <a:lnTo>
                  <a:pt x="481" y="982"/>
                </a:lnTo>
                <a:lnTo>
                  <a:pt x="498" y="953"/>
                </a:lnTo>
                <a:lnTo>
                  <a:pt x="516" y="9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703EE321-6520-4E36-8A4C-8855661BCDD1}"/>
              </a:ext>
            </a:extLst>
          </p:cNvPr>
          <p:cNvSpPr>
            <a:spLocks noEditPoints="1"/>
          </p:cNvSpPr>
          <p:nvPr/>
        </p:nvSpPr>
        <p:spPr bwMode="auto">
          <a:xfrm>
            <a:off x="8423632" y="794250"/>
            <a:ext cx="573088" cy="1620838"/>
          </a:xfrm>
          <a:custGeom>
            <a:avLst/>
            <a:gdLst>
              <a:gd name="T0" fmla="*/ 41 w 361"/>
              <a:gd name="T1" fmla="*/ 330 h 1021"/>
              <a:gd name="T2" fmla="*/ 68 w 361"/>
              <a:gd name="T3" fmla="*/ 413 h 1021"/>
              <a:gd name="T4" fmla="*/ 68 w 361"/>
              <a:gd name="T5" fmla="*/ 440 h 1021"/>
              <a:gd name="T6" fmla="*/ 22 w 361"/>
              <a:gd name="T7" fmla="*/ 518 h 1021"/>
              <a:gd name="T8" fmla="*/ 14 w 361"/>
              <a:gd name="T9" fmla="*/ 545 h 1021"/>
              <a:gd name="T10" fmla="*/ 35 w 361"/>
              <a:gd name="T11" fmla="*/ 580 h 1021"/>
              <a:gd name="T12" fmla="*/ 24 w 361"/>
              <a:gd name="T13" fmla="*/ 659 h 1021"/>
              <a:gd name="T14" fmla="*/ 10 w 361"/>
              <a:gd name="T15" fmla="*/ 684 h 1021"/>
              <a:gd name="T16" fmla="*/ 7 w 361"/>
              <a:gd name="T17" fmla="*/ 706 h 1021"/>
              <a:gd name="T18" fmla="*/ 17 w 361"/>
              <a:gd name="T19" fmla="*/ 733 h 1021"/>
              <a:gd name="T20" fmla="*/ 8 w 361"/>
              <a:gd name="T21" fmla="*/ 748 h 1021"/>
              <a:gd name="T22" fmla="*/ 4 w 361"/>
              <a:gd name="T23" fmla="*/ 819 h 1021"/>
              <a:gd name="T24" fmla="*/ 2 w 361"/>
              <a:gd name="T25" fmla="*/ 895 h 1021"/>
              <a:gd name="T26" fmla="*/ 4 w 361"/>
              <a:gd name="T27" fmla="*/ 987 h 1021"/>
              <a:gd name="T28" fmla="*/ 19 w 361"/>
              <a:gd name="T29" fmla="*/ 997 h 1021"/>
              <a:gd name="T30" fmla="*/ 40 w 361"/>
              <a:gd name="T31" fmla="*/ 1004 h 1021"/>
              <a:gd name="T32" fmla="*/ 294 w 361"/>
              <a:gd name="T33" fmla="*/ 987 h 1021"/>
              <a:gd name="T34" fmla="*/ 313 w 361"/>
              <a:gd name="T35" fmla="*/ 1016 h 1021"/>
              <a:gd name="T36" fmla="*/ 328 w 361"/>
              <a:gd name="T37" fmla="*/ 971 h 1021"/>
              <a:gd name="T38" fmla="*/ 338 w 361"/>
              <a:gd name="T39" fmla="*/ 998 h 1021"/>
              <a:gd name="T40" fmla="*/ 351 w 361"/>
              <a:gd name="T41" fmla="*/ 964 h 1021"/>
              <a:gd name="T42" fmla="*/ 357 w 361"/>
              <a:gd name="T43" fmla="*/ 855 h 1021"/>
              <a:gd name="T44" fmla="*/ 357 w 361"/>
              <a:gd name="T45" fmla="*/ 810 h 1021"/>
              <a:gd name="T46" fmla="*/ 361 w 361"/>
              <a:gd name="T47" fmla="*/ 729 h 1021"/>
              <a:gd name="T48" fmla="*/ 346 w 361"/>
              <a:gd name="T49" fmla="*/ 590 h 1021"/>
              <a:gd name="T50" fmla="*/ 346 w 361"/>
              <a:gd name="T51" fmla="*/ 569 h 1021"/>
              <a:gd name="T52" fmla="*/ 328 w 361"/>
              <a:gd name="T53" fmla="*/ 528 h 1021"/>
              <a:gd name="T54" fmla="*/ 346 w 361"/>
              <a:gd name="T55" fmla="*/ 513 h 1021"/>
              <a:gd name="T56" fmla="*/ 354 w 361"/>
              <a:gd name="T57" fmla="*/ 482 h 1021"/>
              <a:gd name="T58" fmla="*/ 342 w 361"/>
              <a:gd name="T59" fmla="*/ 449 h 1021"/>
              <a:gd name="T60" fmla="*/ 352 w 361"/>
              <a:gd name="T61" fmla="*/ 320 h 1021"/>
              <a:gd name="T62" fmla="*/ 332 w 361"/>
              <a:gd name="T63" fmla="*/ 245 h 1021"/>
              <a:gd name="T64" fmla="*/ 305 w 361"/>
              <a:gd name="T65" fmla="*/ 158 h 1021"/>
              <a:gd name="T66" fmla="*/ 276 w 361"/>
              <a:gd name="T67" fmla="*/ 148 h 1021"/>
              <a:gd name="T68" fmla="*/ 258 w 361"/>
              <a:gd name="T69" fmla="*/ 113 h 1021"/>
              <a:gd name="T70" fmla="*/ 270 w 361"/>
              <a:gd name="T71" fmla="*/ 56 h 1021"/>
              <a:gd name="T72" fmla="*/ 242 w 361"/>
              <a:gd name="T73" fmla="*/ 10 h 1021"/>
              <a:gd name="T74" fmla="*/ 191 w 361"/>
              <a:gd name="T75" fmla="*/ 0 h 1021"/>
              <a:gd name="T76" fmla="*/ 154 w 361"/>
              <a:gd name="T77" fmla="*/ 21 h 1021"/>
              <a:gd name="T78" fmla="*/ 157 w 361"/>
              <a:gd name="T79" fmla="*/ 84 h 1021"/>
              <a:gd name="T80" fmla="*/ 138 w 361"/>
              <a:gd name="T81" fmla="*/ 143 h 1021"/>
              <a:gd name="T82" fmla="*/ 66 w 361"/>
              <a:gd name="T83" fmla="*/ 235 h 1021"/>
              <a:gd name="T84" fmla="*/ 42 w 361"/>
              <a:gd name="T85" fmla="*/ 282 h 1021"/>
              <a:gd name="T86" fmla="*/ 41 w 361"/>
              <a:gd name="T87" fmla="*/ 330 h 1021"/>
              <a:gd name="T88" fmla="*/ 124 w 361"/>
              <a:gd name="T89" fmla="*/ 927 h 1021"/>
              <a:gd name="T90" fmla="*/ 106 w 361"/>
              <a:gd name="T91" fmla="*/ 928 h 1021"/>
              <a:gd name="T92" fmla="*/ 127 w 361"/>
              <a:gd name="T93" fmla="*/ 863 h 1021"/>
              <a:gd name="T94" fmla="*/ 284 w 361"/>
              <a:gd name="T95" fmla="*/ 883 h 1021"/>
              <a:gd name="T96" fmla="*/ 89 w 361"/>
              <a:gd name="T97" fmla="*/ 767 h 1021"/>
              <a:gd name="T98" fmla="*/ 97 w 361"/>
              <a:gd name="T99" fmla="*/ 815 h 1021"/>
              <a:gd name="T100" fmla="*/ 212 w 361"/>
              <a:gd name="T101" fmla="*/ 775 h 1021"/>
              <a:gd name="T102" fmla="*/ 183 w 361"/>
              <a:gd name="T103" fmla="*/ 834 h 1021"/>
              <a:gd name="T104" fmla="*/ 168 w 361"/>
              <a:gd name="T105" fmla="*/ 796 h 1021"/>
              <a:gd name="T106" fmla="*/ 249 w 361"/>
              <a:gd name="T107" fmla="*/ 848 h 1021"/>
              <a:gd name="T108" fmla="*/ 284 w 361"/>
              <a:gd name="T109" fmla="*/ 76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1" h="1021">
                <a:moveTo>
                  <a:pt x="60" y="416"/>
                </a:moveTo>
                <a:lnTo>
                  <a:pt x="60" y="416"/>
                </a:lnTo>
                <a:lnTo>
                  <a:pt x="60" y="415"/>
                </a:lnTo>
                <a:lnTo>
                  <a:pt x="60" y="415"/>
                </a:lnTo>
                <a:lnTo>
                  <a:pt x="60" y="416"/>
                </a:lnTo>
                <a:lnTo>
                  <a:pt x="60" y="416"/>
                </a:lnTo>
                <a:close/>
                <a:moveTo>
                  <a:pt x="41" y="330"/>
                </a:moveTo>
                <a:lnTo>
                  <a:pt x="41" y="330"/>
                </a:lnTo>
                <a:lnTo>
                  <a:pt x="52" y="376"/>
                </a:lnTo>
                <a:lnTo>
                  <a:pt x="60" y="415"/>
                </a:lnTo>
                <a:lnTo>
                  <a:pt x="60" y="415"/>
                </a:lnTo>
                <a:lnTo>
                  <a:pt x="61" y="414"/>
                </a:lnTo>
                <a:lnTo>
                  <a:pt x="64" y="414"/>
                </a:lnTo>
                <a:lnTo>
                  <a:pt x="68" y="413"/>
                </a:lnTo>
                <a:lnTo>
                  <a:pt x="68" y="413"/>
                </a:lnTo>
                <a:lnTo>
                  <a:pt x="65" y="424"/>
                </a:lnTo>
                <a:lnTo>
                  <a:pt x="64" y="433"/>
                </a:lnTo>
                <a:lnTo>
                  <a:pt x="64" y="437"/>
                </a:lnTo>
                <a:lnTo>
                  <a:pt x="64" y="438"/>
                </a:lnTo>
                <a:lnTo>
                  <a:pt x="64" y="438"/>
                </a:lnTo>
                <a:lnTo>
                  <a:pt x="68" y="440"/>
                </a:lnTo>
                <a:lnTo>
                  <a:pt x="73" y="442"/>
                </a:lnTo>
                <a:lnTo>
                  <a:pt x="79" y="442"/>
                </a:lnTo>
                <a:lnTo>
                  <a:pt x="75" y="461"/>
                </a:lnTo>
                <a:lnTo>
                  <a:pt x="75" y="461"/>
                </a:lnTo>
                <a:lnTo>
                  <a:pt x="27" y="513"/>
                </a:lnTo>
                <a:lnTo>
                  <a:pt x="27" y="513"/>
                </a:lnTo>
                <a:lnTo>
                  <a:pt x="22" y="518"/>
                </a:lnTo>
                <a:lnTo>
                  <a:pt x="16" y="522"/>
                </a:lnTo>
                <a:lnTo>
                  <a:pt x="13" y="524"/>
                </a:lnTo>
                <a:lnTo>
                  <a:pt x="12" y="527"/>
                </a:lnTo>
                <a:lnTo>
                  <a:pt x="12" y="531"/>
                </a:lnTo>
                <a:lnTo>
                  <a:pt x="12" y="536"/>
                </a:lnTo>
                <a:lnTo>
                  <a:pt x="12" y="536"/>
                </a:lnTo>
                <a:lnTo>
                  <a:pt x="14" y="545"/>
                </a:lnTo>
                <a:lnTo>
                  <a:pt x="19" y="552"/>
                </a:lnTo>
                <a:lnTo>
                  <a:pt x="23" y="557"/>
                </a:lnTo>
                <a:lnTo>
                  <a:pt x="27" y="561"/>
                </a:lnTo>
                <a:lnTo>
                  <a:pt x="27" y="561"/>
                </a:lnTo>
                <a:lnTo>
                  <a:pt x="32" y="565"/>
                </a:lnTo>
                <a:lnTo>
                  <a:pt x="35" y="565"/>
                </a:lnTo>
                <a:lnTo>
                  <a:pt x="35" y="580"/>
                </a:lnTo>
                <a:lnTo>
                  <a:pt x="35" y="661"/>
                </a:lnTo>
                <a:lnTo>
                  <a:pt x="35" y="661"/>
                </a:lnTo>
                <a:lnTo>
                  <a:pt x="33" y="660"/>
                </a:lnTo>
                <a:lnTo>
                  <a:pt x="31" y="659"/>
                </a:lnTo>
                <a:lnTo>
                  <a:pt x="27" y="659"/>
                </a:lnTo>
                <a:lnTo>
                  <a:pt x="27" y="659"/>
                </a:lnTo>
                <a:lnTo>
                  <a:pt x="24" y="659"/>
                </a:lnTo>
                <a:lnTo>
                  <a:pt x="22" y="660"/>
                </a:lnTo>
                <a:lnTo>
                  <a:pt x="21" y="664"/>
                </a:lnTo>
                <a:lnTo>
                  <a:pt x="19" y="669"/>
                </a:lnTo>
                <a:lnTo>
                  <a:pt x="19" y="703"/>
                </a:lnTo>
                <a:lnTo>
                  <a:pt x="19" y="703"/>
                </a:lnTo>
                <a:lnTo>
                  <a:pt x="14" y="692"/>
                </a:lnTo>
                <a:lnTo>
                  <a:pt x="10" y="684"/>
                </a:lnTo>
                <a:lnTo>
                  <a:pt x="8" y="681"/>
                </a:lnTo>
                <a:lnTo>
                  <a:pt x="8" y="681"/>
                </a:lnTo>
                <a:lnTo>
                  <a:pt x="7" y="681"/>
                </a:lnTo>
                <a:lnTo>
                  <a:pt x="4" y="682"/>
                </a:lnTo>
                <a:lnTo>
                  <a:pt x="0" y="684"/>
                </a:lnTo>
                <a:lnTo>
                  <a:pt x="0" y="684"/>
                </a:lnTo>
                <a:lnTo>
                  <a:pt x="7" y="706"/>
                </a:lnTo>
                <a:lnTo>
                  <a:pt x="13" y="720"/>
                </a:lnTo>
                <a:lnTo>
                  <a:pt x="14" y="724"/>
                </a:lnTo>
                <a:lnTo>
                  <a:pt x="16" y="725"/>
                </a:lnTo>
                <a:lnTo>
                  <a:pt x="16" y="725"/>
                </a:lnTo>
                <a:lnTo>
                  <a:pt x="16" y="726"/>
                </a:lnTo>
                <a:lnTo>
                  <a:pt x="17" y="728"/>
                </a:lnTo>
                <a:lnTo>
                  <a:pt x="17" y="733"/>
                </a:lnTo>
                <a:lnTo>
                  <a:pt x="16" y="740"/>
                </a:lnTo>
                <a:lnTo>
                  <a:pt x="16" y="740"/>
                </a:lnTo>
                <a:lnTo>
                  <a:pt x="14" y="740"/>
                </a:lnTo>
                <a:lnTo>
                  <a:pt x="12" y="739"/>
                </a:lnTo>
                <a:lnTo>
                  <a:pt x="10" y="740"/>
                </a:lnTo>
                <a:lnTo>
                  <a:pt x="9" y="744"/>
                </a:lnTo>
                <a:lnTo>
                  <a:pt x="8" y="748"/>
                </a:lnTo>
                <a:lnTo>
                  <a:pt x="8" y="755"/>
                </a:lnTo>
                <a:lnTo>
                  <a:pt x="8" y="815"/>
                </a:lnTo>
                <a:lnTo>
                  <a:pt x="8" y="815"/>
                </a:lnTo>
                <a:lnTo>
                  <a:pt x="7" y="815"/>
                </a:lnTo>
                <a:lnTo>
                  <a:pt x="5" y="816"/>
                </a:lnTo>
                <a:lnTo>
                  <a:pt x="4" y="819"/>
                </a:lnTo>
                <a:lnTo>
                  <a:pt x="4" y="819"/>
                </a:lnTo>
                <a:lnTo>
                  <a:pt x="4" y="827"/>
                </a:lnTo>
                <a:lnTo>
                  <a:pt x="4" y="863"/>
                </a:lnTo>
                <a:lnTo>
                  <a:pt x="4" y="894"/>
                </a:lnTo>
                <a:lnTo>
                  <a:pt x="4" y="894"/>
                </a:lnTo>
                <a:lnTo>
                  <a:pt x="4" y="893"/>
                </a:lnTo>
                <a:lnTo>
                  <a:pt x="3" y="893"/>
                </a:lnTo>
                <a:lnTo>
                  <a:pt x="2" y="895"/>
                </a:lnTo>
                <a:lnTo>
                  <a:pt x="0" y="900"/>
                </a:lnTo>
                <a:lnTo>
                  <a:pt x="0" y="900"/>
                </a:lnTo>
                <a:lnTo>
                  <a:pt x="0" y="932"/>
                </a:lnTo>
                <a:lnTo>
                  <a:pt x="0" y="956"/>
                </a:lnTo>
                <a:lnTo>
                  <a:pt x="4" y="964"/>
                </a:lnTo>
                <a:lnTo>
                  <a:pt x="4" y="987"/>
                </a:lnTo>
                <a:lnTo>
                  <a:pt x="4" y="987"/>
                </a:lnTo>
                <a:lnTo>
                  <a:pt x="4" y="989"/>
                </a:lnTo>
                <a:lnTo>
                  <a:pt x="5" y="993"/>
                </a:lnTo>
                <a:lnTo>
                  <a:pt x="9" y="997"/>
                </a:lnTo>
                <a:lnTo>
                  <a:pt x="12" y="997"/>
                </a:lnTo>
                <a:lnTo>
                  <a:pt x="16" y="998"/>
                </a:lnTo>
                <a:lnTo>
                  <a:pt x="16" y="998"/>
                </a:lnTo>
                <a:lnTo>
                  <a:pt x="19" y="997"/>
                </a:lnTo>
                <a:lnTo>
                  <a:pt x="22" y="997"/>
                </a:lnTo>
                <a:lnTo>
                  <a:pt x="23" y="996"/>
                </a:lnTo>
                <a:lnTo>
                  <a:pt x="23" y="994"/>
                </a:lnTo>
                <a:lnTo>
                  <a:pt x="23" y="992"/>
                </a:lnTo>
                <a:lnTo>
                  <a:pt x="23" y="990"/>
                </a:lnTo>
                <a:lnTo>
                  <a:pt x="23" y="990"/>
                </a:lnTo>
                <a:lnTo>
                  <a:pt x="40" y="1004"/>
                </a:lnTo>
                <a:lnTo>
                  <a:pt x="56" y="1020"/>
                </a:lnTo>
                <a:lnTo>
                  <a:pt x="56" y="1020"/>
                </a:lnTo>
                <a:lnTo>
                  <a:pt x="88" y="1021"/>
                </a:lnTo>
                <a:lnTo>
                  <a:pt x="157" y="1021"/>
                </a:lnTo>
                <a:lnTo>
                  <a:pt x="257" y="1020"/>
                </a:lnTo>
                <a:lnTo>
                  <a:pt x="290" y="990"/>
                </a:lnTo>
                <a:lnTo>
                  <a:pt x="294" y="987"/>
                </a:lnTo>
                <a:lnTo>
                  <a:pt x="301" y="987"/>
                </a:lnTo>
                <a:lnTo>
                  <a:pt x="301" y="1010"/>
                </a:lnTo>
                <a:lnTo>
                  <a:pt x="301" y="1010"/>
                </a:lnTo>
                <a:lnTo>
                  <a:pt x="301" y="1010"/>
                </a:lnTo>
                <a:lnTo>
                  <a:pt x="304" y="1012"/>
                </a:lnTo>
                <a:lnTo>
                  <a:pt x="307" y="1015"/>
                </a:lnTo>
                <a:lnTo>
                  <a:pt x="313" y="1016"/>
                </a:lnTo>
                <a:lnTo>
                  <a:pt x="313" y="1016"/>
                </a:lnTo>
                <a:lnTo>
                  <a:pt x="318" y="1016"/>
                </a:lnTo>
                <a:lnTo>
                  <a:pt x="321" y="1013"/>
                </a:lnTo>
                <a:lnTo>
                  <a:pt x="321" y="1011"/>
                </a:lnTo>
                <a:lnTo>
                  <a:pt x="321" y="1010"/>
                </a:lnTo>
                <a:lnTo>
                  <a:pt x="321" y="971"/>
                </a:lnTo>
                <a:lnTo>
                  <a:pt x="328" y="971"/>
                </a:lnTo>
                <a:lnTo>
                  <a:pt x="328" y="990"/>
                </a:lnTo>
                <a:lnTo>
                  <a:pt x="328" y="990"/>
                </a:lnTo>
                <a:lnTo>
                  <a:pt x="328" y="992"/>
                </a:lnTo>
                <a:lnTo>
                  <a:pt x="329" y="994"/>
                </a:lnTo>
                <a:lnTo>
                  <a:pt x="333" y="997"/>
                </a:lnTo>
                <a:lnTo>
                  <a:pt x="338" y="998"/>
                </a:lnTo>
                <a:lnTo>
                  <a:pt x="338" y="998"/>
                </a:lnTo>
                <a:lnTo>
                  <a:pt x="345" y="997"/>
                </a:lnTo>
                <a:lnTo>
                  <a:pt x="348" y="994"/>
                </a:lnTo>
                <a:lnTo>
                  <a:pt x="350" y="992"/>
                </a:lnTo>
                <a:lnTo>
                  <a:pt x="350" y="990"/>
                </a:lnTo>
                <a:lnTo>
                  <a:pt x="350" y="964"/>
                </a:lnTo>
                <a:lnTo>
                  <a:pt x="350" y="964"/>
                </a:lnTo>
                <a:lnTo>
                  <a:pt x="351" y="964"/>
                </a:lnTo>
                <a:lnTo>
                  <a:pt x="354" y="964"/>
                </a:lnTo>
                <a:lnTo>
                  <a:pt x="356" y="961"/>
                </a:lnTo>
                <a:lnTo>
                  <a:pt x="357" y="960"/>
                </a:lnTo>
                <a:lnTo>
                  <a:pt x="357" y="956"/>
                </a:lnTo>
                <a:lnTo>
                  <a:pt x="357" y="863"/>
                </a:lnTo>
                <a:lnTo>
                  <a:pt x="357" y="863"/>
                </a:lnTo>
                <a:lnTo>
                  <a:pt x="357" y="855"/>
                </a:lnTo>
                <a:lnTo>
                  <a:pt x="357" y="847"/>
                </a:lnTo>
                <a:lnTo>
                  <a:pt x="357" y="841"/>
                </a:lnTo>
                <a:lnTo>
                  <a:pt x="357" y="841"/>
                </a:lnTo>
                <a:lnTo>
                  <a:pt x="355" y="836"/>
                </a:lnTo>
                <a:lnTo>
                  <a:pt x="354" y="834"/>
                </a:lnTo>
                <a:lnTo>
                  <a:pt x="354" y="834"/>
                </a:lnTo>
                <a:lnTo>
                  <a:pt x="357" y="810"/>
                </a:lnTo>
                <a:lnTo>
                  <a:pt x="360" y="791"/>
                </a:lnTo>
                <a:lnTo>
                  <a:pt x="361" y="775"/>
                </a:lnTo>
                <a:lnTo>
                  <a:pt x="361" y="775"/>
                </a:lnTo>
                <a:lnTo>
                  <a:pt x="360" y="759"/>
                </a:lnTo>
                <a:lnTo>
                  <a:pt x="357" y="745"/>
                </a:lnTo>
                <a:lnTo>
                  <a:pt x="354" y="729"/>
                </a:lnTo>
                <a:lnTo>
                  <a:pt x="361" y="729"/>
                </a:lnTo>
                <a:lnTo>
                  <a:pt x="361" y="681"/>
                </a:lnTo>
                <a:lnTo>
                  <a:pt x="332" y="617"/>
                </a:lnTo>
                <a:lnTo>
                  <a:pt x="332" y="599"/>
                </a:lnTo>
                <a:lnTo>
                  <a:pt x="332" y="599"/>
                </a:lnTo>
                <a:lnTo>
                  <a:pt x="338" y="597"/>
                </a:lnTo>
                <a:lnTo>
                  <a:pt x="343" y="593"/>
                </a:lnTo>
                <a:lnTo>
                  <a:pt x="346" y="590"/>
                </a:lnTo>
                <a:lnTo>
                  <a:pt x="346" y="588"/>
                </a:lnTo>
                <a:lnTo>
                  <a:pt x="346" y="588"/>
                </a:lnTo>
                <a:lnTo>
                  <a:pt x="348" y="576"/>
                </a:lnTo>
                <a:lnTo>
                  <a:pt x="348" y="571"/>
                </a:lnTo>
                <a:lnTo>
                  <a:pt x="347" y="570"/>
                </a:lnTo>
                <a:lnTo>
                  <a:pt x="346" y="569"/>
                </a:lnTo>
                <a:lnTo>
                  <a:pt x="346" y="569"/>
                </a:lnTo>
                <a:lnTo>
                  <a:pt x="338" y="566"/>
                </a:lnTo>
                <a:lnTo>
                  <a:pt x="336" y="564"/>
                </a:lnTo>
                <a:lnTo>
                  <a:pt x="335" y="561"/>
                </a:lnTo>
                <a:lnTo>
                  <a:pt x="335" y="561"/>
                </a:lnTo>
                <a:lnTo>
                  <a:pt x="335" y="555"/>
                </a:lnTo>
                <a:lnTo>
                  <a:pt x="332" y="543"/>
                </a:lnTo>
                <a:lnTo>
                  <a:pt x="328" y="528"/>
                </a:lnTo>
                <a:lnTo>
                  <a:pt x="328" y="528"/>
                </a:lnTo>
                <a:lnTo>
                  <a:pt x="331" y="527"/>
                </a:lnTo>
                <a:lnTo>
                  <a:pt x="337" y="524"/>
                </a:lnTo>
                <a:lnTo>
                  <a:pt x="341" y="523"/>
                </a:lnTo>
                <a:lnTo>
                  <a:pt x="343" y="520"/>
                </a:lnTo>
                <a:lnTo>
                  <a:pt x="346" y="517"/>
                </a:lnTo>
                <a:lnTo>
                  <a:pt x="346" y="513"/>
                </a:lnTo>
                <a:lnTo>
                  <a:pt x="346" y="513"/>
                </a:lnTo>
                <a:lnTo>
                  <a:pt x="346" y="499"/>
                </a:lnTo>
                <a:lnTo>
                  <a:pt x="346" y="494"/>
                </a:lnTo>
                <a:lnTo>
                  <a:pt x="346" y="494"/>
                </a:lnTo>
                <a:lnTo>
                  <a:pt x="347" y="493"/>
                </a:lnTo>
                <a:lnTo>
                  <a:pt x="351" y="489"/>
                </a:lnTo>
                <a:lnTo>
                  <a:pt x="354" y="482"/>
                </a:lnTo>
                <a:lnTo>
                  <a:pt x="354" y="477"/>
                </a:lnTo>
                <a:lnTo>
                  <a:pt x="354" y="472"/>
                </a:lnTo>
                <a:lnTo>
                  <a:pt x="354" y="472"/>
                </a:lnTo>
                <a:lnTo>
                  <a:pt x="351" y="462"/>
                </a:lnTo>
                <a:lnTo>
                  <a:pt x="347" y="454"/>
                </a:lnTo>
                <a:lnTo>
                  <a:pt x="343" y="451"/>
                </a:lnTo>
                <a:lnTo>
                  <a:pt x="342" y="449"/>
                </a:lnTo>
                <a:lnTo>
                  <a:pt x="342" y="374"/>
                </a:lnTo>
                <a:lnTo>
                  <a:pt x="342" y="374"/>
                </a:lnTo>
                <a:lnTo>
                  <a:pt x="348" y="353"/>
                </a:lnTo>
                <a:lnTo>
                  <a:pt x="352" y="338"/>
                </a:lnTo>
                <a:lnTo>
                  <a:pt x="354" y="326"/>
                </a:lnTo>
                <a:lnTo>
                  <a:pt x="354" y="326"/>
                </a:lnTo>
                <a:lnTo>
                  <a:pt x="352" y="320"/>
                </a:lnTo>
                <a:lnTo>
                  <a:pt x="348" y="310"/>
                </a:lnTo>
                <a:lnTo>
                  <a:pt x="342" y="297"/>
                </a:lnTo>
                <a:lnTo>
                  <a:pt x="342" y="297"/>
                </a:lnTo>
                <a:lnTo>
                  <a:pt x="340" y="288"/>
                </a:lnTo>
                <a:lnTo>
                  <a:pt x="337" y="272"/>
                </a:lnTo>
                <a:lnTo>
                  <a:pt x="332" y="245"/>
                </a:lnTo>
                <a:lnTo>
                  <a:pt x="332" y="245"/>
                </a:lnTo>
                <a:lnTo>
                  <a:pt x="327" y="211"/>
                </a:lnTo>
                <a:lnTo>
                  <a:pt x="323" y="188"/>
                </a:lnTo>
                <a:lnTo>
                  <a:pt x="321" y="174"/>
                </a:lnTo>
                <a:lnTo>
                  <a:pt x="321" y="174"/>
                </a:lnTo>
                <a:lnTo>
                  <a:pt x="317" y="167"/>
                </a:lnTo>
                <a:lnTo>
                  <a:pt x="313" y="164"/>
                </a:lnTo>
                <a:lnTo>
                  <a:pt x="305" y="158"/>
                </a:lnTo>
                <a:lnTo>
                  <a:pt x="305" y="158"/>
                </a:lnTo>
                <a:lnTo>
                  <a:pt x="300" y="156"/>
                </a:lnTo>
                <a:lnTo>
                  <a:pt x="291" y="151"/>
                </a:lnTo>
                <a:lnTo>
                  <a:pt x="284" y="148"/>
                </a:lnTo>
                <a:lnTo>
                  <a:pt x="280" y="147"/>
                </a:lnTo>
                <a:lnTo>
                  <a:pt x="280" y="147"/>
                </a:lnTo>
                <a:lnTo>
                  <a:pt x="276" y="148"/>
                </a:lnTo>
                <a:lnTo>
                  <a:pt x="270" y="148"/>
                </a:lnTo>
                <a:lnTo>
                  <a:pt x="261" y="147"/>
                </a:lnTo>
                <a:lnTo>
                  <a:pt x="257" y="133"/>
                </a:lnTo>
                <a:lnTo>
                  <a:pt x="246" y="125"/>
                </a:lnTo>
                <a:lnTo>
                  <a:pt x="246" y="125"/>
                </a:lnTo>
                <a:lnTo>
                  <a:pt x="249" y="122"/>
                </a:lnTo>
                <a:lnTo>
                  <a:pt x="258" y="113"/>
                </a:lnTo>
                <a:lnTo>
                  <a:pt x="263" y="106"/>
                </a:lnTo>
                <a:lnTo>
                  <a:pt x="267" y="100"/>
                </a:lnTo>
                <a:lnTo>
                  <a:pt x="271" y="92"/>
                </a:lnTo>
                <a:lnTo>
                  <a:pt x="272" y="84"/>
                </a:lnTo>
                <a:lnTo>
                  <a:pt x="272" y="84"/>
                </a:lnTo>
                <a:lnTo>
                  <a:pt x="271" y="66"/>
                </a:lnTo>
                <a:lnTo>
                  <a:pt x="270" y="56"/>
                </a:lnTo>
                <a:lnTo>
                  <a:pt x="268" y="45"/>
                </a:lnTo>
                <a:lnTo>
                  <a:pt x="266" y="35"/>
                </a:lnTo>
                <a:lnTo>
                  <a:pt x="261" y="26"/>
                </a:lnTo>
                <a:lnTo>
                  <a:pt x="256" y="19"/>
                </a:lnTo>
                <a:lnTo>
                  <a:pt x="249" y="14"/>
                </a:lnTo>
                <a:lnTo>
                  <a:pt x="249" y="14"/>
                </a:lnTo>
                <a:lnTo>
                  <a:pt x="242" y="10"/>
                </a:lnTo>
                <a:lnTo>
                  <a:pt x="233" y="7"/>
                </a:lnTo>
                <a:lnTo>
                  <a:pt x="216" y="4"/>
                </a:lnTo>
                <a:lnTo>
                  <a:pt x="204" y="2"/>
                </a:lnTo>
                <a:lnTo>
                  <a:pt x="197" y="2"/>
                </a:lnTo>
                <a:lnTo>
                  <a:pt x="197" y="2"/>
                </a:lnTo>
                <a:lnTo>
                  <a:pt x="195" y="1"/>
                </a:lnTo>
                <a:lnTo>
                  <a:pt x="191" y="0"/>
                </a:lnTo>
                <a:lnTo>
                  <a:pt x="186" y="0"/>
                </a:lnTo>
                <a:lnTo>
                  <a:pt x="179" y="1"/>
                </a:lnTo>
                <a:lnTo>
                  <a:pt x="174" y="2"/>
                </a:lnTo>
                <a:lnTo>
                  <a:pt x="167" y="6"/>
                </a:lnTo>
                <a:lnTo>
                  <a:pt x="160" y="14"/>
                </a:lnTo>
                <a:lnTo>
                  <a:pt x="160" y="14"/>
                </a:lnTo>
                <a:lnTo>
                  <a:pt x="154" y="21"/>
                </a:lnTo>
                <a:lnTo>
                  <a:pt x="150" y="28"/>
                </a:lnTo>
                <a:lnTo>
                  <a:pt x="148" y="33"/>
                </a:lnTo>
                <a:lnTo>
                  <a:pt x="146" y="38"/>
                </a:lnTo>
                <a:lnTo>
                  <a:pt x="145" y="44"/>
                </a:lnTo>
                <a:lnTo>
                  <a:pt x="145" y="47"/>
                </a:lnTo>
                <a:lnTo>
                  <a:pt x="149" y="77"/>
                </a:lnTo>
                <a:lnTo>
                  <a:pt x="157" y="84"/>
                </a:lnTo>
                <a:lnTo>
                  <a:pt x="157" y="84"/>
                </a:lnTo>
                <a:lnTo>
                  <a:pt x="157" y="98"/>
                </a:lnTo>
                <a:lnTo>
                  <a:pt x="158" y="108"/>
                </a:lnTo>
                <a:lnTo>
                  <a:pt x="159" y="114"/>
                </a:lnTo>
                <a:lnTo>
                  <a:pt x="159" y="114"/>
                </a:lnTo>
                <a:lnTo>
                  <a:pt x="169" y="133"/>
                </a:lnTo>
                <a:lnTo>
                  <a:pt x="138" y="143"/>
                </a:lnTo>
                <a:lnTo>
                  <a:pt x="97" y="155"/>
                </a:lnTo>
                <a:lnTo>
                  <a:pt x="97" y="155"/>
                </a:lnTo>
                <a:lnTo>
                  <a:pt x="83" y="186"/>
                </a:lnTo>
                <a:lnTo>
                  <a:pt x="74" y="209"/>
                </a:lnTo>
                <a:lnTo>
                  <a:pt x="68" y="226"/>
                </a:lnTo>
                <a:lnTo>
                  <a:pt x="68" y="226"/>
                </a:lnTo>
                <a:lnTo>
                  <a:pt x="66" y="235"/>
                </a:lnTo>
                <a:lnTo>
                  <a:pt x="65" y="241"/>
                </a:lnTo>
                <a:lnTo>
                  <a:pt x="65" y="247"/>
                </a:lnTo>
                <a:lnTo>
                  <a:pt x="64" y="252"/>
                </a:lnTo>
                <a:lnTo>
                  <a:pt x="64" y="252"/>
                </a:lnTo>
                <a:lnTo>
                  <a:pt x="59" y="259"/>
                </a:lnTo>
                <a:lnTo>
                  <a:pt x="50" y="269"/>
                </a:lnTo>
                <a:lnTo>
                  <a:pt x="42" y="282"/>
                </a:lnTo>
                <a:lnTo>
                  <a:pt x="38" y="288"/>
                </a:lnTo>
                <a:lnTo>
                  <a:pt x="38" y="293"/>
                </a:lnTo>
                <a:lnTo>
                  <a:pt x="38" y="293"/>
                </a:lnTo>
                <a:lnTo>
                  <a:pt x="38" y="310"/>
                </a:lnTo>
                <a:lnTo>
                  <a:pt x="38" y="320"/>
                </a:lnTo>
                <a:lnTo>
                  <a:pt x="41" y="330"/>
                </a:lnTo>
                <a:lnTo>
                  <a:pt x="41" y="330"/>
                </a:lnTo>
                <a:close/>
                <a:moveTo>
                  <a:pt x="127" y="863"/>
                </a:moveTo>
                <a:lnTo>
                  <a:pt x="127" y="896"/>
                </a:lnTo>
                <a:lnTo>
                  <a:pt x="131" y="900"/>
                </a:lnTo>
                <a:lnTo>
                  <a:pt x="141" y="900"/>
                </a:lnTo>
                <a:lnTo>
                  <a:pt x="141" y="900"/>
                </a:lnTo>
                <a:lnTo>
                  <a:pt x="124" y="927"/>
                </a:lnTo>
                <a:lnTo>
                  <a:pt x="124" y="927"/>
                </a:lnTo>
                <a:lnTo>
                  <a:pt x="120" y="935"/>
                </a:lnTo>
                <a:lnTo>
                  <a:pt x="117" y="943"/>
                </a:lnTo>
                <a:lnTo>
                  <a:pt x="116" y="954"/>
                </a:lnTo>
                <a:lnTo>
                  <a:pt x="108" y="954"/>
                </a:lnTo>
                <a:lnTo>
                  <a:pt x="108" y="954"/>
                </a:lnTo>
                <a:lnTo>
                  <a:pt x="107" y="946"/>
                </a:lnTo>
                <a:lnTo>
                  <a:pt x="106" y="928"/>
                </a:lnTo>
                <a:lnTo>
                  <a:pt x="106" y="908"/>
                </a:lnTo>
                <a:lnTo>
                  <a:pt x="107" y="899"/>
                </a:lnTo>
                <a:lnTo>
                  <a:pt x="108" y="894"/>
                </a:lnTo>
                <a:lnTo>
                  <a:pt x="108" y="894"/>
                </a:lnTo>
                <a:lnTo>
                  <a:pt x="113" y="884"/>
                </a:lnTo>
                <a:lnTo>
                  <a:pt x="120" y="874"/>
                </a:lnTo>
                <a:lnTo>
                  <a:pt x="127" y="863"/>
                </a:lnTo>
                <a:lnTo>
                  <a:pt x="127" y="863"/>
                </a:lnTo>
                <a:close/>
                <a:moveTo>
                  <a:pt x="284" y="883"/>
                </a:moveTo>
                <a:lnTo>
                  <a:pt x="276" y="900"/>
                </a:lnTo>
                <a:lnTo>
                  <a:pt x="276" y="946"/>
                </a:lnTo>
                <a:lnTo>
                  <a:pt x="190" y="946"/>
                </a:lnTo>
                <a:lnTo>
                  <a:pt x="209" y="923"/>
                </a:lnTo>
                <a:lnTo>
                  <a:pt x="284" y="883"/>
                </a:lnTo>
                <a:close/>
                <a:moveTo>
                  <a:pt x="71" y="752"/>
                </a:moveTo>
                <a:lnTo>
                  <a:pt x="87" y="752"/>
                </a:lnTo>
                <a:lnTo>
                  <a:pt x="87" y="752"/>
                </a:lnTo>
                <a:lnTo>
                  <a:pt x="87" y="759"/>
                </a:lnTo>
                <a:lnTo>
                  <a:pt x="88" y="764"/>
                </a:lnTo>
                <a:lnTo>
                  <a:pt x="89" y="766"/>
                </a:lnTo>
                <a:lnTo>
                  <a:pt x="89" y="767"/>
                </a:lnTo>
                <a:lnTo>
                  <a:pt x="89" y="767"/>
                </a:lnTo>
                <a:lnTo>
                  <a:pt x="102" y="771"/>
                </a:lnTo>
                <a:lnTo>
                  <a:pt x="112" y="775"/>
                </a:lnTo>
                <a:lnTo>
                  <a:pt x="112" y="775"/>
                </a:lnTo>
                <a:lnTo>
                  <a:pt x="107" y="790"/>
                </a:lnTo>
                <a:lnTo>
                  <a:pt x="97" y="815"/>
                </a:lnTo>
                <a:lnTo>
                  <a:pt x="97" y="815"/>
                </a:lnTo>
                <a:lnTo>
                  <a:pt x="93" y="827"/>
                </a:lnTo>
                <a:lnTo>
                  <a:pt x="89" y="841"/>
                </a:lnTo>
                <a:lnTo>
                  <a:pt x="87" y="856"/>
                </a:lnTo>
                <a:lnTo>
                  <a:pt x="71" y="837"/>
                </a:lnTo>
                <a:lnTo>
                  <a:pt x="71" y="752"/>
                </a:lnTo>
                <a:close/>
                <a:moveTo>
                  <a:pt x="179" y="775"/>
                </a:moveTo>
                <a:lnTo>
                  <a:pt x="212" y="775"/>
                </a:lnTo>
                <a:lnTo>
                  <a:pt x="212" y="775"/>
                </a:lnTo>
                <a:lnTo>
                  <a:pt x="205" y="794"/>
                </a:lnTo>
                <a:lnTo>
                  <a:pt x="199" y="808"/>
                </a:lnTo>
                <a:lnTo>
                  <a:pt x="193" y="819"/>
                </a:lnTo>
                <a:lnTo>
                  <a:pt x="193" y="819"/>
                </a:lnTo>
                <a:lnTo>
                  <a:pt x="186" y="829"/>
                </a:lnTo>
                <a:lnTo>
                  <a:pt x="183" y="834"/>
                </a:lnTo>
                <a:lnTo>
                  <a:pt x="183" y="827"/>
                </a:lnTo>
                <a:lnTo>
                  <a:pt x="157" y="827"/>
                </a:lnTo>
                <a:lnTo>
                  <a:pt x="157" y="827"/>
                </a:lnTo>
                <a:lnTo>
                  <a:pt x="159" y="816"/>
                </a:lnTo>
                <a:lnTo>
                  <a:pt x="163" y="806"/>
                </a:lnTo>
                <a:lnTo>
                  <a:pt x="168" y="796"/>
                </a:lnTo>
                <a:lnTo>
                  <a:pt x="168" y="796"/>
                </a:lnTo>
                <a:lnTo>
                  <a:pt x="176" y="780"/>
                </a:lnTo>
                <a:lnTo>
                  <a:pt x="179" y="775"/>
                </a:lnTo>
                <a:lnTo>
                  <a:pt x="179" y="775"/>
                </a:lnTo>
                <a:close/>
                <a:moveTo>
                  <a:pt x="284" y="763"/>
                </a:moveTo>
                <a:lnTo>
                  <a:pt x="298" y="763"/>
                </a:lnTo>
                <a:lnTo>
                  <a:pt x="298" y="827"/>
                </a:lnTo>
                <a:lnTo>
                  <a:pt x="249" y="848"/>
                </a:lnTo>
                <a:lnTo>
                  <a:pt x="235" y="848"/>
                </a:lnTo>
                <a:lnTo>
                  <a:pt x="235" y="848"/>
                </a:lnTo>
                <a:lnTo>
                  <a:pt x="243" y="841"/>
                </a:lnTo>
                <a:lnTo>
                  <a:pt x="251" y="832"/>
                </a:lnTo>
                <a:lnTo>
                  <a:pt x="257" y="819"/>
                </a:lnTo>
                <a:lnTo>
                  <a:pt x="257" y="819"/>
                </a:lnTo>
                <a:lnTo>
                  <a:pt x="284" y="763"/>
                </a:lnTo>
                <a:lnTo>
                  <a:pt x="284" y="7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1637EBA1-7C66-4740-A6A2-A69179921F6E}"/>
              </a:ext>
            </a:extLst>
          </p:cNvPr>
          <p:cNvSpPr>
            <a:spLocks noEditPoints="1"/>
          </p:cNvSpPr>
          <p:nvPr/>
        </p:nvSpPr>
        <p:spPr bwMode="auto">
          <a:xfrm>
            <a:off x="852439" y="2749416"/>
            <a:ext cx="856662" cy="1687521"/>
          </a:xfrm>
          <a:custGeom>
            <a:avLst/>
            <a:gdLst>
              <a:gd name="T0" fmla="*/ 269 w 498"/>
              <a:gd name="T1" fmla="*/ 30 h 981"/>
              <a:gd name="T2" fmla="*/ 269 w 498"/>
              <a:gd name="T3" fmla="*/ 107 h 981"/>
              <a:gd name="T4" fmla="*/ 279 w 498"/>
              <a:gd name="T5" fmla="*/ 143 h 981"/>
              <a:gd name="T6" fmla="*/ 245 w 498"/>
              <a:gd name="T7" fmla="*/ 155 h 981"/>
              <a:gd name="T8" fmla="*/ 227 w 498"/>
              <a:gd name="T9" fmla="*/ 270 h 981"/>
              <a:gd name="T10" fmla="*/ 221 w 498"/>
              <a:gd name="T11" fmla="*/ 291 h 981"/>
              <a:gd name="T12" fmla="*/ 218 w 498"/>
              <a:gd name="T13" fmla="*/ 333 h 981"/>
              <a:gd name="T14" fmla="*/ 189 w 498"/>
              <a:gd name="T15" fmla="*/ 409 h 981"/>
              <a:gd name="T16" fmla="*/ 157 w 498"/>
              <a:gd name="T17" fmla="*/ 450 h 981"/>
              <a:gd name="T18" fmla="*/ 126 w 498"/>
              <a:gd name="T19" fmla="*/ 477 h 981"/>
              <a:gd name="T20" fmla="*/ 85 w 498"/>
              <a:gd name="T21" fmla="*/ 512 h 981"/>
              <a:gd name="T22" fmla="*/ 85 w 498"/>
              <a:gd name="T23" fmla="*/ 549 h 981"/>
              <a:gd name="T24" fmla="*/ 58 w 498"/>
              <a:gd name="T25" fmla="*/ 563 h 981"/>
              <a:gd name="T26" fmla="*/ 80 w 498"/>
              <a:gd name="T27" fmla="*/ 576 h 981"/>
              <a:gd name="T28" fmla="*/ 62 w 498"/>
              <a:gd name="T29" fmla="*/ 642 h 981"/>
              <a:gd name="T30" fmla="*/ 60 w 498"/>
              <a:gd name="T31" fmla="*/ 719 h 981"/>
              <a:gd name="T32" fmla="*/ 29 w 498"/>
              <a:gd name="T33" fmla="*/ 843 h 981"/>
              <a:gd name="T34" fmla="*/ 18 w 498"/>
              <a:gd name="T35" fmla="*/ 954 h 981"/>
              <a:gd name="T36" fmla="*/ 56 w 498"/>
              <a:gd name="T37" fmla="*/ 976 h 981"/>
              <a:gd name="T38" fmla="*/ 93 w 498"/>
              <a:gd name="T39" fmla="*/ 934 h 981"/>
              <a:gd name="T40" fmla="*/ 110 w 498"/>
              <a:gd name="T41" fmla="*/ 970 h 981"/>
              <a:gd name="T42" fmla="*/ 262 w 498"/>
              <a:gd name="T43" fmla="*/ 963 h 981"/>
              <a:gd name="T44" fmla="*/ 311 w 498"/>
              <a:gd name="T45" fmla="*/ 916 h 981"/>
              <a:gd name="T46" fmla="*/ 318 w 498"/>
              <a:gd name="T47" fmla="*/ 975 h 981"/>
              <a:gd name="T48" fmla="*/ 343 w 498"/>
              <a:gd name="T49" fmla="*/ 966 h 981"/>
              <a:gd name="T50" fmla="*/ 353 w 498"/>
              <a:gd name="T51" fmla="*/ 935 h 981"/>
              <a:gd name="T52" fmla="*/ 342 w 498"/>
              <a:gd name="T53" fmla="*/ 901 h 981"/>
              <a:gd name="T54" fmla="*/ 380 w 498"/>
              <a:gd name="T55" fmla="*/ 925 h 981"/>
              <a:gd name="T56" fmla="*/ 419 w 498"/>
              <a:gd name="T57" fmla="*/ 939 h 981"/>
              <a:gd name="T58" fmla="*/ 452 w 498"/>
              <a:gd name="T59" fmla="*/ 846 h 981"/>
              <a:gd name="T60" fmla="*/ 436 w 498"/>
              <a:gd name="T61" fmla="*/ 665 h 981"/>
              <a:gd name="T62" fmla="*/ 418 w 498"/>
              <a:gd name="T63" fmla="*/ 633 h 981"/>
              <a:gd name="T64" fmla="*/ 438 w 498"/>
              <a:gd name="T65" fmla="*/ 511 h 981"/>
              <a:gd name="T66" fmla="*/ 448 w 498"/>
              <a:gd name="T67" fmla="*/ 428 h 981"/>
              <a:gd name="T68" fmla="*/ 461 w 498"/>
              <a:gd name="T69" fmla="*/ 404 h 981"/>
              <a:gd name="T70" fmla="*/ 490 w 498"/>
              <a:gd name="T71" fmla="*/ 343 h 981"/>
              <a:gd name="T72" fmla="*/ 494 w 498"/>
              <a:gd name="T73" fmla="*/ 289 h 981"/>
              <a:gd name="T74" fmla="*/ 438 w 498"/>
              <a:gd name="T75" fmla="*/ 148 h 981"/>
              <a:gd name="T76" fmla="*/ 405 w 498"/>
              <a:gd name="T77" fmla="*/ 132 h 981"/>
              <a:gd name="T78" fmla="*/ 385 w 498"/>
              <a:gd name="T79" fmla="*/ 130 h 981"/>
              <a:gd name="T80" fmla="*/ 381 w 498"/>
              <a:gd name="T81" fmla="*/ 84 h 981"/>
              <a:gd name="T82" fmla="*/ 367 w 498"/>
              <a:gd name="T83" fmla="*/ 16 h 981"/>
              <a:gd name="T84" fmla="*/ 324 w 498"/>
              <a:gd name="T85" fmla="*/ 3 h 981"/>
              <a:gd name="T86" fmla="*/ 443 w 498"/>
              <a:gd name="T87" fmla="*/ 308 h 981"/>
              <a:gd name="T88" fmla="*/ 422 w 498"/>
              <a:gd name="T89" fmla="*/ 301 h 981"/>
              <a:gd name="T90" fmla="*/ 63 w 498"/>
              <a:gd name="T91" fmla="*/ 765 h 981"/>
              <a:gd name="T92" fmla="*/ 61 w 498"/>
              <a:gd name="T93" fmla="*/ 746 h 981"/>
              <a:gd name="T94" fmla="*/ 75 w 498"/>
              <a:gd name="T95" fmla="*/ 779 h 981"/>
              <a:gd name="T96" fmla="*/ 80 w 498"/>
              <a:gd name="T97" fmla="*/ 804 h 981"/>
              <a:gd name="T98" fmla="*/ 343 w 498"/>
              <a:gd name="T99" fmla="*/ 770 h 981"/>
              <a:gd name="T100" fmla="*/ 353 w 498"/>
              <a:gd name="T101" fmla="*/ 808 h 981"/>
              <a:gd name="T102" fmla="*/ 337 w 498"/>
              <a:gd name="T103" fmla="*/ 817 h 981"/>
              <a:gd name="T104" fmla="*/ 152 w 498"/>
              <a:gd name="T105" fmla="*/ 788 h 981"/>
              <a:gd name="T106" fmla="*/ 176 w 498"/>
              <a:gd name="T107" fmla="*/ 801 h 981"/>
              <a:gd name="T108" fmla="*/ 152 w 498"/>
              <a:gd name="T109" fmla="*/ 788 h 981"/>
              <a:gd name="T110" fmla="*/ 274 w 498"/>
              <a:gd name="T111" fmla="*/ 787 h 981"/>
              <a:gd name="T112" fmla="*/ 207 w 498"/>
              <a:gd name="T113" fmla="*/ 83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8" h="981">
                <a:moveTo>
                  <a:pt x="307" y="5"/>
                </a:moveTo>
                <a:lnTo>
                  <a:pt x="307" y="5"/>
                </a:lnTo>
                <a:lnTo>
                  <a:pt x="304" y="5"/>
                </a:lnTo>
                <a:lnTo>
                  <a:pt x="298" y="5"/>
                </a:lnTo>
                <a:lnTo>
                  <a:pt x="293" y="7"/>
                </a:lnTo>
                <a:lnTo>
                  <a:pt x="287" y="9"/>
                </a:lnTo>
                <a:lnTo>
                  <a:pt x="281" y="13"/>
                </a:lnTo>
                <a:lnTo>
                  <a:pt x="274" y="19"/>
                </a:lnTo>
                <a:lnTo>
                  <a:pt x="269" y="30"/>
                </a:lnTo>
                <a:lnTo>
                  <a:pt x="269" y="30"/>
                </a:lnTo>
                <a:lnTo>
                  <a:pt x="264" y="41"/>
                </a:lnTo>
                <a:lnTo>
                  <a:pt x="262" y="54"/>
                </a:lnTo>
                <a:lnTo>
                  <a:pt x="259" y="65"/>
                </a:lnTo>
                <a:lnTo>
                  <a:pt x="259" y="77"/>
                </a:lnTo>
                <a:lnTo>
                  <a:pt x="259" y="87"/>
                </a:lnTo>
                <a:lnTo>
                  <a:pt x="262" y="96"/>
                </a:lnTo>
                <a:lnTo>
                  <a:pt x="264" y="103"/>
                </a:lnTo>
                <a:lnTo>
                  <a:pt x="269" y="107"/>
                </a:lnTo>
                <a:lnTo>
                  <a:pt x="269" y="107"/>
                </a:lnTo>
                <a:lnTo>
                  <a:pt x="284" y="120"/>
                </a:lnTo>
                <a:lnTo>
                  <a:pt x="288" y="124"/>
                </a:lnTo>
                <a:lnTo>
                  <a:pt x="288" y="124"/>
                </a:lnTo>
                <a:lnTo>
                  <a:pt x="288" y="130"/>
                </a:lnTo>
                <a:lnTo>
                  <a:pt x="287" y="135"/>
                </a:lnTo>
                <a:lnTo>
                  <a:pt x="286" y="139"/>
                </a:lnTo>
                <a:lnTo>
                  <a:pt x="286" y="139"/>
                </a:lnTo>
                <a:lnTo>
                  <a:pt x="279" y="143"/>
                </a:lnTo>
                <a:lnTo>
                  <a:pt x="276" y="144"/>
                </a:lnTo>
                <a:lnTo>
                  <a:pt x="276" y="144"/>
                </a:lnTo>
                <a:lnTo>
                  <a:pt x="263" y="148"/>
                </a:lnTo>
                <a:lnTo>
                  <a:pt x="263" y="148"/>
                </a:lnTo>
                <a:lnTo>
                  <a:pt x="262" y="148"/>
                </a:lnTo>
                <a:lnTo>
                  <a:pt x="255" y="149"/>
                </a:lnTo>
                <a:lnTo>
                  <a:pt x="253" y="150"/>
                </a:lnTo>
                <a:lnTo>
                  <a:pt x="249" y="153"/>
                </a:lnTo>
                <a:lnTo>
                  <a:pt x="245" y="155"/>
                </a:lnTo>
                <a:lnTo>
                  <a:pt x="241" y="160"/>
                </a:lnTo>
                <a:lnTo>
                  <a:pt x="241" y="160"/>
                </a:lnTo>
                <a:lnTo>
                  <a:pt x="236" y="172"/>
                </a:lnTo>
                <a:lnTo>
                  <a:pt x="232" y="185"/>
                </a:lnTo>
                <a:lnTo>
                  <a:pt x="230" y="199"/>
                </a:lnTo>
                <a:lnTo>
                  <a:pt x="229" y="211"/>
                </a:lnTo>
                <a:lnTo>
                  <a:pt x="229" y="211"/>
                </a:lnTo>
                <a:lnTo>
                  <a:pt x="227" y="246"/>
                </a:lnTo>
                <a:lnTo>
                  <a:pt x="227" y="270"/>
                </a:lnTo>
                <a:lnTo>
                  <a:pt x="227" y="270"/>
                </a:lnTo>
                <a:lnTo>
                  <a:pt x="223" y="275"/>
                </a:lnTo>
                <a:lnTo>
                  <a:pt x="221" y="280"/>
                </a:lnTo>
                <a:lnTo>
                  <a:pt x="221" y="282"/>
                </a:lnTo>
                <a:lnTo>
                  <a:pt x="222" y="284"/>
                </a:lnTo>
                <a:lnTo>
                  <a:pt x="222" y="284"/>
                </a:lnTo>
                <a:lnTo>
                  <a:pt x="222" y="286"/>
                </a:lnTo>
                <a:lnTo>
                  <a:pt x="222" y="287"/>
                </a:lnTo>
                <a:lnTo>
                  <a:pt x="221" y="291"/>
                </a:lnTo>
                <a:lnTo>
                  <a:pt x="218" y="296"/>
                </a:lnTo>
                <a:lnTo>
                  <a:pt x="218" y="301"/>
                </a:lnTo>
                <a:lnTo>
                  <a:pt x="218" y="301"/>
                </a:lnTo>
                <a:lnTo>
                  <a:pt x="218" y="309"/>
                </a:lnTo>
                <a:lnTo>
                  <a:pt x="220" y="314"/>
                </a:lnTo>
                <a:lnTo>
                  <a:pt x="220" y="314"/>
                </a:lnTo>
                <a:lnTo>
                  <a:pt x="220" y="322"/>
                </a:lnTo>
                <a:lnTo>
                  <a:pt x="218" y="333"/>
                </a:lnTo>
                <a:lnTo>
                  <a:pt x="218" y="333"/>
                </a:lnTo>
                <a:lnTo>
                  <a:pt x="213" y="360"/>
                </a:lnTo>
                <a:lnTo>
                  <a:pt x="211" y="374"/>
                </a:lnTo>
                <a:lnTo>
                  <a:pt x="211" y="381"/>
                </a:lnTo>
                <a:lnTo>
                  <a:pt x="211" y="381"/>
                </a:lnTo>
                <a:lnTo>
                  <a:pt x="212" y="389"/>
                </a:lnTo>
                <a:lnTo>
                  <a:pt x="212" y="389"/>
                </a:lnTo>
                <a:lnTo>
                  <a:pt x="202" y="398"/>
                </a:lnTo>
                <a:lnTo>
                  <a:pt x="189" y="409"/>
                </a:lnTo>
                <a:lnTo>
                  <a:pt x="189" y="409"/>
                </a:lnTo>
                <a:lnTo>
                  <a:pt x="183" y="411"/>
                </a:lnTo>
                <a:lnTo>
                  <a:pt x="180" y="413"/>
                </a:lnTo>
                <a:lnTo>
                  <a:pt x="178" y="416"/>
                </a:lnTo>
                <a:lnTo>
                  <a:pt x="178" y="416"/>
                </a:lnTo>
                <a:lnTo>
                  <a:pt x="173" y="428"/>
                </a:lnTo>
                <a:lnTo>
                  <a:pt x="173" y="428"/>
                </a:lnTo>
                <a:lnTo>
                  <a:pt x="169" y="435"/>
                </a:lnTo>
                <a:lnTo>
                  <a:pt x="162" y="444"/>
                </a:lnTo>
                <a:lnTo>
                  <a:pt x="157" y="450"/>
                </a:lnTo>
                <a:lnTo>
                  <a:pt x="152" y="454"/>
                </a:lnTo>
                <a:lnTo>
                  <a:pt x="152" y="454"/>
                </a:lnTo>
                <a:lnTo>
                  <a:pt x="147" y="459"/>
                </a:lnTo>
                <a:lnTo>
                  <a:pt x="142" y="461"/>
                </a:lnTo>
                <a:lnTo>
                  <a:pt x="142" y="461"/>
                </a:lnTo>
                <a:lnTo>
                  <a:pt x="138" y="464"/>
                </a:lnTo>
                <a:lnTo>
                  <a:pt x="133" y="469"/>
                </a:lnTo>
                <a:lnTo>
                  <a:pt x="126" y="477"/>
                </a:lnTo>
                <a:lnTo>
                  <a:pt x="126" y="477"/>
                </a:lnTo>
                <a:lnTo>
                  <a:pt x="118" y="482"/>
                </a:lnTo>
                <a:lnTo>
                  <a:pt x="112" y="486"/>
                </a:lnTo>
                <a:lnTo>
                  <a:pt x="105" y="489"/>
                </a:lnTo>
                <a:lnTo>
                  <a:pt x="105" y="489"/>
                </a:lnTo>
                <a:lnTo>
                  <a:pt x="99" y="493"/>
                </a:lnTo>
                <a:lnTo>
                  <a:pt x="93" y="501"/>
                </a:lnTo>
                <a:lnTo>
                  <a:pt x="87" y="507"/>
                </a:lnTo>
                <a:lnTo>
                  <a:pt x="85" y="512"/>
                </a:lnTo>
                <a:lnTo>
                  <a:pt x="85" y="512"/>
                </a:lnTo>
                <a:lnTo>
                  <a:pt x="85" y="517"/>
                </a:lnTo>
                <a:lnTo>
                  <a:pt x="86" y="525"/>
                </a:lnTo>
                <a:lnTo>
                  <a:pt x="87" y="533"/>
                </a:lnTo>
                <a:lnTo>
                  <a:pt x="91" y="538"/>
                </a:lnTo>
                <a:lnTo>
                  <a:pt x="98" y="545"/>
                </a:lnTo>
                <a:lnTo>
                  <a:pt x="98" y="545"/>
                </a:lnTo>
                <a:lnTo>
                  <a:pt x="93" y="547"/>
                </a:lnTo>
                <a:lnTo>
                  <a:pt x="85" y="549"/>
                </a:lnTo>
                <a:lnTo>
                  <a:pt x="85" y="549"/>
                </a:lnTo>
                <a:lnTo>
                  <a:pt x="84" y="550"/>
                </a:lnTo>
                <a:lnTo>
                  <a:pt x="84" y="552"/>
                </a:lnTo>
                <a:lnTo>
                  <a:pt x="84" y="553"/>
                </a:lnTo>
                <a:lnTo>
                  <a:pt x="66" y="553"/>
                </a:lnTo>
                <a:lnTo>
                  <a:pt x="66" y="553"/>
                </a:lnTo>
                <a:lnTo>
                  <a:pt x="65" y="553"/>
                </a:lnTo>
                <a:lnTo>
                  <a:pt x="62" y="554"/>
                </a:lnTo>
                <a:lnTo>
                  <a:pt x="60" y="557"/>
                </a:lnTo>
                <a:lnTo>
                  <a:pt x="58" y="563"/>
                </a:lnTo>
                <a:lnTo>
                  <a:pt x="58" y="563"/>
                </a:lnTo>
                <a:lnTo>
                  <a:pt x="60" y="569"/>
                </a:lnTo>
                <a:lnTo>
                  <a:pt x="62" y="573"/>
                </a:lnTo>
                <a:lnTo>
                  <a:pt x="65" y="574"/>
                </a:lnTo>
                <a:lnTo>
                  <a:pt x="68" y="576"/>
                </a:lnTo>
                <a:lnTo>
                  <a:pt x="68" y="576"/>
                </a:lnTo>
                <a:lnTo>
                  <a:pt x="72" y="577"/>
                </a:lnTo>
                <a:lnTo>
                  <a:pt x="76" y="577"/>
                </a:lnTo>
                <a:lnTo>
                  <a:pt x="80" y="576"/>
                </a:lnTo>
                <a:lnTo>
                  <a:pt x="80" y="576"/>
                </a:lnTo>
                <a:lnTo>
                  <a:pt x="79" y="580"/>
                </a:lnTo>
                <a:lnTo>
                  <a:pt x="75" y="591"/>
                </a:lnTo>
                <a:lnTo>
                  <a:pt x="75" y="591"/>
                </a:lnTo>
                <a:lnTo>
                  <a:pt x="72" y="602"/>
                </a:lnTo>
                <a:lnTo>
                  <a:pt x="70" y="616"/>
                </a:lnTo>
                <a:lnTo>
                  <a:pt x="67" y="634"/>
                </a:lnTo>
                <a:lnTo>
                  <a:pt x="67" y="634"/>
                </a:lnTo>
                <a:lnTo>
                  <a:pt x="62" y="642"/>
                </a:lnTo>
                <a:lnTo>
                  <a:pt x="62" y="642"/>
                </a:lnTo>
                <a:lnTo>
                  <a:pt x="60" y="649"/>
                </a:lnTo>
                <a:lnTo>
                  <a:pt x="58" y="663"/>
                </a:lnTo>
                <a:lnTo>
                  <a:pt x="56" y="684"/>
                </a:lnTo>
                <a:lnTo>
                  <a:pt x="56" y="684"/>
                </a:lnTo>
                <a:lnTo>
                  <a:pt x="58" y="684"/>
                </a:lnTo>
                <a:lnTo>
                  <a:pt x="60" y="684"/>
                </a:lnTo>
                <a:lnTo>
                  <a:pt x="60" y="719"/>
                </a:lnTo>
                <a:lnTo>
                  <a:pt x="60" y="719"/>
                </a:lnTo>
                <a:lnTo>
                  <a:pt x="56" y="726"/>
                </a:lnTo>
                <a:lnTo>
                  <a:pt x="51" y="735"/>
                </a:lnTo>
                <a:lnTo>
                  <a:pt x="47" y="745"/>
                </a:lnTo>
                <a:lnTo>
                  <a:pt x="47" y="745"/>
                </a:lnTo>
                <a:lnTo>
                  <a:pt x="44" y="759"/>
                </a:lnTo>
                <a:lnTo>
                  <a:pt x="42" y="775"/>
                </a:lnTo>
                <a:lnTo>
                  <a:pt x="39" y="792"/>
                </a:lnTo>
                <a:lnTo>
                  <a:pt x="21" y="840"/>
                </a:lnTo>
                <a:lnTo>
                  <a:pt x="29" y="843"/>
                </a:lnTo>
                <a:lnTo>
                  <a:pt x="21" y="901"/>
                </a:lnTo>
                <a:lnTo>
                  <a:pt x="7" y="900"/>
                </a:lnTo>
                <a:lnTo>
                  <a:pt x="0" y="903"/>
                </a:lnTo>
                <a:lnTo>
                  <a:pt x="0" y="916"/>
                </a:lnTo>
                <a:lnTo>
                  <a:pt x="28" y="921"/>
                </a:lnTo>
                <a:lnTo>
                  <a:pt x="28" y="921"/>
                </a:lnTo>
                <a:lnTo>
                  <a:pt x="21" y="942"/>
                </a:lnTo>
                <a:lnTo>
                  <a:pt x="18" y="954"/>
                </a:lnTo>
                <a:lnTo>
                  <a:pt x="18" y="954"/>
                </a:lnTo>
                <a:lnTo>
                  <a:pt x="18" y="958"/>
                </a:lnTo>
                <a:lnTo>
                  <a:pt x="16" y="961"/>
                </a:lnTo>
                <a:lnTo>
                  <a:pt x="16" y="964"/>
                </a:lnTo>
                <a:lnTo>
                  <a:pt x="20" y="968"/>
                </a:lnTo>
                <a:lnTo>
                  <a:pt x="20" y="968"/>
                </a:lnTo>
                <a:lnTo>
                  <a:pt x="28" y="972"/>
                </a:lnTo>
                <a:lnTo>
                  <a:pt x="39" y="976"/>
                </a:lnTo>
                <a:lnTo>
                  <a:pt x="51" y="977"/>
                </a:lnTo>
                <a:lnTo>
                  <a:pt x="56" y="976"/>
                </a:lnTo>
                <a:lnTo>
                  <a:pt x="58" y="976"/>
                </a:lnTo>
                <a:lnTo>
                  <a:pt x="58" y="976"/>
                </a:lnTo>
                <a:lnTo>
                  <a:pt x="61" y="972"/>
                </a:lnTo>
                <a:lnTo>
                  <a:pt x="65" y="968"/>
                </a:lnTo>
                <a:lnTo>
                  <a:pt x="67" y="961"/>
                </a:lnTo>
                <a:lnTo>
                  <a:pt x="67" y="961"/>
                </a:lnTo>
                <a:lnTo>
                  <a:pt x="75" y="930"/>
                </a:lnTo>
                <a:lnTo>
                  <a:pt x="93" y="934"/>
                </a:lnTo>
                <a:lnTo>
                  <a:pt x="93" y="934"/>
                </a:lnTo>
                <a:lnTo>
                  <a:pt x="89" y="944"/>
                </a:lnTo>
                <a:lnTo>
                  <a:pt x="87" y="952"/>
                </a:lnTo>
                <a:lnTo>
                  <a:pt x="87" y="952"/>
                </a:lnTo>
                <a:lnTo>
                  <a:pt x="87" y="954"/>
                </a:lnTo>
                <a:lnTo>
                  <a:pt x="90" y="958"/>
                </a:lnTo>
                <a:lnTo>
                  <a:pt x="94" y="962"/>
                </a:lnTo>
                <a:lnTo>
                  <a:pt x="99" y="966"/>
                </a:lnTo>
                <a:lnTo>
                  <a:pt x="104" y="968"/>
                </a:lnTo>
                <a:lnTo>
                  <a:pt x="110" y="970"/>
                </a:lnTo>
                <a:lnTo>
                  <a:pt x="117" y="970"/>
                </a:lnTo>
                <a:lnTo>
                  <a:pt x="122" y="968"/>
                </a:lnTo>
                <a:lnTo>
                  <a:pt x="122" y="968"/>
                </a:lnTo>
                <a:lnTo>
                  <a:pt x="127" y="964"/>
                </a:lnTo>
                <a:lnTo>
                  <a:pt x="132" y="958"/>
                </a:lnTo>
                <a:lnTo>
                  <a:pt x="137" y="950"/>
                </a:lnTo>
                <a:lnTo>
                  <a:pt x="141" y="944"/>
                </a:lnTo>
                <a:lnTo>
                  <a:pt x="244" y="964"/>
                </a:lnTo>
                <a:lnTo>
                  <a:pt x="262" y="963"/>
                </a:lnTo>
                <a:lnTo>
                  <a:pt x="276" y="963"/>
                </a:lnTo>
                <a:lnTo>
                  <a:pt x="276" y="930"/>
                </a:lnTo>
                <a:lnTo>
                  <a:pt x="276" y="884"/>
                </a:lnTo>
                <a:lnTo>
                  <a:pt x="301" y="872"/>
                </a:lnTo>
                <a:lnTo>
                  <a:pt x="301" y="881"/>
                </a:lnTo>
                <a:lnTo>
                  <a:pt x="307" y="881"/>
                </a:lnTo>
                <a:lnTo>
                  <a:pt x="307" y="916"/>
                </a:lnTo>
                <a:lnTo>
                  <a:pt x="311" y="916"/>
                </a:lnTo>
                <a:lnTo>
                  <a:pt x="311" y="916"/>
                </a:lnTo>
                <a:lnTo>
                  <a:pt x="310" y="916"/>
                </a:lnTo>
                <a:lnTo>
                  <a:pt x="310" y="919"/>
                </a:lnTo>
                <a:lnTo>
                  <a:pt x="309" y="925"/>
                </a:lnTo>
                <a:lnTo>
                  <a:pt x="309" y="939"/>
                </a:lnTo>
                <a:lnTo>
                  <a:pt x="309" y="939"/>
                </a:lnTo>
                <a:lnTo>
                  <a:pt x="311" y="956"/>
                </a:lnTo>
                <a:lnTo>
                  <a:pt x="312" y="963"/>
                </a:lnTo>
                <a:lnTo>
                  <a:pt x="315" y="970"/>
                </a:lnTo>
                <a:lnTo>
                  <a:pt x="318" y="975"/>
                </a:lnTo>
                <a:lnTo>
                  <a:pt x="321" y="978"/>
                </a:lnTo>
                <a:lnTo>
                  <a:pt x="325" y="980"/>
                </a:lnTo>
                <a:lnTo>
                  <a:pt x="329" y="981"/>
                </a:lnTo>
                <a:lnTo>
                  <a:pt x="329" y="981"/>
                </a:lnTo>
                <a:lnTo>
                  <a:pt x="333" y="980"/>
                </a:lnTo>
                <a:lnTo>
                  <a:pt x="337" y="978"/>
                </a:lnTo>
                <a:lnTo>
                  <a:pt x="339" y="976"/>
                </a:lnTo>
                <a:lnTo>
                  <a:pt x="340" y="973"/>
                </a:lnTo>
                <a:lnTo>
                  <a:pt x="343" y="966"/>
                </a:lnTo>
                <a:lnTo>
                  <a:pt x="345" y="957"/>
                </a:lnTo>
                <a:lnTo>
                  <a:pt x="345" y="957"/>
                </a:lnTo>
                <a:lnTo>
                  <a:pt x="349" y="942"/>
                </a:lnTo>
                <a:lnTo>
                  <a:pt x="349" y="942"/>
                </a:lnTo>
                <a:lnTo>
                  <a:pt x="352" y="940"/>
                </a:lnTo>
                <a:lnTo>
                  <a:pt x="354" y="940"/>
                </a:lnTo>
                <a:lnTo>
                  <a:pt x="354" y="938"/>
                </a:lnTo>
                <a:lnTo>
                  <a:pt x="354" y="938"/>
                </a:lnTo>
                <a:lnTo>
                  <a:pt x="353" y="935"/>
                </a:lnTo>
                <a:lnTo>
                  <a:pt x="352" y="933"/>
                </a:lnTo>
                <a:lnTo>
                  <a:pt x="351" y="931"/>
                </a:lnTo>
                <a:lnTo>
                  <a:pt x="347" y="931"/>
                </a:lnTo>
                <a:lnTo>
                  <a:pt x="347" y="931"/>
                </a:lnTo>
                <a:lnTo>
                  <a:pt x="348" y="929"/>
                </a:lnTo>
                <a:lnTo>
                  <a:pt x="347" y="919"/>
                </a:lnTo>
                <a:lnTo>
                  <a:pt x="347" y="919"/>
                </a:lnTo>
                <a:lnTo>
                  <a:pt x="344" y="907"/>
                </a:lnTo>
                <a:lnTo>
                  <a:pt x="342" y="901"/>
                </a:lnTo>
                <a:lnTo>
                  <a:pt x="340" y="876"/>
                </a:lnTo>
                <a:lnTo>
                  <a:pt x="345" y="865"/>
                </a:lnTo>
                <a:lnTo>
                  <a:pt x="356" y="879"/>
                </a:lnTo>
                <a:lnTo>
                  <a:pt x="371" y="887"/>
                </a:lnTo>
                <a:lnTo>
                  <a:pt x="371" y="887"/>
                </a:lnTo>
                <a:lnTo>
                  <a:pt x="371" y="892"/>
                </a:lnTo>
                <a:lnTo>
                  <a:pt x="372" y="903"/>
                </a:lnTo>
                <a:lnTo>
                  <a:pt x="376" y="917"/>
                </a:lnTo>
                <a:lnTo>
                  <a:pt x="380" y="925"/>
                </a:lnTo>
                <a:lnTo>
                  <a:pt x="384" y="930"/>
                </a:lnTo>
                <a:lnTo>
                  <a:pt x="384" y="930"/>
                </a:lnTo>
                <a:lnTo>
                  <a:pt x="389" y="934"/>
                </a:lnTo>
                <a:lnTo>
                  <a:pt x="394" y="938"/>
                </a:lnTo>
                <a:lnTo>
                  <a:pt x="399" y="940"/>
                </a:lnTo>
                <a:lnTo>
                  <a:pt x="404" y="942"/>
                </a:lnTo>
                <a:lnTo>
                  <a:pt x="410" y="942"/>
                </a:lnTo>
                <a:lnTo>
                  <a:pt x="415" y="940"/>
                </a:lnTo>
                <a:lnTo>
                  <a:pt x="419" y="939"/>
                </a:lnTo>
                <a:lnTo>
                  <a:pt x="423" y="935"/>
                </a:lnTo>
                <a:lnTo>
                  <a:pt x="423" y="935"/>
                </a:lnTo>
                <a:lnTo>
                  <a:pt x="427" y="930"/>
                </a:lnTo>
                <a:lnTo>
                  <a:pt x="432" y="923"/>
                </a:lnTo>
                <a:lnTo>
                  <a:pt x="437" y="912"/>
                </a:lnTo>
                <a:lnTo>
                  <a:pt x="442" y="898"/>
                </a:lnTo>
                <a:lnTo>
                  <a:pt x="446" y="883"/>
                </a:lnTo>
                <a:lnTo>
                  <a:pt x="450" y="865"/>
                </a:lnTo>
                <a:lnTo>
                  <a:pt x="452" y="846"/>
                </a:lnTo>
                <a:lnTo>
                  <a:pt x="452" y="825"/>
                </a:lnTo>
                <a:lnTo>
                  <a:pt x="452" y="825"/>
                </a:lnTo>
                <a:lnTo>
                  <a:pt x="451" y="789"/>
                </a:lnTo>
                <a:lnTo>
                  <a:pt x="450" y="766"/>
                </a:lnTo>
                <a:lnTo>
                  <a:pt x="446" y="752"/>
                </a:lnTo>
                <a:lnTo>
                  <a:pt x="443" y="745"/>
                </a:lnTo>
                <a:lnTo>
                  <a:pt x="443" y="745"/>
                </a:lnTo>
                <a:lnTo>
                  <a:pt x="434" y="727"/>
                </a:lnTo>
                <a:lnTo>
                  <a:pt x="436" y="665"/>
                </a:lnTo>
                <a:lnTo>
                  <a:pt x="436" y="665"/>
                </a:lnTo>
                <a:lnTo>
                  <a:pt x="434" y="662"/>
                </a:lnTo>
                <a:lnTo>
                  <a:pt x="431" y="658"/>
                </a:lnTo>
                <a:lnTo>
                  <a:pt x="431" y="658"/>
                </a:lnTo>
                <a:lnTo>
                  <a:pt x="426" y="652"/>
                </a:lnTo>
                <a:lnTo>
                  <a:pt x="422" y="647"/>
                </a:lnTo>
                <a:lnTo>
                  <a:pt x="422" y="647"/>
                </a:lnTo>
                <a:lnTo>
                  <a:pt x="420" y="642"/>
                </a:lnTo>
                <a:lnTo>
                  <a:pt x="418" y="633"/>
                </a:lnTo>
                <a:lnTo>
                  <a:pt x="414" y="618"/>
                </a:lnTo>
                <a:lnTo>
                  <a:pt x="414" y="618"/>
                </a:lnTo>
                <a:lnTo>
                  <a:pt x="422" y="606"/>
                </a:lnTo>
                <a:lnTo>
                  <a:pt x="427" y="597"/>
                </a:lnTo>
                <a:lnTo>
                  <a:pt x="429" y="591"/>
                </a:lnTo>
                <a:lnTo>
                  <a:pt x="429" y="591"/>
                </a:lnTo>
                <a:lnTo>
                  <a:pt x="431" y="534"/>
                </a:lnTo>
                <a:lnTo>
                  <a:pt x="431" y="534"/>
                </a:lnTo>
                <a:lnTo>
                  <a:pt x="438" y="511"/>
                </a:lnTo>
                <a:lnTo>
                  <a:pt x="445" y="492"/>
                </a:lnTo>
                <a:lnTo>
                  <a:pt x="447" y="479"/>
                </a:lnTo>
                <a:lnTo>
                  <a:pt x="447" y="479"/>
                </a:lnTo>
                <a:lnTo>
                  <a:pt x="446" y="461"/>
                </a:lnTo>
                <a:lnTo>
                  <a:pt x="445" y="451"/>
                </a:lnTo>
                <a:lnTo>
                  <a:pt x="443" y="432"/>
                </a:lnTo>
                <a:lnTo>
                  <a:pt x="443" y="432"/>
                </a:lnTo>
                <a:lnTo>
                  <a:pt x="446" y="430"/>
                </a:lnTo>
                <a:lnTo>
                  <a:pt x="448" y="428"/>
                </a:lnTo>
                <a:lnTo>
                  <a:pt x="448" y="426"/>
                </a:lnTo>
                <a:lnTo>
                  <a:pt x="448" y="426"/>
                </a:lnTo>
                <a:lnTo>
                  <a:pt x="451" y="413"/>
                </a:lnTo>
                <a:lnTo>
                  <a:pt x="451" y="413"/>
                </a:lnTo>
                <a:lnTo>
                  <a:pt x="452" y="414"/>
                </a:lnTo>
                <a:lnTo>
                  <a:pt x="454" y="414"/>
                </a:lnTo>
                <a:lnTo>
                  <a:pt x="456" y="413"/>
                </a:lnTo>
                <a:lnTo>
                  <a:pt x="456" y="413"/>
                </a:lnTo>
                <a:lnTo>
                  <a:pt x="461" y="404"/>
                </a:lnTo>
                <a:lnTo>
                  <a:pt x="464" y="402"/>
                </a:lnTo>
                <a:lnTo>
                  <a:pt x="464" y="400"/>
                </a:lnTo>
                <a:lnTo>
                  <a:pt x="464" y="400"/>
                </a:lnTo>
                <a:lnTo>
                  <a:pt x="465" y="394"/>
                </a:lnTo>
                <a:lnTo>
                  <a:pt x="470" y="384"/>
                </a:lnTo>
                <a:lnTo>
                  <a:pt x="478" y="364"/>
                </a:lnTo>
                <a:lnTo>
                  <a:pt x="478" y="364"/>
                </a:lnTo>
                <a:lnTo>
                  <a:pt x="487" y="352"/>
                </a:lnTo>
                <a:lnTo>
                  <a:pt x="490" y="343"/>
                </a:lnTo>
                <a:lnTo>
                  <a:pt x="492" y="340"/>
                </a:lnTo>
                <a:lnTo>
                  <a:pt x="493" y="334"/>
                </a:lnTo>
                <a:lnTo>
                  <a:pt x="493" y="334"/>
                </a:lnTo>
                <a:lnTo>
                  <a:pt x="493" y="326"/>
                </a:lnTo>
                <a:lnTo>
                  <a:pt x="494" y="317"/>
                </a:lnTo>
                <a:lnTo>
                  <a:pt x="498" y="305"/>
                </a:lnTo>
                <a:lnTo>
                  <a:pt x="498" y="305"/>
                </a:lnTo>
                <a:lnTo>
                  <a:pt x="497" y="299"/>
                </a:lnTo>
                <a:lnTo>
                  <a:pt x="494" y="289"/>
                </a:lnTo>
                <a:lnTo>
                  <a:pt x="489" y="275"/>
                </a:lnTo>
                <a:lnTo>
                  <a:pt x="489" y="275"/>
                </a:lnTo>
                <a:lnTo>
                  <a:pt x="483" y="258"/>
                </a:lnTo>
                <a:lnTo>
                  <a:pt x="469" y="220"/>
                </a:lnTo>
                <a:lnTo>
                  <a:pt x="469" y="220"/>
                </a:lnTo>
                <a:lnTo>
                  <a:pt x="461" y="197"/>
                </a:lnTo>
                <a:lnTo>
                  <a:pt x="452" y="176"/>
                </a:lnTo>
                <a:lnTo>
                  <a:pt x="438" y="148"/>
                </a:lnTo>
                <a:lnTo>
                  <a:pt x="438" y="148"/>
                </a:lnTo>
                <a:lnTo>
                  <a:pt x="436" y="145"/>
                </a:lnTo>
                <a:lnTo>
                  <a:pt x="431" y="143"/>
                </a:lnTo>
                <a:lnTo>
                  <a:pt x="420" y="141"/>
                </a:lnTo>
                <a:lnTo>
                  <a:pt x="412" y="140"/>
                </a:lnTo>
                <a:lnTo>
                  <a:pt x="406" y="140"/>
                </a:lnTo>
                <a:lnTo>
                  <a:pt x="406" y="140"/>
                </a:lnTo>
                <a:lnTo>
                  <a:pt x="406" y="138"/>
                </a:lnTo>
                <a:lnTo>
                  <a:pt x="406" y="135"/>
                </a:lnTo>
                <a:lnTo>
                  <a:pt x="405" y="132"/>
                </a:lnTo>
                <a:lnTo>
                  <a:pt x="405" y="132"/>
                </a:lnTo>
                <a:lnTo>
                  <a:pt x="401" y="132"/>
                </a:lnTo>
                <a:lnTo>
                  <a:pt x="396" y="132"/>
                </a:lnTo>
                <a:lnTo>
                  <a:pt x="396" y="132"/>
                </a:lnTo>
                <a:lnTo>
                  <a:pt x="393" y="135"/>
                </a:lnTo>
                <a:lnTo>
                  <a:pt x="391" y="136"/>
                </a:lnTo>
                <a:lnTo>
                  <a:pt x="387" y="136"/>
                </a:lnTo>
                <a:lnTo>
                  <a:pt x="387" y="136"/>
                </a:lnTo>
                <a:lnTo>
                  <a:pt x="385" y="130"/>
                </a:lnTo>
                <a:lnTo>
                  <a:pt x="385" y="130"/>
                </a:lnTo>
                <a:lnTo>
                  <a:pt x="384" y="125"/>
                </a:lnTo>
                <a:lnTo>
                  <a:pt x="380" y="122"/>
                </a:lnTo>
                <a:lnTo>
                  <a:pt x="376" y="118"/>
                </a:lnTo>
                <a:lnTo>
                  <a:pt x="371" y="111"/>
                </a:lnTo>
                <a:lnTo>
                  <a:pt x="371" y="111"/>
                </a:lnTo>
                <a:lnTo>
                  <a:pt x="372" y="108"/>
                </a:lnTo>
                <a:lnTo>
                  <a:pt x="376" y="99"/>
                </a:lnTo>
                <a:lnTo>
                  <a:pt x="381" y="84"/>
                </a:lnTo>
                <a:lnTo>
                  <a:pt x="382" y="75"/>
                </a:lnTo>
                <a:lnTo>
                  <a:pt x="384" y="66"/>
                </a:lnTo>
                <a:lnTo>
                  <a:pt x="384" y="66"/>
                </a:lnTo>
                <a:lnTo>
                  <a:pt x="384" y="56"/>
                </a:lnTo>
                <a:lnTo>
                  <a:pt x="382" y="47"/>
                </a:lnTo>
                <a:lnTo>
                  <a:pt x="381" y="41"/>
                </a:lnTo>
                <a:lnTo>
                  <a:pt x="379" y="35"/>
                </a:lnTo>
                <a:lnTo>
                  <a:pt x="373" y="23"/>
                </a:lnTo>
                <a:lnTo>
                  <a:pt x="367" y="16"/>
                </a:lnTo>
                <a:lnTo>
                  <a:pt x="367" y="16"/>
                </a:lnTo>
                <a:lnTo>
                  <a:pt x="361" y="8"/>
                </a:lnTo>
                <a:lnTo>
                  <a:pt x="354" y="4"/>
                </a:lnTo>
                <a:lnTo>
                  <a:pt x="348" y="2"/>
                </a:lnTo>
                <a:lnTo>
                  <a:pt x="342" y="0"/>
                </a:lnTo>
                <a:lnTo>
                  <a:pt x="342" y="0"/>
                </a:lnTo>
                <a:lnTo>
                  <a:pt x="335" y="0"/>
                </a:lnTo>
                <a:lnTo>
                  <a:pt x="329" y="2"/>
                </a:lnTo>
                <a:lnTo>
                  <a:pt x="324" y="3"/>
                </a:lnTo>
                <a:lnTo>
                  <a:pt x="307" y="5"/>
                </a:lnTo>
                <a:close/>
                <a:moveTo>
                  <a:pt x="419" y="270"/>
                </a:moveTo>
                <a:lnTo>
                  <a:pt x="419" y="270"/>
                </a:lnTo>
                <a:lnTo>
                  <a:pt x="426" y="277"/>
                </a:lnTo>
                <a:lnTo>
                  <a:pt x="432" y="289"/>
                </a:lnTo>
                <a:lnTo>
                  <a:pt x="432" y="289"/>
                </a:lnTo>
                <a:lnTo>
                  <a:pt x="438" y="298"/>
                </a:lnTo>
                <a:lnTo>
                  <a:pt x="442" y="303"/>
                </a:lnTo>
                <a:lnTo>
                  <a:pt x="443" y="308"/>
                </a:lnTo>
                <a:lnTo>
                  <a:pt x="443" y="308"/>
                </a:lnTo>
                <a:lnTo>
                  <a:pt x="443" y="320"/>
                </a:lnTo>
                <a:lnTo>
                  <a:pt x="443" y="320"/>
                </a:lnTo>
                <a:lnTo>
                  <a:pt x="440" y="347"/>
                </a:lnTo>
                <a:lnTo>
                  <a:pt x="440" y="347"/>
                </a:lnTo>
                <a:lnTo>
                  <a:pt x="431" y="327"/>
                </a:lnTo>
                <a:lnTo>
                  <a:pt x="426" y="312"/>
                </a:lnTo>
                <a:lnTo>
                  <a:pt x="422" y="301"/>
                </a:lnTo>
                <a:lnTo>
                  <a:pt x="422" y="301"/>
                </a:lnTo>
                <a:lnTo>
                  <a:pt x="420" y="282"/>
                </a:lnTo>
                <a:lnTo>
                  <a:pt x="419" y="270"/>
                </a:lnTo>
                <a:lnTo>
                  <a:pt x="419" y="270"/>
                </a:lnTo>
                <a:close/>
                <a:moveTo>
                  <a:pt x="66" y="737"/>
                </a:moveTo>
                <a:lnTo>
                  <a:pt x="66" y="737"/>
                </a:lnTo>
                <a:lnTo>
                  <a:pt x="65" y="746"/>
                </a:lnTo>
                <a:lnTo>
                  <a:pt x="63" y="755"/>
                </a:lnTo>
                <a:lnTo>
                  <a:pt x="63" y="765"/>
                </a:lnTo>
                <a:lnTo>
                  <a:pt x="63" y="765"/>
                </a:lnTo>
                <a:lnTo>
                  <a:pt x="63" y="788"/>
                </a:lnTo>
                <a:lnTo>
                  <a:pt x="63" y="801"/>
                </a:lnTo>
                <a:lnTo>
                  <a:pt x="51" y="796"/>
                </a:lnTo>
                <a:lnTo>
                  <a:pt x="51" y="796"/>
                </a:lnTo>
                <a:lnTo>
                  <a:pt x="52" y="787"/>
                </a:lnTo>
                <a:lnTo>
                  <a:pt x="54" y="766"/>
                </a:lnTo>
                <a:lnTo>
                  <a:pt x="54" y="766"/>
                </a:lnTo>
                <a:lnTo>
                  <a:pt x="57" y="756"/>
                </a:lnTo>
                <a:lnTo>
                  <a:pt x="61" y="746"/>
                </a:lnTo>
                <a:lnTo>
                  <a:pt x="66" y="737"/>
                </a:lnTo>
                <a:lnTo>
                  <a:pt x="66" y="737"/>
                </a:lnTo>
                <a:close/>
                <a:moveTo>
                  <a:pt x="93" y="719"/>
                </a:moveTo>
                <a:lnTo>
                  <a:pt x="96" y="727"/>
                </a:lnTo>
                <a:lnTo>
                  <a:pt x="91" y="732"/>
                </a:lnTo>
                <a:lnTo>
                  <a:pt x="89" y="750"/>
                </a:lnTo>
                <a:lnTo>
                  <a:pt x="81" y="779"/>
                </a:lnTo>
                <a:lnTo>
                  <a:pt x="75" y="779"/>
                </a:lnTo>
                <a:lnTo>
                  <a:pt x="75" y="779"/>
                </a:lnTo>
                <a:lnTo>
                  <a:pt x="74" y="773"/>
                </a:lnTo>
                <a:lnTo>
                  <a:pt x="75" y="754"/>
                </a:lnTo>
                <a:lnTo>
                  <a:pt x="75" y="754"/>
                </a:lnTo>
                <a:lnTo>
                  <a:pt x="76" y="742"/>
                </a:lnTo>
                <a:lnTo>
                  <a:pt x="77" y="731"/>
                </a:lnTo>
                <a:lnTo>
                  <a:pt x="80" y="719"/>
                </a:lnTo>
                <a:lnTo>
                  <a:pt x="93" y="719"/>
                </a:lnTo>
                <a:close/>
                <a:moveTo>
                  <a:pt x="81" y="787"/>
                </a:moveTo>
                <a:lnTo>
                  <a:pt x="80" y="804"/>
                </a:lnTo>
                <a:lnTo>
                  <a:pt x="75" y="804"/>
                </a:lnTo>
                <a:lnTo>
                  <a:pt x="75" y="787"/>
                </a:lnTo>
                <a:lnTo>
                  <a:pt x="81" y="787"/>
                </a:lnTo>
                <a:close/>
                <a:moveTo>
                  <a:pt x="263" y="867"/>
                </a:moveTo>
                <a:lnTo>
                  <a:pt x="262" y="944"/>
                </a:lnTo>
                <a:lnTo>
                  <a:pt x="164" y="926"/>
                </a:lnTo>
                <a:lnTo>
                  <a:pt x="263" y="867"/>
                </a:lnTo>
                <a:close/>
                <a:moveTo>
                  <a:pt x="345" y="760"/>
                </a:moveTo>
                <a:lnTo>
                  <a:pt x="343" y="770"/>
                </a:lnTo>
                <a:lnTo>
                  <a:pt x="338" y="774"/>
                </a:lnTo>
                <a:lnTo>
                  <a:pt x="338" y="778"/>
                </a:lnTo>
                <a:lnTo>
                  <a:pt x="351" y="778"/>
                </a:lnTo>
                <a:lnTo>
                  <a:pt x="351" y="778"/>
                </a:lnTo>
                <a:lnTo>
                  <a:pt x="349" y="792"/>
                </a:lnTo>
                <a:lnTo>
                  <a:pt x="349" y="801"/>
                </a:lnTo>
                <a:lnTo>
                  <a:pt x="351" y="807"/>
                </a:lnTo>
                <a:lnTo>
                  <a:pt x="351" y="807"/>
                </a:lnTo>
                <a:lnTo>
                  <a:pt x="353" y="808"/>
                </a:lnTo>
                <a:lnTo>
                  <a:pt x="356" y="809"/>
                </a:lnTo>
                <a:lnTo>
                  <a:pt x="359" y="811"/>
                </a:lnTo>
                <a:lnTo>
                  <a:pt x="358" y="841"/>
                </a:lnTo>
                <a:lnTo>
                  <a:pt x="347" y="845"/>
                </a:lnTo>
                <a:lnTo>
                  <a:pt x="342" y="841"/>
                </a:lnTo>
                <a:lnTo>
                  <a:pt x="340" y="834"/>
                </a:lnTo>
                <a:lnTo>
                  <a:pt x="340" y="834"/>
                </a:lnTo>
                <a:lnTo>
                  <a:pt x="338" y="827"/>
                </a:lnTo>
                <a:lnTo>
                  <a:pt x="337" y="817"/>
                </a:lnTo>
                <a:lnTo>
                  <a:pt x="337" y="817"/>
                </a:lnTo>
                <a:lnTo>
                  <a:pt x="332" y="812"/>
                </a:lnTo>
                <a:lnTo>
                  <a:pt x="329" y="808"/>
                </a:lnTo>
                <a:lnTo>
                  <a:pt x="328" y="804"/>
                </a:lnTo>
                <a:lnTo>
                  <a:pt x="321" y="774"/>
                </a:lnTo>
                <a:lnTo>
                  <a:pt x="330" y="760"/>
                </a:lnTo>
                <a:lnTo>
                  <a:pt x="345" y="760"/>
                </a:lnTo>
                <a:close/>
                <a:moveTo>
                  <a:pt x="152" y="788"/>
                </a:moveTo>
                <a:lnTo>
                  <a:pt x="152" y="788"/>
                </a:lnTo>
                <a:lnTo>
                  <a:pt x="168" y="765"/>
                </a:lnTo>
                <a:lnTo>
                  <a:pt x="178" y="747"/>
                </a:lnTo>
                <a:lnTo>
                  <a:pt x="203" y="747"/>
                </a:lnTo>
                <a:lnTo>
                  <a:pt x="203" y="747"/>
                </a:lnTo>
                <a:lnTo>
                  <a:pt x="185" y="778"/>
                </a:lnTo>
                <a:lnTo>
                  <a:pt x="185" y="778"/>
                </a:lnTo>
                <a:lnTo>
                  <a:pt x="182" y="784"/>
                </a:lnTo>
                <a:lnTo>
                  <a:pt x="179" y="792"/>
                </a:lnTo>
                <a:lnTo>
                  <a:pt x="176" y="801"/>
                </a:lnTo>
                <a:lnTo>
                  <a:pt x="176" y="801"/>
                </a:lnTo>
                <a:lnTo>
                  <a:pt x="165" y="806"/>
                </a:lnTo>
                <a:lnTo>
                  <a:pt x="151" y="812"/>
                </a:lnTo>
                <a:lnTo>
                  <a:pt x="151" y="812"/>
                </a:lnTo>
                <a:lnTo>
                  <a:pt x="137" y="818"/>
                </a:lnTo>
                <a:lnTo>
                  <a:pt x="124" y="822"/>
                </a:lnTo>
                <a:lnTo>
                  <a:pt x="124" y="822"/>
                </a:lnTo>
                <a:lnTo>
                  <a:pt x="152" y="788"/>
                </a:lnTo>
                <a:lnTo>
                  <a:pt x="152" y="788"/>
                </a:lnTo>
                <a:close/>
                <a:moveTo>
                  <a:pt x="123" y="823"/>
                </a:moveTo>
                <a:lnTo>
                  <a:pt x="123" y="823"/>
                </a:lnTo>
                <a:lnTo>
                  <a:pt x="124" y="822"/>
                </a:lnTo>
                <a:lnTo>
                  <a:pt x="124" y="822"/>
                </a:lnTo>
                <a:lnTo>
                  <a:pt x="123" y="823"/>
                </a:lnTo>
                <a:lnTo>
                  <a:pt x="123" y="823"/>
                </a:lnTo>
                <a:close/>
                <a:moveTo>
                  <a:pt x="276" y="766"/>
                </a:moveTo>
                <a:lnTo>
                  <a:pt x="276" y="766"/>
                </a:lnTo>
                <a:lnTo>
                  <a:pt x="274" y="787"/>
                </a:lnTo>
                <a:lnTo>
                  <a:pt x="274" y="808"/>
                </a:lnTo>
                <a:lnTo>
                  <a:pt x="274" y="808"/>
                </a:lnTo>
                <a:lnTo>
                  <a:pt x="274" y="809"/>
                </a:lnTo>
                <a:lnTo>
                  <a:pt x="274" y="809"/>
                </a:lnTo>
                <a:lnTo>
                  <a:pt x="271" y="811"/>
                </a:lnTo>
                <a:lnTo>
                  <a:pt x="271" y="811"/>
                </a:lnTo>
                <a:lnTo>
                  <a:pt x="267" y="812"/>
                </a:lnTo>
                <a:lnTo>
                  <a:pt x="265" y="813"/>
                </a:lnTo>
                <a:lnTo>
                  <a:pt x="207" y="837"/>
                </a:lnTo>
                <a:lnTo>
                  <a:pt x="207" y="837"/>
                </a:lnTo>
                <a:lnTo>
                  <a:pt x="223" y="820"/>
                </a:lnTo>
                <a:lnTo>
                  <a:pt x="236" y="806"/>
                </a:lnTo>
                <a:lnTo>
                  <a:pt x="245" y="794"/>
                </a:lnTo>
                <a:lnTo>
                  <a:pt x="245" y="794"/>
                </a:lnTo>
                <a:lnTo>
                  <a:pt x="255" y="779"/>
                </a:lnTo>
                <a:lnTo>
                  <a:pt x="260" y="773"/>
                </a:lnTo>
                <a:lnTo>
                  <a:pt x="276" y="7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2">
            <a:extLst>
              <a:ext uri="{FF2B5EF4-FFF2-40B4-BE49-F238E27FC236}">
                <a16:creationId xmlns:a16="http://schemas.microsoft.com/office/drawing/2014/main" id="{2E165586-1AAA-4EBB-B93D-B3F63FD38AE7}"/>
              </a:ext>
            </a:extLst>
          </p:cNvPr>
          <p:cNvSpPr>
            <a:spLocks noEditPoints="1"/>
          </p:cNvSpPr>
          <p:nvPr/>
        </p:nvSpPr>
        <p:spPr bwMode="auto">
          <a:xfrm>
            <a:off x="2466941" y="2743200"/>
            <a:ext cx="1119444" cy="1662773"/>
          </a:xfrm>
          <a:custGeom>
            <a:avLst/>
            <a:gdLst>
              <a:gd name="T0" fmla="*/ 346 w 478"/>
              <a:gd name="T1" fmla="*/ 661 h 710"/>
              <a:gd name="T2" fmla="*/ 319 w 478"/>
              <a:gd name="T3" fmla="*/ 699 h 710"/>
              <a:gd name="T4" fmla="*/ 384 w 478"/>
              <a:gd name="T5" fmla="*/ 710 h 710"/>
              <a:gd name="T6" fmla="*/ 396 w 478"/>
              <a:gd name="T7" fmla="*/ 681 h 710"/>
              <a:gd name="T8" fmla="*/ 389 w 478"/>
              <a:gd name="T9" fmla="*/ 649 h 710"/>
              <a:gd name="T10" fmla="*/ 385 w 478"/>
              <a:gd name="T11" fmla="*/ 555 h 710"/>
              <a:gd name="T12" fmla="*/ 361 w 478"/>
              <a:gd name="T13" fmla="*/ 524 h 710"/>
              <a:gd name="T14" fmla="*/ 371 w 478"/>
              <a:gd name="T15" fmla="*/ 508 h 710"/>
              <a:gd name="T16" fmla="*/ 432 w 478"/>
              <a:gd name="T17" fmla="*/ 671 h 710"/>
              <a:gd name="T18" fmla="*/ 431 w 478"/>
              <a:gd name="T19" fmla="*/ 694 h 710"/>
              <a:gd name="T20" fmla="*/ 470 w 478"/>
              <a:gd name="T21" fmla="*/ 704 h 710"/>
              <a:gd name="T22" fmla="*/ 478 w 478"/>
              <a:gd name="T23" fmla="*/ 656 h 710"/>
              <a:gd name="T24" fmla="*/ 468 w 478"/>
              <a:gd name="T25" fmla="*/ 625 h 710"/>
              <a:gd name="T26" fmla="*/ 423 w 478"/>
              <a:gd name="T27" fmla="*/ 501 h 710"/>
              <a:gd name="T28" fmla="*/ 436 w 478"/>
              <a:gd name="T29" fmla="*/ 380 h 710"/>
              <a:gd name="T30" fmla="*/ 431 w 478"/>
              <a:gd name="T31" fmla="*/ 314 h 710"/>
              <a:gd name="T32" fmla="*/ 382 w 478"/>
              <a:gd name="T33" fmla="*/ 177 h 710"/>
              <a:gd name="T34" fmla="*/ 340 w 478"/>
              <a:gd name="T35" fmla="*/ 97 h 710"/>
              <a:gd name="T36" fmla="*/ 329 w 478"/>
              <a:gd name="T37" fmla="*/ 64 h 710"/>
              <a:gd name="T38" fmla="*/ 311 w 478"/>
              <a:gd name="T39" fmla="*/ 11 h 710"/>
              <a:gd name="T40" fmla="*/ 269 w 478"/>
              <a:gd name="T41" fmla="*/ 0 h 710"/>
              <a:gd name="T42" fmla="*/ 235 w 478"/>
              <a:gd name="T43" fmla="*/ 40 h 710"/>
              <a:gd name="T44" fmla="*/ 244 w 478"/>
              <a:gd name="T45" fmla="*/ 66 h 710"/>
              <a:gd name="T46" fmla="*/ 259 w 478"/>
              <a:gd name="T47" fmla="*/ 87 h 710"/>
              <a:gd name="T48" fmla="*/ 229 w 478"/>
              <a:gd name="T49" fmla="*/ 132 h 710"/>
              <a:gd name="T50" fmla="*/ 251 w 478"/>
              <a:gd name="T51" fmla="*/ 218 h 710"/>
              <a:gd name="T52" fmla="*/ 239 w 478"/>
              <a:gd name="T53" fmla="*/ 280 h 710"/>
              <a:gd name="T54" fmla="*/ 244 w 478"/>
              <a:gd name="T55" fmla="*/ 239 h 710"/>
              <a:gd name="T56" fmla="*/ 224 w 478"/>
              <a:gd name="T57" fmla="*/ 209 h 710"/>
              <a:gd name="T58" fmla="*/ 196 w 478"/>
              <a:gd name="T59" fmla="*/ 192 h 710"/>
              <a:gd name="T60" fmla="*/ 175 w 478"/>
              <a:gd name="T61" fmla="*/ 192 h 710"/>
              <a:gd name="T62" fmla="*/ 156 w 478"/>
              <a:gd name="T63" fmla="*/ 211 h 710"/>
              <a:gd name="T64" fmla="*/ 147 w 478"/>
              <a:gd name="T65" fmla="*/ 225 h 710"/>
              <a:gd name="T66" fmla="*/ 152 w 478"/>
              <a:gd name="T67" fmla="*/ 249 h 710"/>
              <a:gd name="T68" fmla="*/ 159 w 478"/>
              <a:gd name="T69" fmla="*/ 275 h 710"/>
              <a:gd name="T70" fmla="*/ 173 w 478"/>
              <a:gd name="T71" fmla="*/ 290 h 710"/>
              <a:gd name="T72" fmla="*/ 137 w 478"/>
              <a:gd name="T73" fmla="*/ 310 h 710"/>
              <a:gd name="T74" fmla="*/ 40 w 478"/>
              <a:gd name="T75" fmla="*/ 453 h 710"/>
              <a:gd name="T76" fmla="*/ 21 w 478"/>
              <a:gd name="T77" fmla="*/ 477 h 710"/>
              <a:gd name="T78" fmla="*/ 34 w 478"/>
              <a:gd name="T79" fmla="*/ 488 h 710"/>
              <a:gd name="T80" fmla="*/ 30 w 478"/>
              <a:gd name="T81" fmla="*/ 508 h 710"/>
              <a:gd name="T82" fmla="*/ 35 w 478"/>
              <a:gd name="T83" fmla="*/ 585 h 710"/>
              <a:gd name="T84" fmla="*/ 4 w 478"/>
              <a:gd name="T85" fmla="*/ 634 h 710"/>
              <a:gd name="T86" fmla="*/ 51 w 478"/>
              <a:gd name="T87" fmla="*/ 656 h 710"/>
              <a:gd name="T88" fmla="*/ 68 w 478"/>
              <a:gd name="T89" fmla="*/ 679 h 710"/>
              <a:gd name="T90" fmla="*/ 88 w 478"/>
              <a:gd name="T91" fmla="*/ 671 h 710"/>
              <a:gd name="T92" fmla="*/ 129 w 478"/>
              <a:gd name="T93" fmla="*/ 676 h 710"/>
              <a:gd name="T94" fmla="*/ 182 w 478"/>
              <a:gd name="T95" fmla="*/ 689 h 710"/>
              <a:gd name="T96" fmla="*/ 207 w 478"/>
              <a:gd name="T97" fmla="*/ 665 h 710"/>
              <a:gd name="T98" fmla="*/ 220 w 478"/>
              <a:gd name="T99" fmla="*/ 663 h 710"/>
              <a:gd name="T100" fmla="*/ 246 w 478"/>
              <a:gd name="T101" fmla="*/ 655 h 710"/>
              <a:gd name="T102" fmla="*/ 251 w 478"/>
              <a:gd name="T103" fmla="*/ 618 h 710"/>
              <a:gd name="T104" fmla="*/ 224 w 478"/>
              <a:gd name="T105" fmla="*/ 595 h 710"/>
              <a:gd name="T106" fmla="*/ 309 w 478"/>
              <a:gd name="T107" fmla="*/ 655 h 710"/>
              <a:gd name="T108" fmla="*/ 325 w 478"/>
              <a:gd name="T109" fmla="*/ 590 h 710"/>
              <a:gd name="T110" fmla="*/ 325 w 478"/>
              <a:gd name="T111" fmla="*/ 646 h 710"/>
              <a:gd name="T112" fmla="*/ 300 w 478"/>
              <a:gd name="T113" fmla="*/ 580 h 710"/>
              <a:gd name="T114" fmla="*/ 264 w 478"/>
              <a:gd name="T115" fmla="*/ 534 h 710"/>
              <a:gd name="T116" fmla="*/ 229 w 478"/>
              <a:gd name="T117" fmla="*/ 559 h 710"/>
              <a:gd name="T118" fmla="*/ 213 w 478"/>
              <a:gd name="T119" fmla="*/ 54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8" h="710">
                <a:moveTo>
                  <a:pt x="325" y="666"/>
                </a:moveTo>
                <a:lnTo>
                  <a:pt x="325" y="666"/>
                </a:lnTo>
                <a:lnTo>
                  <a:pt x="334" y="666"/>
                </a:lnTo>
                <a:lnTo>
                  <a:pt x="340" y="665"/>
                </a:lnTo>
                <a:lnTo>
                  <a:pt x="344" y="663"/>
                </a:lnTo>
                <a:lnTo>
                  <a:pt x="346" y="662"/>
                </a:lnTo>
                <a:lnTo>
                  <a:pt x="346" y="661"/>
                </a:lnTo>
                <a:lnTo>
                  <a:pt x="346" y="661"/>
                </a:lnTo>
                <a:lnTo>
                  <a:pt x="346" y="661"/>
                </a:lnTo>
                <a:lnTo>
                  <a:pt x="346" y="662"/>
                </a:lnTo>
                <a:lnTo>
                  <a:pt x="346" y="671"/>
                </a:lnTo>
                <a:lnTo>
                  <a:pt x="346" y="671"/>
                </a:lnTo>
                <a:lnTo>
                  <a:pt x="329" y="688"/>
                </a:lnTo>
                <a:lnTo>
                  <a:pt x="319" y="699"/>
                </a:lnTo>
                <a:lnTo>
                  <a:pt x="315" y="704"/>
                </a:lnTo>
                <a:lnTo>
                  <a:pt x="315" y="707"/>
                </a:lnTo>
                <a:lnTo>
                  <a:pt x="315" y="707"/>
                </a:lnTo>
                <a:lnTo>
                  <a:pt x="319" y="708"/>
                </a:lnTo>
                <a:lnTo>
                  <a:pt x="329" y="709"/>
                </a:lnTo>
                <a:lnTo>
                  <a:pt x="357" y="710"/>
                </a:lnTo>
                <a:lnTo>
                  <a:pt x="384" y="710"/>
                </a:lnTo>
                <a:lnTo>
                  <a:pt x="393" y="709"/>
                </a:lnTo>
                <a:lnTo>
                  <a:pt x="395" y="708"/>
                </a:lnTo>
                <a:lnTo>
                  <a:pt x="396" y="707"/>
                </a:lnTo>
                <a:lnTo>
                  <a:pt x="396" y="707"/>
                </a:lnTo>
                <a:lnTo>
                  <a:pt x="396" y="693"/>
                </a:lnTo>
                <a:lnTo>
                  <a:pt x="396" y="681"/>
                </a:lnTo>
                <a:lnTo>
                  <a:pt x="396" y="681"/>
                </a:lnTo>
                <a:lnTo>
                  <a:pt x="396" y="672"/>
                </a:lnTo>
                <a:lnTo>
                  <a:pt x="396" y="666"/>
                </a:lnTo>
                <a:lnTo>
                  <a:pt x="391" y="661"/>
                </a:lnTo>
                <a:lnTo>
                  <a:pt x="386" y="656"/>
                </a:lnTo>
                <a:lnTo>
                  <a:pt x="386" y="656"/>
                </a:lnTo>
                <a:lnTo>
                  <a:pt x="387" y="655"/>
                </a:lnTo>
                <a:lnTo>
                  <a:pt x="389" y="649"/>
                </a:lnTo>
                <a:lnTo>
                  <a:pt x="390" y="637"/>
                </a:lnTo>
                <a:lnTo>
                  <a:pt x="391" y="615"/>
                </a:lnTo>
                <a:lnTo>
                  <a:pt x="391" y="615"/>
                </a:lnTo>
                <a:lnTo>
                  <a:pt x="391" y="600"/>
                </a:lnTo>
                <a:lnTo>
                  <a:pt x="390" y="585"/>
                </a:lnTo>
                <a:lnTo>
                  <a:pt x="387" y="569"/>
                </a:lnTo>
                <a:lnTo>
                  <a:pt x="385" y="555"/>
                </a:lnTo>
                <a:lnTo>
                  <a:pt x="380" y="543"/>
                </a:lnTo>
                <a:lnTo>
                  <a:pt x="375" y="533"/>
                </a:lnTo>
                <a:lnTo>
                  <a:pt x="372" y="529"/>
                </a:lnTo>
                <a:lnTo>
                  <a:pt x="368" y="526"/>
                </a:lnTo>
                <a:lnTo>
                  <a:pt x="365" y="524"/>
                </a:lnTo>
                <a:lnTo>
                  <a:pt x="361" y="524"/>
                </a:lnTo>
                <a:lnTo>
                  <a:pt x="361" y="524"/>
                </a:lnTo>
                <a:lnTo>
                  <a:pt x="360" y="521"/>
                </a:lnTo>
                <a:lnTo>
                  <a:pt x="357" y="514"/>
                </a:lnTo>
                <a:lnTo>
                  <a:pt x="354" y="491"/>
                </a:lnTo>
                <a:lnTo>
                  <a:pt x="351" y="458"/>
                </a:lnTo>
                <a:lnTo>
                  <a:pt x="356" y="402"/>
                </a:lnTo>
                <a:lnTo>
                  <a:pt x="366" y="402"/>
                </a:lnTo>
                <a:lnTo>
                  <a:pt x="371" y="508"/>
                </a:lnTo>
                <a:lnTo>
                  <a:pt x="422" y="610"/>
                </a:lnTo>
                <a:lnTo>
                  <a:pt x="422" y="610"/>
                </a:lnTo>
                <a:lnTo>
                  <a:pt x="426" y="619"/>
                </a:lnTo>
                <a:lnTo>
                  <a:pt x="428" y="632"/>
                </a:lnTo>
                <a:lnTo>
                  <a:pt x="432" y="646"/>
                </a:lnTo>
                <a:lnTo>
                  <a:pt x="432" y="671"/>
                </a:lnTo>
                <a:lnTo>
                  <a:pt x="432" y="671"/>
                </a:lnTo>
                <a:lnTo>
                  <a:pt x="431" y="672"/>
                </a:lnTo>
                <a:lnTo>
                  <a:pt x="428" y="675"/>
                </a:lnTo>
                <a:lnTo>
                  <a:pt x="426" y="679"/>
                </a:lnTo>
                <a:lnTo>
                  <a:pt x="426" y="682"/>
                </a:lnTo>
                <a:lnTo>
                  <a:pt x="427" y="686"/>
                </a:lnTo>
                <a:lnTo>
                  <a:pt x="427" y="686"/>
                </a:lnTo>
                <a:lnTo>
                  <a:pt x="431" y="694"/>
                </a:lnTo>
                <a:lnTo>
                  <a:pt x="437" y="700"/>
                </a:lnTo>
                <a:lnTo>
                  <a:pt x="445" y="704"/>
                </a:lnTo>
                <a:lnTo>
                  <a:pt x="452" y="707"/>
                </a:lnTo>
                <a:lnTo>
                  <a:pt x="452" y="707"/>
                </a:lnTo>
                <a:lnTo>
                  <a:pt x="460" y="708"/>
                </a:lnTo>
                <a:lnTo>
                  <a:pt x="466" y="707"/>
                </a:lnTo>
                <a:lnTo>
                  <a:pt x="470" y="704"/>
                </a:lnTo>
                <a:lnTo>
                  <a:pt x="473" y="702"/>
                </a:lnTo>
                <a:lnTo>
                  <a:pt x="473" y="702"/>
                </a:lnTo>
                <a:lnTo>
                  <a:pt x="476" y="677"/>
                </a:lnTo>
                <a:lnTo>
                  <a:pt x="478" y="662"/>
                </a:lnTo>
                <a:lnTo>
                  <a:pt x="478" y="658"/>
                </a:lnTo>
                <a:lnTo>
                  <a:pt x="478" y="656"/>
                </a:lnTo>
                <a:lnTo>
                  <a:pt x="478" y="656"/>
                </a:lnTo>
                <a:lnTo>
                  <a:pt x="475" y="655"/>
                </a:lnTo>
                <a:lnTo>
                  <a:pt x="473" y="651"/>
                </a:lnTo>
                <a:lnTo>
                  <a:pt x="473" y="651"/>
                </a:lnTo>
                <a:lnTo>
                  <a:pt x="471" y="644"/>
                </a:lnTo>
                <a:lnTo>
                  <a:pt x="470" y="637"/>
                </a:lnTo>
                <a:lnTo>
                  <a:pt x="469" y="630"/>
                </a:lnTo>
                <a:lnTo>
                  <a:pt x="468" y="625"/>
                </a:lnTo>
                <a:lnTo>
                  <a:pt x="468" y="625"/>
                </a:lnTo>
                <a:lnTo>
                  <a:pt x="461" y="606"/>
                </a:lnTo>
                <a:lnTo>
                  <a:pt x="448" y="568"/>
                </a:lnTo>
                <a:lnTo>
                  <a:pt x="434" y="529"/>
                </a:lnTo>
                <a:lnTo>
                  <a:pt x="427" y="508"/>
                </a:lnTo>
                <a:lnTo>
                  <a:pt x="427" y="508"/>
                </a:lnTo>
                <a:lnTo>
                  <a:pt x="423" y="501"/>
                </a:lnTo>
                <a:lnTo>
                  <a:pt x="421" y="491"/>
                </a:lnTo>
                <a:lnTo>
                  <a:pt x="417" y="478"/>
                </a:lnTo>
                <a:lnTo>
                  <a:pt x="427" y="376"/>
                </a:lnTo>
                <a:lnTo>
                  <a:pt x="427" y="376"/>
                </a:lnTo>
                <a:lnTo>
                  <a:pt x="432" y="380"/>
                </a:lnTo>
                <a:lnTo>
                  <a:pt x="433" y="380"/>
                </a:lnTo>
                <a:lnTo>
                  <a:pt x="436" y="380"/>
                </a:lnTo>
                <a:lnTo>
                  <a:pt x="437" y="379"/>
                </a:lnTo>
                <a:lnTo>
                  <a:pt x="437" y="376"/>
                </a:lnTo>
                <a:lnTo>
                  <a:pt x="437" y="376"/>
                </a:lnTo>
                <a:lnTo>
                  <a:pt x="434" y="348"/>
                </a:lnTo>
                <a:lnTo>
                  <a:pt x="432" y="320"/>
                </a:lnTo>
                <a:lnTo>
                  <a:pt x="432" y="320"/>
                </a:lnTo>
                <a:lnTo>
                  <a:pt x="431" y="314"/>
                </a:lnTo>
                <a:lnTo>
                  <a:pt x="429" y="306"/>
                </a:lnTo>
                <a:lnTo>
                  <a:pt x="422" y="284"/>
                </a:lnTo>
                <a:lnTo>
                  <a:pt x="414" y="261"/>
                </a:lnTo>
                <a:lnTo>
                  <a:pt x="407" y="244"/>
                </a:lnTo>
                <a:lnTo>
                  <a:pt x="407" y="244"/>
                </a:lnTo>
                <a:lnTo>
                  <a:pt x="396" y="219"/>
                </a:lnTo>
                <a:lnTo>
                  <a:pt x="382" y="177"/>
                </a:lnTo>
                <a:lnTo>
                  <a:pt x="371" y="138"/>
                </a:lnTo>
                <a:lnTo>
                  <a:pt x="366" y="117"/>
                </a:lnTo>
                <a:lnTo>
                  <a:pt x="366" y="117"/>
                </a:lnTo>
                <a:lnTo>
                  <a:pt x="365" y="115"/>
                </a:lnTo>
                <a:lnTo>
                  <a:pt x="362" y="112"/>
                </a:lnTo>
                <a:lnTo>
                  <a:pt x="354" y="105"/>
                </a:lnTo>
                <a:lnTo>
                  <a:pt x="340" y="97"/>
                </a:lnTo>
                <a:lnTo>
                  <a:pt x="340" y="97"/>
                </a:lnTo>
                <a:lnTo>
                  <a:pt x="338" y="94"/>
                </a:lnTo>
                <a:lnTo>
                  <a:pt x="335" y="88"/>
                </a:lnTo>
                <a:lnTo>
                  <a:pt x="332" y="83"/>
                </a:lnTo>
                <a:lnTo>
                  <a:pt x="330" y="82"/>
                </a:lnTo>
                <a:lnTo>
                  <a:pt x="330" y="82"/>
                </a:lnTo>
                <a:lnTo>
                  <a:pt x="329" y="64"/>
                </a:lnTo>
                <a:lnTo>
                  <a:pt x="328" y="47"/>
                </a:lnTo>
                <a:lnTo>
                  <a:pt x="325" y="31"/>
                </a:lnTo>
                <a:lnTo>
                  <a:pt x="325" y="31"/>
                </a:lnTo>
                <a:lnTo>
                  <a:pt x="323" y="25"/>
                </a:lnTo>
                <a:lnTo>
                  <a:pt x="319" y="18"/>
                </a:lnTo>
                <a:lnTo>
                  <a:pt x="315" y="14"/>
                </a:lnTo>
                <a:lnTo>
                  <a:pt x="311" y="11"/>
                </a:lnTo>
                <a:lnTo>
                  <a:pt x="304" y="7"/>
                </a:lnTo>
                <a:lnTo>
                  <a:pt x="300" y="5"/>
                </a:lnTo>
                <a:lnTo>
                  <a:pt x="300" y="5"/>
                </a:lnTo>
                <a:lnTo>
                  <a:pt x="286" y="2"/>
                </a:lnTo>
                <a:lnTo>
                  <a:pt x="276" y="0"/>
                </a:lnTo>
                <a:lnTo>
                  <a:pt x="269" y="0"/>
                </a:lnTo>
                <a:lnTo>
                  <a:pt x="269" y="0"/>
                </a:lnTo>
                <a:lnTo>
                  <a:pt x="258" y="7"/>
                </a:lnTo>
                <a:lnTo>
                  <a:pt x="244" y="16"/>
                </a:lnTo>
                <a:lnTo>
                  <a:pt x="244" y="16"/>
                </a:lnTo>
                <a:lnTo>
                  <a:pt x="241" y="18"/>
                </a:lnTo>
                <a:lnTo>
                  <a:pt x="240" y="22"/>
                </a:lnTo>
                <a:lnTo>
                  <a:pt x="236" y="31"/>
                </a:lnTo>
                <a:lnTo>
                  <a:pt x="235" y="40"/>
                </a:lnTo>
                <a:lnTo>
                  <a:pt x="234" y="46"/>
                </a:lnTo>
                <a:lnTo>
                  <a:pt x="234" y="46"/>
                </a:lnTo>
                <a:lnTo>
                  <a:pt x="235" y="50"/>
                </a:lnTo>
                <a:lnTo>
                  <a:pt x="239" y="56"/>
                </a:lnTo>
                <a:lnTo>
                  <a:pt x="243" y="61"/>
                </a:lnTo>
                <a:lnTo>
                  <a:pt x="244" y="66"/>
                </a:lnTo>
                <a:lnTo>
                  <a:pt x="244" y="66"/>
                </a:lnTo>
                <a:lnTo>
                  <a:pt x="245" y="73"/>
                </a:lnTo>
                <a:lnTo>
                  <a:pt x="246" y="75"/>
                </a:lnTo>
                <a:lnTo>
                  <a:pt x="249" y="77"/>
                </a:lnTo>
                <a:lnTo>
                  <a:pt x="249" y="77"/>
                </a:lnTo>
                <a:lnTo>
                  <a:pt x="253" y="79"/>
                </a:lnTo>
                <a:lnTo>
                  <a:pt x="257" y="82"/>
                </a:lnTo>
                <a:lnTo>
                  <a:pt x="259" y="87"/>
                </a:lnTo>
                <a:lnTo>
                  <a:pt x="259" y="87"/>
                </a:lnTo>
                <a:lnTo>
                  <a:pt x="244" y="101"/>
                </a:lnTo>
                <a:lnTo>
                  <a:pt x="234" y="111"/>
                </a:lnTo>
                <a:lnTo>
                  <a:pt x="229" y="117"/>
                </a:lnTo>
                <a:lnTo>
                  <a:pt x="229" y="117"/>
                </a:lnTo>
                <a:lnTo>
                  <a:pt x="229" y="127"/>
                </a:lnTo>
                <a:lnTo>
                  <a:pt x="229" y="132"/>
                </a:lnTo>
                <a:lnTo>
                  <a:pt x="229" y="138"/>
                </a:lnTo>
                <a:lnTo>
                  <a:pt x="229" y="138"/>
                </a:lnTo>
                <a:lnTo>
                  <a:pt x="230" y="149"/>
                </a:lnTo>
                <a:lnTo>
                  <a:pt x="236" y="169"/>
                </a:lnTo>
                <a:lnTo>
                  <a:pt x="244" y="199"/>
                </a:lnTo>
                <a:lnTo>
                  <a:pt x="244" y="199"/>
                </a:lnTo>
                <a:lnTo>
                  <a:pt x="251" y="218"/>
                </a:lnTo>
                <a:lnTo>
                  <a:pt x="259" y="234"/>
                </a:lnTo>
                <a:lnTo>
                  <a:pt x="244" y="275"/>
                </a:lnTo>
                <a:lnTo>
                  <a:pt x="239" y="285"/>
                </a:lnTo>
                <a:lnTo>
                  <a:pt x="239" y="285"/>
                </a:lnTo>
                <a:lnTo>
                  <a:pt x="240" y="282"/>
                </a:lnTo>
                <a:lnTo>
                  <a:pt x="239" y="280"/>
                </a:lnTo>
                <a:lnTo>
                  <a:pt x="239" y="280"/>
                </a:lnTo>
                <a:lnTo>
                  <a:pt x="239" y="279"/>
                </a:lnTo>
                <a:lnTo>
                  <a:pt x="240" y="276"/>
                </a:lnTo>
                <a:lnTo>
                  <a:pt x="243" y="267"/>
                </a:lnTo>
                <a:lnTo>
                  <a:pt x="244" y="261"/>
                </a:lnTo>
                <a:lnTo>
                  <a:pt x="245" y="254"/>
                </a:lnTo>
                <a:lnTo>
                  <a:pt x="245" y="247"/>
                </a:lnTo>
                <a:lnTo>
                  <a:pt x="244" y="239"/>
                </a:lnTo>
                <a:lnTo>
                  <a:pt x="244" y="239"/>
                </a:lnTo>
                <a:lnTo>
                  <a:pt x="241" y="232"/>
                </a:lnTo>
                <a:lnTo>
                  <a:pt x="239" y="226"/>
                </a:lnTo>
                <a:lnTo>
                  <a:pt x="234" y="218"/>
                </a:lnTo>
                <a:lnTo>
                  <a:pt x="229" y="212"/>
                </a:lnTo>
                <a:lnTo>
                  <a:pt x="224" y="209"/>
                </a:lnTo>
                <a:lnTo>
                  <a:pt x="224" y="209"/>
                </a:lnTo>
                <a:lnTo>
                  <a:pt x="217" y="204"/>
                </a:lnTo>
                <a:lnTo>
                  <a:pt x="208" y="199"/>
                </a:lnTo>
                <a:lnTo>
                  <a:pt x="198" y="193"/>
                </a:lnTo>
                <a:lnTo>
                  <a:pt x="198" y="193"/>
                </a:lnTo>
                <a:lnTo>
                  <a:pt x="198" y="192"/>
                </a:lnTo>
                <a:lnTo>
                  <a:pt x="198" y="192"/>
                </a:lnTo>
                <a:lnTo>
                  <a:pt x="196" y="192"/>
                </a:lnTo>
                <a:lnTo>
                  <a:pt x="193" y="193"/>
                </a:lnTo>
                <a:lnTo>
                  <a:pt x="193" y="193"/>
                </a:lnTo>
                <a:lnTo>
                  <a:pt x="190" y="195"/>
                </a:lnTo>
                <a:lnTo>
                  <a:pt x="189" y="195"/>
                </a:lnTo>
                <a:lnTo>
                  <a:pt x="183" y="193"/>
                </a:lnTo>
                <a:lnTo>
                  <a:pt x="176" y="192"/>
                </a:lnTo>
                <a:lnTo>
                  <a:pt x="175" y="192"/>
                </a:lnTo>
                <a:lnTo>
                  <a:pt x="173" y="193"/>
                </a:lnTo>
                <a:lnTo>
                  <a:pt x="173" y="193"/>
                </a:lnTo>
                <a:lnTo>
                  <a:pt x="164" y="201"/>
                </a:lnTo>
                <a:lnTo>
                  <a:pt x="160" y="205"/>
                </a:lnTo>
                <a:lnTo>
                  <a:pt x="157" y="209"/>
                </a:lnTo>
                <a:lnTo>
                  <a:pt x="157" y="209"/>
                </a:lnTo>
                <a:lnTo>
                  <a:pt x="156" y="211"/>
                </a:lnTo>
                <a:lnTo>
                  <a:pt x="155" y="214"/>
                </a:lnTo>
                <a:lnTo>
                  <a:pt x="154" y="215"/>
                </a:lnTo>
                <a:lnTo>
                  <a:pt x="152" y="219"/>
                </a:lnTo>
                <a:lnTo>
                  <a:pt x="152" y="219"/>
                </a:lnTo>
                <a:lnTo>
                  <a:pt x="151" y="221"/>
                </a:lnTo>
                <a:lnTo>
                  <a:pt x="149" y="223"/>
                </a:lnTo>
                <a:lnTo>
                  <a:pt x="147" y="225"/>
                </a:lnTo>
                <a:lnTo>
                  <a:pt x="147" y="229"/>
                </a:lnTo>
                <a:lnTo>
                  <a:pt x="147" y="229"/>
                </a:lnTo>
                <a:lnTo>
                  <a:pt x="149" y="235"/>
                </a:lnTo>
                <a:lnTo>
                  <a:pt x="151" y="240"/>
                </a:lnTo>
                <a:lnTo>
                  <a:pt x="152" y="246"/>
                </a:lnTo>
                <a:lnTo>
                  <a:pt x="152" y="249"/>
                </a:lnTo>
                <a:lnTo>
                  <a:pt x="152" y="249"/>
                </a:lnTo>
                <a:lnTo>
                  <a:pt x="152" y="252"/>
                </a:lnTo>
                <a:lnTo>
                  <a:pt x="155" y="253"/>
                </a:lnTo>
                <a:lnTo>
                  <a:pt x="156" y="256"/>
                </a:lnTo>
                <a:lnTo>
                  <a:pt x="157" y="259"/>
                </a:lnTo>
                <a:lnTo>
                  <a:pt x="157" y="259"/>
                </a:lnTo>
                <a:lnTo>
                  <a:pt x="157" y="266"/>
                </a:lnTo>
                <a:lnTo>
                  <a:pt x="159" y="275"/>
                </a:lnTo>
                <a:lnTo>
                  <a:pt x="160" y="281"/>
                </a:lnTo>
                <a:lnTo>
                  <a:pt x="161" y="284"/>
                </a:lnTo>
                <a:lnTo>
                  <a:pt x="163" y="285"/>
                </a:lnTo>
                <a:lnTo>
                  <a:pt x="163" y="285"/>
                </a:lnTo>
                <a:lnTo>
                  <a:pt x="169" y="287"/>
                </a:lnTo>
                <a:lnTo>
                  <a:pt x="171" y="289"/>
                </a:lnTo>
                <a:lnTo>
                  <a:pt x="173" y="290"/>
                </a:lnTo>
                <a:lnTo>
                  <a:pt x="173" y="295"/>
                </a:lnTo>
                <a:lnTo>
                  <a:pt x="173" y="295"/>
                </a:lnTo>
                <a:lnTo>
                  <a:pt x="155" y="301"/>
                </a:lnTo>
                <a:lnTo>
                  <a:pt x="143" y="306"/>
                </a:lnTo>
                <a:lnTo>
                  <a:pt x="138" y="309"/>
                </a:lnTo>
                <a:lnTo>
                  <a:pt x="137" y="310"/>
                </a:lnTo>
                <a:lnTo>
                  <a:pt x="137" y="310"/>
                </a:lnTo>
                <a:lnTo>
                  <a:pt x="127" y="346"/>
                </a:lnTo>
                <a:lnTo>
                  <a:pt x="76" y="417"/>
                </a:lnTo>
                <a:lnTo>
                  <a:pt x="46" y="432"/>
                </a:lnTo>
                <a:lnTo>
                  <a:pt x="46" y="432"/>
                </a:lnTo>
                <a:lnTo>
                  <a:pt x="44" y="441"/>
                </a:lnTo>
                <a:lnTo>
                  <a:pt x="43" y="449"/>
                </a:lnTo>
                <a:lnTo>
                  <a:pt x="40" y="453"/>
                </a:lnTo>
                <a:lnTo>
                  <a:pt x="40" y="453"/>
                </a:lnTo>
                <a:lnTo>
                  <a:pt x="32" y="458"/>
                </a:lnTo>
                <a:lnTo>
                  <a:pt x="27" y="461"/>
                </a:lnTo>
                <a:lnTo>
                  <a:pt x="25" y="463"/>
                </a:lnTo>
                <a:lnTo>
                  <a:pt x="25" y="463"/>
                </a:lnTo>
                <a:lnTo>
                  <a:pt x="23" y="473"/>
                </a:lnTo>
                <a:lnTo>
                  <a:pt x="21" y="477"/>
                </a:lnTo>
                <a:lnTo>
                  <a:pt x="21" y="479"/>
                </a:lnTo>
                <a:lnTo>
                  <a:pt x="23" y="482"/>
                </a:lnTo>
                <a:lnTo>
                  <a:pt x="25" y="483"/>
                </a:lnTo>
                <a:lnTo>
                  <a:pt x="25" y="483"/>
                </a:lnTo>
                <a:lnTo>
                  <a:pt x="28" y="483"/>
                </a:lnTo>
                <a:lnTo>
                  <a:pt x="30" y="484"/>
                </a:lnTo>
                <a:lnTo>
                  <a:pt x="34" y="488"/>
                </a:lnTo>
                <a:lnTo>
                  <a:pt x="35" y="492"/>
                </a:lnTo>
                <a:lnTo>
                  <a:pt x="35" y="493"/>
                </a:lnTo>
                <a:lnTo>
                  <a:pt x="35" y="493"/>
                </a:lnTo>
                <a:lnTo>
                  <a:pt x="32" y="501"/>
                </a:lnTo>
                <a:lnTo>
                  <a:pt x="30" y="506"/>
                </a:lnTo>
                <a:lnTo>
                  <a:pt x="30" y="508"/>
                </a:lnTo>
                <a:lnTo>
                  <a:pt x="30" y="508"/>
                </a:lnTo>
                <a:lnTo>
                  <a:pt x="32" y="515"/>
                </a:lnTo>
                <a:lnTo>
                  <a:pt x="34" y="526"/>
                </a:lnTo>
                <a:lnTo>
                  <a:pt x="35" y="544"/>
                </a:lnTo>
                <a:lnTo>
                  <a:pt x="30" y="554"/>
                </a:lnTo>
                <a:lnTo>
                  <a:pt x="25" y="559"/>
                </a:lnTo>
                <a:lnTo>
                  <a:pt x="25" y="585"/>
                </a:lnTo>
                <a:lnTo>
                  <a:pt x="35" y="585"/>
                </a:lnTo>
                <a:lnTo>
                  <a:pt x="35" y="610"/>
                </a:lnTo>
                <a:lnTo>
                  <a:pt x="15" y="615"/>
                </a:lnTo>
                <a:lnTo>
                  <a:pt x="10" y="620"/>
                </a:lnTo>
                <a:lnTo>
                  <a:pt x="0" y="625"/>
                </a:lnTo>
                <a:lnTo>
                  <a:pt x="0" y="625"/>
                </a:lnTo>
                <a:lnTo>
                  <a:pt x="1" y="630"/>
                </a:lnTo>
                <a:lnTo>
                  <a:pt x="4" y="634"/>
                </a:lnTo>
                <a:lnTo>
                  <a:pt x="5" y="635"/>
                </a:lnTo>
                <a:lnTo>
                  <a:pt x="5" y="635"/>
                </a:lnTo>
                <a:lnTo>
                  <a:pt x="14" y="638"/>
                </a:lnTo>
                <a:lnTo>
                  <a:pt x="20" y="641"/>
                </a:lnTo>
                <a:lnTo>
                  <a:pt x="35" y="646"/>
                </a:lnTo>
                <a:lnTo>
                  <a:pt x="51" y="646"/>
                </a:lnTo>
                <a:lnTo>
                  <a:pt x="51" y="656"/>
                </a:lnTo>
                <a:lnTo>
                  <a:pt x="30" y="656"/>
                </a:lnTo>
                <a:lnTo>
                  <a:pt x="30" y="666"/>
                </a:lnTo>
                <a:lnTo>
                  <a:pt x="61" y="666"/>
                </a:lnTo>
                <a:lnTo>
                  <a:pt x="61" y="666"/>
                </a:lnTo>
                <a:lnTo>
                  <a:pt x="62" y="669"/>
                </a:lnTo>
                <a:lnTo>
                  <a:pt x="65" y="674"/>
                </a:lnTo>
                <a:lnTo>
                  <a:pt x="68" y="679"/>
                </a:lnTo>
                <a:lnTo>
                  <a:pt x="72" y="680"/>
                </a:lnTo>
                <a:lnTo>
                  <a:pt x="76" y="681"/>
                </a:lnTo>
                <a:lnTo>
                  <a:pt x="76" y="681"/>
                </a:lnTo>
                <a:lnTo>
                  <a:pt x="80" y="680"/>
                </a:lnTo>
                <a:lnTo>
                  <a:pt x="84" y="677"/>
                </a:lnTo>
                <a:lnTo>
                  <a:pt x="86" y="675"/>
                </a:lnTo>
                <a:lnTo>
                  <a:pt x="88" y="671"/>
                </a:lnTo>
                <a:lnTo>
                  <a:pt x="90" y="663"/>
                </a:lnTo>
                <a:lnTo>
                  <a:pt x="91" y="661"/>
                </a:lnTo>
                <a:lnTo>
                  <a:pt x="122" y="661"/>
                </a:lnTo>
                <a:lnTo>
                  <a:pt x="122" y="661"/>
                </a:lnTo>
                <a:lnTo>
                  <a:pt x="123" y="666"/>
                </a:lnTo>
                <a:lnTo>
                  <a:pt x="126" y="671"/>
                </a:lnTo>
                <a:lnTo>
                  <a:pt x="129" y="676"/>
                </a:lnTo>
                <a:lnTo>
                  <a:pt x="136" y="681"/>
                </a:lnTo>
                <a:lnTo>
                  <a:pt x="142" y="686"/>
                </a:lnTo>
                <a:lnTo>
                  <a:pt x="151" y="690"/>
                </a:lnTo>
                <a:lnTo>
                  <a:pt x="163" y="691"/>
                </a:lnTo>
                <a:lnTo>
                  <a:pt x="163" y="691"/>
                </a:lnTo>
                <a:lnTo>
                  <a:pt x="173" y="691"/>
                </a:lnTo>
                <a:lnTo>
                  <a:pt x="182" y="689"/>
                </a:lnTo>
                <a:lnTo>
                  <a:pt x="188" y="688"/>
                </a:lnTo>
                <a:lnTo>
                  <a:pt x="193" y="684"/>
                </a:lnTo>
                <a:lnTo>
                  <a:pt x="196" y="681"/>
                </a:lnTo>
                <a:lnTo>
                  <a:pt x="198" y="677"/>
                </a:lnTo>
                <a:lnTo>
                  <a:pt x="203" y="671"/>
                </a:lnTo>
                <a:lnTo>
                  <a:pt x="203" y="671"/>
                </a:lnTo>
                <a:lnTo>
                  <a:pt x="207" y="665"/>
                </a:lnTo>
                <a:lnTo>
                  <a:pt x="211" y="658"/>
                </a:lnTo>
                <a:lnTo>
                  <a:pt x="213" y="651"/>
                </a:lnTo>
                <a:lnTo>
                  <a:pt x="213" y="651"/>
                </a:lnTo>
                <a:lnTo>
                  <a:pt x="213" y="653"/>
                </a:lnTo>
                <a:lnTo>
                  <a:pt x="216" y="658"/>
                </a:lnTo>
                <a:lnTo>
                  <a:pt x="217" y="661"/>
                </a:lnTo>
                <a:lnTo>
                  <a:pt x="220" y="663"/>
                </a:lnTo>
                <a:lnTo>
                  <a:pt x="224" y="665"/>
                </a:lnTo>
                <a:lnTo>
                  <a:pt x="229" y="666"/>
                </a:lnTo>
                <a:lnTo>
                  <a:pt x="229" y="666"/>
                </a:lnTo>
                <a:lnTo>
                  <a:pt x="234" y="665"/>
                </a:lnTo>
                <a:lnTo>
                  <a:pt x="239" y="663"/>
                </a:lnTo>
                <a:lnTo>
                  <a:pt x="243" y="660"/>
                </a:lnTo>
                <a:lnTo>
                  <a:pt x="246" y="655"/>
                </a:lnTo>
                <a:lnTo>
                  <a:pt x="250" y="649"/>
                </a:lnTo>
                <a:lnTo>
                  <a:pt x="251" y="643"/>
                </a:lnTo>
                <a:lnTo>
                  <a:pt x="254" y="637"/>
                </a:lnTo>
                <a:lnTo>
                  <a:pt x="254" y="630"/>
                </a:lnTo>
                <a:lnTo>
                  <a:pt x="254" y="630"/>
                </a:lnTo>
                <a:lnTo>
                  <a:pt x="253" y="624"/>
                </a:lnTo>
                <a:lnTo>
                  <a:pt x="251" y="618"/>
                </a:lnTo>
                <a:lnTo>
                  <a:pt x="249" y="613"/>
                </a:lnTo>
                <a:lnTo>
                  <a:pt x="246" y="609"/>
                </a:lnTo>
                <a:lnTo>
                  <a:pt x="239" y="602"/>
                </a:lnTo>
                <a:lnTo>
                  <a:pt x="236" y="600"/>
                </a:lnTo>
                <a:lnTo>
                  <a:pt x="234" y="600"/>
                </a:lnTo>
                <a:lnTo>
                  <a:pt x="224" y="600"/>
                </a:lnTo>
                <a:lnTo>
                  <a:pt x="224" y="595"/>
                </a:lnTo>
                <a:lnTo>
                  <a:pt x="285" y="595"/>
                </a:lnTo>
                <a:lnTo>
                  <a:pt x="285" y="595"/>
                </a:lnTo>
                <a:lnTo>
                  <a:pt x="287" y="606"/>
                </a:lnTo>
                <a:lnTo>
                  <a:pt x="291" y="618"/>
                </a:lnTo>
                <a:lnTo>
                  <a:pt x="296" y="630"/>
                </a:lnTo>
                <a:lnTo>
                  <a:pt x="301" y="643"/>
                </a:lnTo>
                <a:lnTo>
                  <a:pt x="309" y="655"/>
                </a:lnTo>
                <a:lnTo>
                  <a:pt x="312" y="660"/>
                </a:lnTo>
                <a:lnTo>
                  <a:pt x="316" y="663"/>
                </a:lnTo>
                <a:lnTo>
                  <a:pt x="320" y="665"/>
                </a:lnTo>
                <a:lnTo>
                  <a:pt x="325" y="666"/>
                </a:lnTo>
                <a:lnTo>
                  <a:pt x="325" y="666"/>
                </a:lnTo>
                <a:close/>
                <a:moveTo>
                  <a:pt x="320" y="539"/>
                </a:moveTo>
                <a:lnTo>
                  <a:pt x="325" y="590"/>
                </a:lnTo>
                <a:lnTo>
                  <a:pt x="346" y="651"/>
                </a:lnTo>
                <a:lnTo>
                  <a:pt x="346" y="651"/>
                </a:lnTo>
                <a:lnTo>
                  <a:pt x="343" y="651"/>
                </a:lnTo>
                <a:lnTo>
                  <a:pt x="338" y="651"/>
                </a:lnTo>
                <a:lnTo>
                  <a:pt x="334" y="649"/>
                </a:lnTo>
                <a:lnTo>
                  <a:pt x="329" y="648"/>
                </a:lnTo>
                <a:lnTo>
                  <a:pt x="325" y="646"/>
                </a:lnTo>
                <a:lnTo>
                  <a:pt x="320" y="641"/>
                </a:lnTo>
                <a:lnTo>
                  <a:pt x="320" y="641"/>
                </a:lnTo>
                <a:lnTo>
                  <a:pt x="316" y="634"/>
                </a:lnTo>
                <a:lnTo>
                  <a:pt x="312" y="627"/>
                </a:lnTo>
                <a:lnTo>
                  <a:pt x="306" y="609"/>
                </a:lnTo>
                <a:lnTo>
                  <a:pt x="302" y="592"/>
                </a:lnTo>
                <a:lnTo>
                  <a:pt x="300" y="580"/>
                </a:lnTo>
                <a:lnTo>
                  <a:pt x="300" y="580"/>
                </a:lnTo>
                <a:lnTo>
                  <a:pt x="300" y="575"/>
                </a:lnTo>
                <a:lnTo>
                  <a:pt x="301" y="567"/>
                </a:lnTo>
                <a:lnTo>
                  <a:pt x="306" y="550"/>
                </a:lnTo>
                <a:lnTo>
                  <a:pt x="315" y="529"/>
                </a:lnTo>
                <a:lnTo>
                  <a:pt x="320" y="539"/>
                </a:lnTo>
                <a:close/>
                <a:moveTo>
                  <a:pt x="264" y="534"/>
                </a:moveTo>
                <a:lnTo>
                  <a:pt x="274" y="559"/>
                </a:lnTo>
                <a:lnTo>
                  <a:pt x="269" y="585"/>
                </a:lnTo>
                <a:lnTo>
                  <a:pt x="259" y="585"/>
                </a:lnTo>
                <a:lnTo>
                  <a:pt x="259" y="585"/>
                </a:lnTo>
                <a:lnTo>
                  <a:pt x="244" y="573"/>
                </a:lnTo>
                <a:lnTo>
                  <a:pt x="229" y="559"/>
                </a:lnTo>
                <a:lnTo>
                  <a:pt x="229" y="559"/>
                </a:lnTo>
                <a:lnTo>
                  <a:pt x="234" y="554"/>
                </a:lnTo>
                <a:lnTo>
                  <a:pt x="246" y="545"/>
                </a:lnTo>
                <a:lnTo>
                  <a:pt x="264" y="534"/>
                </a:lnTo>
                <a:lnTo>
                  <a:pt x="264" y="534"/>
                </a:lnTo>
                <a:close/>
                <a:moveTo>
                  <a:pt x="264" y="514"/>
                </a:moveTo>
                <a:lnTo>
                  <a:pt x="234" y="549"/>
                </a:lnTo>
                <a:lnTo>
                  <a:pt x="213" y="549"/>
                </a:lnTo>
                <a:lnTo>
                  <a:pt x="213" y="519"/>
                </a:lnTo>
                <a:lnTo>
                  <a:pt x="264" y="514"/>
                </a:lnTo>
                <a:close/>
                <a:moveTo>
                  <a:pt x="229" y="569"/>
                </a:moveTo>
                <a:lnTo>
                  <a:pt x="249" y="585"/>
                </a:lnTo>
                <a:lnTo>
                  <a:pt x="229" y="585"/>
                </a:lnTo>
                <a:lnTo>
                  <a:pt x="229" y="56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72E37841-667B-4F7E-870B-675FE63D3ABB}"/>
              </a:ext>
            </a:extLst>
          </p:cNvPr>
          <p:cNvSpPr>
            <a:spLocks noEditPoints="1"/>
          </p:cNvSpPr>
          <p:nvPr/>
        </p:nvSpPr>
        <p:spPr bwMode="auto">
          <a:xfrm>
            <a:off x="4617574" y="2719388"/>
            <a:ext cx="701192" cy="1747868"/>
          </a:xfrm>
          <a:custGeom>
            <a:avLst/>
            <a:gdLst>
              <a:gd name="T0" fmla="*/ 132 w 686"/>
              <a:gd name="T1" fmla="*/ 1634 h 1710"/>
              <a:gd name="T2" fmla="*/ 136 w 686"/>
              <a:gd name="T3" fmla="*/ 1705 h 1710"/>
              <a:gd name="T4" fmla="*/ 171 w 686"/>
              <a:gd name="T5" fmla="*/ 1687 h 1710"/>
              <a:gd name="T6" fmla="*/ 430 w 686"/>
              <a:gd name="T7" fmla="*/ 1624 h 1710"/>
              <a:gd name="T8" fmla="*/ 581 w 686"/>
              <a:gd name="T9" fmla="*/ 1666 h 1710"/>
              <a:gd name="T10" fmla="*/ 608 w 686"/>
              <a:gd name="T11" fmla="*/ 1663 h 1710"/>
              <a:gd name="T12" fmla="*/ 630 w 686"/>
              <a:gd name="T13" fmla="*/ 1702 h 1710"/>
              <a:gd name="T14" fmla="*/ 664 w 686"/>
              <a:gd name="T15" fmla="*/ 1695 h 1710"/>
              <a:gd name="T16" fmla="*/ 657 w 686"/>
              <a:gd name="T17" fmla="*/ 1641 h 1710"/>
              <a:gd name="T18" fmla="*/ 669 w 686"/>
              <a:gd name="T19" fmla="*/ 1542 h 1710"/>
              <a:gd name="T20" fmla="*/ 661 w 686"/>
              <a:gd name="T21" fmla="*/ 1438 h 1710"/>
              <a:gd name="T22" fmla="*/ 665 w 686"/>
              <a:gd name="T23" fmla="*/ 1212 h 1710"/>
              <a:gd name="T24" fmla="*/ 636 w 686"/>
              <a:gd name="T25" fmla="*/ 1073 h 1710"/>
              <a:gd name="T26" fmla="*/ 632 w 686"/>
              <a:gd name="T27" fmla="*/ 1024 h 1710"/>
              <a:gd name="T28" fmla="*/ 611 w 686"/>
              <a:gd name="T29" fmla="*/ 913 h 1710"/>
              <a:gd name="T30" fmla="*/ 551 w 686"/>
              <a:gd name="T31" fmla="*/ 867 h 1710"/>
              <a:gd name="T32" fmla="*/ 536 w 686"/>
              <a:gd name="T33" fmla="*/ 773 h 1710"/>
              <a:gd name="T34" fmla="*/ 494 w 686"/>
              <a:gd name="T35" fmla="*/ 711 h 1710"/>
              <a:gd name="T36" fmla="*/ 506 w 686"/>
              <a:gd name="T37" fmla="*/ 637 h 1710"/>
              <a:gd name="T38" fmla="*/ 487 w 686"/>
              <a:gd name="T39" fmla="*/ 506 h 1710"/>
              <a:gd name="T40" fmla="*/ 445 w 686"/>
              <a:gd name="T41" fmla="*/ 318 h 1710"/>
              <a:gd name="T42" fmla="*/ 380 w 686"/>
              <a:gd name="T43" fmla="*/ 285 h 1710"/>
              <a:gd name="T44" fmla="*/ 307 w 686"/>
              <a:gd name="T45" fmla="*/ 196 h 1710"/>
              <a:gd name="T46" fmla="*/ 341 w 686"/>
              <a:gd name="T47" fmla="*/ 171 h 1710"/>
              <a:gd name="T48" fmla="*/ 345 w 686"/>
              <a:gd name="T49" fmla="*/ 128 h 1710"/>
              <a:gd name="T50" fmla="*/ 334 w 686"/>
              <a:gd name="T51" fmla="*/ 50 h 1710"/>
              <a:gd name="T52" fmla="*/ 286 w 686"/>
              <a:gd name="T53" fmla="*/ 4 h 1710"/>
              <a:gd name="T54" fmla="*/ 242 w 686"/>
              <a:gd name="T55" fmla="*/ 8 h 1710"/>
              <a:gd name="T56" fmla="*/ 214 w 686"/>
              <a:gd name="T57" fmla="*/ 12 h 1710"/>
              <a:gd name="T58" fmla="*/ 176 w 686"/>
              <a:gd name="T59" fmla="*/ 31 h 1710"/>
              <a:gd name="T60" fmla="*/ 162 w 686"/>
              <a:gd name="T61" fmla="*/ 40 h 1710"/>
              <a:gd name="T62" fmla="*/ 161 w 686"/>
              <a:gd name="T63" fmla="*/ 95 h 1710"/>
              <a:gd name="T64" fmla="*/ 154 w 686"/>
              <a:gd name="T65" fmla="*/ 163 h 1710"/>
              <a:gd name="T66" fmla="*/ 146 w 686"/>
              <a:gd name="T67" fmla="*/ 260 h 1710"/>
              <a:gd name="T68" fmla="*/ 45 w 686"/>
              <a:gd name="T69" fmla="*/ 291 h 1710"/>
              <a:gd name="T70" fmla="*/ 2 w 686"/>
              <a:gd name="T71" fmla="*/ 340 h 1710"/>
              <a:gd name="T72" fmla="*/ 5 w 686"/>
              <a:gd name="T73" fmla="*/ 588 h 1710"/>
              <a:gd name="T74" fmla="*/ 14 w 686"/>
              <a:gd name="T75" fmla="*/ 656 h 1710"/>
              <a:gd name="T76" fmla="*/ 32 w 686"/>
              <a:gd name="T77" fmla="*/ 747 h 1710"/>
              <a:gd name="T78" fmla="*/ 15 w 686"/>
              <a:gd name="T79" fmla="*/ 791 h 1710"/>
              <a:gd name="T80" fmla="*/ 10 w 686"/>
              <a:gd name="T81" fmla="*/ 968 h 1710"/>
              <a:gd name="T82" fmla="*/ 21 w 686"/>
              <a:gd name="T83" fmla="*/ 1104 h 1710"/>
              <a:gd name="T84" fmla="*/ 34 w 686"/>
              <a:gd name="T85" fmla="*/ 1236 h 1710"/>
              <a:gd name="T86" fmla="*/ 34 w 686"/>
              <a:gd name="T87" fmla="*/ 1291 h 1710"/>
              <a:gd name="T88" fmla="*/ 10 w 686"/>
              <a:gd name="T89" fmla="*/ 1396 h 1710"/>
              <a:gd name="T90" fmla="*/ 23 w 686"/>
              <a:gd name="T91" fmla="*/ 1631 h 1710"/>
              <a:gd name="T92" fmla="*/ 66 w 686"/>
              <a:gd name="T93" fmla="*/ 1671 h 1710"/>
              <a:gd name="T94" fmla="*/ 98 w 686"/>
              <a:gd name="T95" fmla="*/ 1638 h 1710"/>
              <a:gd name="T96" fmla="*/ 366 w 686"/>
              <a:gd name="T97" fmla="*/ 668 h 1710"/>
              <a:gd name="T98" fmla="*/ 402 w 686"/>
              <a:gd name="T99" fmla="*/ 643 h 1710"/>
              <a:gd name="T100" fmla="*/ 592 w 686"/>
              <a:gd name="T101" fmla="*/ 1073 h 1710"/>
              <a:gd name="T102" fmla="*/ 608 w 686"/>
              <a:gd name="T103" fmla="*/ 1101 h 1710"/>
              <a:gd name="T104" fmla="*/ 566 w 686"/>
              <a:gd name="T105" fmla="*/ 1102 h 1710"/>
              <a:gd name="T106" fmla="*/ 512 w 686"/>
              <a:gd name="T107" fmla="*/ 1080 h 1710"/>
              <a:gd name="T108" fmla="*/ 453 w 686"/>
              <a:gd name="T109" fmla="*/ 1475 h 1710"/>
              <a:gd name="T110" fmla="*/ 479 w 686"/>
              <a:gd name="T111" fmla="*/ 1517 h 1710"/>
              <a:gd name="T112" fmla="*/ 423 w 686"/>
              <a:gd name="T113" fmla="*/ 1577 h 1710"/>
              <a:gd name="T114" fmla="*/ 421 w 686"/>
              <a:gd name="T115" fmla="*/ 1505 h 1710"/>
              <a:gd name="T116" fmla="*/ 452 w 686"/>
              <a:gd name="T117" fmla="*/ 1475 h 1710"/>
              <a:gd name="T118" fmla="*/ 430 w 686"/>
              <a:gd name="T119" fmla="*/ 1407 h 1710"/>
              <a:gd name="T120" fmla="*/ 490 w 686"/>
              <a:gd name="T121" fmla="*/ 1365 h 1710"/>
              <a:gd name="T122" fmla="*/ 508 w 686"/>
              <a:gd name="T123" fmla="*/ 1475 h 1710"/>
              <a:gd name="T124" fmla="*/ 167 w 686"/>
              <a:gd name="T125" fmla="*/ 1364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710">
                <a:moveTo>
                  <a:pt x="111" y="1645"/>
                </a:moveTo>
                <a:lnTo>
                  <a:pt x="111" y="1645"/>
                </a:lnTo>
                <a:lnTo>
                  <a:pt x="120" y="1641"/>
                </a:lnTo>
                <a:lnTo>
                  <a:pt x="128" y="1637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2" y="1634"/>
                </a:lnTo>
                <a:lnTo>
                  <a:pt x="130" y="1648"/>
                </a:lnTo>
                <a:lnTo>
                  <a:pt x="130" y="1670"/>
                </a:lnTo>
                <a:lnTo>
                  <a:pt x="130" y="1692"/>
                </a:lnTo>
                <a:lnTo>
                  <a:pt x="133" y="1701"/>
                </a:lnTo>
                <a:lnTo>
                  <a:pt x="134" y="1704"/>
                </a:lnTo>
                <a:lnTo>
                  <a:pt x="136" y="1705"/>
                </a:lnTo>
                <a:lnTo>
                  <a:pt x="136" y="1705"/>
                </a:lnTo>
                <a:lnTo>
                  <a:pt x="144" y="1709"/>
                </a:lnTo>
                <a:lnTo>
                  <a:pt x="153" y="1710"/>
                </a:lnTo>
                <a:lnTo>
                  <a:pt x="158" y="1710"/>
                </a:lnTo>
                <a:lnTo>
                  <a:pt x="162" y="1708"/>
                </a:lnTo>
                <a:lnTo>
                  <a:pt x="164" y="1705"/>
                </a:lnTo>
                <a:lnTo>
                  <a:pt x="167" y="1702"/>
                </a:lnTo>
                <a:lnTo>
                  <a:pt x="167" y="1702"/>
                </a:lnTo>
                <a:lnTo>
                  <a:pt x="171" y="1687"/>
                </a:lnTo>
                <a:lnTo>
                  <a:pt x="176" y="1666"/>
                </a:lnTo>
                <a:lnTo>
                  <a:pt x="181" y="1638"/>
                </a:lnTo>
                <a:lnTo>
                  <a:pt x="206" y="1638"/>
                </a:lnTo>
                <a:lnTo>
                  <a:pt x="206" y="1663"/>
                </a:lnTo>
                <a:lnTo>
                  <a:pt x="231" y="1663"/>
                </a:lnTo>
                <a:lnTo>
                  <a:pt x="231" y="1649"/>
                </a:lnTo>
                <a:lnTo>
                  <a:pt x="419" y="1649"/>
                </a:lnTo>
                <a:lnTo>
                  <a:pt x="430" y="1624"/>
                </a:lnTo>
                <a:lnTo>
                  <a:pt x="423" y="1624"/>
                </a:lnTo>
                <a:lnTo>
                  <a:pt x="423" y="1589"/>
                </a:lnTo>
                <a:lnTo>
                  <a:pt x="469" y="1589"/>
                </a:lnTo>
                <a:lnTo>
                  <a:pt x="469" y="1653"/>
                </a:lnTo>
                <a:lnTo>
                  <a:pt x="576" y="1653"/>
                </a:lnTo>
                <a:lnTo>
                  <a:pt x="576" y="1653"/>
                </a:lnTo>
                <a:lnTo>
                  <a:pt x="579" y="1659"/>
                </a:lnTo>
                <a:lnTo>
                  <a:pt x="581" y="1666"/>
                </a:lnTo>
                <a:lnTo>
                  <a:pt x="584" y="1668"/>
                </a:lnTo>
                <a:lnTo>
                  <a:pt x="587" y="1670"/>
                </a:lnTo>
                <a:lnTo>
                  <a:pt x="587" y="1670"/>
                </a:lnTo>
                <a:lnTo>
                  <a:pt x="591" y="1671"/>
                </a:lnTo>
                <a:lnTo>
                  <a:pt x="593" y="1671"/>
                </a:lnTo>
                <a:lnTo>
                  <a:pt x="600" y="1670"/>
                </a:lnTo>
                <a:lnTo>
                  <a:pt x="605" y="1666"/>
                </a:lnTo>
                <a:lnTo>
                  <a:pt x="608" y="1663"/>
                </a:lnTo>
                <a:lnTo>
                  <a:pt x="619" y="1663"/>
                </a:lnTo>
                <a:lnTo>
                  <a:pt x="619" y="1684"/>
                </a:lnTo>
                <a:lnTo>
                  <a:pt x="619" y="1684"/>
                </a:lnTo>
                <a:lnTo>
                  <a:pt x="619" y="1687"/>
                </a:lnTo>
                <a:lnTo>
                  <a:pt x="621" y="1692"/>
                </a:lnTo>
                <a:lnTo>
                  <a:pt x="623" y="1697"/>
                </a:lnTo>
                <a:lnTo>
                  <a:pt x="626" y="1700"/>
                </a:lnTo>
                <a:lnTo>
                  <a:pt x="630" y="1702"/>
                </a:lnTo>
                <a:lnTo>
                  <a:pt x="630" y="1702"/>
                </a:lnTo>
                <a:lnTo>
                  <a:pt x="638" y="1704"/>
                </a:lnTo>
                <a:lnTo>
                  <a:pt x="645" y="1704"/>
                </a:lnTo>
                <a:lnTo>
                  <a:pt x="655" y="1702"/>
                </a:lnTo>
                <a:lnTo>
                  <a:pt x="659" y="1701"/>
                </a:lnTo>
                <a:lnTo>
                  <a:pt x="661" y="1699"/>
                </a:lnTo>
                <a:lnTo>
                  <a:pt x="661" y="1699"/>
                </a:lnTo>
                <a:lnTo>
                  <a:pt x="664" y="1695"/>
                </a:lnTo>
                <a:lnTo>
                  <a:pt x="666" y="1691"/>
                </a:lnTo>
                <a:lnTo>
                  <a:pt x="668" y="1683"/>
                </a:lnTo>
                <a:lnTo>
                  <a:pt x="668" y="1674"/>
                </a:lnTo>
                <a:lnTo>
                  <a:pt x="665" y="1666"/>
                </a:lnTo>
                <a:lnTo>
                  <a:pt x="665" y="1666"/>
                </a:lnTo>
                <a:lnTo>
                  <a:pt x="660" y="1658"/>
                </a:lnTo>
                <a:lnTo>
                  <a:pt x="657" y="1655"/>
                </a:lnTo>
                <a:lnTo>
                  <a:pt x="657" y="1641"/>
                </a:lnTo>
                <a:lnTo>
                  <a:pt x="676" y="1641"/>
                </a:lnTo>
                <a:lnTo>
                  <a:pt x="686" y="1631"/>
                </a:lnTo>
                <a:lnTo>
                  <a:pt x="686" y="1581"/>
                </a:lnTo>
                <a:lnTo>
                  <a:pt x="676" y="1581"/>
                </a:lnTo>
                <a:lnTo>
                  <a:pt x="676" y="1556"/>
                </a:lnTo>
                <a:lnTo>
                  <a:pt x="676" y="1556"/>
                </a:lnTo>
                <a:lnTo>
                  <a:pt x="672" y="1548"/>
                </a:lnTo>
                <a:lnTo>
                  <a:pt x="669" y="1542"/>
                </a:lnTo>
                <a:lnTo>
                  <a:pt x="666" y="1540"/>
                </a:lnTo>
                <a:lnTo>
                  <a:pt x="665" y="1539"/>
                </a:lnTo>
                <a:lnTo>
                  <a:pt x="665" y="1539"/>
                </a:lnTo>
                <a:lnTo>
                  <a:pt x="656" y="1534"/>
                </a:lnTo>
                <a:lnTo>
                  <a:pt x="651" y="1531"/>
                </a:lnTo>
                <a:lnTo>
                  <a:pt x="651" y="1517"/>
                </a:lnTo>
                <a:lnTo>
                  <a:pt x="661" y="1517"/>
                </a:lnTo>
                <a:lnTo>
                  <a:pt x="661" y="1438"/>
                </a:lnTo>
                <a:lnTo>
                  <a:pt x="651" y="1417"/>
                </a:lnTo>
                <a:lnTo>
                  <a:pt x="647" y="1254"/>
                </a:lnTo>
                <a:lnTo>
                  <a:pt x="647" y="1254"/>
                </a:lnTo>
                <a:lnTo>
                  <a:pt x="656" y="1234"/>
                </a:lnTo>
                <a:lnTo>
                  <a:pt x="662" y="1220"/>
                </a:lnTo>
                <a:lnTo>
                  <a:pt x="664" y="1215"/>
                </a:lnTo>
                <a:lnTo>
                  <a:pt x="665" y="1212"/>
                </a:lnTo>
                <a:lnTo>
                  <a:pt x="665" y="1212"/>
                </a:lnTo>
                <a:lnTo>
                  <a:pt x="665" y="1203"/>
                </a:lnTo>
                <a:lnTo>
                  <a:pt x="665" y="1198"/>
                </a:lnTo>
                <a:lnTo>
                  <a:pt x="644" y="1198"/>
                </a:lnTo>
                <a:lnTo>
                  <a:pt x="644" y="1198"/>
                </a:lnTo>
                <a:lnTo>
                  <a:pt x="642" y="1139"/>
                </a:lnTo>
                <a:lnTo>
                  <a:pt x="640" y="1096"/>
                </a:lnTo>
                <a:lnTo>
                  <a:pt x="639" y="1081"/>
                </a:lnTo>
                <a:lnTo>
                  <a:pt x="636" y="1073"/>
                </a:lnTo>
                <a:lnTo>
                  <a:pt x="636" y="1073"/>
                </a:lnTo>
                <a:lnTo>
                  <a:pt x="627" y="1055"/>
                </a:lnTo>
                <a:lnTo>
                  <a:pt x="622" y="1045"/>
                </a:lnTo>
                <a:lnTo>
                  <a:pt x="630" y="1041"/>
                </a:lnTo>
                <a:lnTo>
                  <a:pt x="630" y="1041"/>
                </a:lnTo>
                <a:lnTo>
                  <a:pt x="632" y="1033"/>
                </a:lnTo>
                <a:lnTo>
                  <a:pt x="634" y="1026"/>
                </a:lnTo>
                <a:lnTo>
                  <a:pt x="632" y="1024"/>
                </a:lnTo>
                <a:lnTo>
                  <a:pt x="632" y="1024"/>
                </a:lnTo>
                <a:lnTo>
                  <a:pt x="625" y="1019"/>
                </a:lnTo>
                <a:lnTo>
                  <a:pt x="619" y="1016"/>
                </a:lnTo>
                <a:lnTo>
                  <a:pt x="619" y="1016"/>
                </a:lnTo>
                <a:lnTo>
                  <a:pt x="615" y="969"/>
                </a:lnTo>
                <a:lnTo>
                  <a:pt x="613" y="934"/>
                </a:lnTo>
                <a:lnTo>
                  <a:pt x="611" y="913"/>
                </a:lnTo>
                <a:lnTo>
                  <a:pt x="611" y="913"/>
                </a:lnTo>
                <a:lnTo>
                  <a:pt x="611" y="909"/>
                </a:lnTo>
                <a:lnTo>
                  <a:pt x="609" y="903"/>
                </a:lnTo>
                <a:lnTo>
                  <a:pt x="600" y="893"/>
                </a:lnTo>
                <a:lnTo>
                  <a:pt x="591" y="883"/>
                </a:lnTo>
                <a:lnTo>
                  <a:pt x="583" y="877"/>
                </a:lnTo>
                <a:lnTo>
                  <a:pt x="583" y="877"/>
                </a:lnTo>
                <a:lnTo>
                  <a:pt x="551" y="867"/>
                </a:lnTo>
                <a:lnTo>
                  <a:pt x="551" y="867"/>
                </a:lnTo>
                <a:lnTo>
                  <a:pt x="549" y="824"/>
                </a:lnTo>
                <a:lnTo>
                  <a:pt x="545" y="794"/>
                </a:lnTo>
                <a:lnTo>
                  <a:pt x="542" y="783"/>
                </a:lnTo>
                <a:lnTo>
                  <a:pt x="542" y="779"/>
                </a:lnTo>
                <a:lnTo>
                  <a:pt x="541" y="778"/>
                </a:lnTo>
                <a:lnTo>
                  <a:pt x="541" y="778"/>
                </a:lnTo>
                <a:lnTo>
                  <a:pt x="538" y="777"/>
                </a:lnTo>
                <a:lnTo>
                  <a:pt x="536" y="773"/>
                </a:lnTo>
                <a:lnTo>
                  <a:pt x="532" y="762"/>
                </a:lnTo>
                <a:lnTo>
                  <a:pt x="528" y="752"/>
                </a:lnTo>
                <a:lnTo>
                  <a:pt x="523" y="743"/>
                </a:lnTo>
                <a:lnTo>
                  <a:pt x="523" y="743"/>
                </a:lnTo>
                <a:lnTo>
                  <a:pt x="506" y="724"/>
                </a:lnTo>
                <a:lnTo>
                  <a:pt x="498" y="715"/>
                </a:lnTo>
                <a:lnTo>
                  <a:pt x="494" y="711"/>
                </a:lnTo>
                <a:lnTo>
                  <a:pt x="494" y="711"/>
                </a:lnTo>
                <a:lnTo>
                  <a:pt x="493" y="706"/>
                </a:lnTo>
                <a:lnTo>
                  <a:pt x="491" y="703"/>
                </a:lnTo>
                <a:lnTo>
                  <a:pt x="494" y="682"/>
                </a:lnTo>
                <a:lnTo>
                  <a:pt x="508" y="682"/>
                </a:lnTo>
                <a:lnTo>
                  <a:pt x="508" y="682"/>
                </a:lnTo>
                <a:lnTo>
                  <a:pt x="508" y="660"/>
                </a:lnTo>
                <a:lnTo>
                  <a:pt x="507" y="643"/>
                </a:lnTo>
                <a:lnTo>
                  <a:pt x="506" y="637"/>
                </a:lnTo>
                <a:lnTo>
                  <a:pt x="506" y="633"/>
                </a:lnTo>
                <a:lnTo>
                  <a:pt x="506" y="633"/>
                </a:lnTo>
                <a:lnTo>
                  <a:pt x="498" y="618"/>
                </a:lnTo>
                <a:lnTo>
                  <a:pt x="495" y="611"/>
                </a:lnTo>
                <a:lnTo>
                  <a:pt x="494" y="604"/>
                </a:lnTo>
                <a:lnTo>
                  <a:pt x="494" y="604"/>
                </a:lnTo>
                <a:lnTo>
                  <a:pt x="493" y="571"/>
                </a:lnTo>
                <a:lnTo>
                  <a:pt x="487" y="506"/>
                </a:lnTo>
                <a:lnTo>
                  <a:pt x="481" y="437"/>
                </a:lnTo>
                <a:lnTo>
                  <a:pt x="477" y="410"/>
                </a:lnTo>
                <a:lnTo>
                  <a:pt x="473" y="395"/>
                </a:lnTo>
                <a:lnTo>
                  <a:pt x="473" y="395"/>
                </a:lnTo>
                <a:lnTo>
                  <a:pt x="465" y="371"/>
                </a:lnTo>
                <a:lnTo>
                  <a:pt x="457" y="342"/>
                </a:lnTo>
                <a:lnTo>
                  <a:pt x="452" y="329"/>
                </a:lnTo>
                <a:lnTo>
                  <a:pt x="445" y="318"/>
                </a:lnTo>
                <a:lnTo>
                  <a:pt x="439" y="308"/>
                </a:lnTo>
                <a:lnTo>
                  <a:pt x="435" y="305"/>
                </a:lnTo>
                <a:lnTo>
                  <a:pt x="430" y="302"/>
                </a:lnTo>
                <a:lnTo>
                  <a:pt x="430" y="302"/>
                </a:lnTo>
                <a:lnTo>
                  <a:pt x="398" y="289"/>
                </a:lnTo>
                <a:lnTo>
                  <a:pt x="387" y="285"/>
                </a:lnTo>
                <a:lnTo>
                  <a:pt x="380" y="285"/>
                </a:lnTo>
                <a:lnTo>
                  <a:pt x="380" y="285"/>
                </a:lnTo>
                <a:lnTo>
                  <a:pt x="375" y="284"/>
                </a:lnTo>
                <a:lnTo>
                  <a:pt x="364" y="280"/>
                </a:lnTo>
                <a:lnTo>
                  <a:pt x="334" y="267"/>
                </a:lnTo>
                <a:lnTo>
                  <a:pt x="291" y="248"/>
                </a:lnTo>
                <a:lnTo>
                  <a:pt x="291" y="231"/>
                </a:lnTo>
                <a:lnTo>
                  <a:pt x="306" y="196"/>
                </a:lnTo>
                <a:lnTo>
                  <a:pt x="306" y="196"/>
                </a:lnTo>
                <a:lnTo>
                  <a:pt x="307" y="196"/>
                </a:lnTo>
                <a:lnTo>
                  <a:pt x="311" y="199"/>
                </a:lnTo>
                <a:lnTo>
                  <a:pt x="317" y="199"/>
                </a:lnTo>
                <a:lnTo>
                  <a:pt x="320" y="197"/>
                </a:lnTo>
                <a:lnTo>
                  <a:pt x="324" y="196"/>
                </a:lnTo>
                <a:lnTo>
                  <a:pt x="324" y="196"/>
                </a:lnTo>
                <a:lnTo>
                  <a:pt x="330" y="189"/>
                </a:lnTo>
                <a:lnTo>
                  <a:pt x="336" y="182"/>
                </a:lnTo>
                <a:lnTo>
                  <a:pt x="341" y="171"/>
                </a:lnTo>
                <a:lnTo>
                  <a:pt x="345" y="159"/>
                </a:lnTo>
                <a:lnTo>
                  <a:pt x="345" y="159"/>
                </a:lnTo>
                <a:lnTo>
                  <a:pt x="351" y="142"/>
                </a:lnTo>
                <a:lnTo>
                  <a:pt x="353" y="137"/>
                </a:lnTo>
                <a:lnTo>
                  <a:pt x="353" y="135"/>
                </a:lnTo>
                <a:lnTo>
                  <a:pt x="353" y="135"/>
                </a:lnTo>
                <a:lnTo>
                  <a:pt x="347" y="131"/>
                </a:lnTo>
                <a:lnTo>
                  <a:pt x="345" y="128"/>
                </a:lnTo>
                <a:lnTo>
                  <a:pt x="345" y="128"/>
                </a:lnTo>
                <a:lnTo>
                  <a:pt x="349" y="82"/>
                </a:lnTo>
                <a:lnTo>
                  <a:pt x="349" y="82"/>
                </a:lnTo>
                <a:lnTo>
                  <a:pt x="347" y="77"/>
                </a:lnTo>
                <a:lnTo>
                  <a:pt x="345" y="68"/>
                </a:lnTo>
                <a:lnTo>
                  <a:pt x="341" y="59"/>
                </a:lnTo>
                <a:lnTo>
                  <a:pt x="334" y="50"/>
                </a:lnTo>
                <a:lnTo>
                  <a:pt x="334" y="50"/>
                </a:lnTo>
                <a:lnTo>
                  <a:pt x="325" y="43"/>
                </a:lnTo>
                <a:lnTo>
                  <a:pt x="315" y="35"/>
                </a:lnTo>
                <a:lnTo>
                  <a:pt x="303" y="27"/>
                </a:lnTo>
                <a:lnTo>
                  <a:pt x="299" y="22"/>
                </a:lnTo>
                <a:lnTo>
                  <a:pt x="295" y="18"/>
                </a:lnTo>
                <a:lnTo>
                  <a:pt x="295" y="18"/>
                </a:lnTo>
                <a:lnTo>
                  <a:pt x="290" y="9"/>
                </a:lnTo>
                <a:lnTo>
                  <a:pt x="286" y="4"/>
                </a:lnTo>
                <a:lnTo>
                  <a:pt x="283" y="1"/>
                </a:lnTo>
                <a:lnTo>
                  <a:pt x="281" y="0"/>
                </a:lnTo>
                <a:lnTo>
                  <a:pt x="278" y="0"/>
                </a:lnTo>
                <a:lnTo>
                  <a:pt x="274" y="0"/>
                </a:lnTo>
                <a:lnTo>
                  <a:pt x="274" y="0"/>
                </a:lnTo>
                <a:lnTo>
                  <a:pt x="255" y="4"/>
                </a:lnTo>
                <a:lnTo>
                  <a:pt x="242" y="8"/>
                </a:lnTo>
                <a:lnTo>
                  <a:pt x="242" y="8"/>
                </a:lnTo>
                <a:lnTo>
                  <a:pt x="238" y="8"/>
                </a:lnTo>
                <a:lnTo>
                  <a:pt x="232" y="9"/>
                </a:lnTo>
                <a:lnTo>
                  <a:pt x="226" y="10"/>
                </a:lnTo>
                <a:lnTo>
                  <a:pt x="221" y="10"/>
                </a:lnTo>
                <a:lnTo>
                  <a:pt x="221" y="10"/>
                </a:lnTo>
                <a:lnTo>
                  <a:pt x="218" y="12"/>
                </a:lnTo>
                <a:lnTo>
                  <a:pt x="218" y="10"/>
                </a:lnTo>
                <a:lnTo>
                  <a:pt x="214" y="12"/>
                </a:lnTo>
                <a:lnTo>
                  <a:pt x="206" y="14"/>
                </a:lnTo>
                <a:lnTo>
                  <a:pt x="206" y="14"/>
                </a:lnTo>
                <a:lnTo>
                  <a:pt x="191" y="21"/>
                </a:lnTo>
                <a:lnTo>
                  <a:pt x="181" y="25"/>
                </a:lnTo>
                <a:lnTo>
                  <a:pt x="181" y="25"/>
                </a:lnTo>
                <a:lnTo>
                  <a:pt x="179" y="27"/>
                </a:lnTo>
                <a:lnTo>
                  <a:pt x="178" y="29"/>
                </a:lnTo>
                <a:lnTo>
                  <a:pt x="176" y="31"/>
                </a:lnTo>
                <a:lnTo>
                  <a:pt x="175" y="33"/>
                </a:lnTo>
                <a:lnTo>
                  <a:pt x="175" y="33"/>
                </a:lnTo>
                <a:lnTo>
                  <a:pt x="170" y="35"/>
                </a:lnTo>
                <a:lnTo>
                  <a:pt x="167" y="35"/>
                </a:lnTo>
                <a:lnTo>
                  <a:pt x="167" y="35"/>
                </a:lnTo>
                <a:lnTo>
                  <a:pt x="166" y="36"/>
                </a:lnTo>
                <a:lnTo>
                  <a:pt x="163" y="38"/>
                </a:lnTo>
                <a:lnTo>
                  <a:pt x="162" y="40"/>
                </a:lnTo>
                <a:lnTo>
                  <a:pt x="163" y="43"/>
                </a:lnTo>
                <a:lnTo>
                  <a:pt x="163" y="43"/>
                </a:lnTo>
                <a:lnTo>
                  <a:pt x="166" y="47"/>
                </a:lnTo>
                <a:lnTo>
                  <a:pt x="167" y="53"/>
                </a:lnTo>
                <a:lnTo>
                  <a:pt x="167" y="60"/>
                </a:lnTo>
                <a:lnTo>
                  <a:pt x="167" y="60"/>
                </a:lnTo>
                <a:lnTo>
                  <a:pt x="163" y="80"/>
                </a:lnTo>
                <a:lnTo>
                  <a:pt x="161" y="95"/>
                </a:lnTo>
                <a:lnTo>
                  <a:pt x="157" y="107"/>
                </a:lnTo>
                <a:lnTo>
                  <a:pt x="157" y="107"/>
                </a:lnTo>
                <a:lnTo>
                  <a:pt x="154" y="116"/>
                </a:lnTo>
                <a:lnTo>
                  <a:pt x="154" y="128"/>
                </a:lnTo>
                <a:lnTo>
                  <a:pt x="153" y="149"/>
                </a:lnTo>
                <a:lnTo>
                  <a:pt x="153" y="149"/>
                </a:lnTo>
                <a:lnTo>
                  <a:pt x="153" y="155"/>
                </a:lnTo>
                <a:lnTo>
                  <a:pt x="154" y="163"/>
                </a:lnTo>
                <a:lnTo>
                  <a:pt x="159" y="182"/>
                </a:lnTo>
                <a:lnTo>
                  <a:pt x="167" y="209"/>
                </a:lnTo>
                <a:lnTo>
                  <a:pt x="167" y="209"/>
                </a:lnTo>
                <a:lnTo>
                  <a:pt x="171" y="220"/>
                </a:lnTo>
                <a:lnTo>
                  <a:pt x="175" y="223"/>
                </a:lnTo>
                <a:lnTo>
                  <a:pt x="175" y="223"/>
                </a:lnTo>
                <a:lnTo>
                  <a:pt x="146" y="260"/>
                </a:lnTo>
                <a:lnTo>
                  <a:pt x="146" y="260"/>
                </a:lnTo>
                <a:lnTo>
                  <a:pt x="142" y="263"/>
                </a:lnTo>
                <a:lnTo>
                  <a:pt x="138" y="265"/>
                </a:lnTo>
                <a:lnTo>
                  <a:pt x="128" y="269"/>
                </a:lnTo>
                <a:lnTo>
                  <a:pt x="107" y="277"/>
                </a:lnTo>
                <a:lnTo>
                  <a:pt x="107" y="277"/>
                </a:lnTo>
                <a:lnTo>
                  <a:pt x="90" y="281"/>
                </a:lnTo>
                <a:lnTo>
                  <a:pt x="60" y="288"/>
                </a:lnTo>
                <a:lnTo>
                  <a:pt x="45" y="291"/>
                </a:lnTo>
                <a:lnTo>
                  <a:pt x="31" y="295"/>
                </a:lnTo>
                <a:lnTo>
                  <a:pt x="21" y="301"/>
                </a:lnTo>
                <a:lnTo>
                  <a:pt x="17" y="303"/>
                </a:lnTo>
                <a:lnTo>
                  <a:pt x="14" y="306"/>
                </a:lnTo>
                <a:lnTo>
                  <a:pt x="14" y="306"/>
                </a:lnTo>
                <a:lnTo>
                  <a:pt x="9" y="318"/>
                </a:lnTo>
                <a:lnTo>
                  <a:pt x="5" y="329"/>
                </a:lnTo>
                <a:lnTo>
                  <a:pt x="2" y="340"/>
                </a:lnTo>
                <a:lnTo>
                  <a:pt x="0" y="348"/>
                </a:lnTo>
                <a:lnTo>
                  <a:pt x="0" y="348"/>
                </a:lnTo>
                <a:lnTo>
                  <a:pt x="0" y="359"/>
                </a:lnTo>
                <a:lnTo>
                  <a:pt x="0" y="384"/>
                </a:lnTo>
                <a:lnTo>
                  <a:pt x="2" y="456"/>
                </a:lnTo>
                <a:lnTo>
                  <a:pt x="8" y="573"/>
                </a:lnTo>
                <a:lnTo>
                  <a:pt x="8" y="573"/>
                </a:lnTo>
                <a:lnTo>
                  <a:pt x="5" y="588"/>
                </a:lnTo>
                <a:lnTo>
                  <a:pt x="2" y="608"/>
                </a:lnTo>
                <a:lnTo>
                  <a:pt x="0" y="626"/>
                </a:lnTo>
                <a:lnTo>
                  <a:pt x="0" y="634"/>
                </a:lnTo>
                <a:lnTo>
                  <a:pt x="0" y="639"/>
                </a:lnTo>
                <a:lnTo>
                  <a:pt x="0" y="639"/>
                </a:lnTo>
                <a:lnTo>
                  <a:pt x="2" y="645"/>
                </a:lnTo>
                <a:lnTo>
                  <a:pt x="6" y="648"/>
                </a:lnTo>
                <a:lnTo>
                  <a:pt x="14" y="656"/>
                </a:lnTo>
                <a:lnTo>
                  <a:pt x="25" y="664"/>
                </a:lnTo>
                <a:lnTo>
                  <a:pt x="25" y="664"/>
                </a:lnTo>
                <a:lnTo>
                  <a:pt x="25" y="677"/>
                </a:lnTo>
                <a:lnTo>
                  <a:pt x="25" y="699"/>
                </a:lnTo>
                <a:lnTo>
                  <a:pt x="25" y="699"/>
                </a:lnTo>
                <a:lnTo>
                  <a:pt x="26" y="713"/>
                </a:lnTo>
                <a:lnTo>
                  <a:pt x="29" y="726"/>
                </a:lnTo>
                <a:lnTo>
                  <a:pt x="32" y="747"/>
                </a:lnTo>
                <a:lnTo>
                  <a:pt x="32" y="747"/>
                </a:lnTo>
                <a:lnTo>
                  <a:pt x="31" y="752"/>
                </a:lnTo>
                <a:lnTo>
                  <a:pt x="29" y="761"/>
                </a:lnTo>
                <a:lnTo>
                  <a:pt x="26" y="770"/>
                </a:lnTo>
                <a:lnTo>
                  <a:pt x="22" y="778"/>
                </a:lnTo>
                <a:lnTo>
                  <a:pt x="22" y="778"/>
                </a:lnTo>
                <a:lnTo>
                  <a:pt x="19" y="783"/>
                </a:lnTo>
                <a:lnTo>
                  <a:pt x="15" y="791"/>
                </a:lnTo>
                <a:lnTo>
                  <a:pt x="10" y="815"/>
                </a:lnTo>
                <a:lnTo>
                  <a:pt x="5" y="841"/>
                </a:lnTo>
                <a:lnTo>
                  <a:pt x="4" y="855"/>
                </a:lnTo>
                <a:lnTo>
                  <a:pt x="4" y="867"/>
                </a:lnTo>
                <a:lnTo>
                  <a:pt x="4" y="867"/>
                </a:lnTo>
                <a:lnTo>
                  <a:pt x="5" y="897"/>
                </a:lnTo>
                <a:lnTo>
                  <a:pt x="8" y="935"/>
                </a:lnTo>
                <a:lnTo>
                  <a:pt x="10" y="968"/>
                </a:lnTo>
                <a:lnTo>
                  <a:pt x="10" y="985"/>
                </a:lnTo>
                <a:lnTo>
                  <a:pt x="10" y="985"/>
                </a:lnTo>
                <a:lnTo>
                  <a:pt x="12" y="1002"/>
                </a:lnTo>
                <a:lnTo>
                  <a:pt x="14" y="1034"/>
                </a:lnTo>
                <a:lnTo>
                  <a:pt x="18" y="1090"/>
                </a:lnTo>
                <a:lnTo>
                  <a:pt x="18" y="1090"/>
                </a:lnTo>
                <a:lnTo>
                  <a:pt x="19" y="1097"/>
                </a:lnTo>
                <a:lnTo>
                  <a:pt x="21" y="1104"/>
                </a:lnTo>
                <a:lnTo>
                  <a:pt x="27" y="1115"/>
                </a:lnTo>
                <a:lnTo>
                  <a:pt x="32" y="1128"/>
                </a:lnTo>
                <a:lnTo>
                  <a:pt x="35" y="1136"/>
                </a:lnTo>
                <a:lnTo>
                  <a:pt x="35" y="1144"/>
                </a:lnTo>
                <a:lnTo>
                  <a:pt x="35" y="1144"/>
                </a:lnTo>
                <a:lnTo>
                  <a:pt x="36" y="1169"/>
                </a:lnTo>
                <a:lnTo>
                  <a:pt x="35" y="1203"/>
                </a:lnTo>
                <a:lnTo>
                  <a:pt x="34" y="1236"/>
                </a:lnTo>
                <a:lnTo>
                  <a:pt x="32" y="1254"/>
                </a:lnTo>
                <a:lnTo>
                  <a:pt x="32" y="1254"/>
                </a:lnTo>
                <a:lnTo>
                  <a:pt x="30" y="1268"/>
                </a:lnTo>
                <a:lnTo>
                  <a:pt x="31" y="1274"/>
                </a:lnTo>
                <a:lnTo>
                  <a:pt x="32" y="1279"/>
                </a:lnTo>
                <a:lnTo>
                  <a:pt x="32" y="1279"/>
                </a:lnTo>
                <a:lnTo>
                  <a:pt x="34" y="1285"/>
                </a:lnTo>
                <a:lnTo>
                  <a:pt x="34" y="1291"/>
                </a:lnTo>
                <a:lnTo>
                  <a:pt x="34" y="1296"/>
                </a:lnTo>
                <a:lnTo>
                  <a:pt x="32" y="1301"/>
                </a:lnTo>
                <a:lnTo>
                  <a:pt x="32" y="1301"/>
                </a:lnTo>
                <a:lnTo>
                  <a:pt x="27" y="1314"/>
                </a:lnTo>
                <a:lnTo>
                  <a:pt x="23" y="1328"/>
                </a:lnTo>
                <a:lnTo>
                  <a:pt x="18" y="1348"/>
                </a:lnTo>
                <a:lnTo>
                  <a:pt x="14" y="1370"/>
                </a:lnTo>
                <a:lnTo>
                  <a:pt x="10" y="1396"/>
                </a:lnTo>
                <a:lnTo>
                  <a:pt x="8" y="1427"/>
                </a:lnTo>
                <a:lnTo>
                  <a:pt x="8" y="1461"/>
                </a:lnTo>
                <a:lnTo>
                  <a:pt x="8" y="1461"/>
                </a:lnTo>
                <a:lnTo>
                  <a:pt x="9" y="1527"/>
                </a:lnTo>
                <a:lnTo>
                  <a:pt x="10" y="1557"/>
                </a:lnTo>
                <a:lnTo>
                  <a:pt x="13" y="1585"/>
                </a:lnTo>
                <a:lnTo>
                  <a:pt x="17" y="1610"/>
                </a:lnTo>
                <a:lnTo>
                  <a:pt x="23" y="1631"/>
                </a:lnTo>
                <a:lnTo>
                  <a:pt x="26" y="1640"/>
                </a:lnTo>
                <a:lnTo>
                  <a:pt x="30" y="1648"/>
                </a:lnTo>
                <a:lnTo>
                  <a:pt x="35" y="1654"/>
                </a:lnTo>
                <a:lnTo>
                  <a:pt x="39" y="1659"/>
                </a:lnTo>
                <a:lnTo>
                  <a:pt x="39" y="1659"/>
                </a:lnTo>
                <a:lnTo>
                  <a:pt x="49" y="1666"/>
                </a:lnTo>
                <a:lnTo>
                  <a:pt x="59" y="1671"/>
                </a:lnTo>
                <a:lnTo>
                  <a:pt x="66" y="1671"/>
                </a:lnTo>
                <a:lnTo>
                  <a:pt x="74" y="1671"/>
                </a:lnTo>
                <a:lnTo>
                  <a:pt x="81" y="1667"/>
                </a:lnTo>
                <a:lnTo>
                  <a:pt x="86" y="1663"/>
                </a:lnTo>
                <a:lnTo>
                  <a:pt x="90" y="1658"/>
                </a:lnTo>
                <a:lnTo>
                  <a:pt x="93" y="1653"/>
                </a:lnTo>
                <a:lnTo>
                  <a:pt x="93" y="1653"/>
                </a:lnTo>
                <a:lnTo>
                  <a:pt x="96" y="1644"/>
                </a:lnTo>
                <a:lnTo>
                  <a:pt x="98" y="1638"/>
                </a:lnTo>
                <a:lnTo>
                  <a:pt x="99" y="1638"/>
                </a:lnTo>
                <a:lnTo>
                  <a:pt x="99" y="1638"/>
                </a:lnTo>
                <a:lnTo>
                  <a:pt x="111" y="1645"/>
                </a:lnTo>
                <a:close/>
                <a:moveTo>
                  <a:pt x="402" y="643"/>
                </a:moveTo>
                <a:lnTo>
                  <a:pt x="402" y="682"/>
                </a:lnTo>
                <a:lnTo>
                  <a:pt x="384" y="682"/>
                </a:lnTo>
                <a:lnTo>
                  <a:pt x="370" y="682"/>
                </a:lnTo>
                <a:lnTo>
                  <a:pt x="366" y="668"/>
                </a:lnTo>
                <a:lnTo>
                  <a:pt x="366" y="668"/>
                </a:lnTo>
                <a:lnTo>
                  <a:pt x="368" y="668"/>
                </a:lnTo>
                <a:lnTo>
                  <a:pt x="372" y="667"/>
                </a:lnTo>
                <a:lnTo>
                  <a:pt x="377" y="664"/>
                </a:lnTo>
                <a:lnTo>
                  <a:pt x="377" y="664"/>
                </a:lnTo>
                <a:lnTo>
                  <a:pt x="384" y="659"/>
                </a:lnTo>
                <a:lnTo>
                  <a:pt x="392" y="652"/>
                </a:lnTo>
                <a:lnTo>
                  <a:pt x="402" y="643"/>
                </a:lnTo>
                <a:lnTo>
                  <a:pt x="402" y="643"/>
                </a:lnTo>
                <a:close/>
                <a:moveTo>
                  <a:pt x="530" y="1045"/>
                </a:moveTo>
                <a:lnTo>
                  <a:pt x="591" y="1045"/>
                </a:lnTo>
                <a:lnTo>
                  <a:pt x="591" y="1045"/>
                </a:lnTo>
                <a:lnTo>
                  <a:pt x="591" y="1058"/>
                </a:lnTo>
                <a:lnTo>
                  <a:pt x="591" y="1073"/>
                </a:lnTo>
                <a:lnTo>
                  <a:pt x="591" y="1073"/>
                </a:lnTo>
                <a:lnTo>
                  <a:pt x="592" y="1073"/>
                </a:lnTo>
                <a:lnTo>
                  <a:pt x="596" y="1072"/>
                </a:lnTo>
                <a:lnTo>
                  <a:pt x="598" y="1073"/>
                </a:lnTo>
                <a:lnTo>
                  <a:pt x="601" y="1073"/>
                </a:lnTo>
                <a:lnTo>
                  <a:pt x="602" y="1076"/>
                </a:lnTo>
                <a:lnTo>
                  <a:pt x="605" y="1080"/>
                </a:lnTo>
                <a:lnTo>
                  <a:pt x="605" y="1080"/>
                </a:lnTo>
                <a:lnTo>
                  <a:pt x="606" y="1088"/>
                </a:lnTo>
                <a:lnTo>
                  <a:pt x="608" y="1101"/>
                </a:lnTo>
                <a:lnTo>
                  <a:pt x="611" y="1132"/>
                </a:lnTo>
                <a:lnTo>
                  <a:pt x="615" y="1175"/>
                </a:lnTo>
                <a:lnTo>
                  <a:pt x="615" y="1175"/>
                </a:lnTo>
                <a:lnTo>
                  <a:pt x="600" y="1149"/>
                </a:lnTo>
                <a:lnTo>
                  <a:pt x="587" y="1127"/>
                </a:lnTo>
                <a:lnTo>
                  <a:pt x="572" y="1109"/>
                </a:lnTo>
                <a:lnTo>
                  <a:pt x="572" y="1109"/>
                </a:lnTo>
                <a:lnTo>
                  <a:pt x="566" y="1102"/>
                </a:lnTo>
                <a:lnTo>
                  <a:pt x="560" y="1097"/>
                </a:lnTo>
                <a:lnTo>
                  <a:pt x="549" y="1089"/>
                </a:lnTo>
                <a:lnTo>
                  <a:pt x="537" y="1084"/>
                </a:lnTo>
                <a:lnTo>
                  <a:pt x="537" y="1084"/>
                </a:lnTo>
                <a:lnTo>
                  <a:pt x="532" y="1083"/>
                </a:lnTo>
                <a:lnTo>
                  <a:pt x="524" y="1081"/>
                </a:lnTo>
                <a:lnTo>
                  <a:pt x="512" y="1080"/>
                </a:lnTo>
                <a:lnTo>
                  <a:pt x="512" y="1080"/>
                </a:lnTo>
                <a:lnTo>
                  <a:pt x="519" y="1072"/>
                </a:lnTo>
                <a:lnTo>
                  <a:pt x="527" y="1063"/>
                </a:lnTo>
                <a:lnTo>
                  <a:pt x="527" y="1063"/>
                </a:lnTo>
                <a:lnTo>
                  <a:pt x="530" y="1045"/>
                </a:lnTo>
                <a:lnTo>
                  <a:pt x="530" y="1045"/>
                </a:lnTo>
                <a:close/>
                <a:moveTo>
                  <a:pt x="452" y="1475"/>
                </a:moveTo>
                <a:lnTo>
                  <a:pt x="452" y="1475"/>
                </a:lnTo>
                <a:lnTo>
                  <a:pt x="453" y="1475"/>
                </a:lnTo>
                <a:lnTo>
                  <a:pt x="457" y="1478"/>
                </a:lnTo>
                <a:lnTo>
                  <a:pt x="469" y="1487"/>
                </a:lnTo>
                <a:lnTo>
                  <a:pt x="483" y="1500"/>
                </a:lnTo>
                <a:lnTo>
                  <a:pt x="483" y="1500"/>
                </a:lnTo>
                <a:lnTo>
                  <a:pt x="481" y="1506"/>
                </a:lnTo>
                <a:lnTo>
                  <a:pt x="479" y="1513"/>
                </a:lnTo>
                <a:lnTo>
                  <a:pt x="479" y="1517"/>
                </a:lnTo>
                <a:lnTo>
                  <a:pt x="479" y="1517"/>
                </a:lnTo>
                <a:lnTo>
                  <a:pt x="482" y="1526"/>
                </a:lnTo>
                <a:lnTo>
                  <a:pt x="483" y="1539"/>
                </a:lnTo>
                <a:lnTo>
                  <a:pt x="483" y="1539"/>
                </a:lnTo>
                <a:lnTo>
                  <a:pt x="481" y="1548"/>
                </a:lnTo>
                <a:lnTo>
                  <a:pt x="477" y="1561"/>
                </a:lnTo>
                <a:lnTo>
                  <a:pt x="469" y="1577"/>
                </a:lnTo>
                <a:lnTo>
                  <a:pt x="423" y="1577"/>
                </a:lnTo>
                <a:lnTo>
                  <a:pt x="423" y="1577"/>
                </a:lnTo>
                <a:lnTo>
                  <a:pt x="423" y="1551"/>
                </a:lnTo>
                <a:lnTo>
                  <a:pt x="425" y="1531"/>
                </a:lnTo>
                <a:lnTo>
                  <a:pt x="423" y="1521"/>
                </a:lnTo>
                <a:lnTo>
                  <a:pt x="423" y="1521"/>
                </a:lnTo>
                <a:lnTo>
                  <a:pt x="421" y="1514"/>
                </a:lnTo>
                <a:lnTo>
                  <a:pt x="419" y="1506"/>
                </a:lnTo>
                <a:lnTo>
                  <a:pt x="419" y="1506"/>
                </a:lnTo>
                <a:lnTo>
                  <a:pt x="421" y="1505"/>
                </a:lnTo>
                <a:lnTo>
                  <a:pt x="425" y="1504"/>
                </a:lnTo>
                <a:lnTo>
                  <a:pt x="435" y="1502"/>
                </a:lnTo>
                <a:lnTo>
                  <a:pt x="452" y="1502"/>
                </a:lnTo>
                <a:lnTo>
                  <a:pt x="452" y="1502"/>
                </a:lnTo>
                <a:lnTo>
                  <a:pt x="451" y="1489"/>
                </a:lnTo>
                <a:lnTo>
                  <a:pt x="451" y="1479"/>
                </a:lnTo>
                <a:lnTo>
                  <a:pt x="451" y="1476"/>
                </a:lnTo>
                <a:lnTo>
                  <a:pt x="452" y="1475"/>
                </a:lnTo>
                <a:lnTo>
                  <a:pt x="452" y="1475"/>
                </a:lnTo>
                <a:close/>
                <a:moveTo>
                  <a:pt x="508" y="1475"/>
                </a:moveTo>
                <a:lnTo>
                  <a:pt x="508" y="1475"/>
                </a:lnTo>
                <a:lnTo>
                  <a:pt x="470" y="1450"/>
                </a:lnTo>
                <a:lnTo>
                  <a:pt x="434" y="1425"/>
                </a:lnTo>
                <a:lnTo>
                  <a:pt x="434" y="1425"/>
                </a:lnTo>
                <a:lnTo>
                  <a:pt x="432" y="1417"/>
                </a:lnTo>
                <a:lnTo>
                  <a:pt x="430" y="1407"/>
                </a:lnTo>
                <a:lnTo>
                  <a:pt x="430" y="1407"/>
                </a:lnTo>
                <a:lnTo>
                  <a:pt x="434" y="1376"/>
                </a:lnTo>
                <a:lnTo>
                  <a:pt x="434" y="1376"/>
                </a:lnTo>
                <a:lnTo>
                  <a:pt x="456" y="1368"/>
                </a:lnTo>
                <a:lnTo>
                  <a:pt x="479" y="1361"/>
                </a:lnTo>
                <a:lnTo>
                  <a:pt x="479" y="1361"/>
                </a:lnTo>
                <a:lnTo>
                  <a:pt x="483" y="1361"/>
                </a:lnTo>
                <a:lnTo>
                  <a:pt x="490" y="1365"/>
                </a:lnTo>
                <a:lnTo>
                  <a:pt x="496" y="1369"/>
                </a:lnTo>
                <a:lnTo>
                  <a:pt x="502" y="1376"/>
                </a:lnTo>
                <a:lnTo>
                  <a:pt x="502" y="1376"/>
                </a:lnTo>
                <a:lnTo>
                  <a:pt x="503" y="1382"/>
                </a:lnTo>
                <a:lnTo>
                  <a:pt x="506" y="1394"/>
                </a:lnTo>
                <a:lnTo>
                  <a:pt x="508" y="1428"/>
                </a:lnTo>
                <a:lnTo>
                  <a:pt x="510" y="1461"/>
                </a:lnTo>
                <a:lnTo>
                  <a:pt x="508" y="1475"/>
                </a:lnTo>
                <a:lnTo>
                  <a:pt x="508" y="1475"/>
                </a:lnTo>
                <a:close/>
                <a:moveTo>
                  <a:pt x="167" y="1364"/>
                </a:moveTo>
                <a:lnTo>
                  <a:pt x="192" y="1364"/>
                </a:lnTo>
                <a:lnTo>
                  <a:pt x="192" y="1453"/>
                </a:lnTo>
                <a:lnTo>
                  <a:pt x="175" y="1417"/>
                </a:lnTo>
                <a:lnTo>
                  <a:pt x="175" y="1389"/>
                </a:lnTo>
                <a:lnTo>
                  <a:pt x="163" y="1389"/>
                </a:lnTo>
                <a:lnTo>
                  <a:pt x="167" y="13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4F999D27-04F6-40C3-8FFD-D7D7BB573EFE}"/>
              </a:ext>
            </a:extLst>
          </p:cNvPr>
          <p:cNvSpPr>
            <a:spLocks/>
          </p:cNvSpPr>
          <p:nvPr/>
        </p:nvSpPr>
        <p:spPr bwMode="auto">
          <a:xfrm>
            <a:off x="6480809" y="2666232"/>
            <a:ext cx="641752" cy="1744904"/>
          </a:xfrm>
          <a:custGeom>
            <a:avLst/>
            <a:gdLst>
              <a:gd name="T0" fmla="*/ 138 w 427"/>
              <a:gd name="T1" fmla="*/ 68 h 1161"/>
              <a:gd name="T2" fmla="*/ 131 w 427"/>
              <a:gd name="T3" fmla="*/ 85 h 1161"/>
              <a:gd name="T4" fmla="*/ 136 w 427"/>
              <a:gd name="T5" fmla="*/ 117 h 1161"/>
              <a:gd name="T6" fmla="*/ 138 w 427"/>
              <a:gd name="T7" fmla="*/ 162 h 1161"/>
              <a:gd name="T8" fmla="*/ 159 w 427"/>
              <a:gd name="T9" fmla="*/ 167 h 1161"/>
              <a:gd name="T10" fmla="*/ 91 w 427"/>
              <a:gd name="T11" fmla="*/ 180 h 1161"/>
              <a:gd name="T12" fmla="*/ 67 w 427"/>
              <a:gd name="T13" fmla="*/ 209 h 1161"/>
              <a:gd name="T14" fmla="*/ 29 w 427"/>
              <a:gd name="T15" fmla="*/ 345 h 1161"/>
              <a:gd name="T16" fmla="*/ 16 w 427"/>
              <a:gd name="T17" fmla="*/ 399 h 1161"/>
              <a:gd name="T18" fmla="*/ 18 w 427"/>
              <a:gd name="T19" fmla="*/ 450 h 1161"/>
              <a:gd name="T20" fmla="*/ 39 w 427"/>
              <a:gd name="T21" fmla="*/ 455 h 1161"/>
              <a:gd name="T22" fmla="*/ 40 w 427"/>
              <a:gd name="T23" fmla="*/ 540 h 1161"/>
              <a:gd name="T24" fmla="*/ 37 w 427"/>
              <a:gd name="T25" fmla="*/ 575 h 1161"/>
              <a:gd name="T26" fmla="*/ 29 w 427"/>
              <a:gd name="T27" fmla="*/ 638 h 1161"/>
              <a:gd name="T28" fmla="*/ 44 w 427"/>
              <a:gd name="T29" fmla="*/ 727 h 1161"/>
              <a:gd name="T30" fmla="*/ 59 w 427"/>
              <a:gd name="T31" fmla="*/ 750 h 1161"/>
              <a:gd name="T32" fmla="*/ 55 w 427"/>
              <a:gd name="T33" fmla="*/ 795 h 1161"/>
              <a:gd name="T34" fmla="*/ 35 w 427"/>
              <a:gd name="T35" fmla="*/ 805 h 1161"/>
              <a:gd name="T36" fmla="*/ 34 w 427"/>
              <a:gd name="T37" fmla="*/ 858 h 1161"/>
              <a:gd name="T38" fmla="*/ 18 w 427"/>
              <a:gd name="T39" fmla="*/ 878 h 1161"/>
              <a:gd name="T40" fmla="*/ 12 w 427"/>
              <a:gd name="T41" fmla="*/ 936 h 1161"/>
              <a:gd name="T42" fmla="*/ 5 w 427"/>
              <a:gd name="T43" fmla="*/ 988 h 1161"/>
              <a:gd name="T44" fmla="*/ 0 w 427"/>
              <a:gd name="T45" fmla="*/ 1011 h 1161"/>
              <a:gd name="T46" fmla="*/ 10 w 427"/>
              <a:gd name="T47" fmla="*/ 1021 h 1161"/>
              <a:gd name="T48" fmla="*/ 18 w 427"/>
              <a:gd name="T49" fmla="*/ 1105 h 1161"/>
              <a:gd name="T50" fmla="*/ 34 w 427"/>
              <a:gd name="T51" fmla="*/ 1145 h 1161"/>
              <a:gd name="T52" fmla="*/ 76 w 427"/>
              <a:gd name="T53" fmla="*/ 1157 h 1161"/>
              <a:gd name="T54" fmla="*/ 91 w 427"/>
              <a:gd name="T55" fmla="*/ 1103 h 1161"/>
              <a:gd name="T56" fmla="*/ 128 w 427"/>
              <a:gd name="T57" fmla="*/ 1109 h 1161"/>
              <a:gd name="T58" fmla="*/ 180 w 427"/>
              <a:gd name="T59" fmla="*/ 1103 h 1161"/>
              <a:gd name="T60" fmla="*/ 205 w 427"/>
              <a:gd name="T61" fmla="*/ 1136 h 1161"/>
              <a:gd name="T62" fmla="*/ 253 w 427"/>
              <a:gd name="T63" fmla="*/ 1140 h 1161"/>
              <a:gd name="T64" fmla="*/ 295 w 427"/>
              <a:gd name="T65" fmla="*/ 1113 h 1161"/>
              <a:gd name="T66" fmla="*/ 392 w 427"/>
              <a:gd name="T67" fmla="*/ 1127 h 1161"/>
              <a:gd name="T68" fmla="*/ 401 w 427"/>
              <a:gd name="T69" fmla="*/ 1157 h 1161"/>
              <a:gd name="T70" fmla="*/ 421 w 427"/>
              <a:gd name="T71" fmla="*/ 1156 h 1161"/>
              <a:gd name="T72" fmla="*/ 427 w 427"/>
              <a:gd name="T73" fmla="*/ 1055 h 1161"/>
              <a:gd name="T74" fmla="*/ 416 w 427"/>
              <a:gd name="T75" fmla="*/ 1030 h 1161"/>
              <a:gd name="T76" fmla="*/ 421 w 427"/>
              <a:gd name="T77" fmla="*/ 995 h 1161"/>
              <a:gd name="T78" fmla="*/ 421 w 427"/>
              <a:gd name="T79" fmla="*/ 967 h 1161"/>
              <a:gd name="T80" fmla="*/ 410 w 427"/>
              <a:gd name="T81" fmla="*/ 946 h 1161"/>
              <a:gd name="T82" fmla="*/ 413 w 427"/>
              <a:gd name="T83" fmla="*/ 894 h 1161"/>
              <a:gd name="T84" fmla="*/ 408 w 427"/>
              <a:gd name="T85" fmla="*/ 702 h 1161"/>
              <a:gd name="T86" fmla="*/ 404 w 427"/>
              <a:gd name="T87" fmla="*/ 605 h 1161"/>
              <a:gd name="T88" fmla="*/ 369 w 427"/>
              <a:gd name="T89" fmla="*/ 586 h 1161"/>
              <a:gd name="T90" fmla="*/ 358 w 427"/>
              <a:gd name="T91" fmla="*/ 523 h 1161"/>
              <a:gd name="T92" fmla="*/ 342 w 427"/>
              <a:gd name="T93" fmla="*/ 476 h 1161"/>
              <a:gd name="T94" fmla="*/ 374 w 427"/>
              <a:gd name="T95" fmla="*/ 470 h 1161"/>
              <a:gd name="T96" fmla="*/ 375 w 427"/>
              <a:gd name="T97" fmla="*/ 332 h 1161"/>
              <a:gd name="T98" fmla="*/ 320 w 427"/>
              <a:gd name="T99" fmla="*/ 188 h 1161"/>
              <a:gd name="T100" fmla="*/ 265 w 427"/>
              <a:gd name="T101" fmla="*/ 166 h 1161"/>
              <a:gd name="T102" fmla="*/ 256 w 427"/>
              <a:gd name="T103" fmla="*/ 146 h 1161"/>
              <a:gd name="T104" fmla="*/ 264 w 427"/>
              <a:gd name="T105" fmla="*/ 120 h 1161"/>
              <a:gd name="T106" fmla="*/ 277 w 427"/>
              <a:gd name="T107" fmla="*/ 93 h 1161"/>
              <a:gd name="T108" fmla="*/ 285 w 427"/>
              <a:gd name="T109" fmla="*/ 60 h 1161"/>
              <a:gd name="T110" fmla="*/ 269 w 427"/>
              <a:gd name="T111" fmla="*/ 15 h 1161"/>
              <a:gd name="T112" fmla="*/ 216 w 427"/>
              <a:gd name="T113" fmla="*/ 1 h 1161"/>
              <a:gd name="T114" fmla="*/ 175 w 427"/>
              <a:gd name="T115" fmla="*/ 5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7" h="1161">
                <a:moveTo>
                  <a:pt x="175" y="5"/>
                </a:moveTo>
                <a:lnTo>
                  <a:pt x="144" y="47"/>
                </a:lnTo>
                <a:lnTo>
                  <a:pt x="144" y="47"/>
                </a:lnTo>
                <a:lnTo>
                  <a:pt x="142" y="53"/>
                </a:lnTo>
                <a:lnTo>
                  <a:pt x="138" y="68"/>
                </a:lnTo>
                <a:lnTo>
                  <a:pt x="138" y="68"/>
                </a:lnTo>
                <a:lnTo>
                  <a:pt x="135" y="73"/>
                </a:lnTo>
                <a:lnTo>
                  <a:pt x="132" y="77"/>
                </a:lnTo>
                <a:lnTo>
                  <a:pt x="131" y="81"/>
                </a:lnTo>
                <a:lnTo>
                  <a:pt x="131" y="85"/>
                </a:lnTo>
                <a:lnTo>
                  <a:pt x="132" y="91"/>
                </a:lnTo>
                <a:lnTo>
                  <a:pt x="133" y="99"/>
                </a:lnTo>
                <a:lnTo>
                  <a:pt x="133" y="99"/>
                </a:lnTo>
                <a:lnTo>
                  <a:pt x="135" y="108"/>
                </a:lnTo>
                <a:lnTo>
                  <a:pt x="136" y="117"/>
                </a:lnTo>
                <a:lnTo>
                  <a:pt x="135" y="136"/>
                </a:lnTo>
                <a:lnTo>
                  <a:pt x="135" y="151"/>
                </a:lnTo>
                <a:lnTo>
                  <a:pt x="136" y="158"/>
                </a:lnTo>
                <a:lnTo>
                  <a:pt x="138" y="162"/>
                </a:lnTo>
                <a:lnTo>
                  <a:pt x="138" y="162"/>
                </a:lnTo>
                <a:lnTo>
                  <a:pt x="142" y="164"/>
                </a:lnTo>
                <a:lnTo>
                  <a:pt x="145" y="166"/>
                </a:lnTo>
                <a:lnTo>
                  <a:pt x="153" y="168"/>
                </a:lnTo>
                <a:lnTo>
                  <a:pt x="157" y="167"/>
                </a:lnTo>
                <a:lnTo>
                  <a:pt x="159" y="167"/>
                </a:lnTo>
                <a:lnTo>
                  <a:pt x="159" y="167"/>
                </a:lnTo>
                <a:lnTo>
                  <a:pt x="148" y="168"/>
                </a:lnTo>
                <a:lnTo>
                  <a:pt x="120" y="174"/>
                </a:lnTo>
                <a:lnTo>
                  <a:pt x="104" y="176"/>
                </a:lnTo>
                <a:lnTo>
                  <a:pt x="91" y="180"/>
                </a:lnTo>
                <a:lnTo>
                  <a:pt x="81" y="184"/>
                </a:lnTo>
                <a:lnTo>
                  <a:pt x="77" y="187"/>
                </a:lnTo>
                <a:lnTo>
                  <a:pt x="76" y="188"/>
                </a:lnTo>
                <a:lnTo>
                  <a:pt x="76" y="188"/>
                </a:lnTo>
                <a:lnTo>
                  <a:pt x="67" y="209"/>
                </a:lnTo>
                <a:lnTo>
                  <a:pt x="54" y="246"/>
                </a:lnTo>
                <a:lnTo>
                  <a:pt x="40" y="282"/>
                </a:lnTo>
                <a:lnTo>
                  <a:pt x="34" y="303"/>
                </a:lnTo>
                <a:lnTo>
                  <a:pt x="34" y="303"/>
                </a:lnTo>
                <a:lnTo>
                  <a:pt x="29" y="345"/>
                </a:lnTo>
                <a:lnTo>
                  <a:pt x="23" y="372"/>
                </a:lnTo>
                <a:lnTo>
                  <a:pt x="21" y="384"/>
                </a:lnTo>
                <a:lnTo>
                  <a:pt x="18" y="392"/>
                </a:lnTo>
                <a:lnTo>
                  <a:pt x="18" y="392"/>
                </a:lnTo>
                <a:lnTo>
                  <a:pt x="16" y="399"/>
                </a:lnTo>
                <a:lnTo>
                  <a:pt x="14" y="406"/>
                </a:lnTo>
                <a:lnTo>
                  <a:pt x="14" y="425"/>
                </a:lnTo>
                <a:lnTo>
                  <a:pt x="16" y="440"/>
                </a:lnTo>
                <a:lnTo>
                  <a:pt x="17" y="446"/>
                </a:lnTo>
                <a:lnTo>
                  <a:pt x="18" y="450"/>
                </a:lnTo>
                <a:lnTo>
                  <a:pt x="18" y="450"/>
                </a:lnTo>
                <a:lnTo>
                  <a:pt x="21" y="452"/>
                </a:lnTo>
                <a:lnTo>
                  <a:pt x="23" y="453"/>
                </a:lnTo>
                <a:lnTo>
                  <a:pt x="31" y="455"/>
                </a:lnTo>
                <a:lnTo>
                  <a:pt x="39" y="455"/>
                </a:lnTo>
                <a:lnTo>
                  <a:pt x="50" y="528"/>
                </a:lnTo>
                <a:lnTo>
                  <a:pt x="50" y="528"/>
                </a:lnTo>
                <a:lnTo>
                  <a:pt x="48" y="529"/>
                </a:lnTo>
                <a:lnTo>
                  <a:pt x="44" y="533"/>
                </a:lnTo>
                <a:lnTo>
                  <a:pt x="40" y="540"/>
                </a:lnTo>
                <a:lnTo>
                  <a:pt x="39" y="544"/>
                </a:lnTo>
                <a:lnTo>
                  <a:pt x="39" y="549"/>
                </a:lnTo>
                <a:lnTo>
                  <a:pt x="39" y="549"/>
                </a:lnTo>
                <a:lnTo>
                  <a:pt x="39" y="562"/>
                </a:lnTo>
                <a:lnTo>
                  <a:pt x="37" y="575"/>
                </a:lnTo>
                <a:lnTo>
                  <a:pt x="34" y="591"/>
                </a:lnTo>
                <a:lnTo>
                  <a:pt x="18" y="596"/>
                </a:lnTo>
                <a:lnTo>
                  <a:pt x="18" y="596"/>
                </a:lnTo>
                <a:lnTo>
                  <a:pt x="25" y="620"/>
                </a:lnTo>
                <a:lnTo>
                  <a:pt x="29" y="638"/>
                </a:lnTo>
                <a:lnTo>
                  <a:pt x="31" y="644"/>
                </a:lnTo>
                <a:lnTo>
                  <a:pt x="34" y="648"/>
                </a:lnTo>
                <a:lnTo>
                  <a:pt x="44" y="659"/>
                </a:lnTo>
                <a:lnTo>
                  <a:pt x="44" y="727"/>
                </a:lnTo>
                <a:lnTo>
                  <a:pt x="44" y="727"/>
                </a:lnTo>
                <a:lnTo>
                  <a:pt x="46" y="729"/>
                </a:lnTo>
                <a:lnTo>
                  <a:pt x="47" y="732"/>
                </a:lnTo>
                <a:lnTo>
                  <a:pt x="52" y="740"/>
                </a:lnTo>
                <a:lnTo>
                  <a:pt x="57" y="748"/>
                </a:lnTo>
                <a:lnTo>
                  <a:pt x="59" y="750"/>
                </a:lnTo>
                <a:lnTo>
                  <a:pt x="60" y="753"/>
                </a:lnTo>
                <a:lnTo>
                  <a:pt x="60" y="753"/>
                </a:lnTo>
                <a:lnTo>
                  <a:pt x="57" y="775"/>
                </a:lnTo>
                <a:lnTo>
                  <a:pt x="55" y="795"/>
                </a:lnTo>
                <a:lnTo>
                  <a:pt x="55" y="795"/>
                </a:lnTo>
                <a:lnTo>
                  <a:pt x="52" y="795"/>
                </a:lnTo>
                <a:lnTo>
                  <a:pt x="44" y="796"/>
                </a:lnTo>
                <a:lnTo>
                  <a:pt x="42" y="797"/>
                </a:lnTo>
                <a:lnTo>
                  <a:pt x="38" y="801"/>
                </a:lnTo>
                <a:lnTo>
                  <a:pt x="35" y="805"/>
                </a:lnTo>
                <a:lnTo>
                  <a:pt x="34" y="810"/>
                </a:lnTo>
                <a:lnTo>
                  <a:pt x="34" y="810"/>
                </a:lnTo>
                <a:lnTo>
                  <a:pt x="33" y="825"/>
                </a:lnTo>
                <a:lnTo>
                  <a:pt x="34" y="841"/>
                </a:lnTo>
                <a:lnTo>
                  <a:pt x="34" y="858"/>
                </a:lnTo>
                <a:lnTo>
                  <a:pt x="34" y="858"/>
                </a:lnTo>
                <a:lnTo>
                  <a:pt x="33" y="858"/>
                </a:lnTo>
                <a:lnTo>
                  <a:pt x="30" y="860"/>
                </a:lnTo>
                <a:lnTo>
                  <a:pt x="25" y="865"/>
                </a:lnTo>
                <a:lnTo>
                  <a:pt x="18" y="878"/>
                </a:lnTo>
                <a:lnTo>
                  <a:pt x="18" y="878"/>
                </a:lnTo>
                <a:lnTo>
                  <a:pt x="16" y="889"/>
                </a:lnTo>
                <a:lnTo>
                  <a:pt x="13" y="903"/>
                </a:lnTo>
                <a:lnTo>
                  <a:pt x="12" y="920"/>
                </a:lnTo>
                <a:lnTo>
                  <a:pt x="12" y="936"/>
                </a:lnTo>
                <a:lnTo>
                  <a:pt x="13" y="966"/>
                </a:lnTo>
                <a:lnTo>
                  <a:pt x="13" y="978"/>
                </a:lnTo>
                <a:lnTo>
                  <a:pt x="13" y="978"/>
                </a:lnTo>
                <a:lnTo>
                  <a:pt x="8" y="983"/>
                </a:lnTo>
                <a:lnTo>
                  <a:pt x="5" y="988"/>
                </a:lnTo>
                <a:lnTo>
                  <a:pt x="3" y="994"/>
                </a:lnTo>
                <a:lnTo>
                  <a:pt x="3" y="994"/>
                </a:lnTo>
                <a:lnTo>
                  <a:pt x="1" y="999"/>
                </a:lnTo>
                <a:lnTo>
                  <a:pt x="0" y="1004"/>
                </a:lnTo>
                <a:lnTo>
                  <a:pt x="0" y="1011"/>
                </a:lnTo>
                <a:lnTo>
                  <a:pt x="0" y="1013"/>
                </a:lnTo>
                <a:lnTo>
                  <a:pt x="3" y="1014"/>
                </a:lnTo>
                <a:lnTo>
                  <a:pt x="3" y="1014"/>
                </a:lnTo>
                <a:lnTo>
                  <a:pt x="6" y="1017"/>
                </a:lnTo>
                <a:lnTo>
                  <a:pt x="10" y="1021"/>
                </a:lnTo>
                <a:lnTo>
                  <a:pt x="13" y="1025"/>
                </a:lnTo>
                <a:lnTo>
                  <a:pt x="13" y="1025"/>
                </a:lnTo>
                <a:lnTo>
                  <a:pt x="13" y="1043"/>
                </a:lnTo>
                <a:lnTo>
                  <a:pt x="16" y="1082"/>
                </a:lnTo>
                <a:lnTo>
                  <a:pt x="18" y="1105"/>
                </a:lnTo>
                <a:lnTo>
                  <a:pt x="22" y="1123"/>
                </a:lnTo>
                <a:lnTo>
                  <a:pt x="25" y="1132"/>
                </a:lnTo>
                <a:lnTo>
                  <a:pt x="27" y="1139"/>
                </a:lnTo>
                <a:lnTo>
                  <a:pt x="30" y="1143"/>
                </a:lnTo>
                <a:lnTo>
                  <a:pt x="34" y="1145"/>
                </a:lnTo>
                <a:lnTo>
                  <a:pt x="34" y="1145"/>
                </a:lnTo>
                <a:lnTo>
                  <a:pt x="56" y="1152"/>
                </a:lnTo>
                <a:lnTo>
                  <a:pt x="71" y="1156"/>
                </a:lnTo>
                <a:lnTo>
                  <a:pt x="71" y="1156"/>
                </a:lnTo>
                <a:lnTo>
                  <a:pt x="76" y="1157"/>
                </a:lnTo>
                <a:lnTo>
                  <a:pt x="80" y="1160"/>
                </a:lnTo>
                <a:lnTo>
                  <a:pt x="80" y="1160"/>
                </a:lnTo>
                <a:lnTo>
                  <a:pt x="80" y="1160"/>
                </a:lnTo>
                <a:lnTo>
                  <a:pt x="81" y="1156"/>
                </a:lnTo>
                <a:lnTo>
                  <a:pt x="91" y="1103"/>
                </a:lnTo>
                <a:lnTo>
                  <a:pt x="112" y="1109"/>
                </a:lnTo>
                <a:lnTo>
                  <a:pt x="112" y="1109"/>
                </a:lnTo>
                <a:lnTo>
                  <a:pt x="119" y="1109"/>
                </a:lnTo>
                <a:lnTo>
                  <a:pt x="123" y="1110"/>
                </a:lnTo>
                <a:lnTo>
                  <a:pt x="128" y="1109"/>
                </a:lnTo>
                <a:lnTo>
                  <a:pt x="128" y="1109"/>
                </a:lnTo>
                <a:lnTo>
                  <a:pt x="138" y="1107"/>
                </a:lnTo>
                <a:lnTo>
                  <a:pt x="157" y="1106"/>
                </a:lnTo>
                <a:lnTo>
                  <a:pt x="180" y="1103"/>
                </a:lnTo>
                <a:lnTo>
                  <a:pt x="180" y="1103"/>
                </a:lnTo>
                <a:lnTo>
                  <a:pt x="189" y="1118"/>
                </a:lnTo>
                <a:lnTo>
                  <a:pt x="196" y="1128"/>
                </a:lnTo>
                <a:lnTo>
                  <a:pt x="201" y="1135"/>
                </a:lnTo>
                <a:lnTo>
                  <a:pt x="201" y="1135"/>
                </a:lnTo>
                <a:lnTo>
                  <a:pt x="205" y="1136"/>
                </a:lnTo>
                <a:lnTo>
                  <a:pt x="210" y="1137"/>
                </a:lnTo>
                <a:lnTo>
                  <a:pt x="227" y="1139"/>
                </a:lnTo>
                <a:lnTo>
                  <a:pt x="243" y="1140"/>
                </a:lnTo>
                <a:lnTo>
                  <a:pt x="253" y="1140"/>
                </a:lnTo>
                <a:lnTo>
                  <a:pt x="253" y="1140"/>
                </a:lnTo>
                <a:lnTo>
                  <a:pt x="261" y="1136"/>
                </a:lnTo>
                <a:lnTo>
                  <a:pt x="273" y="1127"/>
                </a:lnTo>
                <a:lnTo>
                  <a:pt x="290" y="1114"/>
                </a:lnTo>
                <a:lnTo>
                  <a:pt x="290" y="1114"/>
                </a:lnTo>
                <a:lnTo>
                  <a:pt x="295" y="1113"/>
                </a:lnTo>
                <a:lnTo>
                  <a:pt x="302" y="1110"/>
                </a:lnTo>
                <a:lnTo>
                  <a:pt x="311" y="1109"/>
                </a:lnTo>
                <a:lnTo>
                  <a:pt x="389" y="1109"/>
                </a:lnTo>
                <a:lnTo>
                  <a:pt x="389" y="1109"/>
                </a:lnTo>
                <a:lnTo>
                  <a:pt x="392" y="1127"/>
                </a:lnTo>
                <a:lnTo>
                  <a:pt x="395" y="1150"/>
                </a:lnTo>
                <a:lnTo>
                  <a:pt x="395" y="1150"/>
                </a:lnTo>
                <a:lnTo>
                  <a:pt x="396" y="1153"/>
                </a:lnTo>
                <a:lnTo>
                  <a:pt x="397" y="1156"/>
                </a:lnTo>
                <a:lnTo>
                  <a:pt x="401" y="1157"/>
                </a:lnTo>
                <a:lnTo>
                  <a:pt x="405" y="1160"/>
                </a:lnTo>
                <a:lnTo>
                  <a:pt x="409" y="1161"/>
                </a:lnTo>
                <a:lnTo>
                  <a:pt x="413" y="1161"/>
                </a:lnTo>
                <a:lnTo>
                  <a:pt x="417" y="1160"/>
                </a:lnTo>
                <a:lnTo>
                  <a:pt x="421" y="1156"/>
                </a:lnTo>
                <a:lnTo>
                  <a:pt x="421" y="1156"/>
                </a:lnTo>
                <a:lnTo>
                  <a:pt x="423" y="1148"/>
                </a:lnTo>
                <a:lnTo>
                  <a:pt x="425" y="1132"/>
                </a:lnTo>
                <a:lnTo>
                  <a:pt x="427" y="1093"/>
                </a:lnTo>
                <a:lnTo>
                  <a:pt x="427" y="1055"/>
                </a:lnTo>
                <a:lnTo>
                  <a:pt x="426" y="1035"/>
                </a:lnTo>
                <a:lnTo>
                  <a:pt x="426" y="1035"/>
                </a:lnTo>
                <a:lnTo>
                  <a:pt x="423" y="1033"/>
                </a:lnTo>
                <a:lnTo>
                  <a:pt x="421" y="1030"/>
                </a:lnTo>
                <a:lnTo>
                  <a:pt x="416" y="1030"/>
                </a:lnTo>
                <a:lnTo>
                  <a:pt x="410" y="1004"/>
                </a:lnTo>
                <a:lnTo>
                  <a:pt x="410" y="1004"/>
                </a:lnTo>
                <a:lnTo>
                  <a:pt x="416" y="1000"/>
                </a:lnTo>
                <a:lnTo>
                  <a:pt x="419" y="997"/>
                </a:lnTo>
                <a:lnTo>
                  <a:pt x="421" y="995"/>
                </a:lnTo>
                <a:lnTo>
                  <a:pt x="421" y="994"/>
                </a:lnTo>
                <a:lnTo>
                  <a:pt x="421" y="994"/>
                </a:lnTo>
                <a:lnTo>
                  <a:pt x="421" y="987"/>
                </a:lnTo>
                <a:lnTo>
                  <a:pt x="421" y="978"/>
                </a:lnTo>
                <a:lnTo>
                  <a:pt x="421" y="967"/>
                </a:lnTo>
                <a:lnTo>
                  <a:pt x="421" y="962"/>
                </a:lnTo>
                <a:lnTo>
                  <a:pt x="421" y="962"/>
                </a:lnTo>
                <a:lnTo>
                  <a:pt x="416" y="953"/>
                </a:lnTo>
                <a:lnTo>
                  <a:pt x="410" y="946"/>
                </a:lnTo>
                <a:lnTo>
                  <a:pt x="410" y="946"/>
                </a:lnTo>
                <a:lnTo>
                  <a:pt x="413" y="926"/>
                </a:lnTo>
                <a:lnTo>
                  <a:pt x="416" y="910"/>
                </a:lnTo>
                <a:lnTo>
                  <a:pt x="416" y="899"/>
                </a:lnTo>
                <a:lnTo>
                  <a:pt x="416" y="899"/>
                </a:lnTo>
                <a:lnTo>
                  <a:pt x="413" y="894"/>
                </a:lnTo>
                <a:lnTo>
                  <a:pt x="410" y="889"/>
                </a:lnTo>
                <a:lnTo>
                  <a:pt x="405" y="884"/>
                </a:lnTo>
                <a:lnTo>
                  <a:pt x="405" y="758"/>
                </a:lnTo>
                <a:lnTo>
                  <a:pt x="405" y="758"/>
                </a:lnTo>
                <a:lnTo>
                  <a:pt x="408" y="702"/>
                </a:lnTo>
                <a:lnTo>
                  <a:pt x="410" y="633"/>
                </a:lnTo>
                <a:lnTo>
                  <a:pt x="410" y="633"/>
                </a:lnTo>
                <a:lnTo>
                  <a:pt x="410" y="626"/>
                </a:lnTo>
                <a:lnTo>
                  <a:pt x="408" y="620"/>
                </a:lnTo>
                <a:lnTo>
                  <a:pt x="404" y="605"/>
                </a:lnTo>
                <a:lnTo>
                  <a:pt x="399" y="596"/>
                </a:lnTo>
                <a:lnTo>
                  <a:pt x="395" y="591"/>
                </a:lnTo>
                <a:lnTo>
                  <a:pt x="395" y="591"/>
                </a:lnTo>
                <a:lnTo>
                  <a:pt x="380" y="588"/>
                </a:lnTo>
                <a:lnTo>
                  <a:pt x="369" y="586"/>
                </a:lnTo>
                <a:lnTo>
                  <a:pt x="369" y="586"/>
                </a:lnTo>
                <a:lnTo>
                  <a:pt x="365" y="559"/>
                </a:lnTo>
                <a:lnTo>
                  <a:pt x="362" y="538"/>
                </a:lnTo>
                <a:lnTo>
                  <a:pt x="358" y="523"/>
                </a:lnTo>
                <a:lnTo>
                  <a:pt x="358" y="523"/>
                </a:lnTo>
                <a:lnTo>
                  <a:pt x="353" y="510"/>
                </a:lnTo>
                <a:lnTo>
                  <a:pt x="346" y="494"/>
                </a:lnTo>
                <a:lnTo>
                  <a:pt x="337" y="476"/>
                </a:lnTo>
                <a:lnTo>
                  <a:pt x="337" y="476"/>
                </a:lnTo>
                <a:lnTo>
                  <a:pt x="342" y="476"/>
                </a:lnTo>
                <a:lnTo>
                  <a:pt x="354" y="477"/>
                </a:lnTo>
                <a:lnTo>
                  <a:pt x="366" y="476"/>
                </a:lnTo>
                <a:lnTo>
                  <a:pt x="371" y="473"/>
                </a:lnTo>
                <a:lnTo>
                  <a:pt x="374" y="470"/>
                </a:lnTo>
                <a:lnTo>
                  <a:pt x="374" y="470"/>
                </a:lnTo>
                <a:lnTo>
                  <a:pt x="375" y="463"/>
                </a:lnTo>
                <a:lnTo>
                  <a:pt x="376" y="447"/>
                </a:lnTo>
                <a:lnTo>
                  <a:pt x="376" y="401"/>
                </a:lnTo>
                <a:lnTo>
                  <a:pt x="376" y="353"/>
                </a:lnTo>
                <a:lnTo>
                  <a:pt x="375" y="332"/>
                </a:lnTo>
                <a:lnTo>
                  <a:pt x="374" y="319"/>
                </a:lnTo>
                <a:lnTo>
                  <a:pt x="374" y="319"/>
                </a:lnTo>
                <a:lnTo>
                  <a:pt x="358" y="204"/>
                </a:lnTo>
                <a:lnTo>
                  <a:pt x="358" y="204"/>
                </a:lnTo>
                <a:lnTo>
                  <a:pt x="320" y="188"/>
                </a:lnTo>
                <a:lnTo>
                  <a:pt x="294" y="178"/>
                </a:lnTo>
                <a:lnTo>
                  <a:pt x="280" y="172"/>
                </a:lnTo>
                <a:lnTo>
                  <a:pt x="280" y="172"/>
                </a:lnTo>
                <a:lnTo>
                  <a:pt x="273" y="170"/>
                </a:lnTo>
                <a:lnTo>
                  <a:pt x="265" y="166"/>
                </a:lnTo>
                <a:lnTo>
                  <a:pt x="256" y="161"/>
                </a:lnTo>
                <a:lnTo>
                  <a:pt x="253" y="158"/>
                </a:lnTo>
                <a:lnTo>
                  <a:pt x="253" y="157"/>
                </a:lnTo>
                <a:lnTo>
                  <a:pt x="253" y="157"/>
                </a:lnTo>
                <a:lnTo>
                  <a:pt x="256" y="146"/>
                </a:lnTo>
                <a:lnTo>
                  <a:pt x="259" y="136"/>
                </a:lnTo>
                <a:lnTo>
                  <a:pt x="259" y="136"/>
                </a:lnTo>
                <a:lnTo>
                  <a:pt x="260" y="129"/>
                </a:lnTo>
                <a:lnTo>
                  <a:pt x="264" y="120"/>
                </a:lnTo>
                <a:lnTo>
                  <a:pt x="264" y="120"/>
                </a:lnTo>
                <a:lnTo>
                  <a:pt x="270" y="111"/>
                </a:lnTo>
                <a:lnTo>
                  <a:pt x="273" y="106"/>
                </a:lnTo>
                <a:lnTo>
                  <a:pt x="274" y="99"/>
                </a:lnTo>
                <a:lnTo>
                  <a:pt x="274" y="99"/>
                </a:lnTo>
                <a:lnTo>
                  <a:pt x="277" y="93"/>
                </a:lnTo>
                <a:lnTo>
                  <a:pt x="280" y="87"/>
                </a:lnTo>
                <a:lnTo>
                  <a:pt x="282" y="79"/>
                </a:lnTo>
                <a:lnTo>
                  <a:pt x="285" y="68"/>
                </a:lnTo>
                <a:lnTo>
                  <a:pt x="285" y="68"/>
                </a:lnTo>
                <a:lnTo>
                  <a:pt x="285" y="60"/>
                </a:lnTo>
                <a:lnTo>
                  <a:pt x="284" y="52"/>
                </a:lnTo>
                <a:lnTo>
                  <a:pt x="278" y="35"/>
                </a:lnTo>
                <a:lnTo>
                  <a:pt x="273" y="22"/>
                </a:lnTo>
                <a:lnTo>
                  <a:pt x="269" y="15"/>
                </a:lnTo>
                <a:lnTo>
                  <a:pt x="269" y="15"/>
                </a:lnTo>
                <a:lnTo>
                  <a:pt x="264" y="13"/>
                </a:lnTo>
                <a:lnTo>
                  <a:pt x="255" y="10"/>
                </a:lnTo>
                <a:lnTo>
                  <a:pt x="233" y="5"/>
                </a:lnTo>
                <a:lnTo>
                  <a:pt x="233" y="5"/>
                </a:lnTo>
                <a:lnTo>
                  <a:pt x="216" y="1"/>
                </a:lnTo>
                <a:lnTo>
                  <a:pt x="210" y="0"/>
                </a:lnTo>
                <a:lnTo>
                  <a:pt x="206" y="0"/>
                </a:lnTo>
                <a:lnTo>
                  <a:pt x="206" y="0"/>
                </a:lnTo>
                <a:lnTo>
                  <a:pt x="189" y="2"/>
                </a:lnTo>
                <a:lnTo>
                  <a:pt x="175" y="5"/>
                </a:lnTo>
                <a:lnTo>
                  <a:pt x="175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7A9818B9-2C35-4F0F-BFED-9A52E26FEE95}"/>
              </a:ext>
            </a:extLst>
          </p:cNvPr>
          <p:cNvSpPr>
            <a:spLocks noEditPoints="1"/>
          </p:cNvSpPr>
          <p:nvPr/>
        </p:nvSpPr>
        <p:spPr bwMode="auto">
          <a:xfrm>
            <a:off x="8407053" y="2780379"/>
            <a:ext cx="670880" cy="1625594"/>
          </a:xfrm>
          <a:custGeom>
            <a:avLst/>
            <a:gdLst>
              <a:gd name="T0" fmla="*/ 100 w 390"/>
              <a:gd name="T1" fmla="*/ 140 h 945"/>
              <a:gd name="T2" fmla="*/ 38 w 390"/>
              <a:gd name="T3" fmla="*/ 201 h 945"/>
              <a:gd name="T4" fmla="*/ 21 w 390"/>
              <a:gd name="T5" fmla="*/ 267 h 945"/>
              <a:gd name="T6" fmla="*/ 19 w 390"/>
              <a:gd name="T7" fmla="*/ 367 h 945"/>
              <a:gd name="T8" fmla="*/ 11 w 390"/>
              <a:gd name="T9" fmla="*/ 498 h 945"/>
              <a:gd name="T10" fmla="*/ 40 w 390"/>
              <a:gd name="T11" fmla="*/ 540 h 945"/>
              <a:gd name="T12" fmla="*/ 72 w 390"/>
              <a:gd name="T13" fmla="*/ 590 h 945"/>
              <a:gd name="T14" fmla="*/ 36 w 390"/>
              <a:gd name="T15" fmla="*/ 587 h 945"/>
              <a:gd name="T16" fmla="*/ 14 w 390"/>
              <a:gd name="T17" fmla="*/ 612 h 945"/>
              <a:gd name="T18" fmla="*/ 0 w 390"/>
              <a:gd name="T19" fmla="*/ 748 h 945"/>
              <a:gd name="T20" fmla="*/ 7 w 390"/>
              <a:gd name="T21" fmla="*/ 897 h 945"/>
              <a:gd name="T22" fmla="*/ 25 w 390"/>
              <a:gd name="T23" fmla="*/ 908 h 945"/>
              <a:gd name="T24" fmla="*/ 38 w 390"/>
              <a:gd name="T25" fmla="*/ 922 h 945"/>
              <a:gd name="T26" fmla="*/ 52 w 390"/>
              <a:gd name="T27" fmla="*/ 937 h 945"/>
              <a:gd name="T28" fmla="*/ 68 w 390"/>
              <a:gd name="T29" fmla="*/ 940 h 945"/>
              <a:gd name="T30" fmla="*/ 77 w 390"/>
              <a:gd name="T31" fmla="*/ 920 h 945"/>
              <a:gd name="T32" fmla="*/ 90 w 390"/>
              <a:gd name="T33" fmla="*/ 910 h 945"/>
              <a:gd name="T34" fmla="*/ 234 w 390"/>
              <a:gd name="T35" fmla="*/ 885 h 945"/>
              <a:gd name="T36" fmla="*/ 339 w 390"/>
              <a:gd name="T37" fmla="*/ 928 h 945"/>
              <a:gd name="T38" fmla="*/ 356 w 390"/>
              <a:gd name="T39" fmla="*/ 943 h 945"/>
              <a:gd name="T40" fmla="*/ 372 w 390"/>
              <a:gd name="T41" fmla="*/ 893 h 945"/>
              <a:gd name="T42" fmla="*/ 389 w 390"/>
              <a:gd name="T43" fmla="*/ 829 h 945"/>
              <a:gd name="T44" fmla="*/ 386 w 390"/>
              <a:gd name="T45" fmla="*/ 628 h 945"/>
              <a:gd name="T46" fmla="*/ 364 w 390"/>
              <a:gd name="T47" fmla="*/ 607 h 945"/>
              <a:gd name="T48" fmla="*/ 347 w 390"/>
              <a:gd name="T49" fmla="*/ 545 h 945"/>
              <a:gd name="T50" fmla="*/ 321 w 390"/>
              <a:gd name="T51" fmla="*/ 528 h 945"/>
              <a:gd name="T52" fmla="*/ 360 w 390"/>
              <a:gd name="T53" fmla="*/ 505 h 945"/>
              <a:gd name="T54" fmla="*/ 346 w 390"/>
              <a:gd name="T55" fmla="*/ 468 h 945"/>
              <a:gd name="T56" fmla="*/ 311 w 390"/>
              <a:gd name="T57" fmla="*/ 351 h 945"/>
              <a:gd name="T58" fmla="*/ 288 w 390"/>
              <a:gd name="T59" fmla="*/ 193 h 945"/>
              <a:gd name="T60" fmla="*/ 264 w 390"/>
              <a:gd name="T61" fmla="*/ 156 h 945"/>
              <a:gd name="T62" fmla="*/ 227 w 390"/>
              <a:gd name="T63" fmla="*/ 78 h 945"/>
              <a:gd name="T64" fmla="*/ 229 w 390"/>
              <a:gd name="T65" fmla="*/ 57 h 945"/>
              <a:gd name="T66" fmla="*/ 217 w 390"/>
              <a:gd name="T67" fmla="*/ 21 h 945"/>
              <a:gd name="T68" fmla="*/ 190 w 390"/>
              <a:gd name="T69" fmla="*/ 2 h 945"/>
              <a:gd name="T70" fmla="*/ 151 w 390"/>
              <a:gd name="T71" fmla="*/ 9 h 945"/>
              <a:gd name="T72" fmla="*/ 134 w 390"/>
              <a:gd name="T73" fmla="*/ 30 h 945"/>
              <a:gd name="T74" fmla="*/ 125 w 390"/>
              <a:gd name="T75" fmla="*/ 60 h 945"/>
              <a:gd name="T76" fmla="*/ 134 w 390"/>
              <a:gd name="T77" fmla="*/ 88 h 945"/>
              <a:gd name="T78" fmla="*/ 261 w 390"/>
              <a:gd name="T79" fmla="*/ 803 h 945"/>
              <a:gd name="T80" fmla="*/ 252 w 390"/>
              <a:gd name="T81" fmla="*/ 833 h 945"/>
              <a:gd name="T82" fmla="*/ 238 w 390"/>
              <a:gd name="T83" fmla="*/ 861 h 945"/>
              <a:gd name="T84" fmla="*/ 325 w 390"/>
              <a:gd name="T85" fmla="*/ 847 h 945"/>
              <a:gd name="T86" fmla="*/ 100 w 390"/>
              <a:gd name="T87" fmla="*/ 853 h 945"/>
              <a:gd name="T88" fmla="*/ 72 w 390"/>
              <a:gd name="T89" fmla="*/ 603 h 945"/>
              <a:gd name="T90" fmla="*/ 59 w 390"/>
              <a:gd name="T91" fmla="*/ 705 h 945"/>
              <a:gd name="T92" fmla="*/ 60 w 390"/>
              <a:gd name="T93" fmla="*/ 597 h 945"/>
              <a:gd name="T94" fmla="*/ 23 w 390"/>
              <a:gd name="T95" fmla="*/ 837 h 945"/>
              <a:gd name="T96" fmla="*/ 240 w 390"/>
              <a:gd name="T97" fmla="*/ 764 h 945"/>
              <a:gd name="T98" fmla="*/ 238 w 390"/>
              <a:gd name="T99" fmla="*/ 736 h 945"/>
              <a:gd name="T100" fmla="*/ 339 w 390"/>
              <a:gd name="T101" fmla="*/ 866 h 945"/>
              <a:gd name="T102" fmla="*/ 328 w 390"/>
              <a:gd name="T103" fmla="*/ 857 h 945"/>
              <a:gd name="T104" fmla="*/ 344 w 390"/>
              <a:gd name="T105" fmla="*/ 832 h 945"/>
              <a:gd name="T106" fmla="*/ 142 w 390"/>
              <a:gd name="T107" fmla="*/ 823 h 945"/>
              <a:gd name="T108" fmla="*/ 51 w 390"/>
              <a:gd name="T109" fmla="*/ 814 h 945"/>
              <a:gd name="T110" fmla="*/ 377 w 390"/>
              <a:gd name="T111" fmla="*/ 731 h 945"/>
              <a:gd name="T112" fmla="*/ 372 w 390"/>
              <a:gd name="T113" fmla="*/ 877 h 945"/>
              <a:gd name="T114" fmla="*/ 368 w 390"/>
              <a:gd name="T115" fmla="*/ 794 h 945"/>
              <a:gd name="T116" fmla="*/ 372 w 390"/>
              <a:gd name="T117" fmla="*/ 720 h 945"/>
              <a:gd name="T118" fmla="*/ 363 w 390"/>
              <a:gd name="T119" fmla="*/ 695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0" h="945">
                <a:moveTo>
                  <a:pt x="143" y="121"/>
                </a:moveTo>
                <a:lnTo>
                  <a:pt x="143" y="121"/>
                </a:lnTo>
                <a:lnTo>
                  <a:pt x="129" y="125"/>
                </a:lnTo>
                <a:lnTo>
                  <a:pt x="110" y="130"/>
                </a:lnTo>
                <a:lnTo>
                  <a:pt x="110" y="130"/>
                </a:lnTo>
                <a:lnTo>
                  <a:pt x="106" y="132"/>
                </a:lnTo>
                <a:lnTo>
                  <a:pt x="104" y="136"/>
                </a:lnTo>
                <a:lnTo>
                  <a:pt x="100" y="140"/>
                </a:lnTo>
                <a:lnTo>
                  <a:pt x="100" y="140"/>
                </a:lnTo>
                <a:lnTo>
                  <a:pt x="72" y="148"/>
                </a:lnTo>
                <a:lnTo>
                  <a:pt x="52" y="155"/>
                </a:lnTo>
                <a:lnTo>
                  <a:pt x="46" y="157"/>
                </a:lnTo>
                <a:lnTo>
                  <a:pt x="43" y="160"/>
                </a:lnTo>
                <a:lnTo>
                  <a:pt x="43" y="160"/>
                </a:lnTo>
                <a:lnTo>
                  <a:pt x="40" y="174"/>
                </a:lnTo>
                <a:lnTo>
                  <a:pt x="38" y="201"/>
                </a:lnTo>
                <a:lnTo>
                  <a:pt x="35" y="226"/>
                </a:lnTo>
                <a:lnTo>
                  <a:pt x="34" y="235"/>
                </a:lnTo>
                <a:lnTo>
                  <a:pt x="32" y="240"/>
                </a:lnTo>
                <a:lnTo>
                  <a:pt x="32" y="240"/>
                </a:lnTo>
                <a:lnTo>
                  <a:pt x="27" y="251"/>
                </a:lnTo>
                <a:lnTo>
                  <a:pt x="23" y="263"/>
                </a:lnTo>
                <a:lnTo>
                  <a:pt x="23" y="263"/>
                </a:lnTo>
                <a:lnTo>
                  <a:pt x="21" y="267"/>
                </a:lnTo>
                <a:lnTo>
                  <a:pt x="17" y="272"/>
                </a:lnTo>
                <a:lnTo>
                  <a:pt x="13" y="278"/>
                </a:lnTo>
                <a:lnTo>
                  <a:pt x="11" y="282"/>
                </a:lnTo>
                <a:lnTo>
                  <a:pt x="11" y="288"/>
                </a:lnTo>
                <a:lnTo>
                  <a:pt x="11" y="288"/>
                </a:lnTo>
                <a:lnTo>
                  <a:pt x="11" y="306"/>
                </a:lnTo>
                <a:lnTo>
                  <a:pt x="14" y="331"/>
                </a:lnTo>
                <a:lnTo>
                  <a:pt x="19" y="367"/>
                </a:lnTo>
                <a:lnTo>
                  <a:pt x="19" y="367"/>
                </a:lnTo>
                <a:lnTo>
                  <a:pt x="25" y="447"/>
                </a:lnTo>
                <a:lnTo>
                  <a:pt x="19" y="470"/>
                </a:lnTo>
                <a:lnTo>
                  <a:pt x="19" y="490"/>
                </a:lnTo>
                <a:lnTo>
                  <a:pt x="19" y="490"/>
                </a:lnTo>
                <a:lnTo>
                  <a:pt x="15" y="493"/>
                </a:lnTo>
                <a:lnTo>
                  <a:pt x="13" y="495"/>
                </a:lnTo>
                <a:lnTo>
                  <a:pt x="11" y="498"/>
                </a:lnTo>
                <a:lnTo>
                  <a:pt x="11" y="498"/>
                </a:lnTo>
                <a:lnTo>
                  <a:pt x="11" y="502"/>
                </a:lnTo>
                <a:lnTo>
                  <a:pt x="14" y="507"/>
                </a:lnTo>
                <a:lnTo>
                  <a:pt x="22" y="520"/>
                </a:lnTo>
                <a:lnTo>
                  <a:pt x="32" y="534"/>
                </a:lnTo>
                <a:lnTo>
                  <a:pt x="36" y="537"/>
                </a:lnTo>
                <a:lnTo>
                  <a:pt x="40" y="540"/>
                </a:lnTo>
                <a:lnTo>
                  <a:pt x="40" y="540"/>
                </a:lnTo>
                <a:lnTo>
                  <a:pt x="51" y="541"/>
                </a:lnTo>
                <a:lnTo>
                  <a:pt x="55" y="541"/>
                </a:lnTo>
                <a:lnTo>
                  <a:pt x="55" y="560"/>
                </a:lnTo>
                <a:lnTo>
                  <a:pt x="71" y="560"/>
                </a:lnTo>
                <a:lnTo>
                  <a:pt x="71" y="560"/>
                </a:lnTo>
                <a:lnTo>
                  <a:pt x="72" y="576"/>
                </a:lnTo>
                <a:lnTo>
                  <a:pt x="72" y="586"/>
                </a:lnTo>
                <a:lnTo>
                  <a:pt x="72" y="590"/>
                </a:lnTo>
                <a:lnTo>
                  <a:pt x="71" y="591"/>
                </a:lnTo>
                <a:lnTo>
                  <a:pt x="48" y="591"/>
                </a:lnTo>
                <a:lnTo>
                  <a:pt x="48" y="591"/>
                </a:lnTo>
                <a:lnTo>
                  <a:pt x="47" y="589"/>
                </a:lnTo>
                <a:lnTo>
                  <a:pt x="44" y="587"/>
                </a:lnTo>
                <a:lnTo>
                  <a:pt x="40" y="587"/>
                </a:lnTo>
                <a:lnTo>
                  <a:pt x="40" y="587"/>
                </a:lnTo>
                <a:lnTo>
                  <a:pt x="36" y="587"/>
                </a:lnTo>
                <a:lnTo>
                  <a:pt x="32" y="590"/>
                </a:lnTo>
                <a:lnTo>
                  <a:pt x="27" y="595"/>
                </a:lnTo>
                <a:lnTo>
                  <a:pt x="27" y="595"/>
                </a:lnTo>
                <a:lnTo>
                  <a:pt x="23" y="624"/>
                </a:lnTo>
                <a:lnTo>
                  <a:pt x="17" y="624"/>
                </a:lnTo>
                <a:lnTo>
                  <a:pt x="17" y="615"/>
                </a:lnTo>
                <a:lnTo>
                  <a:pt x="17" y="615"/>
                </a:lnTo>
                <a:lnTo>
                  <a:pt x="14" y="612"/>
                </a:lnTo>
                <a:lnTo>
                  <a:pt x="13" y="612"/>
                </a:lnTo>
                <a:lnTo>
                  <a:pt x="9" y="612"/>
                </a:lnTo>
                <a:lnTo>
                  <a:pt x="9" y="612"/>
                </a:lnTo>
                <a:lnTo>
                  <a:pt x="7" y="618"/>
                </a:lnTo>
                <a:lnTo>
                  <a:pt x="6" y="630"/>
                </a:lnTo>
                <a:lnTo>
                  <a:pt x="4" y="666"/>
                </a:lnTo>
                <a:lnTo>
                  <a:pt x="1" y="711"/>
                </a:lnTo>
                <a:lnTo>
                  <a:pt x="0" y="748"/>
                </a:lnTo>
                <a:lnTo>
                  <a:pt x="0" y="748"/>
                </a:lnTo>
                <a:lnTo>
                  <a:pt x="0" y="787"/>
                </a:lnTo>
                <a:lnTo>
                  <a:pt x="1" y="835"/>
                </a:lnTo>
                <a:lnTo>
                  <a:pt x="4" y="876"/>
                </a:lnTo>
                <a:lnTo>
                  <a:pt x="4" y="889"/>
                </a:lnTo>
                <a:lnTo>
                  <a:pt x="5" y="894"/>
                </a:lnTo>
                <a:lnTo>
                  <a:pt x="5" y="894"/>
                </a:lnTo>
                <a:lnTo>
                  <a:pt x="7" y="897"/>
                </a:lnTo>
                <a:lnTo>
                  <a:pt x="11" y="898"/>
                </a:lnTo>
                <a:lnTo>
                  <a:pt x="14" y="898"/>
                </a:lnTo>
                <a:lnTo>
                  <a:pt x="15" y="897"/>
                </a:lnTo>
                <a:lnTo>
                  <a:pt x="17" y="882"/>
                </a:lnTo>
                <a:lnTo>
                  <a:pt x="25" y="882"/>
                </a:lnTo>
                <a:lnTo>
                  <a:pt x="25" y="882"/>
                </a:lnTo>
                <a:lnTo>
                  <a:pt x="25" y="897"/>
                </a:lnTo>
                <a:lnTo>
                  <a:pt x="25" y="908"/>
                </a:lnTo>
                <a:lnTo>
                  <a:pt x="25" y="918"/>
                </a:lnTo>
                <a:lnTo>
                  <a:pt x="25" y="918"/>
                </a:lnTo>
                <a:lnTo>
                  <a:pt x="26" y="920"/>
                </a:lnTo>
                <a:lnTo>
                  <a:pt x="27" y="923"/>
                </a:lnTo>
                <a:lnTo>
                  <a:pt x="30" y="923"/>
                </a:lnTo>
                <a:lnTo>
                  <a:pt x="32" y="923"/>
                </a:lnTo>
                <a:lnTo>
                  <a:pt x="35" y="923"/>
                </a:lnTo>
                <a:lnTo>
                  <a:pt x="38" y="922"/>
                </a:lnTo>
                <a:lnTo>
                  <a:pt x="39" y="919"/>
                </a:lnTo>
                <a:lnTo>
                  <a:pt x="40" y="916"/>
                </a:lnTo>
                <a:lnTo>
                  <a:pt x="43" y="906"/>
                </a:lnTo>
                <a:lnTo>
                  <a:pt x="51" y="906"/>
                </a:lnTo>
                <a:lnTo>
                  <a:pt x="51" y="906"/>
                </a:lnTo>
                <a:lnTo>
                  <a:pt x="51" y="919"/>
                </a:lnTo>
                <a:lnTo>
                  <a:pt x="51" y="929"/>
                </a:lnTo>
                <a:lnTo>
                  <a:pt x="52" y="937"/>
                </a:lnTo>
                <a:lnTo>
                  <a:pt x="52" y="937"/>
                </a:lnTo>
                <a:lnTo>
                  <a:pt x="56" y="943"/>
                </a:lnTo>
                <a:lnTo>
                  <a:pt x="60" y="945"/>
                </a:lnTo>
                <a:lnTo>
                  <a:pt x="63" y="945"/>
                </a:lnTo>
                <a:lnTo>
                  <a:pt x="65" y="944"/>
                </a:lnTo>
                <a:lnTo>
                  <a:pt x="67" y="943"/>
                </a:lnTo>
                <a:lnTo>
                  <a:pt x="68" y="940"/>
                </a:lnTo>
                <a:lnTo>
                  <a:pt x="68" y="940"/>
                </a:lnTo>
                <a:lnTo>
                  <a:pt x="71" y="931"/>
                </a:lnTo>
                <a:lnTo>
                  <a:pt x="69" y="920"/>
                </a:lnTo>
                <a:lnTo>
                  <a:pt x="68" y="910"/>
                </a:lnTo>
                <a:lnTo>
                  <a:pt x="76" y="910"/>
                </a:lnTo>
                <a:lnTo>
                  <a:pt x="76" y="910"/>
                </a:lnTo>
                <a:lnTo>
                  <a:pt x="76" y="912"/>
                </a:lnTo>
                <a:lnTo>
                  <a:pt x="76" y="916"/>
                </a:lnTo>
                <a:lnTo>
                  <a:pt x="77" y="920"/>
                </a:lnTo>
                <a:lnTo>
                  <a:pt x="80" y="922"/>
                </a:lnTo>
                <a:lnTo>
                  <a:pt x="82" y="922"/>
                </a:lnTo>
                <a:lnTo>
                  <a:pt x="82" y="922"/>
                </a:lnTo>
                <a:lnTo>
                  <a:pt x="85" y="922"/>
                </a:lnTo>
                <a:lnTo>
                  <a:pt x="88" y="920"/>
                </a:lnTo>
                <a:lnTo>
                  <a:pt x="89" y="916"/>
                </a:lnTo>
                <a:lnTo>
                  <a:pt x="90" y="912"/>
                </a:lnTo>
                <a:lnTo>
                  <a:pt x="90" y="910"/>
                </a:lnTo>
                <a:lnTo>
                  <a:pt x="157" y="910"/>
                </a:lnTo>
                <a:lnTo>
                  <a:pt x="175" y="922"/>
                </a:lnTo>
                <a:lnTo>
                  <a:pt x="206" y="922"/>
                </a:lnTo>
                <a:lnTo>
                  <a:pt x="206" y="882"/>
                </a:lnTo>
                <a:lnTo>
                  <a:pt x="221" y="882"/>
                </a:lnTo>
                <a:lnTo>
                  <a:pt x="221" y="882"/>
                </a:lnTo>
                <a:lnTo>
                  <a:pt x="234" y="885"/>
                </a:lnTo>
                <a:lnTo>
                  <a:pt x="234" y="885"/>
                </a:lnTo>
                <a:lnTo>
                  <a:pt x="238" y="883"/>
                </a:lnTo>
                <a:lnTo>
                  <a:pt x="240" y="882"/>
                </a:lnTo>
                <a:lnTo>
                  <a:pt x="244" y="881"/>
                </a:lnTo>
                <a:lnTo>
                  <a:pt x="238" y="910"/>
                </a:lnTo>
                <a:lnTo>
                  <a:pt x="269" y="916"/>
                </a:lnTo>
                <a:lnTo>
                  <a:pt x="281" y="914"/>
                </a:lnTo>
                <a:lnTo>
                  <a:pt x="339" y="914"/>
                </a:lnTo>
                <a:lnTo>
                  <a:pt x="339" y="928"/>
                </a:lnTo>
                <a:lnTo>
                  <a:pt x="339" y="928"/>
                </a:lnTo>
                <a:lnTo>
                  <a:pt x="340" y="933"/>
                </a:lnTo>
                <a:lnTo>
                  <a:pt x="342" y="937"/>
                </a:lnTo>
                <a:lnTo>
                  <a:pt x="344" y="940"/>
                </a:lnTo>
                <a:lnTo>
                  <a:pt x="347" y="941"/>
                </a:lnTo>
                <a:lnTo>
                  <a:pt x="347" y="941"/>
                </a:lnTo>
                <a:lnTo>
                  <a:pt x="352" y="943"/>
                </a:lnTo>
                <a:lnTo>
                  <a:pt x="356" y="943"/>
                </a:lnTo>
                <a:lnTo>
                  <a:pt x="360" y="940"/>
                </a:lnTo>
                <a:lnTo>
                  <a:pt x="363" y="936"/>
                </a:lnTo>
                <a:lnTo>
                  <a:pt x="363" y="936"/>
                </a:lnTo>
                <a:lnTo>
                  <a:pt x="364" y="928"/>
                </a:lnTo>
                <a:lnTo>
                  <a:pt x="364" y="919"/>
                </a:lnTo>
                <a:lnTo>
                  <a:pt x="364" y="908"/>
                </a:lnTo>
                <a:lnTo>
                  <a:pt x="372" y="893"/>
                </a:lnTo>
                <a:lnTo>
                  <a:pt x="372" y="893"/>
                </a:lnTo>
                <a:lnTo>
                  <a:pt x="375" y="893"/>
                </a:lnTo>
                <a:lnTo>
                  <a:pt x="378" y="890"/>
                </a:lnTo>
                <a:lnTo>
                  <a:pt x="382" y="886"/>
                </a:lnTo>
                <a:lnTo>
                  <a:pt x="385" y="882"/>
                </a:lnTo>
                <a:lnTo>
                  <a:pt x="386" y="877"/>
                </a:lnTo>
                <a:lnTo>
                  <a:pt x="386" y="877"/>
                </a:lnTo>
                <a:lnTo>
                  <a:pt x="388" y="858"/>
                </a:lnTo>
                <a:lnTo>
                  <a:pt x="389" y="829"/>
                </a:lnTo>
                <a:lnTo>
                  <a:pt x="390" y="748"/>
                </a:lnTo>
                <a:lnTo>
                  <a:pt x="390" y="748"/>
                </a:lnTo>
                <a:lnTo>
                  <a:pt x="390" y="727"/>
                </a:lnTo>
                <a:lnTo>
                  <a:pt x="389" y="706"/>
                </a:lnTo>
                <a:lnTo>
                  <a:pt x="386" y="673"/>
                </a:lnTo>
                <a:lnTo>
                  <a:pt x="384" y="651"/>
                </a:lnTo>
                <a:lnTo>
                  <a:pt x="382" y="643"/>
                </a:lnTo>
                <a:lnTo>
                  <a:pt x="386" y="628"/>
                </a:lnTo>
                <a:lnTo>
                  <a:pt x="386" y="620"/>
                </a:lnTo>
                <a:lnTo>
                  <a:pt x="367" y="620"/>
                </a:lnTo>
                <a:lnTo>
                  <a:pt x="367" y="620"/>
                </a:lnTo>
                <a:lnTo>
                  <a:pt x="368" y="616"/>
                </a:lnTo>
                <a:lnTo>
                  <a:pt x="368" y="612"/>
                </a:lnTo>
                <a:lnTo>
                  <a:pt x="367" y="609"/>
                </a:lnTo>
                <a:lnTo>
                  <a:pt x="367" y="609"/>
                </a:lnTo>
                <a:lnTo>
                  <a:pt x="364" y="607"/>
                </a:lnTo>
                <a:lnTo>
                  <a:pt x="361" y="606"/>
                </a:lnTo>
                <a:lnTo>
                  <a:pt x="353" y="605"/>
                </a:lnTo>
                <a:lnTo>
                  <a:pt x="344" y="605"/>
                </a:lnTo>
                <a:lnTo>
                  <a:pt x="335" y="597"/>
                </a:lnTo>
                <a:lnTo>
                  <a:pt x="335" y="549"/>
                </a:lnTo>
                <a:lnTo>
                  <a:pt x="344" y="549"/>
                </a:lnTo>
                <a:lnTo>
                  <a:pt x="344" y="549"/>
                </a:lnTo>
                <a:lnTo>
                  <a:pt x="347" y="545"/>
                </a:lnTo>
                <a:lnTo>
                  <a:pt x="348" y="540"/>
                </a:lnTo>
                <a:lnTo>
                  <a:pt x="348" y="536"/>
                </a:lnTo>
                <a:lnTo>
                  <a:pt x="348" y="536"/>
                </a:lnTo>
                <a:lnTo>
                  <a:pt x="347" y="534"/>
                </a:lnTo>
                <a:lnTo>
                  <a:pt x="346" y="532"/>
                </a:lnTo>
                <a:lnTo>
                  <a:pt x="340" y="530"/>
                </a:lnTo>
                <a:lnTo>
                  <a:pt x="335" y="528"/>
                </a:lnTo>
                <a:lnTo>
                  <a:pt x="321" y="528"/>
                </a:lnTo>
                <a:lnTo>
                  <a:pt x="321" y="528"/>
                </a:lnTo>
                <a:lnTo>
                  <a:pt x="326" y="526"/>
                </a:lnTo>
                <a:lnTo>
                  <a:pt x="339" y="522"/>
                </a:lnTo>
                <a:lnTo>
                  <a:pt x="346" y="518"/>
                </a:lnTo>
                <a:lnTo>
                  <a:pt x="352" y="514"/>
                </a:lnTo>
                <a:lnTo>
                  <a:pt x="357" y="509"/>
                </a:lnTo>
                <a:lnTo>
                  <a:pt x="360" y="505"/>
                </a:lnTo>
                <a:lnTo>
                  <a:pt x="360" y="505"/>
                </a:lnTo>
                <a:lnTo>
                  <a:pt x="361" y="499"/>
                </a:lnTo>
                <a:lnTo>
                  <a:pt x="361" y="495"/>
                </a:lnTo>
                <a:lnTo>
                  <a:pt x="360" y="490"/>
                </a:lnTo>
                <a:lnTo>
                  <a:pt x="359" y="486"/>
                </a:lnTo>
                <a:lnTo>
                  <a:pt x="353" y="478"/>
                </a:lnTo>
                <a:lnTo>
                  <a:pt x="348" y="470"/>
                </a:lnTo>
                <a:lnTo>
                  <a:pt x="348" y="470"/>
                </a:lnTo>
                <a:lnTo>
                  <a:pt x="346" y="468"/>
                </a:lnTo>
                <a:lnTo>
                  <a:pt x="342" y="464"/>
                </a:lnTo>
                <a:lnTo>
                  <a:pt x="332" y="457"/>
                </a:lnTo>
                <a:lnTo>
                  <a:pt x="319" y="451"/>
                </a:lnTo>
                <a:lnTo>
                  <a:pt x="305" y="407"/>
                </a:lnTo>
                <a:lnTo>
                  <a:pt x="305" y="407"/>
                </a:lnTo>
                <a:lnTo>
                  <a:pt x="309" y="361"/>
                </a:lnTo>
                <a:lnTo>
                  <a:pt x="309" y="361"/>
                </a:lnTo>
                <a:lnTo>
                  <a:pt x="311" y="351"/>
                </a:lnTo>
                <a:lnTo>
                  <a:pt x="313" y="342"/>
                </a:lnTo>
                <a:lnTo>
                  <a:pt x="314" y="335"/>
                </a:lnTo>
                <a:lnTo>
                  <a:pt x="313" y="331"/>
                </a:lnTo>
                <a:lnTo>
                  <a:pt x="311" y="327"/>
                </a:lnTo>
                <a:lnTo>
                  <a:pt x="311" y="327"/>
                </a:lnTo>
                <a:lnTo>
                  <a:pt x="305" y="318"/>
                </a:lnTo>
                <a:lnTo>
                  <a:pt x="303" y="315"/>
                </a:lnTo>
                <a:lnTo>
                  <a:pt x="288" y="193"/>
                </a:lnTo>
                <a:lnTo>
                  <a:pt x="288" y="193"/>
                </a:lnTo>
                <a:lnTo>
                  <a:pt x="290" y="181"/>
                </a:lnTo>
                <a:lnTo>
                  <a:pt x="293" y="172"/>
                </a:lnTo>
                <a:lnTo>
                  <a:pt x="293" y="169"/>
                </a:lnTo>
                <a:lnTo>
                  <a:pt x="292" y="168"/>
                </a:lnTo>
                <a:lnTo>
                  <a:pt x="292" y="168"/>
                </a:lnTo>
                <a:lnTo>
                  <a:pt x="264" y="156"/>
                </a:lnTo>
                <a:lnTo>
                  <a:pt x="264" y="156"/>
                </a:lnTo>
                <a:lnTo>
                  <a:pt x="214" y="130"/>
                </a:lnTo>
                <a:lnTo>
                  <a:pt x="214" y="130"/>
                </a:lnTo>
                <a:lnTo>
                  <a:pt x="219" y="117"/>
                </a:lnTo>
                <a:lnTo>
                  <a:pt x="223" y="106"/>
                </a:lnTo>
                <a:lnTo>
                  <a:pt x="225" y="98"/>
                </a:lnTo>
                <a:lnTo>
                  <a:pt x="225" y="98"/>
                </a:lnTo>
                <a:lnTo>
                  <a:pt x="226" y="85"/>
                </a:lnTo>
                <a:lnTo>
                  <a:pt x="227" y="78"/>
                </a:lnTo>
                <a:lnTo>
                  <a:pt x="229" y="75"/>
                </a:lnTo>
                <a:lnTo>
                  <a:pt x="229" y="75"/>
                </a:lnTo>
                <a:lnTo>
                  <a:pt x="231" y="72"/>
                </a:lnTo>
                <a:lnTo>
                  <a:pt x="232" y="68"/>
                </a:lnTo>
                <a:lnTo>
                  <a:pt x="232" y="63"/>
                </a:lnTo>
                <a:lnTo>
                  <a:pt x="232" y="63"/>
                </a:lnTo>
                <a:lnTo>
                  <a:pt x="231" y="59"/>
                </a:lnTo>
                <a:lnTo>
                  <a:pt x="229" y="57"/>
                </a:lnTo>
                <a:lnTo>
                  <a:pt x="226" y="55"/>
                </a:lnTo>
                <a:lnTo>
                  <a:pt x="226" y="55"/>
                </a:lnTo>
                <a:lnTo>
                  <a:pt x="227" y="47"/>
                </a:lnTo>
                <a:lnTo>
                  <a:pt x="226" y="38"/>
                </a:lnTo>
                <a:lnTo>
                  <a:pt x="225" y="32"/>
                </a:lnTo>
                <a:lnTo>
                  <a:pt x="222" y="28"/>
                </a:lnTo>
                <a:lnTo>
                  <a:pt x="222" y="28"/>
                </a:lnTo>
                <a:lnTo>
                  <a:pt x="217" y="21"/>
                </a:lnTo>
                <a:lnTo>
                  <a:pt x="213" y="15"/>
                </a:lnTo>
                <a:lnTo>
                  <a:pt x="209" y="11"/>
                </a:lnTo>
                <a:lnTo>
                  <a:pt x="206" y="10"/>
                </a:lnTo>
                <a:lnTo>
                  <a:pt x="206" y="10"/>
                </a:lnTo>
                <a:lnTo>
                  <a:pt x="200" y="6"/>
                </a:lnTo>
                <a:lnTo>
                  <a:pt x="196" y="4"/>
                </a:lnTo>
                <a:lnTo>
                  <a:pt x="190" y="2"/>
                </a:lnTo>
                <a:lnTo>
                  <a:pt x="190" y="2"/>
                </a:lnTo>
                <a:lnTo>
                  <a:pt x="182" y="0"/>
                </a:lnTo>
                <a:lnTo>
                  <a:pt x="177" y="0"/>
                </a:lnTo>
                <a:lnTo>
                  <a:pt x="173" y="1"/>
                </a:lnTo>
                <a:lnTo>
                  <a:pt x="173" y="1"/>
                </a:lnTo>
                <a:lnTo>
                  <a:pt x="160" y="5"/>
                </a:lnTo>
                <a:lnTo>
                  <a:pt x="155" y="6"/>
                </a:lnTo>
                <a:lnTo>
                  <a:pt x="151" y="9"/>
                </a:lnTo>
                <a:lnTo>
                  <a:pt x="151" y="9"/>
                </a:lnTo>
                <a:lnTo>
                  <a:pt x="146" y="17"/>
                </a:lnTo>
                <a:lnTo>
                  <a:pt x="146" y="17"/>
                </a:lnTo>
                <a:lnTo>
                  <a:pt x="143" y="17"/>
                </a:lnTo>
                <a:lnTo>
                  <a:pt x="142" y="18"/>
                </a:lnTo>
                <a:lnTo>
                  <a:pt x="139" y="21"/>
                </a:lnTo>
                <a:lnTo>
                  <a:pt x="139" y="21"/>
                </a:lnTo>
                <a:lnTo>
                  <a:pt x="136" y="25"/>
                </a:lnTo>
                <a:lnTo>
                  <a:pt x="134" y="30"/>
                </a:lnTo>
                <a:lnTo>
                  <a:pt x="134" y="30"/>
                </a:lnTo>
                <a:lnTo>
                  <a:pt x="134" y="38"/>
                </a:lnTo>
                <a:lnTo>
                  <a:pt x="134" y="46"/>
                </a:lnTo>
                <a:lnTo>
                  <a:pt x="134" y="46"/>
                </a:lnTo>
                <a:lnTo>
                  <a:pt x="131" y="63"/>
                </a:lnTo>
                <a:lnTo>
                  <a:pt x="131" y="63"/>
                </a:lnTo>
                <a:lnTo>
                  <a:pt x="129" y="60"/>
                </a:lnTo>
                <a:lnTo>
                  <a:pt x="125" y="60"/>
                </a:lnTo>
                <a:lnTo>
                  <a:pt x="125" y="61"/>
                </a:lnTo>
                <a:lnTo>
                  <a:pt x="123" y="63"/>
                </a:lnTo>
                <a:lnTo>
                  <a:pt x="123" y="63"/>
                </a:lnTo>
                <a:lnTo>
                  <a:pt x="125" y="69"/>
                </a:lnTo>
                <a:lnTo>
                  <a:pt x="127" y="76"/>
                </a:lnTo>
                <a:lnTo>
                  <a:pt x="131" y="82"/>
                </a:lnTo>
                <a:lnTo>
                  <a:pt x="131" y="82"/>
                </a:lnTo>
                <a:lnTo>
                  <a:pt x="134" y="88"/>
                </a:lnTo>
                <a:lnTo>
                  <a:pt x="138" y="101"/>
                </a:lnTo>
                <a:lnTo>
                  <a:pt x="138" y="101"/>
                </a:lnTo>
                <a:lnTo>
                  <a:pt x="140" y="109"/>
                </a:lnTo>
                <a:lnTo>
                  <a:pt x="144" y="113"/>
                </a:lnTo>
                <a:lnTo>
                  <a:pt x="147" y="117"/>
                </a:lnTo>
                <a:lnTo>
                  <a:pt x="143" y="121"/>
                </a:lnTo>
                <a:close/>
                <a:moveTo>
                  <a:pt x="254" y="791"/>
                </a:moveTo>
                <a:lnTo>
                  <a:pt x="261" y="803"/>
                </a:lnTo>
                <a:lnTo>
                  <a:pt x="261" y="803"/>
                </a:lnTo>
                <a:lnTo>
                  <a:pt x="260" y="822"/>
                </a:lnTo>
                <a:lnTo>
                  <a:pt x="260" y="822"/>
                </a:lnTo>
                <a:lnTo>
                  <a:pt x="259" y="824"/>
                </a:lnTo>
                <a:lnTo>
                  <a:pt x="256" y="827"/>
                </a:lnTo>
                <a:lnTo>
                  <a:pt x="254" y="829"/>
                </a:lnTo>
                <a:lnTo>
                  <a:pt x="252" y="833"/>
                </a:lnTo>
                <a:lnTo>
                  <a:pt x="252" y="833"/>
                </a:lnTo>
                <a:lnTo>
                  <a:pt x="244" y="873"/>
                </a:lnTo>
                <a:lnTo>
                  <a:pt x="225" y="873"/>
                </a:lnTo>
                <a:lnTo>
                  <a:pt x="225" y="873"/>
                </a:lnTo>
                <a:lnTo>
                  <a:pt x="232" y="869"/>
                </a:lnTo>
                <a:lnTo>
                  <a:pt x="236" y="865"/>
                </a:lnTo>
                <a:lnTo>
                  <a:pt x="238" y="862"/>
                </a:lnTo>
                <a:lnTo>
                  <a:pt x="238" y="861"/>
                </a:lnTo>
                <a:lnTo>
                  <a:pt x="238" y="861"/>
                </a:lnTo>
                <a:lnTo>
                  <a:pt x="235" y="854"/>
                </a:lnTo>
                <a:lnTo>
                  <a:pt x="230" y="845"/>
                </a:lnTo>
                <a:lnTo>
                  <a:pt x="222" y="835"/>
                </a:lnTo>
                <a:lnTo>
                  <a:pt x="234" y="791"/>
                </a:lnTo>
                <a:lnTo>
                  <a:pt x="254" y="791"/>
                </a:lnTo>
                <a:close/>
                <a:moveTo>
                  <a:pt x="301" y="827"/>
                </a:moveTo>
                <a:lnTo>
                  <a:pt x="325" y="827"/>
                </a:lnTo>
                <a:lnTo>
                  <a:pt x="325" y="847"/>
                </a:lnTo>
                <a:lnTo>
                  <a:pt x="307" y="847"/>
                </a:lnTo>
                <a:lnTo>
                  <a:pt x="301" y="839"/>
                </a:lnTo>
                <a:lnTo>
                  <a:pt x="301" y="827"/>
                </a:lnTo>
                <a:close/>
                <a:moveTo>
                  <a:pt x="100" y="819"/>
                </a:moveTo>
                <a:lnTo>
                  <a:pt x="110" y="841"/>
                </a:lnTo>
                <a:lnTo>
                  <a:pt x="110" y="841"/>
                </a:lnTo>
                <a:lnTo>
                  <a:pt x="106" y="845"/>
                </a:lnTo>
                <a:lnTo>
                  <a:pt x="100" y="853"/>
                </a:lnTo>
                <a:lnTo>
                  <a:pt x="100" y="853"/>
                </a:lnTo>
                <a:lnTo>
                  <a:pt x="98" y="858"/>
                </a:lnTo>
                <a:lnTo>
                  <a:pt x="100" y="866"/>
                </a:lnTo>
                <a:lnTo>
                  <a:pt x="100" y="877"/>
                </a:lnTo>
                <a:lnTo>
                  <a:pt x="88" y="862"/>
                </a:lnTo>
                <a:lnTo>
                  <a:pt x="88" y="827"/>
                </a:lnTo>
                <a:lnTo>
                  <a:pt x="100" y="819"/>
                </a:lnTo>
                <a:close/>
                <a:moveTo>
                  <a:pt x="72" y="603"/>
                </a:moveTo>
                <a:lnTo>
                  <a:pt x="72" y="636"/>
                </a:lnTo>
                <a:lnTo>
                  <a:pt x="72" y="636"/>
                </a:lnTo>
                <a:lnTo>
                  <a:pt x="72" y="660"/>
                </a:lnTo>
                <a:lnTo>
                  <a:pt x="71" y="672"/>
                </a:lnTo>
                <a:lnTo>
                  <a:pt x="59" y="687"/>
                </a:lnTo>
                <a:lnTo>
                  <a:pt x="59" y="687"/>
                </a:lnTo>
                <a:lnTo>
                  <a:pt x="59" y="695"/>
                </a:lnTo>
                <a:lnTo>
                  <a:pt x="59" y="705"/>
                </a:lnTo>
                <a:lnTo>
                  <a:pt x="59" y="705"/>
                </a:lnTo>
                <a:lnTo>
                  <a:pt x="59" y="707"/>
                </a:lnTo>
                <a:lnTo>
                  <a:pt x="60" y="710"/>
                </a:lnTo>
                <a:lnTo>
                  <a:pt x="63" y="712"/>
                </a:lnTo>
                <a:lnTo>
                  <a:pt x="48" y="723"/>
                </a:lnTo>
                <a:lnTo>
                  <a:pt x="48" y="605"/>
                </a:lnTo>
                <a:lnTo>
                  <a:pt x="56" y="605"/>
                </a:lnTo>
                <a:lnTo>
                  <a:pt x="60" y="597"/>
                </a:lnTo>
                <a:lnTo>
                  <a:pt x="64" y="597"/>
                </a:lnTo>
                <a:lnTo>
                  <a:pt x="72" y="603"/>
                </a:lnTo>
                <a:close/>
                <a:moveTo>
                  <a:pt x="23" y="837"/>
                </a:moveTo>
                <a:lnTo>
                  <a:pt x="23" y="870"/>
                </a:lnTo>
                <a:lnTo>
                  <a:pt x="17" y="869"/>
                </a:lnTo>
                <a:lnTo>
                  <a:pt x="17" y="833"/>
                </a:lnTo>
                <a:lnTo>
                  <a:pt x="23" y="833"/>
                </a:lnTo>
                <a:lnTo>
                  <a:pt x="23" y="837"/>
                </a:lnTo>
                <a:close/>
                <a:moveTo>
                  <a:pt x="25" y="764"/>
                </a:moveTo>
                <a:lnTo>
                  <a:pt x="32" y="780"/>
                </a:lnTo>
                <a:lnTo>
                  <a:pt x="32" y="823"/>
                </a:lnTo>
                <a:lnTo>
                  <a:pt x="21" y="819"/>
                </a:lnTo>
                <a:lnTo>
                  <a:pt x="25" y="764"/>
                </a:lnTo>
                <a:close/>
                <a:moveTo>
                  <a:pt x="252" y="736"/>
                </a:moveTo>
                <a:lnTo>
                  <a:pt x="252" y="747"/>
                </a:lnTo>
                <a:lnTo>
                  <a:pt x="240" y="764"/>
                </a:lnTo>
                <a:lnTo>
                  <a:pt x="248" y="764"/>
                </a:lnTo>
                <a:lnTo>
                  <a:pt x="254" y="758"/>
                </a:lnTo>
                <a:lnTo>
                  <a:pt x="252" y="766"/>
                </a:lnTo>
                <a:lnTo>
                  <a:pt x="250" y="772"/>
                </a:lnTo>
                <a:lnTo>
                  <a:pt x="238" y="770"/>
                </a:lnTo>
                <a:lnTo>
                  <a:pt x="230" y="766"/>
                </a:lnTo>
                <a:lnTo>
                  <a:pt x="230" y="744"/>
                </a:lnTo>
                <a:lnTo>
                  <a:pt x="238" y="736"/>
                </a:lnTo>
                <a:lnTo>
                  <a:pt x="252" y="736"/>
                </a:lnTo>
                <a:close/>
                <a:moveTo>
                  <a:pt x="344" y="827"/>
                </a:moveTo>
                <a:lnTo>
                  <a:pt x="344" y="827"/>
                </a:lnTo>
                <a:lnTo>
                  <a:pt x="344" y="827"/>
                </a:lnTo>
                <a:lnTo>
                  <a:pt x="344" y="827"/>
                </a:lnTo>
                <a:close/>
                <a:moveTo>
                  <a:pt x="344" y="851"/>
                </a:moveTo>
                <a:lnTo>
                  <a:pt x="344" y="851"/>
                </a:lnTo>
                <a:lnTo>
                  <a:pt x="339" y="866"/>
                </a:lnTo>
                <a:lnTo>
                  <a:pt x="339" y="866"/>
                </a:lnTo>
                <a:lnTo>
                  <a:pt x="335" y="877"/>
                </a:lnTo>
                <a:lnTo>
                  <a:pt x="327" y="873"/>
                </a:lnTo>
                <a:lnTo>
                  <a:pt x="327" y="873"/>
                </a:lnTo>
                <a:lnTo>
                  <a:pt x="328" y="866"/>
                </a:lnTo>
                <a:lnTo>
                  <a:pt x="330" y="860"/>
                </a:lnTo>
                <a:lnTo>
                  <a:pt x="328" y="857"/>
                </a:lnTo>
                <a:lnTo>
                  <a:pt x="328" y="857"/>
                </a:lnTo>
                <a:lnTo>
                  <a:pt x="328" y="853"/>
                </a:lnTo>
                <a:lnTo>
                  <a:pt x="330" y="849"/>
                </a:lnTo>
                <a:lnTo>
                  <a:pt x="332" y="843"/>
                </a:lnTo>
                <a:lnTo>
                  <a:pt x="332" y="829"/>
                </a:lnTo>
                <a:lnTo>
                  <a:pt x="332" y="829"/>
                </a:lnTo>
                <a:lnTo>
                  <a:pt x="344" y="827"/>
                </a:lnTo>
                <a:lnTo>
                  <a:pt x="344" y="827"/>
                </a:lnTo>
                <a:lnTo>
                  <a:pt x="344" y="832"/>
                </a:lnTo>
                <a:lnTo>
                  <a:pt x="344" y="840"/>
                </a:lnTo>
                <a:lnTo>
                  <a:pt x="344" y="851"/>
                </a:lnTo>
                <a:lnTo>
                  <a:pt x="344" y="851"/>
                </a:lnTo>
                <a:close/>
                <a:moveTo>
                  <a:pt x="142" y="823"/>
                </a:moveTo>
                <a:lnTo>
                  <a:pt x="142" y="835"/>
                </a:lnTo>
                <a:lnTo>
                  <a:pt x="126" y="835"/>
                </a:lnTo>
                <a:lnTo>
                  <a:pt x="131" y="826"/>
                </a:lnTo>
                <a:lnTo>
                  <a:pt x="142" y="823"/>
                </a:lnTo>
                <a:close/>
                <a:moveTo>
                  <a:pt x="63" y="758"/>
                </a:moveTo>
                <a:lnTo>
                  <a:pt x="63" y="758"/>
                </a:lnTo>
                <a:lnTo>
                  <a:pt x="61" y="769"/>
                </a:lnTo>
                <a:lnTo>
                  <a:pt x="60" y="795"/>
                </a:lnTo>
                <a:lnTo>
                  <a:pt x="60" y="841"/>
                </a:lnTo>
                <a:lnTo>
                  <a:pt x="51" y="841"/>
                </a:lnTo>
                <a:lnTo>
                  <a:pt x="51" y="841"/>
                </a:lnTo>
                <a:lnTo>
                  <a:pt x="51" y="814"/>
                </a:lnTo>
                <a:lnTo>
                  <a:pt x="51" y="793"/>
                </a:lnTo>
                <a:lnTo>
                  <a:pt x="52" y="776"/>
                </a:lnTo>
                <a:lnTo>
                  <a:pt x="52" y="776"/>
                </a:lnTo>
                <a:lnTo>
                  <a:pt x="56" y="760"/>
                </a:lnTo>
                <a:lnTo>
                  <a:pt x="63" y="758"/>
                </a:lnTo>
                <a:close/>
                <a:moveTo>
                  <a:pt x="375" y="705"/>
                </a:moveTo>
                <a:lnTo>
                  <a:pt x="375" y="705"/>
                </a:lnTo>
                <a:lnTo>
                  <a:pt x="377" y="731"/>
                </a:lnTo>
                <a:lnTo>
                  <a:pt x="380" y="758"/>
                </a:lnTo>
                <a:lnTo>
                  <a:pt x="382" y="790"/>
                </a:lnTo>
                <a:lnTo>
                  <a:pt x="382" y="790"/>
                </a:lnTo>
                <a:lnTo>
                  <a:pt x="382" y="806"/>
                </a:lnTo>
                <a:lnTo>
                  <a:pt x="381" y="822"/>
                </a:lnTo>
                <a:lnTo>
                  <a:pt x="378" y="849"/>
                </a:lnTo>
                <a:lnTo>
                  <a:pt x="375" y="869"/>
                </a:lnTo>
                <a:lnTo>
                  <a:pt x="372" y="877"/>
                </a:lnTo>
                <a:lnTo>
                  <a:pt x="372" y="877"/>
                </a:lnTo>
                <a:lnTo>
                  <a:pt x="372" y="873"/>
                </a:lnTo>
                <a:lnTo>
                  <a:pt x="371" y="862"/>
                </a:lnTo>
                <a:lnTo>
                  <a:pt x="364" y="845"/>
                </a:lnTo>
                <a:lnTo>
                  <a:pt x="364" y="845"/>
                </a:lnTo>
                <a:lnTo>
                  <a:pt x="367" y="828"/>
                </a:lnTo>
                <a:lnTo>
                  <a:pt x="368" y="812"/>
                </a:lnTo>
                <a:lnTo>
                  <a:pt x="368" y="794"/>
                </a:lnTo>
                <a:lnTo>
                  <a:pt x="368" y="794"/>
                </a:lnTo>
                <a:lnTo>
                  <a:pt x="367" y="732"/>
                </a:lnTo>
                <a:lnTo>
                  <a:pt x="367" y="732"/>
                </a:lnTo>
                <a:lnTo>
                  <a:pt x="369" y="730"/>
                </a:lnTo>
                <a:lnTo>
                  <a:pt x="372" y="727"/>
                </a:lnTo>
                <a:lnTo>
                  <a:pt x="372" y="723"/>
                </a:lnTo>
                <a:lnTo>
                  <a:pt x="372" y="723"/>
                </a:lnTo>
                <a:lnTo>
                  <a:pt x="372" y="720"/>
                </a:lnTo>
                <a:lnTo>
                  <a:pt x="371" y="718"/>
                </a:lnTo>
                <a:lnTo>
                  <a:pt x="368" y="716"/>
                </a:lnTo>
                <a:lnTo>
                  <a:pt x="375" y="705"/>
                </a:lnTo>
                <a:close/>
                <a:moveTo>
                  <a:pt x="367" y="628"/>
                </a:moveTo>
                <a:lnTo>
                  <a:pt x="371" y="643"/>
                </a:lnTo>
                <a:lnTo>
                  <a:pt x="371" y="690"/>
                </a:lnTo>
                <a:lnTo>
                  <a:pt x="368" y="695"/>
                </a:lnTo>
                <a:lnTo>
                  <a:pt x="363" y="695"/>
                </a:lnTo>
                <a:lnTo>
                  <a:pt x="359" y="651"/>
                </a:lnTo>
                <a:lnTo>
                  <a:pt x="360" y="636"/>
                </a:lnTo>
                <a:lnTo>
                  <a:pt x="367" y="6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8D946E0-9C90-4342-92AF-7DBD949F03C1}"/>
              </a:ext>
            </a:extLst>
          </p:cNvPr>
          <p:cNvSpPr>
            <a:spLocks noEditPoints="1"/>
          </p:cNvSpPr>
          <p:nvPr/>
        </p:nvSpPr>
        <p:spPr bwMode="auto">
          <a:xfrm>
            <a:off x="8185281" y="4693649"/>
            <a:ext cx="1009520" cy="1655211"/>
          </a:xfrm>
          <a:custGeom>
            <a:avLst/>
            <a:gdLst>
              <a:gd name="T0" fmla="*/ 183 w 702"/>
              <a:gd name="T1" fmla="*/ 24 h 1151"/>
              <a:gd name="T2" fmla="*/ 145 w 702"/>
              <a:gd name="T3" fmla="*/ 62 h 1151"/>
              <a:gd name="T4" fmla="*/ 145 w 702"/>
              <a:gd name="T5" fmla="*/ 127 h 1151"/>
              <a:gd name="T6" fmla="*/ 166 w 702"/>
              <a:gd name="T7" fmla="*/ 181 h 1151"/>
              <a:gd name="T8" fmla="*/ 162 w 702"/>
              <a:gd name="T9" fmla="*/ 217 h 1151"/>
              <a:gd name="T10" fmla="*/ 65 w 702"/>
              <a:gd name="T11" fmla="*/ 267 h 1151"/>
              <a:gd name="T12" fmla="*/ 57 w 702"/>
              <a:gd name="T13" fmla="*/ 420 h 1151"/>
              <a:gd name="T14" fmla="*/ 78 w 702"/>
              <a:gd name="T15" fmla="*/ 542 h 1151"/>
              <a:gd name="T16" fmla="*/ 56 w 702"/>
              <a:gd name="T17" fmla="*/ 553 h 1151"/>
              <a:gd name="T18" fmla="*/ 39 w 702"/>
              <a:gd name="T19" fmla="*/ 624 h 1151"/>
              <a:gd name="T20" fmla="*/ 61 w 702"/>
              <a:gd name="T21" fmla="*/ 701 h 1151"/>
              <a:gd name="T22" fmla="*/ 39 w 702"/>
              <a:gd name="T23" fmla="*/ 777 h 1151"/>
              <a:gd name="T24" fmla="*/ 0 w 702"/>
              <a:gd name="T25" fmla="*/ 888 h 1151"/>
              <a:gd name="T26" fmla="*/ 11 w 702"/>
              <a:gd name="T27" fmla="*/ 1056 h 1151"/>
              <a:gd name="T28" fmla="*/ 44 w 702"/>
              <a:gd name="T29" fmla="*/ 1127 h 1151"/>
              <a:gd name="T30" fmla="*/ 78 w 702"/>
              <a:gd name="T31" fmla="*/ 1127 h 1151"/>
              <a:gd name="T32" fmla="*/ 121 w 702"/>
              <a:gd name="T33" fmla="*/ 1035 h 1151"/>
              <a:gd name="T34" fmla="*/ 179 w 702"/>
              <a:gd name="T35" fmla="*/ 1018 h 1151"/>
              <a:gd name="T36" fmla="*/ 173 w 702"/>
              <a:gd name="T37" fmla="*/ 1095 h 1151"/>
              <a:gd name="T38" fmla="*/ 203 w 702"/>
              <a:gd name="T39" fmla="*/ 1149 h 1151"/>
              <a:gd name="T40" fmla="*/ 226 w 702"/>
              <a:gd name="T41" fmla="*/ 1129 h 1151"/>
              <a:gd name="T42" fmla="*/ 248 w 702"/>
              <a:gd name="T43" fmla="*/ 1031 h 1151"/>
              <a:gd name="T44" fmla="*/ 465 w 702"/>
              <a:gd name="T45" fmla="*/ 974 h 1151"/>
              <a:gd name="T46" fmla="*/ 485 w 702"/>
              <a:gd name="T47" fmla="*/ 1015 h 1151"/>
              <a:gd name="T48" fmla="*/ 541 w 702"/>
              <a:gd name="T49" fmla="*/ 1071 h 1151"/>
              <a:gd name="T50" fmla="*/ 586 w 702"/>
              <a:gd name="T51" fmla="*/ 1116 h 1151"/>
              <a:gd name="T52" fmla="*/ 620 w 702"/>
              <a:gd name="T53" fmla="*/ 1091 h 1151"/>
              <a:gd name="T54" fmla="*/ 644 w 702"/>
              <a:gd name="T55" fmla="*/ 1061 h 1151"/>
              <a:gd name="T56" fmla="*/ 636 w 702"/>
              <a:gd name="T57" fmla="*/ 1106 h 1151"/>
              <a:gd name="T58" fmla="*/ 666 w 702"/>
              <a:gd name="T59" fmla="*/ 1132 h 1151"/>
              <a:gd name="T60" fmla="*/ 689 w 702"/>
              <a:gd name="T61" fmla="*/ 1104 h 1151"/>
              <a:gd name="T62" fmla="*/ 678 w 702"/>
              <a:gd name="T63" fmla="*/ 1060 h 1151"/>
              <a:gd name="T64" fmla="*/ 648 w 702"/>
              <a:gd name="T65" fmla="*/ 953 h 1151"/>
              <a:gd name="T66" fmla="*/ 661 w 702"/>
              <a:gd name="T67" fmla="*/ 824 h 1151"/>
              <a:gd name="T68" fmla="*/ 659 w 702"/>
              <a:gd name="T69" fmla="*/ 751 h 1151"/>
              <a:gd name="T70" fmla="*/ 638 w 702"/>
              <a:gd name="T71" fmla="*/ 678 h 1151"/>
              <a:gd name="T72" fmla="*/ 629 w 702"/>
              <a:gd name="T73" fmla="*/ 605 h 1151"/>
              <a:gd name="T74" fmla="*/ 614 w 702"/>
              <a:gd name="T75" fmla="*/ 493 h 1151"/>
              <a:gd name="T76" fmla="*/ 565 w 702"/>
              <a:gd name="T77" fmla="*/ 480 h 1151"/>
              <a:gd name="T78" fmla="*/ 528 w 702"/>
              <a:gd name="T79" fmla="*/ 477 h 1151"/>
              <a:gd name="T80" fmla="*/ 532 w 702"/>
              <a:gd name="T81" fmla="*/ 437 h 1151"/>
              <a:gd name="T82" fmla="*/ 478 w 702"/>
              <a:gd name="T83" fmla="*/ 396 h 1151"/>
              <a:gd name="T84" fmla="*/ 483 w 702"/>
              <a:gd name="T85" fmla="*/ 357 h 1151"/>
              <a:gd name="T86" fmla="*/ 450 w 702"/>
              <a:gd name="T87" fmla="*/ 282 h 1151"/>
              <a:gd name="T88" fmla="*/ 397 w 702"/>
              <a:gd name="T89" fmla="*/ 237 h 1151"/>
              <a:gd name="T90" fmla="*/ 341 w 702"/>
              <a:gd name="T91" fmla="*/ 202 h 1151"/>
              <a:gd name="T92" fmla="*/ 338 w 702"/>
              <a:gd name="T93" fmla="*/ 148 h 1151"/>
              <a:gd name="T94" fmla="*/ 339 w 702"/>
              <a:gd name="T95" fmla="*/ 125 h 1151"/>
              <a:gd name="T96" fmla="*/ 325 w 702"/>
              <a:gd name="T97" fmla="*/ 88 h 1151"/>
              <a:gd name="T98" fmla="*/ 313 w 702"/>
              <a:gd name="T99" fmla="*/ 47 h 1151"/>
              <a:gd name="T100" fmla="*/ 233 w 702"/>
              <a:gd name="T101" fmla="*/ 15 h 1151"/>
              <a:gd name="T102" fmla="*/ 453 w 702"/>
              <a:gd name="T103" fmla="*/ 845 h 1151"/>
              <a:gd name="T104" fmla="*/ 601 w 702"/>
              <a:gd name="T105" fmla="*/ 1024 h 1151"/>
              <a:gd name="T106" fmla="*/ 573 w 702"/>
              <a:gd name="T107" fmla="*/ 1074 h 1151"/>
              <a:gd name="T108" fmla="*/ 549 w 702"/>
              <a:gd name="T109" fmla="*/ 1031 h 1151"/>
              <a:gd name="T110" fmla="*/ 128 w 702"/>
              <a:gd name="T111" fmla="*/ 873 h 1151"/>
              <a:gd name="T112" fmla="*/ 115 w 702"/>
              <a:gd name="T113" fmla="*/ 923 h 1151"/>
              <a:gd name="T114" fmla="*/ 136 w 702"/>
              <a:gd name="T115" fmla="*/ 873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02" h="1151">
                <a:moveTo>
                  <a:pt x="233" y="15"/>
                </a:moveTo>
                <a:lnTo>
                  <a:pt x="233" y="15"/>
                </a:lnTo>
                <a:lnTo>
                  <a:pt x="226" y="15"/>
                </a:lnTo>
                <a:lnTo>
                  <a:pt x="205" y="19"/>
                </a:lnTo>
                <a:lnTo>
                  <a:pt x="194" y="21"/>
                </a:lnTo>
                <a:lnTo>
                  <a:pt x="183" y="24"/>
                </a:lnTo>
                <a:lnTo>
                  <a:pt x="171" y="28"/>
                </a:lnTo>
                <a:lnTo>
                  <a:pt x="162" y="36"/>
                </a:lnTo>
                <a:lnTo>
                  <a:pt x="162" y="36"/>
                </a:lnTo>
                <a:lnTo>
                  <a:pt x="155" y="43"/>
                </a:lnTo>
                <a:lnTo>
                  <a:pt x="149" y="52"/>
                </a:lnTo>
                <a:lnTo>
                  <a:pt x="145" y="62"/>
                </a:lnTo>
                <a:lnTo>
                  <a:pt x="143" y="73"/>
                </a:lnTo>
                <a:lnTo>
                  <a:pt x="140" y="92"/>
                </a:lnTo>
                <a:lnTo>
                  <a:pt x="140" y="105"/>
                </a:lnTo>
                <a:lnTo>
                  <a:pt x="140" y="105"/>
                </a:lnTo>
                <a:lnTo>
                  <a:pt x="142" y="116"/>
                </a:lnTo>
                <a:lnTo>
                  <a:pt x="145" y="127"/>
                </a:lnTo>
                <a:lnTo>
                  <a:pt x="149" y="138"/>
                </a:lnTo>
                <a:lnTo>
                  <a:pt x="151" y="148"/>
                </a:lnTo>
                <a:lnTo>
                  <a:pt x="151" y="148"/>
                </a:lnTo>
                <a:lnTo>
                  <a:pt x="153" y="155"/>
                </a:lnTo>
                <a:lnTo>
                  <a:pt x="158" y="168"/>
                </a:lnTo>
                <a:lnTo>
                  <a:pt x="166" y="181"/>
                </a:lnTo>
                <a:lnTo>
                  <a:pt x="166" y="181"/>
                </a:lnTo>
                <a:lnTo>
                  <a:pt x="166" y="200"/>
                </a:lnTo>
                <a:lnTo>
                  <a:pt x="166" y="211"/>
                </a:lnTo>
                <a:lnTo>
                  <a:pt x="164" y="215"/>
                </a:lnTo>
                <a:lnTo>
                  <a:pt x="162" y="217"/>
                </a:lnTo>
                <a:lnTo>
                  <a:pt x="162" y="217"/>
                </a:lnTo>
                <a:lnTo>
                  <a:pt x="123" y="226"/>
                </a:lnTo>
                <a:lnTo>
                  <a:pt x="97" y="232"/>
                </a:lnTo>
                <a:lnTo>
                  <a:pt x="87" y="237"/>
                </a:lnTo>
                <a:lnTo>
                  <a:pt x="82" y="241"/>
                </a:lnTo>
                <a:lnTo>
                  <a:pt x="82" y="241"/>
                </a:lnTo>
                <a:lnTo>
                  <a:pt x="65" y="267"/>
                </a:lnTo>
                <a:lnTo>
                  <a:pt x="71" y="364"/>
                </a:lnTo>
                <a:lnTo>
                  <a:pt x="71" y="364"/>
                </a:lnTo>
                <a:lnTo>
                  <a:pt x="65" y="376"/>
                </a:lnTo>
                <a:lnTo>
                  <a:pt x="57" y="404"/>
                </a:lnTo>
                <a:lnTo>
                  <a:pt x="57" y="404"/>
                </a:lnTo>
                <a:lnTo>
                  <a:pt x="57" y="420"/>
                </a:lnTo>
                <a:lnTo>
                  <a:pt x="57" y="439"/>
                </a:lnTo>
                <a:lnTo>
                  <a:pt x="61" y="465"/>
                </a:lnTo>
                <a:lnTo>
                  <a:pt x="61" y="465"/>
                </a:lnTo>
                <a:lnTo>
                  <a:pt x="71" y="482"/>
                </a:lnTo>
                <a:lnTo>
                  <a:pt x="78" y="495"/>
                </a:lnTo>
                <a:lnTo>
                  <a:pt x="78" y="542"/>
                </a:lnTo>
                <a:lnTo>
                  <a:pt x="78" y="542"/>
                </a:lnTo>
                <a:lnTo>
                  <a:pt x="76" y="542"/>
                </a:lnTo>
                <a:lnTo>
                  <a:pt x="69" y="542"/>
                </a:lnTo>
                <a:lnTo>
                  <a:pt x="65" y="544"/>
                </a:lnTo>
                <a:lnTo>
                  <a:pt x="61" y="548"/>
                </a:lnTo>
                <a:lnTo>
                  <a:pt x="56" y="553"/>
                </a:lnTo>
                <a:lnTo>
                  <a:pt x="50" y="562"/>
                </a:lnTo>
                <a:lnTo>
                  <a:pt x="50" y="562"/>
                </a:lnTo>
                <a:lnTo>
                  <a:pt x="46" y="572"/>
                </a:lnTo>
                <a:lnTo>
                  <a:pt x="43" y="583"/>
                </a:lnTo>
                <a:lnTo>
                  <a:pt x="39" y="604"/>
                </a:lnTo>
                <a:lnTo>
                  <a:pt x="39" y="624"/>
                </a:lnTo>
                <a:lnTo>
                  <a:pt x="39" y="647"/>
                </a:lnTo>
                <a:lnTo>
                  <a:pt x="39" y="647"/>
                </a:lnTo>
                <a:lnTo>
                  <a:pt x="41" y="660"/>
                </a:lnTo>
                <a:lnTo>
                  <a:pt x="46" y="673"/>
                </a:lnTo>
                <a:lnTo>
                  <a:pt x="52" y="688"/>
                </a:lnTo>
                <a:lnTo>
                  <a:pt x="61" y="701"/>
                </a:lnTo>
                <a:lnTo>
                  <a:pt x="74" y="723"/>
                </a:lnTo>
                <a:lnTo>
                  <a:pt x="82" y="733"/>
                </a:lnTo>
                <a:lnTo>
                  <a:pt x="82" y="772"/>
                </a:lnTo>
                <a:lnTo>
                  <a:pt x="46" y="772"/>
                </a:lnTo>
                <a:lnTo>
                  <a:pt x="46" y="772"/>
                </a:lnTo>
                <a:lnTo>
                  <a:pt x="39" y="777"/>
                </a:lnTo>
                <a:lnTo>
                  <a:pt x="31" y="787"/>
                </a:lnTo>
                <a:lnTo>
                  <a:pt x="22" y="800"/>
                </a:lnTo>
                <a:lnTo>
                  <a:pt x="13" y="820"/>
                </a:lnTo>
                <a:lnTo>
                  <a:pt x="5" y="850"/>
                </a:lnTo>
                <a:lnTo>
                  <a:pt x="1" y="867"/>
                </a:lnTo>
                <a:lnTo>
                  <a:pt x="0" y="888"/>
                </a:lnTo>
                <a:lnTo>
                  <a:pt x="0" y="910"/>
                </a:lnTo>
                <a:lnTo>
                  <a:pt x="0" y="934"/>
                </a:lnTo>
                <a:lnTo>
                  <a:pt x="0" y="934"/>
                </a:lnTo>
                <a:lnTo>
                  <a:pt x="1" y="983"/>
                </a:lnTo>
                <a:lnTo>
                  <a:pt x="5" y="1022"/>
                </a:lnTo>
                <a:lnTo>
                  <a:pt x="11" y="1056"/>
                </a:lnTo>
                <a:lnTo>
                  <a:pt x="16" y="1082"/>
                </a:lnTo>
                <a:lnTo>
                  <a:pt x="24" y="1102"/>
                </a:lnTo>
                <a:lnTo>
                  <a:pt x="28" y="1112"/>
                </a:lnTo>
                <a:lnTo>
                  <a:pt x="33" y="1117"/>
                </a:lnTo>
                <a:lnTo>
                  <a:pt x="39" y="1123"/>
                </a:lnTo>
                <a:lnTo>
                  <a:pt x="44" y="1127"/>
                </a:lnTo>
                <a:lnTo>
                  <a:pt x="52" y="1131"/>
                </a:lnTo>
                <a:lnTo>
                  <a:pt x="57" y="1132"/>
                </a:lnTo>
                <a:lnTo>
                  <a:pt x="57" y="1132"/>
                </a:lnTo>
                <a:lnTo>
                  <a:pt x="65" y="1132"/>
                </a:lnTo>
                <a:lnTo>
                  <a:pt x="72" y="1131"/>
                </a:lnTo>
                <a:lnTo>
                  <a:pt x="78" y="1127"/>
                </a:lnTo>
                <a:lnTo>
                  <a:pt x="84" y="1123"/>
                </a:lnTo>
                <a:lnTo>
                  <a:pt x="93" y="1110"/>
                </a:lnTo>
                <a:lnTo>
                  <a:pt x="100" y="1095"/>
                </a:lnTo>
                <a:lnTo>
                  <a:pt x="108" y="1078"/>
                </a:lnTo>
                <a:lnTo>
                  <a:pt x="113" y="1061"/>
                </a:lnTo>
                <a:lnTo>
                  <a:pt x="121" y="1035"/>
                </a:lnTo>
                <a:lnTo>
                  <a:pt x="121" y="1035"/>
                </a:lnTo>
                <a:lnTo>
                  <a:pt x="123" y="1015"/>
                </a:lnTo>
                <a:lnTo>
                  <a:pt x="125" y="996"/>
                </a:lnTo>
                <a:lnTo>
                  <a:pt x="125" y="974"/>
                </a:lnTo>
                <a:lnTo>
                  <a:pt x="179" y="974"/>
                </a:lnTo>
                <a:lnTo>
                  <a:pt x="179" y="1018"/>
                </a:lnTo>
                <a:lnTo>
                  <a:pt x="179" y="1018"/>
                </a:lnTo>
                <a:lnTo>
                  <a:pt x="173" y="1037"/>
                </a:lnTo>
                <a:lnTo>
                  <a:pt x="171" y="1058"/>
                </a:lnTo>
                <a:lnTo>
                  <a:pt x="171" y="1082"/>
                </a:lnTo>
                <a:lnTo>
                  <a:pt x="171" y="1082"/>
                </a:lnTo>
                <a:lnTo>
                  <a:pt x="173" y="1095"/>
                </a:lnTo>
                <a:lnTo>
                  <a:pt x="177" y="1106"/>
                </a:lnTo>
                <a:lnTo>
                  <a:pt x="181" y="1119"/>
                </a:lnTo>
                <a:lnTo>
                  <a:pt x="184" y="1129"/>
                </a:lnTo>
                <a:lnTo>
                  <a:pt x="190" y="1138"/>
                </a:lnTo>
                <a:lnTo>
                  <a:pt x="198" y="1145"/>
                </a:lnTo>
                <a:lnTo>
                  <a:pt x="203" y="1149"/>
                </a:lnTo>
                <a:lnTo>
                  <a:pt x="209" y="1151"/>
                </a:lnTo>
                <a:lnTo>
                  <a:pt x="209" y="1151"/>
                </a:lnTo>
                <a:lnTo>
                  <a:pt x="214" y="1149"/>
                </a:lnTo>
                <a:lnTo>
                  <a:pt x="218" y="1145"/>
                </a:lnTo>
                <a:lnTo>
                  <a:pt x="222" y="1138"/>
                </a:lnTo>
                <a:lnTo>
                  <a:pt x="226" y="1129"/>
                </a:lnTo>
                <a:lnTo>
                  <a:pt x="229" y="1106"/>
                </a:lnTo>
                <a:lnTo>
                  <a:pt x="231" y="1080"/>
                </a:lnTo>
                <a:lnTo>
                  <a:pt x="233" y="1030"/>
                </a:lnTo>
                <a:lnTo>
                  <a:pt x="233" y="1007"/>
                </a:lnTo>
                <a:lnTo>
                  <a:pt x="248" y="1007"/>
                </a:lnTo>
                <a:lnTo>
                  <a:pt x="248" y="1031"/>
                </a:lnTo>
                <a:lnTo>
                  <a:pt x="259" y="1043"/>
                </a:lnTo>
                <a:lnTo>
                  <a:pt x="276" y="1043"/>
                </a:lnTo>
                <a:lnTo>
                  <a:pt x="276" y="1007"/>
                </a:lnTo>
                <a:lnTo>
                  <a:pt x="295" y="1015"/>
                </a:lnTo>
                <a:lnTo>
                  <a:pt x="446" y="1015"/>
                </a:lnTo>
                <a:lnTo>
                  <a:pt x="465" y="974"/>
                </a:lnTo>
                <a:lnTo>
                  <a:pt x="465" y="960"/>
                </a:lnTo>
                <a:lnTo>
                  <a:pt x="435" y="960"/>
                </a:lnTo>
                <a:lnTo>
                  <a:pt x="442" y="953"/>
                </a:lnTo>
                <a:lnTo>
                  <a:pt x="442" y="923"/>
                </a:lnTo>
                <a:lnTo>
                  <a:pt x="485" y="923"/>
                </a:lnTo>
                <a:lnTo>
                  <a:pt x="485" y="1015"/>
                </a:lnTo>
                <a:lnTo>
                  <a:pt x="496" y="1028"/>
                </a:lnTo>
                <a:lnTo>
                  <a:pt x="532" y="1028"/>
                </a:lnTo>
                <a:lnTo>
                  <a:pt x="532" y="1028"/>
                </a:lnTo>
                <a:lnTo>
                  <a:pt x="534" y="1041"/>
                </a:lnTo>
                <a:lnTo>
                  <a:pt x="537" y="1054"/>
                </a:lnTo>
                <a:lnTo>
                  <a:pt x="541" y="1071"/>
                </a:lnTo>
                <a:lnTo>
                  <a:pt x="549" y="1088"/>
                </a:lnTo>
                <a:lnTo>
                  <a:pt x="558" y="1101"/>
                </a:lnTo>
                <a:lnTo>
                  <a:pt x="564" y="1106"/>
                </a:lnTo>
                <a:lnTo>
                  <a:pt x="571" y="1112"/>
                </a:lnTo>
                <a:lnTo>
                  <a:pt x="579" y="1116"/>
                </a:lnTo>
                <a:lnTo>
                  <a:pt x="586" y="1116"/>
                </a:lnTo>
                <a:lnTo>
                  <a:pt x="586" y="1116"/>
                </a:lnTo>
                <a:lnTo>
                  <a:pt x="593" y="1116"/>
                </a:lnTo>
                <a:lnTo>
                  <a:pt x="601" y="1114"/>
                </a:lnTo>
                <a:lnTo>
                  <a:pt x="607" y="1110"/>
                </a:lnTo>
                <a:lnTo>
                  <a:pt x="612" y="1104"/>
                </a:lnTo>
                <a:lnTo>
                  <a:pt x="620" y="1091"/>
                </a:lnTo>
                <a:lnTo>
                  <a:pt x="625" y="1074"/>
                </a:lnTo>
                <a:lnTo>
                  <a:pt x="629" y="1060"/>
                </a:lnTo>
                <a:lnTo>
                  <a:pt x="631" y="1045"/>
                </a:lnTo>
                <a:lnTo>
                  <a:pt x="633" y="1031"/>
                </a:lnTo>
                <a:lnTo>
                  <a:pt x="644" y="1031"/>
                </a:lnTo>
                <a:lnTo>
                  <a:pt x="644" y="1061"/>
                </a:lnTo>
                <a:lnTo>
                  <a:pt x="644" y="1061"/>
                </a:lnTo>
                <a:lnTo>
                  <a:pt x="640" y="1074"/>
                </a:lnTo>
                <a:lnTo>
                  <a:pt x="636" y="1088"/>
                </a:lnTo>
                <a:lnTo>
                  <a:pt x="636" y="1101"/>
                </a:lnTo>
                <a:lnTo>
                  <a:pt x="636" y="1101"/>
                </a:lnTo>
                <a:lnTo>
                  <a:pt x="636" y="1106"/>
                </a:lnTo>
                <a:lnTo>
                  <a:pt x="638" y="1112"/>
                </a:lnTo>
                <a:lnTo>
                  <a:pt x="642" y="1117"/>
                </a:lnTo>
                <a:lnTo>
                  <a:pt x="646" y="1123"/>
                </a:lnTo>
                <a:lnTo>
                  <a:pt x="655" y="1129"/>
                </a:lnTo>
                <a:lnTo>
                  <a:pt x="661" y="1131"/>
                </a:lnTo>
                <a:lnTo>
                  <a:pt x="666" y="1132"/>
                </a:lnTo>
                <a:lnTo>
                  <a:pt x="666" y="1132"/>
                </a:lnTo>
                <a:lnTo>
                  <a:pt x="672" y="1131"/>
                </a:lnTo>
                <a:lnTo>
                  <a:pt x="678" y="1129"/>
                </a:lnTo>
                <a:lnTo>
                  <a:pt x="681" y="1125"/>
                </a:lnTo>
                <a:lnTo>
                  <a:pt x="685" y="1119"/>
                </a:lnTo>
                <a:lnTo>
                  <a:pt x="689" y="1104"/>
                </a:lnTo>
                <a:lnTo>
                  <a:pt x="691" y="1089"/>
                </a:lnTo>
                <a:lnTo>
                  <a:pt x="691" y="1089"/>
                </a:lnTo>
                <a:lnTo>
                  <a:pt x="689" y="1082"/>
                </a:lnTo>
                <a:lnTo>
                  <a:pt x="687" y="1074"/>
                </a:lnTo>
                <a:lnTo>
                  <a:pt x="683" y="1065"/>
                </a:lnTo>
                <a:lnTo>
                  <a:pt x="678" y="1060"/>
                </a:lnTo>
                <a:lnTo>
                  <a:pt x="674" y="1058"/>
                </a:lnTo>
                <a:lnTo>
                  <a:pt x="674" y="1011"/>
                </a:lnTo>
                <a:lnTo>
                  <a:pt x="702" y="985"/>
                </a:lnTo>
                <a:lnTo>
                  <a:pt x="702" y="960"/>
                </a:lnTo>
                <a:lnTo>
                  <a:pt x="629" y="960"/>
                </a:lnTo>
                <a:lnTo>
                  <a:pt x="648" y="953"/>
                </a:lnTo>
                <a:lnTo>
                  <a:pt x="648" y="906"/>
                </a:lnTo>
                <a:lnTo>
                  <a:pt x="663" y="876"/>
                </a:lnTo>
                <a:lnTo>
                  <a:pt x="663" y="876"/>
                </a:lnTo>
                <a:lnTo>
                  <a:pt x="661" y="848"/>
                </a:lnTo>
                <a:lnTo>
                  <a:pt x="659" y="830"/>
                </a:lnTo>
                <a:lnTo>
                  <a:pt x="661" y="824"/>
                </a:lnTo>
                <a:lnTo>
                  <a:pt x="663" y="822"/>
                </a:lnTo>
                <a:lnTo>
                  <a:pt x="663" y="822"/>
                </a:lnTo>
                <a:lnTo>
                  <a:pt x="664" y="820"/>
                </a:lnTo>
                <a:lnTo>
                  <a:pt x="664" y="817"/>
                </a:lnTo>
                <a:lnTo>
                  <a:pt x="664" y="800"/>
                </a:lnTo>
                <a:lnTo>
                  <a:pt x="659" y="751"/>
                </a:lnTo>
                <a:lnTo>
                  <a:pt x="651" y="703"/>
                </a:lnTo>
                <a:lnTo>
                  <a:pt x="648" y="686"/>
                </a:lnTo>
                <a:lnTo>
                  <a:pt x="644" y="678"/>
                </a:lnTo>
                <a:lnTo>
                  <a:pt x="644" y="678"/>
                </a:lnTo>
                <a:lnTo>
                  <a:pt x="640" y="678"/>
                </a:lnTo>
                <a:lnTo>
                  <a:pt x="638" y="678"/>
                </a:lnTo>
                <a:lnTo>
                  <a:pt x="635" y="680"/>
                </a:lnTo>
                <a:lnTo>
                  <a:pt x="633" y="686"/>
                </a:lnTo>
                <a:lnTo>
                  <a:pt x="616" y="697"/>
                </a:lnTo>
                <a:lnTo>
                  <a:pt x="629" y="628"/>
                </a:lnTo>
                <a:lnTo>
                  <a:pt x="629" y="628"/>
                </a:lnTo>
                <a:lnTo>
                  <a:pt x="629" y="605"/>
                </a:lnTo>
                <a:lnTo>
                  <a:pt x="627" y="561"/>
                </a:lnTo>
                <a:lnTo>
                  <a:pt x="625" y="518"/>
                </a:lnTo>
                <a:lnTo>
                  <a:pt x="623" y="503"/>
                </a:lnTo>
                <a:lnTo>
                  <a:pt x="620" y="495"/>
                </a:lnTo>
                <a:lnTo>
                  <a:pt x="620" y="495"/>
                </a:lnTo>
                <a:lnTo>
                  <a:pt x="614" y="493"/>
                </a:lnTo>
                <a:lnTo>
                  <a:pt x="605" y="491"/>
                </a:lnTo>
                <a:lnTo>
                  <a:pt x="593" y="491"/>
                </a:lnTo>
                <a:lnTo>
                  <a:pt x="593" y="491"/>
                </a:lnTo>
                <a:lnTo>
                  <a:pt x="582" y="490"/>
                </a:lnTo>
                <a:lnTo>
                  <a:pt x="575" y="486"/>
                </a:lnTo>
                <a:lnTo>
                  <a:pt x="565" y="480"/>
                </a:lnTo>
                <a:lnTo>
                  <a:pt x="565" y="480"/>
                </a:lnTo>
                <a:lnTo>
                  <a:pt x="562" y="478"/>
                </a:lnTo>
                <a:lnTo>
                  <a:pt x="556" y="477"/>
                </a:lnTo>
                <a:lnTo>
                  <a:pt x="543" y="477"/>
                </a:lnTo>
                <a:lnTo>
                  <a:pt x="528" y="477"/>
                </a:lnTo>
                <a:lnTo>
                  <a:pt x="528" y="477"/>
                </a:lnTo>
                <a:lnTo>
                  <a:pt x="528" y="475"/>
                </a:lnTo>
                <a:lnTo>
                  <a:pt x="532" y="465"/>
                </a:lnTo>
                <a:lnTo>
                  <a:pt x="534" y="454"/>
                </a:lnTo>
                <a:lnTo>
                  <a:pt x="534" y="447"/>
                </a:lnTo>
                <a:lnTo>
                  <a:pt x="532" y="437"/>
                </a:lnTo>
                <a:lnTo>
                  <a:pt x="532" y="437"/>
                </a:lnTo>
                <a:lnTo>
                  <a:pt x="526" y="430"/>
                </a:lnTo>
                <a:lnTo>
                  <a:pt x="519" y="422"/>
                </a:lnTo>
                <a:lnTo>
                  <a:pt x="511" y="415"/>
                </a:lnTo>
                <a:lnTo>
                  <a:pt x="502" y="409"/>
                </a:lnTo>
                <a:lnTo>
                  <a:pt x="485" y="398"/>
                </a:lnTo>
                <a:lnTo>
                  <a:pt x="478" y="396"/>
                </a:lnTo>
                <a:lnTo>
                  <a:pt x="478" y="396"/>
                </a:lnTo>
                <a:lnTo>
                  <a:pt x="480" y="387"/>
                </a:lnTo>
                <a:lnTo>
                  <a:pt x="483" y="376"/>
                </a:lnTo>
                <a:lnTo>
                  <a:pt x="485" y="364"/>
                </a:lnTo>
                <a:lnTo>
                  <a:pt x="485" y="364"/>
                </a:lnTo>
                <a:lnTo>
                  <a:pt x="483" y="357"/>
                </a:lnTo>
                <a:lnTo>
                  <a:pt x="481" y="349"/>
                </a:lnTo>
                <a:lnTo>
                  <a:pt x="474" y="331"/>
                </a:lnTo>
                <a:lnTo>
                  <a:pt x="463" y="312"/>
                </a:lnTo>
                <a:lnTo>
                  <a:pt x="457" y="299"/>
                </a:lnTo>
                <a:lnTo>
                  <a:pt x="457" y="299"/>
                </a:lnTo>
                <a:lnTo>
                  <a:pt x="450" y="282"/>
                </a:lnTo>
                <a:lnTo>
                  <a:pt x="437" y="262"/>
                </a:lnTo>
                <a:lnTo>
                  <a:pt x="422" y="243"/>
                </a:lnTo>
                <a:lnTo>
                  <a:pt x="416" y="237"/>
                </a:lnTo>
                <a:lnTo>
                  <a:pt x="410" y="237"/>
                </a:lnTo>
                <a:lnTo>
                  <a:pt x="410" y="237"/>
                </a:lnTo>
                <a:lnTo>
                  <a:pt x="397" y="237"/>
                </a:lnTo>
                <a:lnTo>
                  <a:pt x="377" y="239"/>
                </a:lnTo>
                <a:lnTo>
                  <a:pt x="349" y="241"/>
                </a:lnTo>
                <a:lnTo>
                  <a:pt x="317" y="228"/>
                </a:lnTo>
                <a:lnTo>
                  <a:pt x="317" y="228"/>
                </a:lnTo>
                <a:lnTo>
                  <a:pt x="328" y="217"/>
                </a:lnTo>
                <a:lnTo>
                  <a:pt x="341" y="202"/>
                </a:lnTo>
                <a:lnTo>
                  <a:pt x="341" y="202"/>
                </a:lnTo>
                <a:lnTo>
                  <a:pt x="341" y="194"/>
                </a:lnTo>
                <a:lnTo>
                  <a:pt x="339" y="187"/>
                </a:lnTo>
                <a:lnTo>
                  <a:pt x="338" y="174"/>
                </a:lnTo>
                <a:lnTo>
                  <a:pt x="338" y="148"/>
                </a:lnTo>
                <a:lnTo>
                  <a:pt x="338" y="148"/>
                </a:lnTo>
                <a:lnTo>
                  <a:pt x="343" y="142"/>
                </a:lnTo>
                <a:lnTo>
                  <a:pt x="347" y="138"/>
                </a:lnTo>
                <a:lnTo>
                  <a:pt x="347" y="135"/>
                </a:lnTo>
                <a:lnTo>
                  <a:pt x="345" y="133"/>
                </a:lnTo>
                <a:lnTo>
                  <a:pt x="345" y="133"/>
                </a:lnTo>
                <a:lnTo>
                  <a:pt x="339" y="125"/>
                </a:lnTo>
                <a:lnTo>
                  <a:pt x="330" y="118"/>
                </a:lnTo>
                <a:lnTo>
                  <a:pt x="325" y="108"/>
                </a:lnTo>
                <a:lnTo>
                  <a:pt x="323" y="105"/>
                </a:lnTo>
                <a:lnTo>
                  <a:pt x="323" y="101"/>
                </a:lnTo>
                <a:lnTo>
                  <a:pt x="323" y="101"/>
                </a:lnTo>
                <a:lnTo>
                  <a:pt x="325" y="88"/>
                </a:lnTo>
                <a:lnTo>
                  <a:pt x="326" y="82"/>
                </a:lnTo>
                <a:lnTo>
                  <a:pt x="326" y="73"/>
                </a:lnTo>
                <a:lnTo>
                  <a:pt x="326" y="73"/>
                </a:lnTo>
                <a:lnTo>
                  <a:pt x="323" y="65"/>
                </a:lnTo>
                <a:lnTo>
                  <a:pt x="319" y="56"/>
                </a:lnTo>
                <a:lnTo>
                  <a:pt x="313" y="47"/>
                </a:lnTo>
                <a:lnTo>
                  <a:pt x="313" y="19"/>
                </a:lnTo>
                <a:lnTo>
                  <a:pt x="295" y="19"/>
                </a:lnTo>
                <a:lnTo>
                  <a:pt x="287" y="8"/>
                </a:lnTo>
                <a:lnTo>
                  <a:pt x="263" y="8"/>
                </a:lnTo>
                <a:lnTo>
                  <a:pt x="244" y="0"/>
                </a:lnTo>
                <a:lnTo>
                  <a:pt x="233" y="15"/>
                </a:lnTo>
                <a:close/>
                <a:moveTo>
                  <a:pt x="508" y="761"/>
                </a:moveTo>
                <a:lnTo>
                  <a:pt x="515" y="833"/>
                </a:lnTo>
                <a:lnTo>
                  <a:pt x="489" y="845"/>
                </a:lnTo>
                <a:lnTo>
                  <a:pt x="485" y="822"/>
                </a:lnTo>
                <a:lnTo>
                  <a:pt x="468" y="845"/>
                </a:lnTo>
                <a:lnTo>
                  <a:pt x="453" y="845"/>
                </a:lnTo>
                <a:lnTo>
                  <a:pt x="478" y="802"/>
                </a:lnTo>
                <a:lnTo>
                  <a:pt x="468" y="779"/>
                </a:lnTo>
                <a:lnTo>
                  <a:pt x="508" y="761"/>
                </a:lnTo>
                <a:close/>
                <a:moveTo>
                  <a:pt x="547" y="1024"/>
                </a:moveTo>
                <a:lnTo>
                  <a:pt x="601" y="1024"/>
                </a:lnTo>
                <a:lnTo>
                  <a:pt x="601" y="1024"/>
                </a:lnTo>
                <a:lnTo>
                  <a:pt x="599" y="1031"/>
                </a:lnTo>
                <a:lnTo>
                  <a:pt x="593" y="1048"/>
                </a:lnTo>
                <a:lnTo>
                  <a:pt x="590" y="1058"/>
                </a:lnTo>
                <a:lnTo>
                  <a:pt x="584" y="1065"/>
                </a:lnTo>
                <a:lnTo>
                  <a:pt x="579" y="1071"/>
                </a:lnTo>
                <a:lnTo>
                  <a:pt x="573" y="1074"/>
                </a:lnTo>
                <a:lnTo>
                  <a:pt x="573" y="1074"/>
                </a:lnTo>
                <a:lnTo>
                  <a:pt x="567" y="1071"/>
                </a:lnTo>
                <a:lnTo>
                  <a:pt x="564" y="1065"/>
                </a:lnTo>
                <a:lnTo>
                  <a:pt x="558" y="1058"/>
                </a:lnTo>
                <a:lnTo>
                  <a:pt x="554" y="1048"/>
                </a:lnTo>
                <a:lnTo>
                  <a:pt x="549" y="1031"/>
                </a:lnTo>
                <a:lnTo>
                  <a:pt x="547" y="1024"/>
                </a:lnTo>
                <a:lnTo>
                  <a:pt x="547" y="1024"/>
                </a:lnTo>
                <a:close/>
                <a:moveTo>
                  <a:pt x="128" y="873"/>
                </a:move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lnTo>
                  <a:pt x="128" y="873"/>
                </a:lnTo>
                <a:close/>
                <a:moveTo>
                  <a:pt x="136" y="873"/>
                </a:moveTo>
                <a:lnTo>
                  <a:pt x="136" y="899"/>
                </a:lnTo>
                <a:lnTo>
                  <a:pt x="155" y="914"/>
                </a:lnTo>
                <a:lnTo>
                  <a:pt x="115" y="923"/>
                </a:lnTo>
                <a:lnTo>
                  <a:pt x="115" y="899"/>
                </a:lnTo>
                <a:lnTo>
                  <a:pt x="115" y="899"/>
                </a:lnTo>
                <a:lnTo>
                  <a:pt x="123" y="888"/>
                </a:lnTo>
                <a:lnTo>
                  <a:pt x="128" y="873"/>
                </a:lnTo>
                <a:lnTo>
                  <a:pt x="128" y="873"/>
                </a:lnTo>
                <a:lnTo>
                  <a:pt x="136" y="873"/>
                </a:lnTo>
                <a:lnTo>
                  <a:pt x="136" y="87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08760093-A9A7-418E-A562-49FBF848EE7F}"/>
              </a:ext>
            </a:extLst>
          </p:cNvPr>
          <p:cNvSpPr>
            <a:spLocks noEditPoints="1"/>
          </p:cNvSpPr>
          <p:nvPr/>
        </p:nvSpPr>
        <p:spPr bwMode="auto">
          <a:xfrm>
            <a:off x="470350" y="4756540"/>
            <a:ext cx="1557325" cy="1542072"/>
          </a:xfrm>
          <a:custGeom>
            <a:avLst/>
            <a:gdLst>
              <a:gd name="T0" fmla="*/ 547 w 1021"/>
              <a:gd name="T1" fmla="*/ 11 h 1011"/>
              <a:gd name="T2" fmla="*/ 530 w 1021"/>
              <a:gd name="T3" fmla="*/ 45 h 1011"/>
              <a:gd name="T4" fmla="*/ 533 w 1021"/>
              <a:gd name="T5" fmla="*/ 81 h 1011"/>
              <a:gd name="T6" fmla="*/ 515 w 1021"/>
              <a:gd name="T7" fmla="*/ 141 h 1011"/>
              <a:gd name="T8" fmla="*/ 530 w 1021"/>
              <a:gd name="T9" fmla="*/ 187 h 1011"/>
              <a:gd name="T10" fmla="*/ 501 w 1021"/>
              <a:gd name="T11" fmla="*/ 218 h 1011"/>
              <a:gd name="T12" fmla="*/ 442 w 1021"/>
              <a:gd name="T13" fmla="*/ 194 h 1011"/>
              <a:gd name="T14" fmla="*/ 431 w 1021"/>
              <a:gd name="T15" fmla="*/ 248 h 1011"/>
              <a:gd name="T16" fmla="*/ 449 w 1021"/>
              <a:gd name="T17" fmla="*/ 246 h 1011"/>
              <a:gd name="T18" fmla="*/ 467 w 1021"/>
              <a:gd name="T19" fmla="*/ 246 h 1011"/>
              <a:gd name="T20" fmla="*/ 417 w 1021"/>
              <a:gd name="T21" fmla="*/ 268 h 1011"/>
              <a:gd name="T22" fmla="*/ 340 w 1021"/>
              <a:gd name="T23" fmla="*/ 319 h 1011"/>
              <a:gd name="T24" fmla="*/ 314 w 1021"/>
              <a:gd name="T25" fmla="*/ 376 h 1011"/>
              <a:gd name="T26" fmla="*/ 245 w 1021"/>
              <a:gd name="T27" fmla="*/ 422 h 1011"/>
              <a:gd name="T28" fmla="*/ 189 w 1021"/>
              <a:gd name="T29" fmla="*/ 435 h 1011"/>
              <a:gd name="T30" fmla="*/ 128 w 1021"/>
              <a:gd name="T31" fmla="*/ 565 h 1011"/>
              <a:gd name="T32" fmla="*/ 94 w 1021"/>
              <a:gd name="T33" fmla="*/ 750 h 1011"/>
              <a:gd name="T34" fmla="*/ 4 w 1021"/>
              <a:gd name="T35" fmla="*/ 769 h 1011"/>
              <a:gd name="T36" fmla="*/ 17 w 1021"/>
              <a:gd name="T37" fmla="*/ 828 h 1011"/>
              <a:gd name="T38" fmla="*/ 216 w 1021"/>
              <a:gd name="T39" fmla="*/ 883 h 1011"/>
              <a:gd name="T40" fmla="*/ 245 w 1021"/>
              <a:gd name="T41" fmla="*/ 979 h 1011"/>
              <a:gd name="T42" fmla="*/ 311 w 1021"/>
              <a:gd name="T43" fmla="*/ 956 h 1011"/>
              <a:gd name="T44" fmla="*/ 278 w 1021"/>
              <a:gd name="T45" fmla="*/ 863 h 1011"/>
              <a:gd name="T46" fmla="*/ 378 w 1021"/>
              <a:gd name="T47" fmla="*/ 828 h 1011"/>
              <a:gd name="T48" fmla="*/ 375 w 1021"/>
              <a:gd name="T49" fmla="*/ 903 h 1011"/>
              <a:gd name="T50" fmla="*/ 428 w 1021"/>
              <a:gd name="T51" fmla="*/ 931 h 1011"/>
              <a:gd name="T52" fmla="*/ 507 w 1021"/>
              <a:gd name="T53" fmla="*/ 990 h 1011"/>
              <a:gd name="T54" fmla="*/ 685 w 1021"/>
              <a:gd name="T55" fmla="*/ 1003 h 1011"/>
              <a:gd name="T56" fmla="*/ 815 w 1021"/>
              <a:gd name="T57" fmla="*/ 956 h 1011"/>
              <a:gd name="T58" fmla="*/ 952 w 1021"/>
              <a:gd name="T59" fmla="*/ 901 h 1011"/>
              <a:gd name="T60" fmla="*/ 995 w 1021"/>
              <a:gd name="T61" fmla="*/ 899 h 1011"/>
              <a:gd name="T62" fmla="*/ 1021 w 1021"/>
              <a:gd name="T63" fmla="*/ 739 h 1011"/>
              <a:gd name="T64" fmla="*/ 974 w 1021"/>
              <a:gd name="T65" fmla="*/ 587 h 1011"/>
              <a:gd name="T66" fmla="*/ 852 w 1021"/>
              <a:gd name="T67" fmla="*/ 482 h 1011"/>
              <a:gd name="T68" fmla="*/ 778 w 1021"/>
              <a:gd name="T69" fmla="*/ 298 h 1011"/>
              <a:gd name="T70" fmla="*/ 856 w 1021"/>
              <a:gd name="T71" fmla="*/ 257 h 1011"/>
              <a:gd name="T72" fmla="*/ 852 w 1021"/>
              <a:gd name="T73" fmla="*/ 215 h 1011"/>
              <a:gd name="T74" fmla="*/ 733 w 1021"/>
              <a:gd name="T75" fmla="*/ 191 h 1011"/>
              <a:gd name="T76" fmla="*/ 736 w 1021"/>
              <a:gd name="T77" fmla="*/ 114 h 1011"/>
              <a:gd name="T78" fmla="*/ 702 w 1021"/>
              <a:gd name="T79" fmla="*/ 32 h 1011"/>
              <a:gd name="T80" fmla="*/ 638 w 1021"/>
              <a:gd name="T81" fmla="*/ 3 h 1011"/>
              <a:gd name="T82" fmla="*/ 259 w 1021"/>
              <a:gd name="T83" fmla="*/ 755 h 1011"/>
              <a:gd name="T84" fmla="*/ 277 w 1021"/>
              <a:gd name="T85" fmla="*/ 744 h 1011"/>
              <a:gd name="T86" fmla="*/ 301 w 1021"/>
              <a:gd name="T87" fmla="*/ 751 h 1011"/>
              <a:gd name="T88" fmla="*/ 358 w 1021"/>
              <a:gd name="T89" fmla="*/ 751 h 1011"/>
              <a:gd name="T90" fmla="*/ 477 w 1021"/>
              <a:gd name="T91" fmla="*/ 751 h 1011"/>
              <a:gd name="T92" fmla="*/ 645 w 1021"/>
              <a:gd name="T93" fmla="*/ 969 h 1011"/>
              <a:gd name="T94" fmla="*/ 514 w 1021"/>
              <a:gd name="T95" fmla="*/ 957 h 1011"/>
              <a:gd name="T96" fmla="*/ 467 w 1021"/>
              <a:gd name="T97" fmla="*/ 893 h 1011"/>
              <a:gd name="T98" fmla="*/ 420 w 1021"/>
              <a:gd name="T99" fmla="*/ 839 h 1011"/>
              <a:gd name="T100" fmla="*/ 701 w 1021"/>
              <a:gd name="T101" fmla="*/ 946 h 1011"/>
              <a:gd name="T102" fmla="*/ 973 w 1021"/>
              <a:gd name="T103" fmla="*/ 661 h 1011"/>
              <a:gd name="T104" fmla="*/ 955 w 1021"/>
              <a:gd name="T105" fmla="*/ 822 h 1011"/>
              <a:gd name="T106" fmla="*/ 869 w 1021"/>
              <a:gd name="T107" fmla="*/ 826 h 1011"/>
              <a:gd name="T108" fmla="*/ 908 w 1021"/>
              <a:gd name="T109" fmla="*/ 901 h 1011"/>
              <a:gd name="T110" fmla="*/ 823 w 1021"/>
              <a:gd name="T111" fmla="*/ 890 h 1011"/>
              <a:gd name="T112" fmla="*/ 882 w 1021"/>
              <a:gd name="T113" fmla="*/ 543 h 1011"/>
              <a:gd name="T114" fmla="*/ 831 w 1021"/>
              <a:gd name="T115" fmla="*/ 664 h 1011"/>
              <a:gd name="T116" fmla="*/ 687 w 1021"/>
              <a:gd name="T117" fmla="*/ 793 h 1011"/>
              <a:gd name="T118" fmla="*/ 704 w 1021"/>
              <a:gd name="T119" fmla="*/ 80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1" h="1011">
                <a:moveTo>
                  <a:pt x="618" y="8"/>
                </a:moveTo>
                <a:lnTo>
                  <a:pt x="618" y="8"/>
                </a:lnTo>
                <a:lnTo>
                  <a:pt x="598" y="4"/>
                </a:lnTo>
                <a:lnTo>
                  <a:pt x="583" y="2"/>
                </a:lnTo>
                <a:lnTo>
                  <a:pt x="568" y="0"/>
                </a:lnTo>
                <a:lnTo>
                  <a:pt x="568" y="0"/>
                </a:lnTo>
                <a:lnTo>
                  <a:pt x="562" y="2"/>
                </a:lnTo>
                <a:lnTo>
                  <a:pt x="557" y="3"/>
                </a:lnTo>
                <a:lnTo>
                  <a:pt x="551" y="7"/>
                </a:lnTo>
                <a:lnTo>
                  <a:pt x="548" y="10"/>
                </a:lnTo>
                <a:lnTo>
                  <a:pt x="547" y="11"/>
                </a:lnTo>
                <a:lnTo>
                  <a:pt x="547" y="11"/>
                </a:lnTo>
                <a:lnTo>
                  <a:pt x="544" y="11"/>
                </a:lnTo>
                <a:lnTo>
                  <a:pt x="539" y="13"/>
                </a:lnTo>
                <a:lnTo>
                  <a:pt x="537" y="15"/>
                </a:lnTo>
                <a:lnTo>
                  <a:pt x="533" y="17"/>
                </a:lnTo>
                <a:lnTo>
                  <a:pt x="531" y="21"/>
                </a:lnTo>
                <a:lnTo>
                  <a:pt x="530" y="26"/>
                </a:lnTo>
                <a:lnTo>
                  <a:pt x="530" y="26"/>
                </a:lnTo>
                <a:lnTo>
                  <a:pt x="529" y="31"/>
                </a:lnTo>
                <a:lnTo>
                  <a:pt x="529" y="35"/>
                </a:lnTo>
                <a:lnTo>
                  <a:pt x="530" y="45"/>
                </a:lnTo>
                <a:lnTo>
                  <a:pt x="532" y="51"/>
                </a:lnTo>
                <a:lnTo>
                  <a:pt x="533" y="53"/>
                </a:lnTo>
                <a:lnTo>
                  <a:pt x="533" y="53"/>
                </a:lnTo>
                <a:lnTo>
                  <a:pt x="529" y="57"/>
                </a:lnTo>
                <a:lnTo>
                  <a:pt x="526" y="62"/>
                </a:lnTo>
                <a:lnTo>
                  <a:pt x="525" y="64"/>
                </a:lnTo>
                <a:lnTo>
                  <a:pt x="526" y="68"/>
                </a:lnTo>
                <a:lnTo>
                  <a:pt x="526" y="68"/>
                </a:lnTo>
                <a:lnTo>
                  <a:pt x="530" y="78"/>
                </a:lnTo>
                <a:lnTo>
                  <a:pt x="533" y="81"/>
                </a:lnTo>
                <a:lnTo>
                  <a:pt x="533" y="81"/>
                </a:lnTo>
                <a:lnTo>
                  <a:pt x="535" y="102"/>
                </a:lnTo>
                <a:lnTo>
                  <a:pt x="535" y="117"/>
                </a:lnTo>
                <a:lnTo>
                  <a:pt x="533" y="123"/>
                </a:lnTo>
                <a:lnTo>
                  <a:pt x="533" y="127"/>
                </a:lnTo>
                <a:lnTo>
                  <a:pt x="533" y="127"/>
                </a:lnTo>
                <a:lnTo>
                  <a:pt x="529" y="132"/>
                </a:lnTo>
                <a:lnTo>
                  <a:pt x="523" y="135"/>
                </a:lnTo>
                <a:lnTo>
                  <a:pt x="517" y="138"/>
                </a:lnTo>
                <a:lnTo>
                  <a:pt x="515" y="140"/>
                </a:lnTo>
                <a:lnTo>
                  <a:pt x="515" y="141"/>
                </a:lnTo>
                <a:lnTo>
                  <a:pt x="515" y="141"/>
                </a:lnTo>
                <a:lnTo>
                  <a:pt x="521" y="151"/>
                </a:lnTo>
                <a:lnTo>
                  <a:pt x="526" y="158"/>
                </a:lnTo>
                <a:lnTo>
                  <a:pt x="526" y="158"/>
                </a:lnTo>
                <a:lnTo>
                  <a:pt x="525" y="161"/>
                </a:lnTo>
                <a:lnTo>
                  <a:pt x="526" y="165"/>
                </a:lnTo>
                <a:lnTo>
                  <a:pt x="526" y="165"/>
                </a:lnTo>
                <a:lnTo>
                  <a:pt x="526" y="170"/>
                </a:lnTo>
                <a:lnTo>
                  <a:pt x="526" y="176"/>
                </a:lnTo>
                <a:lnTo>
                  <a:pt x="526" y="183"/>
                </a:lnTo>
                <a:lnTo>
                  <a:pt x="527" y="185"/>
                </a:lnTo>
                <a:lnTo>
                  <a:pt x="530" y="187"/>
                </a:lnTo>
                <a:lnTo>
                  <a:pt x="530" y="187"/>
                </a:lnTo>
                <a:lnTo>
                  <a:pt x="539" y="191"/>
                </a:lnTo>
                <a:lnTo>
                  <a:pt x="539" y="191"/>
                </a:lnTo>
                <a:lnTo>
                  <a:pt x="523" y="199"/>
                </a:lnTo>
                <a:lnTo>
                  <a:pt x="511" y="206"/>
                </a:lnTo>
                <a:lnTo>
                  <a:pt x="507" y="209"/>
                </a:lnTo>
                <a:lnTo>
                  <a:pt x="505" y="211"/>
                </a:lnTo>
                <a:lnTo>
                  <a:pt x="505" y="211"/>
                </a:lnTo>
                <a:lnTo>
                  <a:pt x="502" y="216"/>
                </a:lnTo>
                <a:lnTo>
                  <a:pt x="501" y="218"/>
                </a:lnTo>
                <a:lnTo>
                  <a:pt x="501" y="218"/>
                </a:lnTo>
                <a:lnTo>
                  <a:pt x="496" y="201"/>
                </a:lnTo>
                <a:lnTo>
                  <a:pt x="491" y="189"/>
                </a:lnTo>
                <a:lnTo>
                  <a:pt x="489" y="186"/>
                </a:lnTo>
                <a:lnTo>
                  <a:pt x="488" y="183"/>
                </a:lnTo>
                <a:lnTo>
                  <a:pt x="488" y="183"/>
                </a:lnTo>
                <a:lnTo>
                  <a:pt x="483" y="182"/>
                </a:lnTo>
                <a:lnTo>
                  <a:pt x="478" y="182"/>
                </a:lnTo>
                <a:lnTo>
                  <a:pt x="462" y="187"/>
                </a:lnTo>
                <a:lnTo>
                  <a:pt x="462" y="187"/>
                </a:lnTo>
                <a:lnTo>
                  <a:pt x="452" y="191"/>
                </a:lnTo>
                <a:lnTo>
                  <a:pt x="442" y="194"/>
                </a:lnTo>
                <a:lnTo>
                  <a:pt x="438" y="197"/>
                </a:lnTo>
                <a:lnTo>
                  <a:pt x="435" y="200"/>
                </a:lnTo>
                <a:lnTo>
                  <a:pt x="432" y="204"/>
                </a:lnTo>
                <a:lnTo>
                  <a:pt x="431" y="207"/>
                </a:lnTo>
                <a:lnTo>
                  <a:pt x="431" y="207"/>
                </a:lnTo>
                <a:lnTo>
                  <a:pt x="429" y="221"/>
                </a:lnTo>
                <a:lnTo>
                  <a:pt x="428" y="229"/>
                </a:lnTo>
                <a:lnTo>
                  <a:pt x="428" y="229"/>
                </a:lnTo>
                <a:lnTo>
                  <a:pt x="428" y="234"/>
                </a:lnTo>
                <a:lnTo>
                  <a:pt x="429" y="242"/>
                </a:lnTo>
                <a:lnTo>
                  <a:pt x="431" y="248"/>
                </a:lnTo>
                <a:lnTo>
                  <a:pt x="432" y="250"/>
                </a:lnTo>
                <a:lnTo>
                  <a:pt x="435" y="250"/>
                </a:lnTo>
                <a:lnTo>
                  <a:pt x="435" y="250"/>
                </a:lnTo>
                <a:lnTo>
                  <a:pt x="438" y="247"/>
                </a:lnTo>
                <a:lnTo>
                  <a:pt x="441" y="245"/>
                </a:lnTo>
                <a:lnTo>
                  <a:pt x="442" y="242"/>
                </a:lnTo>
                <a:lnTo>
                  <a:pt x="442" y="242"/>
                </a:lnTo>
                <a:lnTo>
                  <a:pt x="444" y="246"/>
                </a:lnTo>
                <a:lnTo>
                  <a:pt x="447" y="247"/>
                </a:lnTo>
                <a:lnTo>
                  <a:pt x="448" y="247"/>
                </a:lnTo>
                <a:lnTo>
                  <a:pt x="449" y="246"/>
                </a:lnTo>
                <a:lnTo>
                  <a:pt x="449" y="246"/>
                </a:lnTo>
                <a:lnTo>
                  <a:pt x="455" y="229"/>
                </a:lnTo>
                <a:lnTo>
                  <a:pt x="455" y="229"/>
                </a:lnTo>
                <a:lnTo>
                  <a:pt x="458" y="232"/>
                </a:lnTo>
                <a:lnTo>
                  <a:pt x="460" y="234"/>
                </a:lnTo>
                <a:lnTo>
                  <a:pt x="462" y="235"/>
                </a:lnTo>
                <a:lnTo>
                  <a:pt x="462" y="235"/>
                </a:lnTo>
                <a:lnTo>
                  <a:pt x="466" y="238"/>
                </a:lnTo>
                <a:lnTo>
                  <a:pt x="467" y="241"/>
                </a:lnTo>
                <a:lnTo>
                  <a:pt x="467" y="245"/>
                </a:lnTo>
                <a:lnTo>
                  <a:pt x="467" y="246"/>
                </a:lnTo>
                <a:lnTo>
                  <a:pt x="466" y="246"/>
                </a:lnTo>
                <a:lnTo>
                  <a:pt x="466" y="246"/>
                </a:lnTo>
                <a:lnTo>
                  <a:pt x="464" y="247"/>
                </a:lnTo>
                <a:lnTo>
                  <a:pt x="460" y="250"/>
                </a:lnTo>
                <a:lnTo>
                  <a:pt x="446" y="257"/>
                </a:lnTo>
                <a:lnTo>
                  <a:pt x="446" y="257"/>
                </a:lnTo>
                <a:lnTo>
                  <a:pt x="436" y="260"/>
                </a:lnTo>
                <a:lnTo>
                  <a:pt x="429" y="263"/>
                </a:lnTo>
                <a:lnTo>
                  <a:pt x="422" y="265"/>
                </a:lnTo>
                <a:lnTo>
                  <a:pt x="417" y="268"/>
                </a:lnTo>
                <a:lnTo>
                  <a:pt x="417" y="268"/>
                </a:lnTo>
                <a:lnTo>
                  <a:pt x="378" y="292"/>
                </a:lnTo>
                <a:lnTo>
                  <a:pt x="378" y="292"/>
                </a:lnTo>
                <a:lnTo>
                  <a:pt x="367" y="298"/>
                </a:lnTo>
                <a:lnTo>
                  <a:pt x="363" y="301"/>
                </a:lnTo>
                <a:lnTo>
                  <a:pt x="361" y="303"/>
                </a:lnTo>
                <a:lnTo>
                  <a:pt x="361" y="303"/>
                </a:lnTo>
                <a:lnTo>
                  <a:pt x="354" y="319"/>
                </a:lnTo>
                <a:lnTo>
                  <a:pt x="354" y="319"/>
                </a:lnTo>
                <a:lnTo>
                  <a:pt x="351" y="319"/>
                </a:lnTo>
                <a:lnTo>
                  <a:pt x="345" y="319"/>
                </a:lnTo>
                <a:lnTo>
                  <a:pt x="340" y="319"/>
                </a:lnTo>
                <a:lnTo>
                  <a:pt x="336" y="321"/>
                </a:lnTo>
                <a:lnTo>
                  <a:pt x="332" y="323"/>
                </a:lnTo>
                <a:lnTo>
                  <a:pt x="329" y="327"/>
                </a:lnTo>
                <a:lnTo>
                  <a:pt x="329" y="327"/>
                </a:lnTo>
                <a:lnTo>
                  <a:pt x="328" y="333"/>
                </a:lnTo>
                <a:lnTo>
                  <a:pt x="325" y="340"/>
                </a:lnTo>
                <a:lnTo>
                  <a:pt x="323" y="354"/>
                </a:lnTo>
                <a:lnTo>
                  <a:pt x="323" y="372"/>
                </a:lnTo>
                <a:lnTo>
                  <a:pt x="323" y="372"/>
                </a:lnTo>
                <a:lnTo>
                  <a:pt x="318" y="374"/>
                </a:lnTo>
                <a:lnTo>
                  <a:pt x="314" y="376"/>
                </a:lnTo>
                <a:lnTo>
                  <a:pt x="312" y="380"/>
                </a:lnTo>
                <a:lnTo>
                  <a:pt x="312" y="380"/>
                </a:lnTo>
                <a:lnTo>
                  <a:pt x="305" y="394"/>
                </a:lnTo>
                <a:lnTo>
                  <a:pt x="301" y="401"/>
                </a:lnTo>
                <a:lnTo>
                  <a:pt x="270" y="401"/>
                </a:lnTo>
                <a:lnTo>
                  <a:pt x="266" y="407"/>
                </a:lnTo>
                <a:lnTo>
                  <a:pt x="266" y="418"/>
                </a:lnTo>
                <a:lnTo>
                  <a:pt x="266" y="418"/>
                </a:lnTo>
                <a:lnTo>
                  <a:pt x="258" y="419"/>
                </a:lnTo>
                <a:lnTo>
                  <a:pt x="245" y="422"/>
                </a:lnTo>
                <a:lnTo>
                  <a:pt x="245" y="422"/>
                </a:lnTo>
                <a:lnTo>
                  <a:pt x="242" y="423"/>
                </a:lnTo>
                <a:lnTo>
                  <a:pt x="240" y="425"/>
                </a:lnTo>
                <a:lnTo>
                  <a:pt x="239" y="429"/>
                </a:lnTo>
                <a:lnTo>
                  <a:pt x="239" y="429"/>
                </a:lnTo>
                <a:lnTo>
                  <a:pt x="236" y="432"/>
                </a:lnTo>
                <a:lnTo>
                  <a:pt x="235" y="436"/>
                </a:lnTo>
                <a:lnTo>
                  <a:pt x="199" y="436"/>
                </a:lnTo>
                <a:lnTo>
                  <a:pt x="199" y="436"/>
                </a:lnTo>
                <a:lnTo>
                  <a:pt x="198" y="435"/>
                </a:lnTo>
                <a:lnTo>
                  <a:pt x="193" y="434"/>
                </a:lnTo>
                <a:lnTo>
                  <a:pt x="189" y="435"/>
                </a:lnTo>
                <a:lnTo>
                  <a:pt x="184" y="437"/>
                </a:lnTo>
                <a:lnTo>
                  <a:pt x="180" y="441"/>
                </a:lnTo>
                <a:lnTo>
                  <a:pt x="175" y="446"/>
                </a:lnTo>
                <a:lnTo>
                  <a:pt x="175" y="446"/>
                </a:lnTo>
                <a:lnTo>
                  <a:pt x="166" y="458"/>
                </a:lnTo>
                <a:lnTo>
                  <a:pt x="160" y="469"/>
                </a:lnTo>
                <a:lnTo>
                  <a:pt x="156" y="479"/>
                </a:lnTo>
                <a:lnTo>
                  <a:pt x="151" y="495"/>
                </a:lnTo>
                <a:lnTo>
                  <a:pt x="151" y="495"/>
                </a:lnTo>
                <a:lnTo>
                  <a:pt x="134" y="543"/>
                </a:lnTo>
                <a:lnTo>
                  <a:pt x="128" y="565"/>
                </a:lnTo>
                <a:lnTo>
                  <a:pt x="127" y="573"/>
                </a:lnTo>
                <a:lnTo>
                  <a:pt x="126" y="579"/>
                </a:lnTo>
                <a:lnTo>
                  <a:pt x="126" y="656"/>
                </a:lnTo>
                <a:lnTo>
                  <a:pt x="126" y="656"/>
                </a:lnTo>
                <a:lnTo>
                  <a:pt x="117" y="692"/>
                </a:lnTo>
                <a:lnTo>
                  <a:pt x="109" y="731"/>
                </a:lnTo>
                <a:lnTo>
                  <a:pt x="109" y="741"/>
                </a:lnTo>
                <a:lnTo>
                  <a:pt x="118" y="744"/>
                </a:lnTo>
                <a:lnTo>
                  <a:pt x="118" y="744"/>
                </a:lnTo>
                <a:lnTo>
                  <a:pt x="107" y="748"/>
                </a:lnTo>
                <a:lnTo>
                  <a:pt x="94" y="750"/>
                </a:lnTo>
                <a:lnTo>
                  <a:pt x="80" y="751"/>
                </a:lnTo>
                <a:lnTo>
                  <a:pt x="80" y="751"/>
                </a:lnTo>
                <a:lnTo>
                  <a:pt x="24" y="755"/>
                </a:lnTo>
                <a:lnTo>
                  <a:pt x="24" y="755"/>
                </a:lnTo>
                <a:lnTo>
                  <a:pt x="18" y="755"/>
                </a:lnTo>
                <a:lnTo>
                  <a:pt x="16" y="756"/>
                </a:lnTo>
                <a:lnTo>
                  <a:pt x="16" y="756"/>
                </a:lnTo>
                <a:lnTo>
                  <a:pt x="12" y="759"/>
                </a:lnTo>
                <a:lnTo>
                  <a:pt x="6" y="766"/>
                </a:lnTo>
                <a:lnTo>
                  <a:pt x="6" y="766"/>
                </a:lnTo>
                <a:lnTo>
                  <a:pt x="4" y="769"/>
                </a:lnTo>
                <a:lnTo>
                  <a:pt x="2" y="774"/>
                </a:lnTo>
                <a:lnTo>
                  <a:pt x="0" y="778"/>
                </a:lnTo>
                <a:lnTo>
                  <a:pt x="0" y="783"/>
                </a:lnTo>
                <a:lnTo>
                  <a:pt x="2" y="789"/>
                </a:lnTo>
                <a:lnTo>
                  <a:pt x="3" y="793"/>
                </a:lnTo>
                <a:lnTo>
                  <a:pt x="3" y="793"/>
                </a:lnTo>
                <a:lnTo>
                  <a:pt x="5" y="796"/>
                </a:lnTo>
                <a:lnTo>
                  <a:pt x="8" y="798"/>
                </a:lnTo>
                <a:lnTo>
                  <a:pt x="17" y="804"/>
                </a:lnTo>
                <a:lnTo>
                  <a:pt x="30" y="812"/>
                </a:lnTo>
                <a:lnTo>
                  <a:pt x="17" y="828"/>
                </a:lnTo>
                <a:lnTo>
                  <a:pt x="49" y="850"/>
                </a:lnTo>
                <a:lnTo>
                  <a:pt x="83" y="857"/>
                </a:lnTo>
                <a:lnTo>
                  <a:pt x="83" y="867"/>
                </a:lnTo>
                <a:lnTo>
                  <a:pt x="94" y="867"/>
                </a:lnTo>
                <a:lnTo>
                  <a:pt x="94" y="857"/>
                </a:lnTo>
                <a:lnTo>
                  <a:pt x="151" y="850"/>
                </a:lnTo>
                <a:lnTo>
                  <a:pt x="199" y="854"/>
                </a:lnTo>
                <a:lnTo>
                  <a:pt x="206" y="871"/>
                </a:lnTo>
                <a:lnTo>
                  <a:pt x="217" y="878"/>
                </a:lnTo>
                <a:lnTo>
                  <a:pt x="217" y="878"/>
                </a:lnTo>
                <a:lnTo>
                  <a:pt x="216" y="883"/>
                </a:lnTo>
                <a:lnTo>
                  <a:pt x="212" y="893"/>
                </a:lnTo>
                <a:lnTo>
                  <a:pt x="211" y="901"/>
                </a:lnTo>
                <a:lnTo>
                  <a:pt x="211" y="910"/>
                </a:lnTo>
                <a:lnTo>
                  <a:pt x="211" y="920"/>
                </a:lnTo>
                <a:lnTo>
                  <a:pt x="213" y="931"/>
                </a:lnTo>
                <a:lnTo>
                  <a:pt x="213" y="931"/>
                </a:lnTo>
                <a:lnTo>
                  <a:pt x="217" y="942"/>
                </a:lnTo>
                <a:lnTo>
                  <a:pt x="222" y="952"/>
                </a:lnTo>
                <a:lnTo>
                  <a:pt x="229" y="962"/>
                </a:lnTo>
                <a:lnTo>
                  <a:pt x="236" y="972"/>
                </a:lnTo>
                <a:lnTo>
                  <a:pt x="245" y="979"/>
                </a:lnTo>
                <a:lnTo>
                  <a:pt x="255" y="984"/>
                </a:lnTo>
                <a:lnTo>
                  <a:pt x="265" y="987"/>
                </a:lnTo>
                <a:lnTo>
                  <a:pt x="271" y="987"/>
                </a:lnTo>
                <a:lnTo>
                  <a:pt x="277" y="987"/>
                </a:lnTo>
                <a:lnTo>
                  <a:pt x="277" y="987"/>
                </a:lnTo>
                <a:lnTo>
                  <a:pt x="282" y="986"/>
                </a:lnTo>
                <a:lnTo>
                  <a:pt x="288" y="984"/>
                </a:lnTo>
                <a:lnTo>
                  <a:pt x="293" y="980"/>
                </a:lnTo>
                <a:lnTo>
                  <a:pt x="298" y="976"/>
                </a:lnTo>
                <a:lnTo>
                  <a:pt x="305" y="967"/>
                </a:lnTo>
                <a:lnTo>
                  <a:pt x="311" y="956"/>
                </a:lnTo>
                <a:lnTo>
                  <a:pt x="316" y="944"/>
                </a:lnTo>
                <a:lnTo>
                  <a:pt x="318" y="932"/>
                </a:lnTo>
                <a:lnTo>
                  <a:pt x="318" y="920"/>
                </a:lnTo>
                <a:lnTo>
                  <a:pt x="316" y="909"/>
                </a:lnTo>
                <a:lnTo>
                  <a:pt x="316" y="909"/>
                </a:lnTo>
                <a:lnTo>
                  <a:pt x="308" y="893"/>
                </a:lnTo>
                <a:lnTo>
                  <a:pt x="301" y="881"/>
                </a:lnTo>
                <a:lnTo>
                  <a:pt x="295" y="873"/>
                </a:lnTo>
                <a:lnTo>
                  <a:pt x="287" y="867"/>
                </a:lnTo>
                <a:lnTo>
                  <a:pt x="287" y="867"/>
                </a:lnTo>
                <a:lnTo>
                  <a:pt x="278" y="863"/>
                </a:lnTo>
                <a:lnTo>
                  <a:pt x="268" y="860"/>
                </a:lnTo>
                <a:lnTo>
                  <a:pt x="255" y="857"/>
                </a:lnTo>
                <a:lnTo>
                  <a:pt x="255" y="836"/>
                </a:lnTo>
                <a:lnTo>
                  <a:pt x="266" y="836"/>
                </a:lnTo>
                <a:lnTo>
                  <a:pt x="266" y="801"/>
                </a:lnTo>
                <a:lnTo>
                  <a:pt x="277" y="790"/>
                </a:lnTo>
                <a:lnTo>
                  <a:pt x="371" y="804"/>
                </a:lnTo>
                <a:lnTo>
                  <a:pt x="371" y="804"/>
                </a:lnTo>
                <a:lnTo>
                  <a:pt x="373" y="812"/>
                </a:lnTo>
                <a:lnTo>
                  <a:pt x="378" y="828"/>
                </a:lnTo>
                <a:lnTo>
                  <a:pt x="378" y="828"/>
                </a:lnTo>
                <a:lnTo>
                  <a:pt x="385" y="850"/>
                </a:lnTo>
                <a:lnTo>
                  <a:pt x="385" y="850"/>
                </a:lnTo>
                <a:lnTo>
                  <a:pt x="383" y="851"/>
                </a:lnTo>
                <a:lnTo>
                  <a:pt x="379" y="857"/>
                </a:lnTo>
                <a:lnTo>
                  <a:pt x="376" y="862"/>
                </a:lnTo>
                <a:lnTo>
                  <a:pt x="375" y="868"/>
                </a:lnTo>
                <a:lnTo>
                  <a:pt x="372" y="875"/>
                </a:lnTo>
                <a:lnTo>
                  <a:pt x="371" y="885"/>
                </a:lnTo>
                <a:lnTo>
                  <a:pt x="371" y="885"/>
                </a:lnTo>
                <a:lnTo>
                  <a:pt x="372" y="895"/>
                </a:lnTo>
                <a:lnTo>
                  <a:pt x="375" y="903"/>
                </a:lnTo>
                <a:lnTo>
                  <a:pt x="378" y="910"/>
                </a:lnTo>
                <a:lnTo>
                  <a:pt x="384" y="917"/>
                </a:lnTo>
                <a:lnTo>
                  <a:pt x="389" y="922"/>
                </a:lnTo>
                <a:lnTo>
                  <a:pt x="394" y="926"/>
                </a:lnTo>
                <a:lnTo>
                  <a:pt x="403" y="931"/>
                </a:lnTo>
                <a:lnTo>
                  <a:pt x="403" y="931"/>
                </a:lnTo>
                <a:lnTo>
                  <a:pt x="410" y="933"/>
                </a:lnTo>
                <a:lnTo>
                  <a:pt x="417" y="933"/>
                </a:lnTo>
                <a:lnTo>
                  <a:pt x="423" y="933"/>
                </a:lnTo>
                <a:lnTo>
                  <a:pt x="428" y="931"/>
                </a:lnTo>
                <a:lnTo>
                  <a:pt x="428" y="931"/>
                </a:lnTo>
                <a:lnTo>
                  <a:pt x="435" y="923"/>
                </a:lnTo>
                <a:lnTo>
                  <a:pt x="438" y="920"/>
                </a:lnTo>
                <a:lnTo>
                  <a:pt x="438" y="920"/>
                </a:lnTo>
                <a:lnTo>
                  <a:pt x="440" y="923"/>
                </a:lnTo>
                <a:lnTo>
                  <a:pt x="446" y="934"/>
                </a:lnTo>
                <a:lnTo>
                  <a:pt x="456" y="949"/>
                </a:lnTo>
                <a:lnTo>
                  <a:pt x="464" y="957"/>
                </a:lnTo>
                <a:lnTo>
                  <a:pt x="472" y="966"/>
                </a:lnTo>
                <a:lnTo>
                  <a:pt x="483" y="974"/>
                </a:lnTo>
                <a:lnTo>
                  <a:pt x="494" y="982"/>
                </a:lnTo>
                <a:lnTo>
                  <a:pt x="507" y="990"/>
                </a:lnTo>
                <a:lnTo>
                  <a:pt x="521" y="997"/>
                </a:lnTo>
                <a:lnTo>
                  <a:pt x="537" y="1003"/>
                </a:lnTo>
                <a:lnTo>
                  <a:pt x="555" y="1008"/>
                </a:lnTo>
                <a:lnTo>
                  <a:pt x="574" y="1010"/>
                </a:lnTo>
                <a:lnTo>
                  <a:pt x="596" y="1011"/>
                </a:lnTo>
                <a:lnTo>
                  <a:pt x="596" y="1011"/>
                </a:lnTo>
                <a:lnTo>
                  <a:pt x="618" y="1011"/>
                </a:lnTo>
                <a:lnTo>
                  <a:pt x="637" y="1010"/>
                </a:lnTo>
                <a:lnTo>
                  <a:pt x="655" y="1008"/>
                </a:lnTo>
                <a:lnTo>
                  <a:pt x="671" y="1005"/>
                </a:lnTo>
                <a:lnTo>
                  <a:pt x="685" y="1003"/>
                </a:lnTo>
                <a:lnTo>
                  <a:pt x="697" y="999"/>
                </a:lnTo>
                <a:lnTo>
                  <a:pt x="719" y="992"/>
                </a:lnTo>
                <a:lnTo>
                  <a:pt x="736" y="985"/>
                </a:lnTo>
                <a:lnTo>
                  <a:pt x="749" y="976"/>
                </a:lnTo>
                <a:lnTo>
                  <a:pt x="764" y="966"/>
                </a:lnTo>
                <a:lnTo>
                  <a:pt x="764" y="966"/>
                </a:lnTo>
                <a:lnTo>
                  <a:pt x="781" y="955"/>
                </a:lnTo>
                <a:lnTo>
                  <a:pt x="786" y="951"/>
                </a:lnTo>
                <a:lnTo>
                  <a:pt x="786" y="951"/>
                </a:lnTo>
                <a:lnTo>
                  <a:pt x="793" y="954"/>
                </a:lnTo>
                <a:lnTo>
                  <a:pt x="815" y="956"/>
                </a:lnTo>
                <a:lnTo>
                  <a:pt x="828" y="957"/>
                </a:lnTo>
                <a:lnTo>
                  <a:pt x="843" y="958"/>
                </a:lnTo>
                <a:lnTo>
                  <a:pt x="856" y="957"/>
                </a:lnTo>
                <a:lnTo>
                  <a:pt x="870" y="955"/>
                </a:lnTo>
                <a:lnTo>
                  <a:pt x="870" y="955"/>
                </a:lnTo>
                <a:lnTo>
                  <a:pt x="876" y="954"/>
                </a:lnTo>
                <a:lnTo>
                  <a:pt x="884" y="950"/>
                </a:lnTo>
                <a:lnTo>
                  <a:pt x="899" y="942"/>
                </a:lnTo>
                <a:lnTo>
                  <a:pt x="914" y="932"/>
                </a:lnTo>
                <a:lnTo>
                  <a:pt x="928" y="921"/>
                </a:lnTo>
                <a:lnTo>
                  <a:pt x="952" y="901"/>
                </a:lnTo>
                <a:lnTo>
                  <a:pt x="961" y="892"/>
                </a:lnTo>
                <a:lnTo>
                  <a:pt x="971" y="909"/>
                </a:lnTo>
                <a:lnTo>
                  <a:pt x="971" y="909"/>
                </a:lnTo>
                <a:lnTo>
                  <a:pt x="977" y="911"/>
                </a:lnTo>
                <a:lnTo>
                  <a:pt x="983" y="911"/>
                </a:lnTo>
                <a:lnTo>
                  <a:pt x="986" y="911"/>
                </a:lnTo>
                <a:lnTo>
                  <a:pt x="989" y="909"/>
                </a:lnTo>
                <a:lnTo>
                  <a:pt x="989" y="909"/>
                </a:lnTo>
                <a:lnTo>
                  <a:pt x="992" y="908"/>
                </a:lnTo>
                <a:lnTo>
                  <a:pt x="993" y="905"/>
                </a:lnTo>
                <a:lnTo>
                  <a:pt x="995" y="899"/>
                </a:lnTo>
                <a:lnTo>
                  <a:pt x="997" y="892"/>
                </a:lnTo>
                <a:lnTo>
                  <a:pt x="979" y="871"/>
                </a:lnTo>
                <a:lnTo>
                  <a:pt x="979" y="871"/>
                </a:lnTo>
                <a:lnTo>
                  <a:pt x="986" y="861"/>
                </a:lnTo>
                <a:lnTo>
                  <a:pt x="992" y="848"/>
                </a:lnTo>
                <a:lnTo>
                  <a:pt x="1000" y="831"/>
                </a:lnTo>
                <a:lnTo>
                  <a:pt x="1008" y="809"/>
                </a:lnTo>
                <a:lnTo>
                  <a:pt x="1015" y="784"/>
                </a:lnTo>
                <a:lnTo>
                  <a:pt x="1017" y="769"/>
                </a:lnTo>
                <a:lnTo>
                  <a:pt x="1020" y="755"/>
                </a:lnTo>
                <a:lnTo>
                  <a:pt x="1021" y="739"/>
                </a:lnTo>
                <a:lnTo>
                  <a:pt x="1021" y="724"/>
                </a:lnTo>
                <a:lnTo>
                  <a:pt x="1021" y="724"/>
                </a:lnTo>
                <a:lnTo>
                  <a:pt x="1020" y="707"/>
                </a:lnTo>
                <a:lnTo>
                  <a:pt x="1018" y="691"/>
                </a:lnTo>
                <a:lnTo>
                  <a:pt x="1015" y="676"/>
                </a:lnTo>
                <a:lnTo>
                  <a:pt x="1011" y="661"/>
                </a:lnTo>
                <a:lnTo>
                  <a:pt x="1006" y="647"/>
                </a:lnTo>
                <a:lnTo>
                  <a:pt x="1000" y="633"/>
                </a:lnTo>
                <a:lnTo>
                  <a:pt x="994" y="621"/>
                </a:lnTo>
                <a:lnTo>
                  <a:pt x="988" y="608"/>
                </a:lnTo>
                <a:lnTo>
                  <a:pt x="974" y="587"/>
                </a:lnTo>
                <a:lnTo>
                  <a:pt x="958" y="567"/>
                </a:lnTo>
                <a:lnTo>
                  <a:pt x="944" y="550"/>
                </a:lnTo>
                <a:lnTo>
                  <a:pt x="929" y="537"/>
                </a:lnTo>
                <a:lnTo>
                  <a:pt x="929" y="537"/>
                </a:lnTo>
                <a:lnTo>
                  <a:pt x="916" y="528"/>
                </a:lnTo>
                <a:lnTo>
                  <a:pt x="903" y="518"/>
                </a:lnTo>
                <a:lnTo>
                  <a:pt x="890" y="511"/>
                </a:lnTo>
                <a:lnTo>
                  <a:pt x="878" y="505"/>
                </a:lnTo>
                <a:lnTo>
                  <a:pt x="860" y="497"/>
                </a:lnTo>
                <a:lnTo>
                  <a:pt x="852" y="495"/>
                </a:lnTo>
                <a:lnTo>
                  <a:pt x="852" y="482"/>
                </a:lnTo>
                <a:lnTo>
                  <a:pt x="834" y="475"/>
                </a:lnTo>
                <a:lnTo>
                  <a:pt x="803" y="475"/>
                </a:lnTo>
                <a:lnTo>
                  <a:pt x="807" y="453"/>
                </a:lnTo>
                <a:lnTo>
                  <a:pt x="817" y="453"/>
                </a:lnTo>
                <a:lnTo>
                  <a:pt x="817" y="425"/>
                </a:lnTo>
                <a:lnTo>
                  <a:pt x="803" y="401"/>
                </a:lnTo>
                <a:lnTo>
                  <a:pt x="786" y="401"/>
                </a:lnTo>
                <a:lnTo>
                  <a:pt x="775" y="383"/>
                </a:lnTo>
                <a:lnTo>
                  <a:pt x="775" y="319"/>
                </a:lnTo>
                <a:lnTo>
                  <a:pt x="775" y="319"/>
                </a:lnTo>
                <a:lnTo>
                  <a:pt x="778" y="298"/>
                </a:lnTo>
                <a:lnTo>
                  <a:pt x="779" y="281"/>
                </a:lnTo>
                <a:lnTo>
                  <a:pt x="779" y="275"/>
                </a:lnTo>
                <a:lnTo>
                  <a:pt x="779" y="271"/>
                </a:lnTo>
                <a:lnTo>
                  <a:pt x="779" y="271"/>
                </a:lnTo>
                <a:lnTo>
                  <a:pt x="775" y="266"/>
                </a:lnTo>
                <a:lnTo>
                  <a:pt x="770" y="262"/>
                </a:lnTo>
                <a:lnTo>
                  <a:pt x="764" y="257"/>
                </a:lnTo>
                <a:lnTo>
                  <a:pt x="775" y="250"/>
                </a:lnTo>
                <a:lnTo>
                  <a:pt x="849" y="250"/>
                </a:lnTo>
                <a:lnTo>
                  <a:pt x="849" y="257"/>
                </a:lnTo>
                <a:lnTo>
                  <a:pt x="856" y="257"/>
                </a:lnTo>
                <a:lnTo>
                  <a:pt x="856" y="242"/>
                </a:lnTo>
                <a:lnTo>
                  <a:pt x="937" y="242"/>
                </a:lnTo>
                <a:lnTo>
                  <a:pt x="937" y="250"/>
                </a:lnTo>
                <a:lnTo>
                  <a:pt x="947" y="250"/>
                </a:lnTo>
                <a:lnTo>
                  <a:pt x="947" y="211"/>
                </a:lnTo>
                <a:lnTo>
                  <a:pt x="940" y="211"/>
                </a:lnTo>
                <a:lnTo>
                  <a:pt x="940" y="218"/>
                </a:lnTo>
                <a:lnTo>
                  <a:pt x="863" y="218"/>
                </a:lnTo>
                <a:lnTo>
                  <a:pt x="863" y="207"/>
                </a:lnTo>
                <a:lnTo>
                  <a:pt x="852" y="207"/>
                </a:lnTo>
                <a:lnTo>
                  <a:pt x="852" y="215"/>
                </a:lnTo>
                <a:lnTo>
                  <a:pt x="834" y="215"/>
                </a:lnTo>
                <a:lnTo>
                  <a:pt x="834" y="222"/>
                </a:lnTo>
                <a:lnTo>
                  <a:pt x="750" y="222"/>
                </a:lnTo>
                <a:lnTo>
                  <a:pt x="750" y="222"/>
                </a:lnTo>
                <a:lnTo>
                  <a:pt x="750" y="210"/>
                </a:lnTo>
                <a:lnTo>
                  <a:pt x="749" y="200"/>
                </a:lnTo>
                <a:lnTo>
                  <a:pt x="746" y="193"/>
                </a:lnTo>
                <a:lnTo>
                  <a:pt x="746" y="193"/>
                </a:lnTo>
                <a:lnTo>
                  <a:pt x="745" y="192"/>
                </a:lnTo>
                <a:lnTo>
                  <a:pt x="742" y="191"/>
                </a:lnTo>
                <a:lnTo>
                  <a:pt x="733" y="191"/>
                </a:lnTo>
                <a:lnTo>
                  <a:pt x="722" y="191"/>
                </a:lnTo>
                <a:lnTo>
                  <a:pt x="722" y="169"/>
                </a:lnTo>
                <a:lnTo>
                  <a:pt x="733" y="158"/>
                </a:lnTo>
                <a:lnTo>
                  <a:pt x="733" y="158"/>
                </a:lnTo>
                <a:lnTo>
                  <a:pt x="734" y="156"/>
                </a:lnTo>
                <a:lnTo>
                  <a:pt x="734" y="151"/>
                </a:lnTo>
                <a:lnTo>
                  <a:pt x="733" y="145"/>
                </a:lnTo>
                <a:lnTo>
                  <a:pt x="733" y="145"/>
                </a:lnTo>
                <a:lnTo>
                  <a:pt x="734" y="140"/>
                </a:lnTo>
                <a:lnTo>
                  <a:pt x="736" y="128"/>
                </a:lnTo>
                <a:lnTo>
                  <a:pt x="736" y="114"/>
                </a:lnTo>
                <a:lnTo>
                  <a:pt x="734" y="105"/>
                </a:lnTo>
                <a:lnTo>
                  <a:pt x="733" y="99"/>
                </a:lnTo>
                <a:lnTo>
                  <a:pt x="733" y="99"/>
                </a:lnTo>
                <a:lnTo>
                  <a:pt x="727" y="86"/>
                </a:lnTo>
                <a:lnTo>
                  <a:pt x="721" y="74"/>
                </a:lnTo>
                <a:lnTo>
                  <a:pt x="714" y="62"/>
                </a:lnTo>
                <a:lnTo>
                  <a:pt x="708" y="50"/>
                </a:lnTo>
                <a:lnTo>
                  <a:pt x="708" y="50"/>
                </a:lnTo>
                <a:lnTo>
                  <a:pt x="705" y="41"/>
                </a:lnTo>
                <a:lnTo>
                  <a:pt x="704" y="35"/>
                </a:lnTo>
                <a:lnTo>
                  <a:pt x="702" y="32"/>
                </a:lnTo>
                <a:lnTo>
                  <a:pt x="695" y="26"/>
                </a:lnTo>
                <a:lnTo>
                  <a:pt x="695" y="26"/>
                </a:lnTo>
                <a:lnTo>
                  <a:pt x="683" y="16"/>
                </a:lnTo>
                <a:lnTo>
                  <a:pt x="673" y="11"/>
                </a:lnTo>
                <a:lnTo>
                  <a:pt x="673" y="11"/>
                </a:lnTo>
                <a:lnTo>
                  <a:pt x="668" y="8"/>
                </a:lnTo>
                <a:lnTo>
                  <a:pt x="667" y="7"/>
                </a:lnTo>
                <a:lnTo>
                  <a:pt x="665" y="5"/>
                </a:lnTo>
                <a:lnTo>
                  <a:pt x="656" y="4"/>
                </a:lnTo>
                <a:lnTo>
                  <a:pt x="656" y="4"/>
                </a:lnTo>
                <a:lnTo>
                  <a:pt x="638" y="3"/>
                </a:lnTo>
                <a:lnTo>
                  <a:pt x="635" y="3"/>
                </a:lnTo>
                <a:lnTo>
                  <a:pt x="631" y="4"/>
                </a:lnTo>
                <a:lnTo>
                  <a:pt x="631" y="4"/>
                </a:lnTo>
                <a:lnTo>
                  <a:pt x="627" y="5"/>
                </a:lnTo>
                <a:lnTo>
                  <a:pt x="622" y="7"/>
                </a:lnTo>
                <a:lnTo>
                  <a:pt x="618" y="8"/>
                </a:lnTo>
                <a:lnTo>
                  <a:pt x="618" y="8"/>
                </a:lnTo>
                <a:close/>
                <a:moveTo>
                  <a:pt x="263" y="762"/>
                </a:moveTo>
                <a:lnTo>
                  <a:pt x="263" y="762"/>
                </a:lnTo>
                <a:lnTo>
                  <a:pt x="260" y="759"/>
                </a:lnTo>
                <a:lnTo>
                  <a:pt x="259" y="755"/>
                </a:lnTo>
                <a:lnTo>
                  <a:pt x="259" y="755"/>
                </a:lnTo>
                <a:lnTo>
                  <a:pt x="260" y="755"/>
                </a:lnTo>
                <a:lnTo>
                  <a:pt x="263" y="755"/>
                </a:lnTo>
                <a:lnTo>
                  <a:pt x="274" y="751"/>
                </a:lnTo>
                <a:lnTo>
                  <a:pt x="274" y="751"/>
                </a:lnTo>
                <a:lnTo>
                  <a:pt x="277" y="750"/>
                </a:lnTo>
                <a:lnTo>
                  <a:pt x="278" y="749"/>
                </a:lnTo>
                <a:lnTo>
                  <a:pt x="278" y="748"/>
                </a:lnTo>
                <a:lnTo>
                  <a:pt x="277" y="745"/>
                </a:lnTo>
                <a:lnTo>
                  <a:pt x="277" y="744"/>
                </a:lnTo>
                <a:lnTo>
                  <a:pt x="277" y="744"/>
                </a:lnTo>
                <a:lnTo>
                  <a:pt x="287" y="744"/>
                </a:lnTo>
                <a:lnTo>
                  <a:pt x="287" y="744"/>
                </a:lnTo>
                <a:lnTo>
                  <a:pt x="288" y="745"/>
                </a:lnTo>
                <a:lnTo>
                  <a:pt x="289" y="747"/>
                </a:lnTo>
                <a:lnTo>
                  <a:pt x="292" y="750"/>
                </a:lnTo>
                <a:lnTo>
                  <a:pt x="293" y="754"/>
                </a:lnTo>
                <a:lnTo>
                  <a:pt x="293" y="755"/>
                </a:lnTo>
                <a:lnTo>
                  <a:pt x="294" y="755"/>
                </a:lnTo>
                <a:lnTo>
                  <a:pt x="294" y="755"/>
                </a:lnTo>
                <a:lnTo>
                  <a:pt x="298" y="754"/>
                </a:lnTo>
                <a:lnTo>
                  <a:pt x="301" y="751"/>
                </a:lnTo>
                <a:lnTo>
                  <a:pt x="305" y="748"/>
                </a:lnTo>
                <a:lnTo>
                  <a:pt x="305" y="748"/>
                </a:lnTo>
                <a:lnTo>
                  <a:pt x="316" y="747"/>
                </a:lnTo>
                <a:lnTo>
                  <a:pt x="324" y="744"/>
                </a:lnTo>
                <a:lnTo>
                  <a:pt x="332" y="741"/>
                </a:lnTo>
                <a:lnTo>
                  <a:pt x="332" y="741"/>
                </a:lnTo>
                <a:lnTo>
                  <a:pt x="351" y="732"/>
                </a:lnTo>
                <a:lnTo>
                  <a:pt x="361" y="727"/>
                </a:lnTo>
                <a:lnTo>
                  <a:pt x="361" y="727"/>
                </a:lnTo>
                <a:lnTo>
                  <a:pt x="359" y="736"/>
                </a:lnTo>
                <a:lnTo>
                  <a:pt x="358" y="751"/>
                </a:lnTo>
                <a:lnTo>
                  <a:pt x="358" y="751"/>
                </a:lnTo>
                <a:lnTo>
                  <a:pt x="357" y="766"/>
                </a:lnTo>
                <a:lnTo>
                  <a:pt x="358" y="773"/>
                </a:lnTo>
                <a:lnTo>
                  <a:pt x="263" y="762"/>
                </a:lnTo>
                <a:close/>
                <a:moveTo>
                  <a:pt x="442" y="748"/>
                </a:moveTo>
                <a:lnTo>
                  <a:pt x="438" y="731"/>
                </a:lnTo>
                <a:lnTo>
                  <a:pt x="452" y="735"/>
                </a:lnTo>
                <a:lnTo>
                  <a:pt x="452" y="735"/>
                </a:lnTo>
                <a:lnTo>
                  <a:pt x="462" y="742"/>
                </a:lnTo>
                <a:lnTo>
                  <a:pt x="477" y="751"/>
                </a:lnTo>
                <a:lnTo>
                  <a:pt x="477" y="751"/>
                </a:lnTo>
                <a:lnTo>
                  <a:pt x="487" y="755"/>
                </a:lnTo>
                <a:lnTo>
                  <a:pt x="503" y="760"/>
                </a:lnTo>
                <a:lnTo>
                  <a:pt x="526" y="766"/>
                </a:lnTo>
                <a:lnTo>
                  <a:pt x="505" y="797"/>
                </a:lnTo>
                <a:lnTo>
                  <a:pt x="407" y="783"/>
                </a:lnTo>
                <a:lnTo>
                  <a:pt x="407" y="773"/>
                </a:lnTo>
                <a:lnTo>
                  <a:pt x="442" y="748"/>
                </a:lnTo>
                <a:close/>
                <a:moveTo>
                  <a:pt x="561" y="843"/>
                </a:moveTo>
                <a:lnTo>
                  <a:pt x="610" y="850"/>
                </a:lnTo>
                <a:lnTo>
                  <a:pt x="645" y="969"/>
                </a:lnTo>
                <a:lnTo>
                  <a:pt x="645" y="969"/>
                </a:lnTo>
                <a:lnTo>
                  <a:pt x="636" y="972"/>
                </a:lnTo>
                <a:lnTo>
                  <a:pt x="614" y="975"/>
                </a:lnTo>
                <a:lnTo>
                  <a:pt x="600" y="976"/>
                </a:lnTo>
                <a:lnTo>
                  <a:pt x="584" y="978"/>
                </a:lnTo>
                <a:lnTo>
                  <a:pt x="568" y="978"/>
                </a:lnTo>
                <a:lnTo>
                  <a:pt x="554" y="976"/>
                </a:lnTo>
                <a:lnTo>
                  <a:pt x="554" y="976"/>
                </a:lnTo>
                <a:lnTo>
                  <a:pt x="547" y="975"/>
                </a:lnTo>
                <a:lnTo>
                  <a:pt x="539" y="972"/>
                </a:lnTo>
                <a:lnTo>
                  <a:pt x="526" y="966"/>
                </a:lnTo>
                <a:lnTo>
                  <a:pt x="514" y="957"/>
                </a:lnTo>
                <a:lnTo>
                  <a:pt x="503" y="948"/>
                </a:lnTo>
                <a:lnTo>
                  <a:pt x="494" y="939"/>
                </a:lnTo>
                <a:lnTo>
                  <a:pt x="487" y="931"/>
                </a:lnTo>
                <a:lnTo>
                  <a:pt x="480" y="923"/>
                </a:lnTo>
                <a:lnTo>
                  <a:pt x="561" y="843"/>
                </a:lnTo>
                <a:close/>
                <a:moveTo>
                  <a:pt x="410" y="804"/>
                </a:moveTo>
                <a:lnTo>
                  <a:pt x="543" y="825"/>
                </a:lnTo>
                <a:lnTo>
                  <a:pt x="466" y="907"/>
                </a:lnTo>
                <a:lnTo>
                  <a:pt x="466" y="907"/>
                </a:lnTo>
                <a:lnTo>
                  <a:pt x="467" y="903"/>
                </a:lnTo>
                <a:lnTo>
                  <a:pt x="467" y="893"/>
                </a:lnTo>
                <a:lnTo>
                  <a:pt x="467" y="886"/>
                </a:lnTo>
                <a:lnTo>
                  <a:pt x="466" y="879"/>
                </a:lnTo>
                <a:lnTo>
                  <a:pt x="464" y="872"/>
                </a:lnTo>
                <a:lnTo>
                  <a:pt x="459" y="864"/>
                </a:lnTo>
                <a:lnTo>
                  <a:pt x="459" y="864"/>
                </a:lnTo>
                <a:lnTo>
                  <a:pt x="454" y="857"/>
                </a:lnTo>
                <a:lnTo>
                  <a:pt x="448" y="851"/>
                </a:lnTo>
                <a:lnTo>
                  <a:pt x="442" y="848"/>
                </a:lnTo>
                <a:lnTo>
                  <a:pt x="435" y="844"/>
                </a:lnTo>
                <a:lnTo>
                  <a:pt x="425" y="840"/>
                </a:lnTo>
                <a:lnTo>
                  <a:pt x="420" y="839"/>
                </a:lnTo>
                <a:lnTo>
                  <a:pt x="420" y="839"/>
                </a:lnTo>
                <a:lnTo>
                  <a:pt x="418" y="837"/>
                </a:lnTo>
                <a:lnTo>
                  <a:pt x="416" y="833"/>
                </a:lnTo>
                <a:lnTo>
                  <a:pt x="413" y="825"/>
                </a:lnTo>
                <a:lnTo>
                  <a:pt x="413" y="825"/>
                </a:lnTo>
                <a:lnTo>
                  <a:pt x="410" y="804"/>
                </a:lnTo>
                <a:lnTo>
                  <a:pt x="410" y="804"/>
                </a:lnTo>
                <a:close/>
                <a:moveTo>
                  <a:pt x="653" y="913"/>
                </a:moveTo>
                <a:lnTo>
                  <a:pt x="704" y="942"/>
                </a:lnTo>
                <a:lnTo>
                  <a:pt x="704" y="942"/>
                </a:lnTo>
                <a:lnTo>
                  <a:pt x="701" y="946"/>
                </a:lnTo>
                <a:lnTo>
                  <a:pt x="691" y="955"/>
                </a:lnTo>
                <a:lnTo>
                  <a:pt x="691" y="955"/>
                </a:lnTo>
                <a:lnTo>
                  <a:pt x="685" y="958"/>
                </a:lnTo>
                <a:lnTo>
                  <a:pt x="679" y="961"/>
                </a:lnTo>
                <a:lnTo>
                  <a:pt x="673" y="962"/>
                </a:lnTo>
                <a:lnTo>
                  <a:pt x="653" y="913"/>
                </a:lnTo>
                <a:close/>
                <a:moveTo>
                  <a:pt x="841" y="696"/>
                </a:moveTo>
                <a:lnTo>
                  <a:pt x="961" y="629"/>
                </a:lnTo>
                <a:lnTo>
                  <a:pt x="961" y="629"/>
                </a:lnTo>
                <a:lnTo>
                  <a:pt x="964" y="637"/>
                </a:lnTo>
                <a:lnTo>
                  <a:pt x="973" y="661"/>
                </a:lnTo>
                <a:lnTo>
                  <a:pt x="976" y="676"/>
                </a:lnTo>
                <a:lnTo>
                  <a:pt x="980" y="694"/>
                </a:lnTo>
                <a:lnTo>
                  <a:pt x="982" y="712"/>
                </a:lnTo>
                <a:lnTo>
                  <a:pt x="982" y="731"/>
                </a:lnTo>
                <a:lnTo>
                  <a:pt x="982" y="731"/>
                </a:lnTo>
                <a:lnTo>
                  <a:pt x="980" y="749"/>
                </a:lnTo>
                <a:lnTo>
                  <a:pt x="977" y="766"/>
                </a:lnTo>
                <a:lnTo>
                  <a:pt x="973" y="781"/>
                </a:lnTo>
                <a:lnTo>
                  <a:pt x="968" y="795"/>
                </a:lnTo>
                <a:lnTo>
                  <a:pt x="958" y="815"/>
                </a:lnTo>
                <a:lnTo>
                  <a:pt x="955" y="822"/>
                </a:lnTo>
                <a:lnTo>
                  <a:pt x="849" y="751"/>
                </a:lnTo>
                <a:lnTo>
                  <a:pt x="849" y="751"/>
                </a:lnTo>
                <a:lnTo>
                  <a:pt x="847" y="742"/>
                </a:lnTo>
                <a:lnTo>
                  <a:pt x="845" y="724"/>
                </a:lnTo>
                <a:lnTo>
                  <a:pt x="845" y="724"/>
                </a:lnTo>
                <a:lnTo>
                  <a:pt x="843" y="704"/>
                </a:lnTo>
                <a:lnTo>
                  <a:pt x="841" y="696"/>
                </a:lnTo>
                <a:lnTo>
                  <a:pt x="841" y="696"/>
                </a:lnTo>
                <a:close/>
                <a:moveTo>
                  <a:pt x="849" y="825"/>
                </a:moveTo>
                <a:lnTo>
                  <a:pt x="849" y="825"/>
                </a:lnTo>
                <a:lnTo>
                  <a:pt x="869" y="826"/>
                </a:lnTo>
                <a:lnTo>
                  <a:pt x="884" y="826"/>
                </a:lnTo>
                <a:lnTo>
                  <a:pt x="890" y="827"/>
                </a:lnTo>
                <a:lnTo>
                  <a:pt x="894" y="828"/>
                </a:lnTo>
                <a:lnTo>
                  <a:pt x="894" y="828"/>
                </a:lnTo>
                <a:lnTo>
                  <a:pt x="898" y="832"/>
                </a:lnTo>
                <a:lnTo>
                  <a:pt x="904" y="837"/>
                </a:lnTo>
                <a:lnTo>
                  <a:pt x="916" y="851"/>
                </a:lnTo>
                <a:lnTo>
                  <a:pt x="933" y="871"/>
                </a:lnTo>
                <a:lnTo>
                  <a:pt x="933" y="871"/>
                </a:lnTo>
                <a:lnTo>
                  <a:pt x="920" y="886"/>
                </a:lnTo>
                <a:lnTo>
                  <a:pt x="908" y="901"/>
                </a:lnTo>
                <a:lnTo>
                  <a:pt x="894" y="913"/>
                </a:lnTo>
                <a:lnTo>
                  <a:pt x="894" y="913"/>
                </a:lnTo>
                <a:lnTo>
                  <a:pt x="887" y="917"/>
                </a:lnTo>
                <a:lnTo>
                  <a:pt x="879" y="922"/>
                </a:lnTo>
                <a:lnTo>
                  <a:pt x="870" y="925"/>
                </a:lnTo>
                <a:lnTo>
                  <a:pt x="862" y="927"/>
                </a:lnTo>
                <a:lnTo>
                  <a:pt x="847" y="929"/>
                </a:lnTo>
                <a:lnTo>
                  <a:pt x="841" y="931"/>
                </a:lnTo>
                <a:lnTo>
                  <a:pt x="817" y="899"/>
                </a:lnTo>
                <a:lnTo>
                  <a:pt x="817" y="899"/>
                </a:lnTo>
                <a:lnTo>
                  <a:pt x="823" y="890"/>
                </a:lnTo>
                <a:lnTo>
                  <a:pt x="829" y="880"/>
                </a:lnTo>
                <a:lnTo>
                  <a:pt x="834" y="867"/>
                </a:lnTo>
                <a:lnTo>
                  <a:pt x="834" y="867"/>
                </a:lnTo>
                <a:lnTo>
                  <a:pt x="844" y="839"/>
                </a:lnTo>
                <a:lnTo>
                  <a:pt x="849" y="825"/>
                </a:lnTo>
                <a:lnTo>
                  <a:pt x="849" y="825"/>
                </a:lnTo>
                <a:close/>
                <a:moveTo>
                  <a:pt x="849" y="530"/>
                </a:moveTo>
                <a:lnTo>
                  <a:pt x="849" y="530"/>
                </a:lnTo>
                <a:lnTo>
                  <a:pt x="856" y="532"/>
                </a:lnTo>
                <a:lnTo>
                  <a:pt x="872" y="538"/>
                </a:lnTo>
                <a:lnTo>
                  <a:pt x="882" y="543"/>
                </a:lnTo>
                <a:lnTo>
                  <a:pt x="893" y="549"/>
                </a:lnTo>
                <a:lnTo>
                  <a:pt x="905" y="558"/>
                </a:lnTo>
                <a:lnTo>
                  <a:pt x="915" y="566"/>
                </a:lnTo>
                <a:lnTo>
                  <a:pt x="915" y="566"/>
                </a:lnTo>
                <a:lnTo>
                  <a:pt x="924" y="574"/>
                </a:lnTo>
                <a:lnTo>
                  <a:pt x="933" y="584"/>
                </a:lnTo>
                <a:lnTo>
                  <a:pt x="945" y="600"/>
                </a:lnTo>
                <a:lnTo>
                  <a:pt x="952" y="611"/>
                </a:lnTo>
                <a:lnTo>
                  <a:pt x="955" y="614"/>
                </a:lnTo>
                <a:lnTo>
                  <a:pt x="838" y="682"/>
                </a:lnTo>
                <a:lnTo>
                  <a:pt x="831" y="664"/>
                </a:lnTo>
                <a:lnTo>
                  <a:pt x="849" y="654"/>
                </a:lnTo>
                <a:lnTo>
                  <a:pt x="849" y="530"/>
                </a:lnTo>
                <a:close/>
                <a:moveTo>
                  <a:pt x="494" y="639"/>
                </a:moveTo>
                <a:lnTo>
                  <a:pt x="557" y="639"/>
                </a:lnTo>
                <a:lnTo>
                  <a:pt x="572" y="692"/>
                </a:lnTo>
                <a:lnTo>
                  <a:pt x="554" y="735"/>
                </a:lnTo>
                <a:lnTo>
                  <a:pt x="491" y="731"/>
                </a:lnTo>
                <a:lnTo>
                  <a:pt x="462" y="702"/>
                </a:lnTo>
                <a:lnTo>
                  <a:pt x="491" y="667"/>
                </a:lnTo>
                <a:lnTo>
                  <a:pt x="494" y="639"/>
                </a:lnTo>
                <a:close/>
                <a:moveTo>
                  <a:pt x="687" y="793"/>
                </a:moveTo>
                <a:lnTo>
                  <a:pt x="687" y="836"/>
                </a:lnTo>
                <a:lnTo>
                  <a:pt x="666" y="832"/>
                </a:lnTo>
                <a:lnTo>
                  <a:pt x="666" y="825"/>
                </a:lnTo>
                <a:lnTo>
                  <a:pt x="677" y="793"/>
                </a:lnTo>
                <a:lnTo>
                  <a:pt x="687" y="793"/>
                </a:lnTo>
                <a:close/>
                <a:moveTo>
                  <a:pt x="704" y="801"/>
                </a:moveTo>
                <a:lnTo>
                  <a:pt x="726" y="801"/>
                </a:lnTo>
                <a:lnTo>
                  <a:pt x="746" y="822"/>
                </a:lnTo>
                <a:lnTo>
                  <a:pt x="746" y="843"/>
                </a:lnTo>
                <a:lnTo>
                  <a:pt x="704" y="843"/>
                </a:lnTo>
                <a:lnTo>
                  <a:pt x="704" y="8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7">
            <a:extLst>
              <a:ext uri="{FF2B5EF4-FFF2-40B4-BE49-F238E27FC236}">
                <a16:creationId xmlns:a16="http://schemas.microsoft.com/office/drawing/2014/main" id="{9BEC52D0-0505-49BD-A7F5-37802A4D28A1}"/>
              </a:ext>
            </a:extLst>
          </p:cNvPr>
          <p:cNvSpPr>
            <a:spLocks noEditPoints="1"/>
          </p:cNvSpPr>
          <p:nvPr/>
        </p:nvSpPr>
        <p:spPr bwMode="auto">
          <a:xfrm>
            <a:off x="2466941" y="4771997"/>
            <a:ext cx="1119444" cy="1526615"/>
          </a:xfrm>
          <a:custGeom>
            <a:avLst/>
            <a:gdLst>
              <a:gd name="T0" fmla="*/ 475 w 1020"/>
              <a:gd name="T1" fmla="*/ 598 h 1391"/>
              <a:gd name="T2" fmla="*/ 449 w 1020"/>
              <a:gd name="T3" fmla="*/ 662 h 1391"/>
              <a:gd name="T4" fmla="*/ 372 w 1020"/>
              <a:gd name="T5" fmla="*/ 750 h 1391"/>
              <a:gd name="T6" fmla="*/ 328 w 1020"/>
              <a:gd name="T7" fmla="*/ 775 h 1391"/>
              <a:gd name="T8" fmla="*/ 237 w 1020"/>
              <a:gd name="T9" fmla="*/ 839 h 1391"/>
              <a:gd name="T10" fmla="*/ 237 w 1020"/>
              <a:gd name="T11" fmla="*/ 888 h 1391"/>
              <a:gd name="T12" fmla="*/ 134 w 1020"/>
              <a:gd name="T13" fmla="*/ 974 h 1391"/>
              <a:gd name="T14" fmla="*/ 105 w 1020"/>
              <a:gd name="T15" fmla="*/ 1066 h 1391"/>
              <a:gd name="T16" fmla="*/ 5 w 1020"/>
              <a:gd name="T17" fmla="*/ 1200 h 1391"/>
              <a:gd name="T18" fmla="*/ 108 w 1020"/>
              <a:gd name="T19" fmla="*/ 1286 h 1391"/>
              <a:gd name="T20" fmla="*/ 214 w 1020"/>
              <a:gd name="T21" fmla="*/ 1300 h 1391"/>
              <a:gd name="T22" fmla="*/ 251 w 1020"/>
              <a:gd name="T23" fmla="*/ 1376 h 1391"/>
              <a:gd name="T24" fmla="*/ 292 w 1020"/>
              <a:gd name="T25" fmla="*/ 1319 h 1391"/>
              <a:gd name="T26" fmla="*/ 254 w 1020"/>
              <a:gd name="T27" fmla="*/ 1265 h 1391"/>
              <a:gd name="T28" fmla="*/ 356 w 1020"/>
              <a:gd name="T29" fmla="*/ 1253 h 1391"/>
              <a:gd name="T30" fmla="*/ 473 w 1020"/>
              <a:gd name="T31" fmla="*/ 1378 h 1391"/>
              <a:gd name="T32" fmla="*/ 639 w 1020"/>
              <a:gd name="T33" fmla="*/ 1371 h 1391"/>
              <a:gd name="T34" fmla="*/ 742 w 1020"/>
              <a:gd name="T35" fmla="*/ 1311 h 1391"/>
              <a:gd name="T36" fmla="*/ 768 w 1020"/>
              <a:gd name="T37" fmla="*/ 1348 h 1391"/>
              <a:gd name="T38" fmla="*/ 931 w 1020"/>
              <a:gd name="T39" fmla="*/ 1385 h 1391"/>
              <a:gd name="T40" fmla="*/ 977 w 1020"/>
              <a:gd name="T41" fmla="*/ 1354 h 1391"/>
              <a:gd name="T42" fmla="*/ 1020 w 1020"/>
              <a:gd name="T43" fmla="*/ 1321 h 1391"/>
              <a:gd name="T44" fmla="*/ 977 w 1020"/>
              <a:gd name="T45" fmla="*/ 910 h 1391"/>
              <a:gd name="T46" fmla="*/ 996 w 1020"/>
              <a:gd name="T47" fmla="*/ 765 h 1391"/>
              <a:gd name="T48" fmla="*/ 977 w 1020"/>
              <a:gd name="T49" fmla="*/ 345 h 1391"/>
              <a:gd name="T50" fmla="*/ 929 w 1020"/>
              <a:gd name="T51" fmla="*/ 217 h 1391"/>
              <a:gd name="T52" fmla="*/ 858 w 1020"/>
              <a:gd name="T53" fmla="*/ 152 h 1391"/>
              <a:gd name="T54" fmla="*/ 852 w 1020"/>
              <a:gd name="T55" fmla="*/ 48 h 1391"/>
              <a:gd name="T56" fmla="*/ 803 w 1020"/>
              <a:gd name="T57" fmla="*/ 3 h 1391"/>
              <a:gd name="T58" fmla="*/ 718 w 1020"/>
              <a:gd name="T59" fmla="*/ 24 h 1391"/>
              <a:gd name="T60" fmla="*/ 693 w 1020"/>
              <a:gd name="T61" fmla="*/ 112 h 1391"/>
              <a:gd name="T62" fmla="*/ 700 w 1020"/>
              <a:gd name="T63" fmla="*/ 208 h 1391"/>
              <a:gd name="T64" fmla="*/ 729 w 1020"/>
              <a:gd name="T65" fmla="*/ 247 h 1391"/>
              <a:gd name="T66" fmla="*/ 705 w 1020"/>
              <a:gd name="T67" fmla="*/ 348 h 1391"/>
              <a:gd name="T68" fmla="*/ 681 w 1020"/>
              <a:gd name="T69" fmla="*/ 603 h 1391"/>
              <a:gd name="T70" fmla="*/ 628 w 1020"/>
              <a:gd name="T71" fmla="*/ 542 h 1391"/>
              <a:gd name="T72" fmla="*/ 597 w 1020"/>
              <a:gd name="T73" fmla="*/ 455 h 1391"/>
              <a:gd name="T74" fmla="*/ 509 w 1020"/>
              <a:gd name="T75" fmla="*/ 456 h 1391"/>
              <a:gd name="T76" fmla="*/ 455 w 1020"/>
              <a:gd name="T77" fmla="*/ 525 h 1391"/>
              <a:gd name="T78" fmla="*/ 751 w 1020"/>
              <a:gd name="T79" fmla="*/ 613 h 1391"/>
              <a:gd name="T80" fmla="*/ 710 w 1020"/>
              <a:gd name="T81" fmla="*/ 751 h 1391"/>
              <a:gd name="T82" fmla="*/ 756 w 1020"/>
              <a:gd name="T83" fmla="*/ 762 h 1391"/>
              <a:gd name="T84" fmla="*/ 764 w 1020"/>
              <a:gd name="T85" fmla="*/ 891 h 1391"/>
              <a:gd name="T86" fmla="*/ 701 w 1020"/>
              <a:gd name="T87" fmla="*/ 815 h 1391"/>
              <a:gd name="T88" fmla="*/ 695 w 1020"/>
              <a:gd name="T89" fmla="*/ 692 h 1391"/>
              <a:gd name="T90" fmla="*/ 751 w 1020"/>
              <a:gd name="T91" fmla="*/ 613 h 1391"/>
              <a:gd name="T92" fmla="*/ 563 w 1020"/>
              <a:gd name="T93" fmla="*/ 1360 h 1391"/>
              <a:gd name="T94" fmla="*/ 594 w 1020"/>
              <a:gd name="T95" fmla="*/ 1241 h 1391"/>
              <a:gd name="T96" fmla="*/ 818 w 1020"/>
              <a:gd name="T97" fmla="*/ 1171 h 1391"/>
              <a:gd name="T98" fmla="*/ 840 w 1020"/>
              <a:gd name="T99" fmla="*/ 1136 h 1391"/>
              <a:gd name="T100" fmla="*/ 800 w 1020"/>
              <a:gd name="T101" fmla="*/ 942 h 1391"/>
              <a:gd name="T102" fmla="*/ 763 w 1020"/>
              <a:gd name="T103" fmla="*/ 1035 h 1391"/>
              <a:gd name="T104" fmla="*/ 769 w 1020"/>
              <a:gd name="T105" fmla="*/ 983 h 1391"/>
              <a:gd name="T106" fmla="*/ 822 w 1020"/>
              <a:gd name="T107" fmla="*/ 1185 h 1391"/>
              <a:gd name="T108" fmla="*/ 800 w 1020"/>
              <a:gd name="T109" fmla="*/ 1252 h 1391"/>
              <a:gd name="T110" fmla="*/ 682 w 1020"/>
              <a:gd name="T111" fmla="*/ 1173 h 1391"/>
              <a:gd name="T112" fmla="*/ 634 w 1020"/>
              <a:gd name="T113" fmla="*/ 1078 h 1391"/>
              <a:gd name="T114" fmla="*/ 497 w 1020"/>
              <a:gd name="T115" fmla="*/ 1238 h 1391"/>
              <a:gd name="T116" fmla="*/ 154 w 1020"/>
              <a:gd name="T117" fmla="*/ 1185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0" h="1391">
                <a:moveTo>
                  <a:pt x="473" y="548"/>
                </a:moveTo>
                <a:lnTo>
                  <a:pt x="473" y="548"/>
                </a:lnTo>
                <a:lnTo>
                  <a:pt x="472" y="554"/>
                </a:lnTo>
                <a:lnTo>
                  <a:pt x="472" y="561"/>
                </a:lnTo>
                <a:lnTo>
                  <a:pt x="473" y="573"/>
                </a:lnTo>
                <a:lnTo>
                  <a:pt x="473" y="573"/>
                </a:lnTo>
                <a:lnTo>
                  <a:pt x="470" y="580"/>
                </a:lnTo>
                <a:lnTo>
                  <a:pt x="470" y="585"/>
                </a:lnTo>
                <a:lnTo>
                  <a:pt x="473" y="591"/>
                </a:lnTo>
                <a:lnTo>
                  <a:pt x="473" y="591"/>
                </a:lnTo>
                <a:lnTo>
                  <a:pt x="475" y="598"/>
                </a:lnTo>
                <a:lnTo>
                  <a:pt x="476" y="605"/>
                </a:lnTo>
                <a:lnTo>
                  <a:pt x="479" y="615"/>
                </a:lnTo>
                <a:lnTo>
                  <a:pt x="479" y="615"/>
                </a:lnTo>
                <a:lnTo>
                  <a:pt x="481" y="621"/>
                </a:lnTo>
                <a:lnTo>
                  <a:pt x="481" y="621"/>
                </a:lnTo>
                <a:lnTo>
                  <a:pt x="468" y="634"/>
                </a:lnTo>
                <a:lnTo>
                  <a:pt x="458" y="645"/>
                </a:lnTo>
                <a:lnTo>
                  <a:pt x="454" y="650"/>
                </a:lnTo>
                <a:lnTo>
                  <a:pt x="451" y="655"/>
                </a:lnTo>
                <a:lnTo>
                  <a:pt x="451" y="655"/>
                </a:lnTo>
                <a:lnTo>
                  <a:pt x="449" y="662"/>
                </a:lnTo>
                <a:lnTo>
                  <a:pt x="446" y="670"/>
                </a:lnTo>
                <a:lnTo>
                  <a:pt x="440" y="692"/>
                </a:lnTo>
                <a:lnTo>
                  <a:pt x="437" y="703"/>
                </a:lnTo>
                <a:lnTo>
                  <a:pt x="432" y="713"/>
                </a:lnTo>
                <a:lnTo>
                  <a:pt x="427" y="721"/>
                </a:lnTo>
                <a:lnTo>
                  <a:pt x="424" y="723"/>
                </a:lnTo>
                <a:lnTo>
                  <a:pt x="420" y="726"/>
                </a:lnTo>
                <a:lnTo>
                  <a:pt x="420" y="726"/>
                </a:lnTo>
                <a:lnTo>
                  <a:pt x="392" y="739"/>
                </a:lnTo>
                <a:lnTo>
                  <a:pt x="372" y="750"/>
                </a:lnTo>
                <a:lnTo>
                  <a:pt x="372" y="750"/>
                </a:lnTo>
                <a:lnTo>
                  <a:pt x="361" y="757"/>
                </a:lnTo>
                <a:lnTo>
                  <a:pt x="353" y="763"/>
                </a:lnTo>
                <a:lnTo>
                  <a:pt x="353" y="763"/>
                </a:lnTo>
                <a:lnTo>
                  <a:pt x="351" y="763"/>
                </a:lnTo>
                <a:lnTo>
                  <a:pt x="349" y="764"/>
                </a:lnTo>
                <a:lnTo>
                  <a:pt x="344" y="764"/>
                </a:lnTo>
                <a:lnTo>
                  <a:pt x="341" y="764"/>
                </a:lnTo>
                <a:lnTo>
                  <a:pt x="337" y="767"/>
                </a:lnTo>
                <a:lnTo>
                  <a:pt x="333" y="769"/>
                </a:lnTo>
                <a:lnTo>
                  <a:pt x="328" y="775"/>
                </a:lnTo>
                <a:lnTo>
                  <a:pt x="328" y="775"/>
                </a:lnTo>
                <a:lnTo>
                  <a:pt x="320" y="786"/>
                </a:lnTo>
                <a:lnTo>
                  <a:pt x="313" y="794"/>
                </a:lnTo>
                <a:lnTo>
                  <a:pt x="308" y="798"/>
                </a:lnTo>
                <a:lnTo>
                  <a:pt x="304" y="799"/>
                </a:lnTo>
                <a:lnTo>
                  <a:pt x="304" y="799"/>
                </a:lnTo>
                <a:lnTo>
                  <a:pt x="297" y="800"/>
                </a:lnTo>
                <a:lnTo>
                  <a:pt x="288" y="804"/>
                </a:lnTo>
                <a:lnTo>
                  <a:pt x="273" y="809"/>
                </a:lnTo>
                <a:lnTo>
                  <a:pt x="265" y="839"/>
                </a:lnTo>
                <a:lnTo>
                  <a:pt x="237" y="839"/>
                </a:lnTo>
                <a:lnTo>
                  <a:pt x="237" y="839"/>
                </a:lnTo>
                <a:lnTo>
                  <a:pt x="235" y="840"/>
                </a:lnTo>
                <a:lnTo>
                  <a:pt x="235" y="841"/>
                </a:lnTo>
                <a:lnTo>
                  <a:pt x="233" y="845"/>
                </a:lnTo>
                <a:lnTo>
                  <a:pt x="233" y="845"/>
                </a:lnTo>
                <a:lnTo>
                  <a:pt x="235" y="848"/>
                </a:lnTo>
                <a:lnTo>
                  <a:pt x="237" y="851"/>
                </a:lnTo>
                <a:lnTo>
                  <a:pt x="239" y="851"/>
                </a:lnTo>
                <a:lnTo>
                  <a:pt x="259" y="854"/>
                </a:lnTo>
                <a:lnTo>
                  <a:pt x="251" y="867"/>
                </a:lnTo>
                <a:lnTo>
                  <a:pt x="237" y="888"/>
                </a:lnTo>
                <a:lnTo>
                  <a:pt x="237" y="888"/>
                </a:lnTo>
                <a:lnTo>
                  <a:pt x="231" y="898"/>
                </a:lnTo>
                <a:lnTo>
                  <a:pt x="231" y="898"/>
                </a:lnTo>
                <a:lnTo>
                  <a:pt x="213" y="899"/>
                </a:lnTo>
                <a:lnTo>
                  <a:pt x="200" y="900"/>
                </a:lnTo>
                <a:lnTo>
                  <a:pt x="195" y="901"/>
                </a:lnTo>
                <a:lnTo>
                  <a:pt x="191" y="904"/>
                </a:lnTo>
                <a:lnTo>
                  <a:pt x="191" y="904"/>
                </a:lnTo>
                <a:lnTo>
                  <a:pt x="178" y="916"/>
                </a:lnTo>
                <a:lnTo>
                  <a:pt x="156" y="941"/>
                </a:lnTo>
                <a:lnTo>
                  <a:pt x="144" y="957"/>
                </a:lnTo>
                <a:lnTo>
                  <a:pt x="134" y="974"/>
                </a:lnTo>
                <a:lnTo>
                  <a:pt x="123" y="990"/>
                </a:lnTo>
                <a:lnTo>
                  <a:pt x="114" y="1007"/>
                </a:lnTo>
                <a:lnTo>
                  <a:pt x="114" y="1007"/>
                </a:lnTo>
                <a:lnTo>
                  <a:pt x="103" y="1035"/>
                </a:lnTo>
                <a:lnTo>
                  <a:pt x="101" y="1045"/>
                </a:lnTo>
                <a:lnTo>
                  <a:pt x="100" y="1051"/>
                </a:lnTo>
                <a:lnTo>
                  <a:pt x="100" y="1057"/>
                </a:lnTo>
                <a:lnTo>
                  <a:pt x="101" y="1060"/>
                </a:lnTo>
                <a:lnTo>
                  <a:pt x="102" y="1064"/>
                </a:lnTo>
                <a:lnTo>
                  <a:pt x="105" y="1066"/>
                </a:lnTo>
                <a:lnTo>
                  <a:pt x="105" y="1066"/>
                </a:lnTo>
                <a:lnTo>
                  <a:pt x="119" y="1077"/>
                </a:lnTo>
                <a:lnTo>
                  <a:pt x="130" y="1084"/>
                </a:lnTo>
                <a:lnTo>
                  <a:pt x="130" y="1084"/>
                </a:lnTo>
                <a:lnTo>
                  <a:pt x="129" y="1101"/>
                </a:lnTo>
                <a:lnTo>
                  <a:pt x="124" y="1137"/>
                </a:lnTo>
                <a:lnTo>
                  <a:pt x="118" y="1189"/>
                </a:lnTo>
                <a:lnTo>
                  <a:pt x="84" y="1189"/>
                </a:lnTo>
                <a:lnTo>
                  <a:pt x="81" y="1197"/>
                </a:lnTo>
                <a:lnTo>
                  <a:pt x="7" y="1197"/>
                </a:lnTo>
                <a:lnTo>
                  <a:pt x="7" y="1197"/>
                </a:lnTo>
                <a:lnTo>
                  <a:pt x="5" y="1200"/>
                </a:lnTo>
                <a:lnTo>
                  <a:pt x="1" y="1205"/>
                </a:lnTo>
                <a:lnTo>
                  <a:pt x="1" y="1205"/>
                </a:lnTo>
                <a:lnTo>
                  <a:pt x="0" y="1208"/>
                </a:lnTo>
                <a:lnTo>
                  <a:pt x="0" y="1213"/>
                </a:lnTo>
                <a:lnTo>
                  <a:pt x="1" y="1219"/>
                </a:lnTo>
                <a:lnTo>
                  <a:pt x="102" y="1272"/>
                </a:lnTo>
                <a:lnTo>
                  <a:pt x="102" y="1284"/>
                </a:lnTo>
                <a:lnTo>
                  <a:pt x="102" y="1284"/>
                </a:lnTo>
                <a:lnTo>
                  <a:pt x="103" y="1285"/>
                </a:lnTo>
                <a:lnTo>
                  <a:pt x="106" y="1286"/>
                </a:lnTo>
                <a:lnTo>
                  <a:pt x="108" y="1286"/>
                </a:lnTo>
                <a:lnTo>
                  <a:pt x="108" y="1286"/>
                </a:lnTo>
                <a:lnTo>
                  <a:pt x="111" y="1286"/>
                </a:lnTo>
                <a:lnTo>
                  <a:pt x="113" y="1285"/>
                </a:lnTo>
                <a:lnTo>
                  <a:pt x="114" y="1284"/>
                </a:lnTo>
                <a:lnTo>
                  <a:pt x="114" y="1272"/>
                </a:lnTo>
                <a:lnTo>
                  <a:pt x="184" y="1272"/>
                </a:lnTo>
                <a:lnTo>
                  <a:pt x="206" y="1266"/>
                </a:lnTo>
                <a:lnTo>
                  <a:pt x="206" y="1278"/>
                </a:lnTo>
                <a:lnTo>
                  <a:pt x="215" y="1286"/>
                </a:lnTo>
                <a:lnTo>
                  <a:pt x="215" y="1286"/>
                </a:lnTo>
                <a:lnTo>
                  <a:pt x="214" y="1300"/>
                </a:lnTo>
                <a:lnTo>
                  <a:pt x="214" y="1314"/>
                </a:lnTo>
                <a:lnTo>
                  <a:pt x="215" y="1330"/>
                </a:lnTo>
                <a:lnTo>
                  <a:pt x="217" y="1337"/>
                </a:lnTo>
                <a:lnTo>
                  <a:pt x="219" y="1345"/>
                </a:lnTo>
                <a:lnTo>
                  <a:pt x="223" y="1353"/>
                </a:lnTo>
                <a:lnTo>
                  <a:pt x="226" y="1360"/>
                </a:lnTo>
                <a:lnTo>
                  <a:pt x="231" y="1366"/>
                </a:lnTo>
                <a:lnTo>
                  <a:pt x="237" y="1371"/>
                </a:lnTo>
                <a:lnTo>
                  <a:pt x="243" y="1374"/>
                </a:lnTo>
                <a:lnTo>
                  <a:pt x="251" y="1376"/>
                </a:lnTo>
                <a:lnTo>
                  <a:pt x="251" y="1376"/>
                </a:lnTo>
                <a:lnTo>
                  <a:pt x="260" y="1377"/>
                </a:lnTo>
                <a:lnTo>
                  <a:pt x="267" y="1376"/>
                </a:lnTo>
                <a:lnTo>
                  <a:pt x="274" y="1373"/>
                </a:lnTo>
                <a:lnTo>
                  <a:pt x="279" y="1370"/>
                </a:lnTo>
                <a:lnTo>
                  <a:pt x="283" y="1366"/>
                </a:lnTo>
                <a:lnTo>
                  <a:pt x="286" y="1361"/>
                </a:lnTo>
                <a:lnTo>
                  <a:pt x="289" y="1356"/>
                </a:lnTo>
                <a:lnTo>
                  <a:pt x="291" y="1351"/>
                </a:lnTo>
                <a:lnTo>
                  <a:pt x="292" y="1339"/>
                </a:lnTo>
                <a:lnTo>
                  <a:pt x="294" y="1329"/>
                </a:lnTo>
                <a:lnTo>
                  <a:pt x="292" y="1319"/>
                </a:lnTo>
                <a:lnTo>
                  <a:pt x="292" y="1312"/>
                </a:lnTo>
                <a:lnTo>
                  <a:pt x="292" y="1312"/>
                </a:lnTo>
                <a:lnTo>
                  <a:pt x="289" y="1300"/>
                </a:lnTo>
                <a:lnTo>
                  <a:pt x="284" y="1286"/>
                </a:lnTo>
                <a:lnTo>
                  <a:pt x="278" y="1276"/>
                </a:lnTo>
                <a:lnTo>
                  <a:pt x="274" y="1272"/>
                </a:lnTo>
                <a:lnTo>
                  <a:pt x="271" y="1268"/>
                </a:lnTo>
                <a:lnTo>
                  <a:pt x="271" y="1268"/>
                </a:lnTo>
                <a:lnTo>
                  <a:pt x="266" y="1267"/>
                </a:lnTo>
                <a:lnTo>
                  <a:pt x="262" y="1266"/>
                </a:lnTo>
                <a:lnTo>
                  <a:pt x="254" y="1265"/>
                </a:lnTo>
                <a:lnTo>
                  <a:pt x="245" y="1266"/>
                </a:lnTo>
                <a:lnTo>
                  <a:pt x="279" y="1238"/>
                </a:lnTo>
                <a:lnTo>
                  <a:pt x="295" y="1238"/>
                </a:lnTo>
                <a:lnTo>
                  <a:pt x="316" y="1235"/>
                </a:lnTo>
                <a:lnTo>
                  <a:pt x="316" y="1217"/>
                </a:lnTo>
                <a:lnTo>
                  <a:pt x="344" y="1217"/>
                </a:lnTo>
                <a:lnTo>
                  <a:pt x="347" y="1229"/>
                </a:lnTo>
                <a:lnTo>
                  <a:pt x="338" y="1229"/>
                </a:lnTo>
                <a:lnTo>
                  <a:pt x="341" y="1247"/>
                </a:lnTo>
                <a:lnTo>
                  <a:pt x="344" y="1253"/>
                </a:lnTo>
                <a:lnTo>
                  <a:pt x="356" y="1253"/>
                </a:lnTo>
                <a:lnTo>
                  <a:pt x="356" y="1253"/>
                </a:lnTo>
                <a:lnTo>
                  <a:pt x="359" y="1259"/>
                </a:lnTo>
                <a:lnTo>
                  <a:pt x="366" y="1274"/>
                </a:lnTo>
                <a:lnTo>
                  <a:pt x="379" y="1297"/>
                </a:lnTo>
                <a:lnTo>
                  <a:pt x="387" y="1309"/>
                </a:lnTo>
                <a:lnTo>
                  <a:pt x="398" y="1323"/>
                </a:lnTo>
                <a:lnTo>
                  <a:pt x="409" y="1335"/>
                </a:lnTo>
                <a:lnTo>
                  <a:pt x="422" y="1348"/>
                </a:lnTo>
                <a:lnTo>
                  <a:pt x="438" y="1359"/>
                </a:lnTo>
                <a:lnTo>
                  <a:pt x="455" y="1370"/>
                </a:lnTo>
                <a:lnTo>
                  <a:pt x="473" y="1378"/>
                </a:lnTo>
                <a:lnTo>
                  <a:pt x="493" y="1385"/>
                </a:lnTo>
                <a:lnTo>
                  <a:pt x="504" y="1388"/>
                </a:lnTo>
                <a:lnTo>
                  <a:pt x="516" y="1390"/>
                </a:lnTo>
                <a:lnTo>
                  <a:pt x="527" y="1391"/>
                </a:lnTo>
                <a:lnTo>
                  <a:pt x="540" y="1391"/>
                </a:lnTo>
                <a:lnTo>
                  <a:pt x="540" y="1391"/>
                </a:lnTo>
                <a:lnTo>
                  <a:pt x="564" y="1390"/>
                </a:lnTo>
                <a:lnTo>
                  <a:pt x="586" y="1388"/>
                </a:lnTo>
                <a:lnTo>
                  <a:pt x="605" y="1383"/>
                </a:lnTo>
                <a:lnTo>
                  <a:pt x="623" y="1378"/>
                </a:lnTo>
                <a:lnTo>
                  <a:pt x="639" y="1371"/>
                </a:lnTo>
                <a:lnTo>
                  <a:pt x="653" y="1364"/>
                </a:lnTo>
                <a:lnTo>
                  <a:pt x="665" y="1356"/>
                </a:lnTo>
                <a:lnTo>
                  <a:pt x="676" y="1348"/>
                </a:lnTo>
                <a:lnTo>
                  <a:pt x="685" y="1341"/>
                </a:lnTo>
                <a:lnTo>
                  <a:pt x="692" y="1332"/>
                </a:lnTo>
                <a:lnTo>
                  <a:pt x="703" y="1319"/>
                </a:lnTo>
                <a:lnTo>
                  <a:pt x="709" y="1309"/>
                </a:lnTo>
                <a:lnTo>
                  <a:pt x="711" y="1306"/>
                </a:lnTo>
                <a:lnTo>
                  <a:pt x="711" y="1306"/>
                </a:lnTo>
                <a:lnTo>
                  <a:pt x="728" y="1309"/>
                </a:lnTo>
                <a:lnTo>
                  <a:pt x="742" y="1311"/>
                </a:lnTo>
                <a:lnTo>
                  <a:pt x="757" y="1312"/>
                </a:lnTo>
                <a:lnTo>
                  <a:pt x="757" y="1312"/>
                </a:lnTo>
                <a:lnTo>
                  <a:pt x="778" y="1309"/>
                </a:lnTo>
                <a:lnTo>
                  <a:pt x="788" y="1308"/>
                </a:lnTo>
                <a:lnTo>
                  <a:pt x="778" y="1324"/>
                </a:lnTo>
                <a:lnTo>
                  <a:pt x="778" y="1324"/>
                </a:lnTo>
                <a:lnTo>
                  <a:pt x="776" y="1326"/>
                </a:lnTo>
                <a:lnTo>
                  <a:pt x="770" y="1332"/>
                </a:lnTo>
                <a:lnTo>
                  <a:pt x="768" y="1337"/>
                </a:lnTo>
                <a:lnTo>
                  <a:pt x="766" y="1342"/>
                </a:lnTo>
                <a:lnTo>
                  <a:pt x="768" y="1348"/>
                </a:lnTo>
                <a:lnTo>
                  <a:pt x="769" y="1354"/>
                </a:lnTo>
                <a:lnTo>
                  <a:pt x="769" y="1354"/>
                </a:lnTo>
                <a:lnTo>
                  <a:pt x="772" y="1361"/>
                </a:lnTo>
                <a:lnTo>
                  <a:pt x="774" y="1366"/>
                </a:lnTo>
                <a:lnTo>
                  <a:pt x="775" y="1374"/>
                </a:lnTo>
                <a:lnTo>
                  <a:pt x="777" y="1378"/>
                </a:lnTo>
                <a:lnTo>
                  <a:pt x="781" y="1380"/>
                </a:lnTo>
                <a:lnTo>
                  <a:pt x="787" y="1382"/>
                </a:lnTo>
                <a:lnTo>
                  <a:pt x="797" y="1382"/>
                </a:lnTo>
                <a:lnTo>
                  <a:pt x="797" y="1382"/>
                </a:lnTo>
                <a:lnTo>
                  <a:pt x="931" y="1385"/>
                </a:lnTo>
                <a:lnTo>
                  <a:pt x="941" y="1385"/>
                </a:lnTo>
                <a:lnTo>
                  <a:pt x="941" y="1385"/>
                </a:lnTo>
                <a:lnTo>
                  <a:pt x="957" y="1384"/>
                </a:lnTo>
                <a:lnTo>
                  <a:pt x="965" y="1382"/>
                </a:lnTo>
                <a:lnTo>
                  <a:pt x="969" y="1380"/>
                </a:lnTo>
                <a:lnTo>
                  <a:pt x="971" y="1379"/>
                </a:lnTo>
                <a:lnTo>
                  <a:pt x="971" y="1379"/>
                </a:lnTo>
                <a:lnTo>
                  <a:pt x="975" y="1373"/>
                </a:lnTo>
                <a:lnTo>
                  <a:pt x="976" y="1365"/>
                </a:lnTo>
                <a:lnTo>
                  <a:pt x="977" y="1354"/>
                </a:lnTo>
                <a:lnTo>
                  <a:pt x="977" y="1354"/>
                </a:lnTo>
                <a:lnTo>
                  <a:pt x="982" y="1355"/>
                </a:lnTo>
                <a:lnTo>
                  <a:pt x="991" y="1356"/>
                </a:lnTo>
                <a:lnTo>
                  <a:pt x="996" y="1356"/>
                </a:lnTo>
                <a:lnTo>
                  <a:pt x="1002" y="1356"/>
                </a:lnTo>
                <a:lnTo>
                  <a:pt x="1007" y="1354"/>
                </a:lnTo>
                <a:lnTo>
                  <a:pt x="1011" y="1351"/>
                </a:lnTo>
                <a:lnTo>
                  <a:pt x="1011" y="1351"/>
                </a:lnTo>
                <a:lnTo>
                  <a:pt x="1014" y="1347"/>
                </a:lnTo>
                <a:lnTo>
                  <a:pt x="1017" y="1342"/>
                </a:lnTo>
                <a:lnTo>
                  <a:pt x="1019" y="1331"/>
                </a:lnTo>
                <a:lnTo>
                  <a:pt x="1020" y="1321"/>
                </a:lnTo>
                <a:lnTo>
                  <a:pt x="1020" y="1314"/>
                </a:lnTo>
                <a:lnTo>
                  <a:pt x="1020" y="1314"/>
                </a:lnTo>
                <a:lnTo>
                  <a:pt x="1019" y="1311"/>
                </a:lnTo>
                <a:lnTo>
                  <a:pt x="1017" y="1305"/>
                </a:lnTo>
                <a:lnTo>
                  <a:pt x="1009" y="1289"/>
                </a:lnTo>
                <a:lnTo>
                  <a:pt x="999" y="1268"/>
                </a:lnTo>
                <a:lnTo>
                  <a:pt x="987" y="1262"/>
                </a:lnTo>
                <a:lnTo>
                  <a:pt x="987" y="1241"/>
                </a:lnTo>
                <a:lnTo>
                  <a:pt x="1017" y="1231"/>
                </a:lnTo>
                <a:lnTo>
                  <a:pt x="1017" y="1231"/>
                </a:lnTo>
                <a:lnTo>
                  <a:pt x="977" y="910"/>
                </a:lnTo>
                <a:lnTo>
                  <a:pt x="977" y="910"/>
                </a:lnTo>
                <a:lnTo>
                  <a:pt x="975" y="888"/>
                </a:lnTo>
                <a:lnTo>
                  <a:pt x="971" y="871"/>
                </a:lnTo>
                <a:lnTo>
                  <a:pt x="969" y="858"/>
                </a:lnTo>
                <a:lnTo>
                  <a:pt x="969" y="858"/>
                </a:lnTo>
                <a:lnTo>
                  <a:pt x="982" y="828"/>
                </a:lnTo>
                <a:lnTo>
                  <a:pt x="990" y="806"/>
                </a:lnTo>
                <a:lnTo>
                  <a:pt x="996" y="793"/>
                </a:lnTo>
                <a:lnTo>
                  <a:pt x="996" y="793"/>
                </a:lnTo>
                <a:lnTo>
                  <a:pt x="996" y="785"/>
                </a:lnTo>
                <a:lnTo>
                  <a:pt x="996" y="765"/>
                </a:lnTo>
                <a:lnTo>
                  <a:pt x="995" y="713"/>
                </a:lnTo>
                <a:lnTo>
                  <a:pt x="993" y="637"/>
                </a:lnTo>
                <a:lnTo>
                  <a:pt x="993" y="637"/>
                </a:lnTo>
                <a:lnTo>
                  <a:pt x="989" y="614"/>
                </a:lnTo>
                <a:lnTo>
                  <a:pt x="985" y="593"/>
                </a:lnTo>
                <a:lnTo>
                  <a:pt x="983" y="573"/>
                </a:lnTo>
                <a:lnTo>
                  <a:pt x="983" y="573"/>
                </a:lnTo>
                <a:lnTo>
                  <a:pt x="982" y="462"/>
                </a:lnTo>
                <a:lnTo>
                  <a:pt x="979" y="391"/>
                </a:lnTo>
                <a:lnTo>
                  <a:pt x="979" y="364"/>
                </a:lnTo>
                <a:lnTo>
                  <a:pt x="977" y="345"/>
                </a:lnTo>
                <a:lnTo>
                  <a:pt x="977" y="345"/>
                </a:lnTo>
                <a:lnTo>
                  <a:pt x="975" y="330"/>
                </a:lnTo>
                <a:lnTo>
                  <a:pt x="970" y="312"/>
                </a:lnTo>
                <a:lnTo>
                  <a:pt x="963" y="290"/>
                </a:lnTo>
                <a:lnTo>
                  <a:pt x="954" y="270"/>
                </a:lnTo>
                <a:lnTo>
                  <a:pt x="947" y="249"/>
                </a:lnTo>
                <a:lnTo>
                  <a:pt x="939" y="232"/>
                </a:lnTo>
                <a:lnTo>
                  <a:pt x="932" y="222"/>
                </a:lnTo>
                <a:lnTo>
                  <a:pt x="930" y="218"/>
                </a:lnTo>
                <a:lnTo>
                  <a:pt x="929" y="217"/>
                </a:lnTo>
                <a:lnTo>
                  <a:pt x="929" y="217"/>
                </a:lnTo>
                <a:lnTo>
                  <a:pt x="918" y="212"/>
                </a:lnTo>
                <a:lnTo>
                  <a:pt x="905" y="202"/>
                </a:lnTo>
                <a:lnTo>
                  <a:pt x="883" y="187"/>
                </a:lnTo>
                <a:lnTo>
                  <a:pt x="883" y="187"/>
                </a:lnTo>
                <a:lnTo>
                  <a:pt x="868" y="173"/>
                </a:lnTo>
                <a:lnTo>
                  <a:pt x="860" y="166"/>
                </a:lnTo>
                <a:lnTo>
                  <a:pt x="859" y="163"/>
                </a:lnTo>
                <a:lnTo>
                  <a:pt x="858" y="161"/>
                </a:lnTo>
                <a:lnTo>
                  <a:pt x="858" y="161"/>
                </a:lnTo>
                <a:lnTo>
                  <a:pt x="858" y="157"/>
                </a:lnTo>
                <a:lnTo>
                  <a:pt x="858" y="152"/>
                </a:lnTo>
                <a:lnTo>
                  <a:pt x="858" y="152"/>
                </a:lnTo>
                <a:lnTo>
                  <a:pt x="859" y="151"/>
                </a:lnTo>
                <a:lnTo>
                  <a:pt x="861" y="145"/>
                </a:lnTo>
                <a:lnTo>
                  <a:pt x="864" y="135"/>
                </a:lnTo>
                <a:lnTo>
                  <a:pt x="864" y="122"/>
                </a:lnTo>
                <a:lnTo>
                  <a:pt x="864" y="122"/>
                </a:lnTo>
                <a:lnTo>
                  <a:pt x="864" y="102"/>
                </a:lnTo>
                <a:lnTo>
                  <a:pt x="861" y="80"/>
                </a:lnTo>
                <a:lnTo>
                  <a:pt x="859" y="68"/>
                </a:lnTo>
                <a:lnTo>
                  <a:pt x="855" y="57"/>
                </a:lnTo>
                <a:lnTo>
                  <a:pt x="852" y="48"/>
                </a:lnTo>
                <a:lnTo>
                  <a:pt x="849" y="45"/>
                </a:lnTo>
                <a:lnTo>
                  <a:pt x="846" y="42"/>
                </a:lnTo>
                <a:lnTo>
                  <a:pt x="846" y="42"/>
                </a:lnTo>
                <a:lnTo>
                  <a:pt x="840" y="37"/>
                </a:lnTo>
                <a:lnTo>
                  <a:pt x="834" y="31"/>
                </a:lnTo>
                <a:lnTo>
                  <a:pt x="824" y="19"/>
                </a:lnTo>
                <a:lnTo>
                  <a:pt x="819" y="13"/>
                </a:lnTo>
                <a:lnTo>
                  <a:pt x="815" y="9"/>
                </a:lnTo>
                <a:lnTo>
                  <a:pt x="809" y="5"/>
                </a:lnTo>
                <a:lnTo>
                  <a:pt x="803" y="3"/>
                </a:lnTo>
                <a:lnTo>
                  <a:pt x="803" y="3"/>
                </a:lnTo>
                <a:lnTo>
                  <a:pt x="795" y="1"/>
                </a:lnTo>
                <a:lnTo>
                  <a:pt x="784" y="0"/>
                </a:lnTo>
                <a:lnTo>
                  <a:pt x="762" y="1"/>
                </a:lnTo>
                <a:lnTo>
                  <a:pt x="750" y="3"/>
                </a:lnTo>
                <a:lnTo>
                  <a:pt x="740" y="5"/>
                </a:lnTo>
                <a:lnTo>
                  <a:pt x="732" y="7"/>
                </a:lnTo>
                <a:lnTo>
                  <a:pt x="728" y="10"/>
                </a:lnTo>
                <a:lnTo>
                  <a:pt x="727" y="11"/>
                </a:lnTo>
                <a:lnTo>
                  <a:pt x="727" y="11"/>
                </a:lnTo>
                <a:lnTo>
                  <a:pt x="722" y="18"/>
                </a:lnTo>
                <a:lnTo>
                  <a:pt x="718" y="24"/>
                </a:lnTo>
                <a:lnTo>
                  <a:pt x="715" y="33"/>
                </a:lnTo>
                <a:lnTo>
                  <a:pt x="715" y="33"/>
                </a:lnTo>
                <a:lnTo>
                  <a:pt x="711" y="36"/>
                </a:lnTo>
                <a:lnTo>
                  <a:pt x="709" y="42"/>
                </a:lnTo>
                <a:lnTo>
                  <a:pt x="709" y="42"/>
                </a:lnTo>
                <a:lnTo>
                  <a:pt x="704" y="53"/>
                </a:lnTo>
                <a:lnTo>
                  <a:pt x="701" y="60"/>
                </a:lnTo>
                <a:lnTo>
                  <a:pt x="701" y="72"/>
                </a:lnTo>
                <a:lnTo>
                  <a:pt x="701" y="72"/>
                </a:lnTo>
                <a:lnTo>
                  <a:pt x="699" y="90"/>
                </a:lnTo>
                <a:lnTo>
                  <a:pt x="693" y="112"/>
                </a:lnTo>
                <a:lnTo>
                  <a:pt x="693" y="112"/>
                </a:lnTo>
                <a:lnTo>
                  <a:pt x="691" y="122"/>
                </a:lnTo>
                <a:lnTo>
                  <a:pt x="691" y="134"/>
                </a:lnTo>
                <a:lnTo>
                  <a:pt x="689" y="155"/>
                </a:lnTo>
                <a:lnTo>
                  <a:pt x="689" y="155"/>
                </a:lnTo>
                <a:lnTo>
                  <a:pt x="691" y="166"/>
                </a:lnTo>
                <a:lnTo>
                  <a:pt x="694" y="178"/>
                </a:lnTo>
                <a:lnTo>
                  <a:pt x="697" y="190"/>
                </a:lnTo>
                <a:lnTo>
                  <a:pt x="699" y="199"/>
                </a:lnTo>
                <a:lnTo>
                  <a:pt x="699" y="199"/>
                </a:lnTo>
                <a:lnTo>
                  <a:pt x="700" y="208"/>
                </a:lnTo>
                <a:lnTo>
                  <a:pt x="701" y="213"/>
                </a:lnTo>
                <a:lnTo>
                  <a:pt x="705" y="217"/>
                </a:lnTo>
                <a:lnTo>
                  <a:pt x="705" y="217"/>
                </a:lnTo>
                <a:lnTo>
                  <a:pt x="709" y="218"/>
                </a:lnTo>
                <a:lnTo>
                  <a:pt x="715" y="219"/>
                </a:lnTo>
                <a:lnTo>
                  <a:pt x="728" y="220"/>
                </a:lnTo>
                <a:lnTo>
                  <a:pt x="745" y="220"/>
                </a:lnTo>
                <a:lnTo>
                  <a:pt x="745" y="220"/>
                </a:lnTo>
                <a:lnTo>
                  <a:pt x="739" y="231"/>
                </a:lnTo>
                <a:lnTo>
                  <a:pt x="729" y="247"/>
                </a:lnTo>
                <a:lnTo>
                  <a:pt x="729" y="247"/>
                </a:lnTo>
                <a:lnTo>
                  <a:pt x="729" y="252"/>
                </a:lnTo>
                <a:lnTo>
                  <a:pt x="728" y="256"/>
                </a:lnTo>
                <a:lnTo>
                  <a:pt x="728" y="270"/>
                </a:lnTo>
                <a:lnTo>
                  <a:pt x="729" y="288"/>
                </a:lnTo>
                <a:lnTo>
                  <a:pt x="729" y="288"/>
                </a:lnTo>
                <a:lnTo>
                  <a:pt x="726" y="300"/>
                </a:lnTo>
                <a:lnTo>
                  <a:pt x="717" y="318"/>
                </a:lnTo>
                <a:lnTo>
                  <a:pt x="717" y="318"/>
                </a:lnTo>
                <a:lnTo>
                  <a:pt x="714" y="326"/>
                </a:lnTo>
                <a:lnTo>
                  <a:pt x="709" y="337"/>
                </a:lnTo>
                <a:lnTo>
                  <a:pt x="705" y="348"/>
                </a:lnTo>
                <a:lnTo>
                  <a:pt x="704" y="354"/>
                </a:lnTo>
                <a:lnTo>
                  <a:pt x="705" y="358"/>
                </a:lnTo>
                <a:lnTo>
                  <a:pt x="705" y="358"/>
                </a:lnTo>
                <a:lnTo>
                  <a:pt x="716" y="380"/>
                </a:lnTo>
                <a:lnTo>
                  <a:pt x="723" y="395"/>
                </a:lnTo>
                <a:lnTo>
                  <a:pt x="723" y="395"/>
                </a:lnTo>
                <a:lnTo>
                  <a:pt x="709" y="478"/>
                </a:lnTo>
                <a:lnTo>
                  <a:pt x="689" y="573"/>
                </a:lnTo>
                <a:lnTo>
                  <a:pt x="689" y="573"/>
                </a:lnTo>
                <a:lnTo>
                  <a:pt x="685" y="592"/>
                </a:lnTo>
                <a:lnTo>
                  <a:pt x="681" y="603"/>
                </a:lnTo>
                <a:lnTo>
                  <a:pt x="681" y="603"/>
                </a:lnTo>
                <a:lnTo>
                  <a:pt x="659" y="646"/>
                </a:lnTo>
                <a:lnTo>
                  <a:pt x="659" y="646"/>
                </a:lnTo>
                <a:lnTo>
                  <a:pt x="651" y="617"/>
                </a:lnTo>
                <a:lnTo>
                  <a:pt x="645" y="595"/>
                </a:lnTo>
                <a:lnTo>
                  <a:pt x="641" y="579"/>
                </a:lnTo>
                <a:lnTo>
                  <a:pt x="641" y="579"/>
                </a:lnTo>
                <a:lnTo>
                  <a:pt x="638" y="567"/>
                </a:lnTo>
                <a:lnTo>
                  <a:pt x="634" y="555"/>
                </a:lnTo>
                <a:lnTo>
                  <a:pt x="628" y="542"/>
                </a:lnTo>
                <a:lnTo>
                  <a:pt x="628" y="542"/>
                </a:lnTo>
                <a:lnTo>
                  <a:pt x="629" y="536"/>
                </a:lnTo>
                <a:lnTo>
                  <a:pt x="629" y="522"/>
                </a:lnTo>
                <a:lnTo>
                  <a:pt x="629" y="513"/>
                </a:lnTo>
                <a:lnTo>
                  <a:pt x="628" y="504"/>
                </a:lnTo>
                <a:lnTo>
                  <a:pt x="626" y="495"/>
                </a:lnTo>
                <a:lnTo>
                  <a:pt x="622" y="486"/>
                </a:lnTo>
                <a:lnTo>
                  <a:pt x="622" y="486"/>
                </a:lnTo>
                <a:lnTo>
                  <a:pt x="614" y="472"/>
                </a:lnTo>
                <a:lnTo>
                  <a:pt x="609" y="466"/>
                </a:lnTo>
                <a:lnTo>
                  <a:pt x="603" y="460"/>
                </a:lnTo>
                <a:lnTo>
                  <a:pt x="597" y="455"/>
                </a:lnTo>
                <a:lnTo>
                  <a:pt x="590" y="451"/>
                </a:lnTo>
                <a:lnTo>
                  <a:pt x="582" y="448"/>
                </a:lnTo>
                <a:lnTo>
                  <a:pt x="574" y="447"/>
                </a:lnTo>
                <a:lnTo>
                  <a:pt x="574" y="447"/>
                </a:lnTo>
                <a:lnTo>
                  <a:pt x="555" y="445"/>
                </a:lnTo>
                <a:lnTo>
                  <a:pt x="537" y="445"/>
                </a:lnTo>
                <a:lnTo>
                  <a:pt x="529" y="447"/>
                </a:lnTo>
                <a:lnTo>
                  <a:pt x="521" y="449"/>
                </a:lnTo>
                <a:lnTo>
                  <a:pt x="515" y="451"/>
                </a:lnTo>
                <a:lnTo>
                  <a:pt x="509" y="456"/>
                </a:lnTo>
                <a:lnTo>
                  <a:pt x="509" y="456"/>
                </a:lnTo>
                <a:lnTo>
                  <a:pt x="490" y="474"/>
                </a:lnTo>
                <a:lnTo>
                  <a:pt x="481" y="483"/>
                </a:lnTo>
                <a:lnTo>
                  <a:pt x="479" y="486"/>
                </a:lnTo>
                <a:lnTo>
                  <a:pt x="479" y="486"/>
                </a:lnTo>
                <a:lnTo>
                  <a:pt x="476" y="489"/>
                </a:lnTo>
                <a:lnTo>
                  <a:pt x="474" y="492"/>
                </a:lnTo>
                <a:lnTo>
                  <a:pt x="463" y="506"/>
                </a:lnTo>
                <a:lnTo>
                  <a:pt x="463" y="506"/>
                </a:lnTo>
                <a:lnTo>
                  <a:pt x="460" y="509"/>
                </a:lnTo>
                <a:lnTo>
                  <a:pt x="457" y="515"/>
                </a:lnTo>
                <a:lnTo>
                  <a:pt x="455" y="525"/>
                </a:lnTo>
                <a:lnTo>
                  <a:pt x="455" y="534"/>
                </a:lnTo>
                <a:lnTo>
                  <a:pt x="456" y="537"/>
                </a:lnTo>
                <a:lnTo>
                  <a:pt x="457" y="539"/>
                </a:lnTo>
                <a:lnTo>
                  <a:pt x="457" y="539"/>
                </a:lnTo>
                <a:lnTo>
                  <a:pt x="467" y="542"/>
                </a:lnTo>
                <a:lnTo>
                  <a:pt x="472" y="544"/>
                </a:lnTo>
                <a:lnTo>
                  <a:pt x="473" y="546"/>
                </a:lnTo>
                <a:lnTo>
                  <a:pt x="473" y="548"/>
                </a:lnTo>
                <a:lnTo>
                  <a:pt x="473" y="548"/>
                </a:lnTo>
                <a:close/>
                <a:moveTo>
                  <a:pt x="751" y="613"/>
                </a:moveTo>
                <a:lnTo>
                  <a:pt x="751" y="613"/>
                </a:lnTo>
                <a:lnTo>
                  <a:pt x="735" y="652"/>
                </a:lnTo>
                <a:lnTo>
                  <a:pt x="723" y="680"/>
                </a:lnTo>
                <a:lnTo>
                  <a:pt x="717" y="692"/>
                </a:lnTo>
                <a:lnTo>
                  <a:pt x="717" y="692"/>
                </a:lnTo>
                <a:lnTo>
                  <a:pt x="716" y="694"/>
                </a:lnTo>
                <a:lnTo>
                  <a:pt x="715" y="699"/>
                </a:lnTo>
                <a:lnTo>
                  <a:pt x="712" y="717"/>
                </a:lnTo>
                <a:lnTo>
                  <a:pt x="709" y="747"/>
                </a:lnTo>
                <a:lnTo>
                  <a:pt x="709" y="747"/>
                </a:lnTo>
                <a:lnTo>
                  <a:pt x="709" y="750"/>
                </a:lnTo>
                <a:lnTo>
                  <a:pt x="710" y="751"/>
                </a:lnTo>
                <a:lnTo>
                  <a:pt x="716" y="752"/>
                </a:lnTo>
                <a:lnTo>
                  <a:pt x="733" y="753"/>
                </a:lnTo>
                <a:lnTo>
                  <a:pt x="733" y="753"/>
                </a:lnTo>
                <a:lnTo>
                  <a:pt x="738" y="755"/>
                </a:lnTo>
                <a:lnTo>
                  <a:pt x="741" y="756"/>
                </a:lnTo>
                <a:lnTo>
                  <a:pt x="744" y="758"/>
                </a:lnTo>
                <a:lnTo>
                  <a:pt x="748" y="763"/>
                </a:lnTo>
                <a:lnTo>
                  <a:pt x="748" y="763"/>
                </a:lnTo>
                <a:lnTo>
                  <a:pt x="750" y="763"/>
                </a:lnTo>
                <a:lnTo>
                  <a:pt x="752" y="763"/>
                </a:lnTo>
                <a:lnTo>
                  <a:pt x="756" y="762"/>
                </a:lnTo>
                <a:lnTo>
                  <a:pt x="760" y="757"/>
                </a:lnTo>
                <a:lnTo>
                  <a:pt x="765" y="752"/>
                </a:lnTo>
                <a:lnTo>
                  <a:pt x="772" y="743"/>
                </a:lnTo>
                <a:lnTo>
                  <a:pt x="775" y="738"/>
                </a:lnTo>
                <a:lnTo>
                  <a:pt x="800" y="916"/>
                </a:lnTo>
                <a:lnTo>
                  <a:pt x="800" y="916"/>
                </a:lnTo>
                <a:lnTo>
                  <a:pt x="793" y="906"/>
                </a:lnTo>
                <a:lnTo>
                  <a:pt x="787" y="899"/>
                </a:lnTo>
                <a:lnTo>
                  <a:pt x="782" y="894"/>
                </a:lnTo>
                <a:lnTo>
                  <a:pt x="782" y="894"/>
                </a:lnTo>
                <a:lnTo>
                  <a:pt x="764" y="891"/>
                </a:lnTo>
                <a:lnTo>
                  <a:pt x="751" y="888"/>
                </a:lnTo>
                <a:lnTo>
                  <a:pt x="751" y="888"/>
                </a:lnTo>
                <a:lnTo>
                  <a:pt x="748" y="874"/>
                </a:lnTo>
                <a:lnTo>
                  <a:pt x="747" y="863"/>
                </a:lnTo>
                <a:lnTo>
                  <a:pt x="745" y="858"/>
                </a:lnTo>
                <a:lnTo>
                  <a:pt x="745" y="858"/>
                </a:lnTo>
                <a:lnTo>
                  <a:pt x="717" y="848"/>
                </a:lnTo>
                <a:lnTo>
                  <a:pt x="715" y="817"/>
                </a:lnTo>
                <a:lnTo>
                  <a:pt x="715" y="817"/>
                </a:lnTo>
                <a:lnTo>
                  <a:pt x="711" y="817"/>
                </a:lnTo>
                <a:lnTo>
                  <a:pt x="701" y="815"/>
                </a:lnTo>
                <a:lnTo>
                  <a:pt x="701" y="815"/>
                </a:lnTo>
                <a:lnTo>
                  <a:pt x="697" y="814"/>
                </a:lnTo>
                <a:lnTo>
                  <a:pt x="691" y="811"/>
                </a:lnTo>
                <a:lnTo>
                  <a:pt x="683" y="809"/>
                </a:lnTo>
                <a:lnTo>
                  <a:pt x="693" y="720"/>
                </a:lnTo>
                <a:lnTo>
                  <a:pt x="671" y="720"/>
                </a:lnTo>
                <a:lnTo>
                  <a:pt x="681" y="702"/>
                </a:lnTo>
                <a:lnTo>
                  <a:pt x="681" y="702"/>
                </a:lnTo>
                <a:lnTo>
                  <a:pt x="687" y="698"/>
                </a:lnTo>
                <a:lnTo>
                  <a:pt x="693" y="694"/>
                </a:lnTo>
                <a:lnTo>
                  <a:pt x="695" y="692"/>
                </a:lnTo>
                <a:lnTo>
                  <a:pt x="695" y="692"/>
                </a:lnTo>
                <a:lnTo>
                  <a:pt x="701" y="687"/>
                </a:lnTo>
                <a:lnTo>
                  <a:pt x="711" y="680"/>
                </a:lnTo>
                <a:lnTo>
                  <a:pt x="711" y="680"/>
                </a:lnTo>
                <a:lnTo>
                  <a:pt x="715" y="676"/>
                </a:lnTo>
                <a:lnTo>
                  <a:pt x="716" y="673"/>
                </a:lnTo>
                <a:lnTo>
                  <a:pt x="717" y="668"/>
                </a:lnTo>
                <a:lnTo>
                  <a:pt x="717" y="668"/>
                </a:lnTo>
                <a:lnTo>
                  <a:pt x="723" y="657"/>
                </a:lnTo>
                <a:lnTo>
                  <a:pt x="734" y="638"/>
                </a:lnTo>
                <a:lnTo>
                  <a:pt x="751" y="613"/>
                </a:lnTo>
                <a:lnTo>
                  <a:pt x="751" y="613"/>
                </a:lnTo>
                <a:close/>
                <a:moveTo>
                  <a:pt x="537" y="1201"/>
                </a:moveTo>
                <a:lnTo>
                  <a:pt x="622" y="1320"/>
                </a:lnTo>
                <a:lnTo>
                  <a:pt x="622" y="1320"/>
                </a:lnTo>
                <a:lnTo>
                  <a:pt x="618" y="1326"/>
                </a:lnTo>
                <a:lnTo>
                  <a:pt x="612" y="1333"/>
                </a:lnTo>
                <a:lnTo>
                  <a:pt x="605" y="1341"/>
                </a:lnTo>
                <a:lnTo>
                  <a:pt x="596" y="1348"/>
                </a:lnTo>
                <a:lnTo>
                  <a:pt x="584" y="1354"/>
                </a:lnTo>
                <a:lnTo>
                  <a:pt x="570" y="1359"/>
                </a:lnTo>
                <a:lnTo>
                  <a:pt x="563" y="1360"/>
                </a:lnTo>
                <a:lnTo>
                  <a:pt x="555" y="1361"/>
                </a:lnTo>
                <a:lnTo>
                  <a:pt x="555" y="1361"/>
                </a:lnTo>
                <a:lnTo>
                  <a:pt x="539" y="1360"/>
                </a:lnTo>
                <a:lnTo>
                  <a:pt x="526" y="1357"/>
                </a:lnTo>
                <a:lnTo>
                  <a:pt x="515" y="1353"/>
                </a:lnTo>
                <a:lnTo>
                  <a:pt x="505" y="1349"/>
                </a:lnTo>
                <a:lnTo>
                  <a:pt x="497" y="1344"/>
                </a:lnTo>
                <a:lnTo>
                  <a:pt x="492" y="1339"/>
                </a:lnTo>
                <a:lnTo>
                  <a:pt x="487" y="1336"/>
                </a:lnTo>
                <a:lnTo>
                  <a:pt x="537" y="1201"/>
                </a:lnTo>
                <a:close/>
                <a:moveTo>
                  <a:pt x="594" y="1241"/>
                </a:moveTo>
                <a:lnTo>
                  <a:pt x="604" y="1238"/>
                </a:lnTo>
                <a:lnTo>
                  <a:pt x="659" y="1284"/>
                </a:lnTo>
                <a:lnTo>
                  <a:pt x="638" y="1302"/>
                </a:lnTo>
                <a:lnTo>
                  <a:pt x="594" y="1241"/>
                </a:lnTo>
                <a:close/>
                <a:moveTo>
                  <a:pt x="748" y="1116"/>
                </a:moveTo>
                <a:lnTo>
                  <a:pt x="842" y="1155"/>
                </a:lnTo>
                <a:lnTo>
                  <a:pt x="852" y="1189"/>
                </a:lnTo>
                <a:lnTo>
                  <a:pt x="852" y="1189"/>
                </a:lnTo>
                <a:lnTo>
                  <a:pt x="837" y="1181"/>
                </a:lnTo>
                <a:lnTo>
                  <a:pt x="818" y="1171"/>
                </a:lnTo>
                <a:lnTo>
                  <a:pt x="818" y="1171"/>
                </a:lnTo>
                <a:lnTo>
                  <a:pt x="806" y="1169"/>
                </a:lnTo>
                <a:lnTo>
                  <a:pt x="786" y="1165"/>
                </a:lnTo>
                <a:lnTo>
                  <a:pt x="757" y="1161"/>
                </a:lnTo>
                <a:lnTo>
                  <a:pt x="748" y="1116"/>
                </a:lnTo>
                <a:close/>
                <a:moveTo>
                  <a:pt x="816" y="1039"/>
                </a:moveTo>
                <a:lnTo>
                  <a:pt x="816" y="1039"/>
                </a:lnTo>
                <a:lnTo>
                  <a:pt x="817" y="1054"/>
                </a:lnTo>
                <a:lnTo>
                  <a:pt x="819" y="1067"/>
                </a:lnTo>
                <a:lnTo>
                  <a:pt x="822" y="1078"/>
                </a:lnTo>
                <a:lnTo>
                  <a:pt x="822" y="1078"/>
                </a:lnTo>
                <a:lnTo>
                  <a:pt x="840" y="1136"/>
                </a:lnTo>
                <a:lnTo>
                  <a:pt x="763" y="1102"/>
                </a:lnTo>
                <a:lnTo>
                  <a:pt x="760" y="1088"/>
                </a:lnTo>
                <a:lnTo>
                  <a:pt x="816" y="1039"/>
                </a:lnTo>
                <a:close/>
                <a:moveTo>
                  <a:pt x="760" y="925"/>
                </a:moveTo>
                <a:lnTo>
                  <a:pt x="760" y="925"/>
                </a:lnTo>
                <a:lnTo>
                  <a:pt x="769" y="927"/>
                </a:lnTo>
                <a:lnTo>
                  <a:pt x="777" y="929"/>
                </a:lnTo>
                <a:lnTo>
                  <a:pt x="784" y="932"/>
                </a:lnTo>
                <a:lnTo>
                  <a:pt x="784" y="932"/>
                </a:lnTo>
                <a:lnTo>
                  <a:pt x="793" y="936"/>
                </a:lnTo>
                <a:lnTo>
                  <a:pt x="800" y="942"/>
                </a:lnTo>
                <a:lnTo>
                  <a:pt x="809" y="950"/>
                </a:lnTo>
                <a:lnTo>
                  <a:pt x="809" y="1017"/>
                </a:lnTo>
                <a:lnTo>
                  <a:pt x="748" y="1076"/>
                </a:lnTo>
                <a:lnTo>
                  <a:pt x="739" y="1072"/>
                </a:lnTo>
                <a:lnTo>
                  <a:pt x="739" y="1057"/>
                </a:lnTo>
                <a:lnTo>
                  <a:pt x="754" y="1041"/>
                </a:lnTo>
                <a:lnTo>
                  <a:pt x="754" y="1041"/>
                </a:lnTo>
                <a:lnTo>
                  <a:pt x="756" y="1040"/>
                </a:lnTo>
                <a:lnTo>
                  <a:pt x="759" y="1037"/>
                </a:lnTo>
                <a:lnTo>
                  <a:pt x="763" y="1035"/>
                </a:lnTo>
                <a:lnTo>
                  <a:pt x="763" y="1035"/>
                </a:lnTo>
                <a:lnTo>
                  <a:pt x="765" y="1034"/>
                </a:lnTo>
                <a:lnTo>
                  <a:pt x="768" y="1031"/>
                </a:lnTo>
                <a:lnTo>
                  <a:pt x="770" y="1025"/>
                </a:lnTo>
                <a:lnTo>
                  <a:pt x="772" y="1018"/>
                </a:lnTo>
                <a:lnTo>
                  <a:pt x="772" y="1011"/>
                </a:lnTo>
                <a:lnTo>
                  <a:pt x="772" y="989"/>
                </a:lnTo>
                <a:lnTo>
                  <a:pt x="772" y="989"/>
                </a:lnTo>
                <a:lnTo>
                  <a:pt x="770" y="988"/>
                </a:lnTo>
                <a:lnTo>
                  <a:pt x="769" y="986"/>
                </a:lnTo>
                <a:lnTo>
                  <a:pt x="769" y="983"/>
                </a:lnTo>
                <a:lnTo>
                  <a:pt x="769" y="983"/>
                </a:lnTo>
                <a:lnTo>
                  <a:pt x="770" y="965"/>
                </a:lnTo>
                <a:lnTo>
                  <a:pt x="769" y="950"/>
                </a:lnTo>
                <a:lnTo>
                  <a:pt x="751" y="950"/>
                </a:lnTo>
                <a:lnTo>
                  <a:pt x="760" y="925"/>
                </a:lnTo>
                <a:close/>
                <a:moveTo>
                  <a:pt x="757" y="1185"/>
                </a:moveTo>
                <a:lnTo>
                  <a:pt x="757" y="1185"/>
                </a:lnTo>
                <a:lnTo>
                  <a:pt x="783" y="1184"/>
                </a:lnTo>
                <a:lnTo>
                  <a:pt x="805" y="1184"/>
                </a:lnTo>
                <a:lnTo>
                  <a:pt x="815" y="1184"/>
                </a:lnTo>
                <a:lnTo>
                  <a:pt x="822" y="1185"/>
                </a:lnTo>
                <a:lnTo>
                  <a:pt x="822" y="1185"/>
                </a:lnTo>
                <a:lnTo>
                  <a:pt x="827" y="1188"/>
                </a:lnTo>
                <a:lnTo>
                  <a:pt x="834" y="1193"/>
                </a:lnTo>
                <a:lnTo>
                  <a:pt x="847" y="1202"/>
                </a:lnTo>
                <a:lnTo>
                  <a:pt x="861" y="1217"/>
                </a:lnTo>
                <a:lnTo>
                  <a:pt x="861" y="1217"/>
                </a:lnTo>
                <a:lnTo>
                  <a:pt x="846" y="1229"/>
                </a:lnTo>
                <a:lnTo>
                  <a:pt x="830" y="1240"/>
                </a:lnTo>
                <a:lnTo>
                  <a:pt x="823" y="1243"/>
                </a:lnTo>
                <a:lnTo>
                  <a:pt x="816" y="1247"/>
                </a:lnTo>
                <a:lnTo>
                  <a:pt x="816" y="1247"/>
                </a:lnTo>
                <a:lnTo>
                  <a:pt x="800" y="1252"/>
                </a:lnTo>
                <a:lnTo>
                  <a:pt x="784" y="1254"/>
                </a:lnTo>
                <a:lnTo>
                  <a:pt x="769" y="1256"/>
                </a:lnTo>
                <a:lnTo>
                  <a:pt x="757" y="1185"/>
                </a:lnTo>
                <a:close/>
                <a:moveTo>
                  <a:pt x="741" y="1207"/>
                </a:moveTo>
                <a:lnTo>
                  <a:pt x="751" y="1259"/>
                </a:lnTo>
                <a:lnTo>
                  <a:pt x="729" y="1259"/>
                </a:lnTo>
                <a:lnTo>
                  <a:pt x="741" y="1207"/>
                </a:lnTo>
                <a:close/>
                <a:moveTo>
                  <a:pt x="675" y="1164"/>
                </a:moveTo>
                <a:lnTo>
                  <a:pt x="681" y="1167"/>
                </a:lnTo>
                <a:lnTo>
                  <a:pt x="681" y="1167"/>
                </a:lnTo>
                <a:lnTo>
                  <a:pt x="682" y="1173"/>
                </a:lnTo>
                <a:lnTo>
                  <a:pt x="683" y="1181"/>
                </a:lnTo>
                <a:lnTo>
                  <a:pt x="683" y="1189"/>
                </a:lnTo>
                <a:lnTo>
                  <a:pt x="683" y="1189"/>
                </a:lnTo>
                <a:lnTo>
                  <a:pt x="682" y="1199"/>
                </a:lnTo>
                <a:lnTo>
                  <a:pt x="681" y="1209"/>
                </a:lnTo>
                <a:lnTo>
                  <a:pt x="677" y="1223"/>
                </a:lnTo>
                <a:lnTo>
                  <a:pt x="668" y="1223"/>
                </a:lnTo>
                <a:lnTo>
                  <a:pt x="641" y="1191"/>
                </a:lnTo>
                <a:lnTo>
                  <a:pt x="675" y="1164"/>
                </a:lnTo>
                <a:close/>
                <a:moveTo>
                  <a:pt x="626" y="1069"/>
                </a:moveTo>
                <a:lnTo>
                  <a:pt x="634" y="1078"/>
                </a:lnTo>
                <a:lnTo>
                  <a:pt x="632" y="1096"/>
                </a:lnTo>
                <a:lnTo>
                  <a:pt x="650" y="1102"/>
                </a:lnTo>
                <a:lnTo>
                  <a:pt x="647" y="1116"/>
                </a:lnTo>
                <a:lnTo>
                  <a:pt x="656" y="1146"/>
                </a:lnTo>
                <a:lnTo>
                  <a:pt x="620" y="1146"/>
                </a:lnTo>
                <a:lnTo>
                  <a:pt x="620" y="1136"/>
                </a:lnTo>
                <a:lnTo>
                  <a:pt x="600" y="1102"/>
                </a:lnTo>
                <a:lnTo>
                  <a:pt x="600" y="1084"/>
                </a:lnTo>
                <a:lnTo>
                  <a:pt x="626" y="1069"/>
                </a:lnTo>
                <a:close/>
                <a:moveTo>
                  <a:pt x="439" y="1238"/>
                </a:moveTo>
                <a:lnTo>
                  <a:pt x="497" y="1238"/>
                </a:lnTo>
                <a:lnTo>
                  <a:pt x="467" y="1326"/>
                </a:lnTo>
                <a:lnTo>
                  <a:pt x="442" y="1320"/>
                </a:lnTo>
                <a:lnTo>
                  <a:pt x="442" y="1272"/>
                </a:lnTo>
                <a:lnTo>
                  <a:pt x="442" y="1272"/>
                </a:lnTo>
                <a:lnTo>
                  <a:pt x="442" y="1260"/>
                </a:lnTo>
                <a:lnTo>
                  <a:pt x="440" y="1249"/>
                </a:lnTo>
                <a:lnTo>
                  <a:pt x="439" y="1238"/>
                </a:lnTo>
                <a:lnTo>
                  <a:pt x="439" y="1238"/>
                </a:lnTo>
                <a:close/>
                <a:moveTo>
                  <a:pt x="138" y="1158"/>
                </a:moveTo>
                <a:lnTo>
                  <a:pt x="158" y="1177"/>
                </a:lnTo>
                <a:lnTo>
                  <a:pt x="154" y="1185"/>
                </a:lnTo>
                <a:lnTo>
                  <a:pt x="132" y="1185"/>
                </a:lnTo>
                <a:lnTo>
                  <a:pt x="138" y="11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C47333B5-6E7A-4315-BE67-2A67249BFA76}"/>
              </a:ext>
            </a:extLst>
          </p:cNvPr>
          <p:cNvSpPr>
            <a:spLocks noEditPoints="1"/>
          </p:cNvSpPr>
          <p:nvPr/>
        </p:nvSpPr>
        <p:spPr bwMode="auto">
          <a:xfrm>
            <a:off x="4582607" y="4722695"/>
            <a:ext cx="740786" cy="1576514"/>
          </a:xfrm>
          <a:custGeom>
            <a:avLst/>
            <a:gdLst>
              <a:gd name="T0" fmla="*/ 45 w 632"/>
              <a:gd name="T1" fmla="*/ 229 h 1345"/>
              <a:gd name="T2" fmla="*/ 40 w 632"/>
              <a:gd name="T3" fmla="*/ 300 h 1345"/>
              <a:gd name="T4" fmla="*/ 46 w 632"/>
              <a:gd name="T5" fmla="*/ 445 h 1345"/>
              <a:gd name="T6" fmla="*/ 75 w 632"/>
              <a:gd name="T7" fmla="*/ 536 h 1345"/>
              <a:gd name="T8" fmla="*/ 54 w 632"/>
              <a:gd name="T9" fmla="*/ 644 h 1345"/>
              <a:gd name="T10" fmla="*/ 16 w 632"/>
              <a:gd name="T11" fmla="*/ 793 h 1345"/>
              <a:gd name="T12" fmla="*/ 9 w 632"/>
              <a:gd name="T13" fmla="*/ 847 h 1345"/>
              <a:gd name="T14" fmla="*/ 76 w 632"/>
              <a:gd name="T15" fmla="*/ 881 h 1345"/>
              <a:gd name="T16" fmla="*/ 79 w 632"/>
              <a:gd name="T17" fmla="*/ 974 h 1345"/>
              <a:gd name="T18" fmla="*/ 80 w 632"/>
              <a:gd name="T19" fmla="*/ 1175 h 1345"/>
              <a:gd name="T20" fmla="*/ 110 w 632"/>
              <a:gd name="T21" fmla="*/ 1252 h 1345"/>
              <a:gd name="T22" fmla="*/ 123 w 632"/>
              <a:gd name="T23" fmla="*/ 1275 h 1345"/>
              <a:gd name="T24" fmla="*/ 150 w 632"/>
              <a:gd name="T25" fmla="*/ 1293 h 1345"/>
              <a:gd name="T26" fmla="*/ 162 w 632"/>
              <a:gd name="T27" fmla="*/ 1301 h 1345"/>
              <a:gd name="T28" fmla="*/ 164 w 632"/>
              <a:gd name="T29" fmla="*/ 1342 h 1345"/>
              <a:gd name="T30" fmla="*/ 235 w 632"/>
              <a:gd name="T31" fmla="*/ 1342 h 1345"/>
              <a:gd name="T32" fmla="*/ 274 w 632"/>
              <a:gd name="T33" fmla="*/ 1310 h 1345"/>
              <a:gd name="T34" fmla="*/ 244 w 632"/>
              <a:gd name="T35" fmla="*/ 1258 h 1345"/>
              <a:gd name="T36" fmla="*/ 250 w 632"/>
              <a:gd name="T37" fmla="*/ 1242 h 1345"/>
              <a:gd name="T38" fmla="*/ 275 w 632"/>
              <a:gd name="T39" fmla="*/ 1192 h 1345"/>
              <a:gd name="T40" fmla="*/ 259 w 632"/>
              <a:gd name="T41" fmla="*/ 1256 h 1345"/>
              <a:gd name="T42" fmla="*/ 286 w 632"/>
              <a:gd name="T43" fmla="*/ 1272 h 1345"/>
              <a:gd name="T44" fmla="*/ 338 w 632"/>
              <a:gd name="T45" fmla="*/ 1307 h 1345"/>
              <a:gd name="T46" fmla="*/ 364 w 632"/>
              <a:gd name="T47" fmla="*/ 1297 h 1345"/>
              <a:gd name="T48" fmla="*/ 357 w 632"/>
              <a:gd name="T49" fmla="*/ 1272 h 1345"/>
              <a:gd name="T50" fmla="*/ 328 w 632"/>
              <a:gd name="T51" fmla="*/ 1231 h 1345"/>
              <a:gd name="T52" fmla="*/ 416 w 632"/>
              <a:gd name="T53" fmla="*/ 1176 h 1345"/>
              <a:gd name="T54" fmla="*/ 463 w 632"/>
              <a:gd name="T55" fmla="*/ 1087 h 1345"/>
              <a:gd name="T56" fmla="*/ 525 w 632"/>
              <a:gd name="T57" fmla="*/ 1190 h 1345"/>
              <a:gd name="T58" fmla="*/ 539 w 632"/>
              <a:gd name="T59" fmla="*/ 1266 h 1345"/>
              <a:gd name="T60" fmla="*/ 588 w 632"/>
              <a:gd name="T61" fmla="*/ 1279 h 1345"/>
              <a:gd name="T62" fmla="*/ 628 w 632"/>
              <a:gd name="T63" fmla="*/ 1182 h 1345"/>
              <a:gd name="T64" fmla="*/ 623 w 632"/>
              <a:gd name="T65" fmla="*/ 947 h 1345"/>
              <a:gd name="T66" fmla="*/ 608 w 632"/>
              <a:gd name="T67" fmla="*/ 869 h 1345"/>
              <a:gd name="T68" fmla="*/ 588 w 632"/>
              <a:gd name="T69" fmla="*/ 745 h 1345"/>
              <a:gd name="T70" fmla="*/ 564 w 632"/>
              <a:gd name="T71" fmla="*/ 677 h 1345"/>
              <a:gd name="T72" fmla="*/ 557 w 632"/>
              <a:gd name="T73" fmla="*/ 589 h 1345"/>
              <a:gd name="T74" fmla="*/ 515 w 632"/>
              <a:gd name="T75" fmla="*/ 526 h 1345"/>
              <a:gd name="T76" fmla="*/ 529 w 632"/>
              <a:gd name="T77" fmla="*/ 456 h 1345"/>
              <a:gd name="T78" fmla="*/ 517 w 632"/>
              <a:gd name="T79" fmla="*/ 400 h 1345"/>
              <a:gd name="T80" fmla="*/ 474 w 632"/>
              <a:gd name="T81" fmla="*/ 375 h 1345"/>
              <a:gd name="T82" fmla="*/ 403 w 632"/>
              <a:gd name="T83" fmla="*/ 310 h 1345"/>
              <a:gd name="T84" fmla="*/ 388 w 632"/>
              <a:gd name="T85" fmla="*/ 227 h 1345"/>
              <a:gd name="T86" fmla="*/ 339 w 632"/>
              <a:gd name="T87" fmla="*/ 205 h 1345"/>
              <a:gd name="T88" fmla="*/ 286 w 632"/>
              <a:gd name="T89" fmla="*/ 186 h 1345"/>
              <a:gd name="T90" fmla="*/ 289 w 632"/>
              <a:gd name="T91" fmla="*/ 80 h 1345"/>
              <a:gd name="T92" fmla="*/ 271 w 632"/>
              <a:gd name="T93" fmla="*/ 27 h 1345"/>
              <a:gd name="T94" fmla="*/ 216 w 632"/>
              <a:gd name="T95" fmla="*/ 1 h 1345"/>
              <a:gd name="T96" fmla="*/ 186 w 632"/>
              <a:gd name="T97" fmla="*/ 8 h 1345"/>
              <a:gd name="T98" fmla="*/ 141 w 632"/>
              <a:gd name="T99" fmla="*/ 21 h 1345"/>
              <a:gd name="T100" fmla="*/ 123 w 632"/>
              <a:gd name="T101" fmla="*/ 65 h 1345"/>
              <a:gd name="T102" fmla="*/ 116 w 632"/>
              <a:gd name="T103" fmla="*/ 168 h 1345"/>
              <a:gd name="T104" fmla="*/ 390 w 632"/>
              <a:gd name="T105" fmla="*/ 1141 h 1345"/>
              <a:gd name="T106" fmla="*/ 133 w 632"/>
              <a:gd name="T107" fmla="*/ 1137 h 1345"/>
              <a:gd name="T108" fmla="*/ 118 w 632"/>
              <a:gd name="T109" fmla="*/ 1109 h 1345"/>
              <a:gd name="T110" fmla="*/ 610 w 632"/>
              <a:gd name="T111" fmla="*/ 950 h 1345"/>
              <a:gd name="T112" fmla="*/ 619 w 632"/>
              <a:gd name="T113" fmla="*/ 1079 h 1345"/>
              <a:gd name="T114" fmla="*/ 581 w 632"/>
              <a:gd name="T115" fmla="*/ 1162 h 1345"/>
              <a:gd name="T116" fmla="*/ 581 w 632"/>
              <a:gd name="T117" fmla="*/ 959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2" h="1345">
                <a:moveTo>
                  <a:pt x="121" y="187"/>
                </a:moveTo>
                <a:lnTo>
                  <a:pt x="121" y="187"/>
                </a:lnTo>
                <a:lnTo>
                  <a:pt x="86" y="204"/>
                </a:lnTo>
                <a:lnTo>
                  <a:pt x="60" y="218"/>
                </a:lnTo>
                <a:lnTo>
                  <a:pt x="51" y="224"/>
                </a:lnTo>
                <a:lnTo>
                  <a:pt x="45" y="229"/>
                </a:lnTo>
                <a:lnTo>
                  <a:pt x="45" y="229"/>
                </a:lnTo>
                <a:lnTo>
                  <a:pt x="42" y="233"/>
                </a:lnTo>
                <a:lnTo>
                  <a:pt x="41" y="236"/>
                </a:lnTo>
                <a:lnTo>
                  <a:pt x="41" y="242"/>
                </a:lnTo>
                <a:lnTo>
                  <a:pt x="42" y="251"/>
                </a:lnTo>
                <a:lnTo>
                  <a:pt x="42" y="260"/>
                </a:lnTo>
                <a:lnTo>
                  <a:pt x="42" y="260"/>
                </a:lnTo>
                <a:lnTo>
                  <a:pt x="40" y="300"/>
                </a:lnTo>
                <a:lnTo>
                  <a:pt x="40" y="324"/>
                </a:lnTo>
                <a:lnTo>
                  <a:pt x="40" y="347"/>
                </a:lnTo>
                <a:lnTo>
                  <a:pt x="40" y="347"/>
                </a:lnTo>
                <a:lnTo>
                  <a:pt x="42" y="389"/>
                </a:lnTo>
                <a:lnTo>
                  <a:pt x="45" y="433"/>
                </a:lnTo>
                <a:lnTo>
                  <a:pt x="45" y="433"/>
                </a:lnTo>
                <a:lnTo>
                  <a:pt x="46" y="445"/>
                </a:lnTo>
                <a:lnTo>
                  <a:pt x="48" y="459"/>
                </a:lnTo>
                <a:lnTo>
                  <a:pt x="57" y="492"/>
                </a:lnTo>
                <a:lnTo>
                  <a:pt x="66" y="520"/>
                </a:lnTo>
                <a:lnTo>
                  <a:pt x="69" y="529"/>
                </a:lnTo>
                <a:lnTo>
                  <a:pt x="71" y="533"/>
                </a:lnTo>
                <a:lnTo>
                  <a:pt x="71" y="533"/>
                </a:lnTo>
                <a:lnTo>
                  <a:pt x="75" y="536"/>
                </a:lnTo>
                <a:lnTo>
                  <a:pt x="77" y="540"/>
                </a:lnTo>
                <a:lnTo>
                  <a:pt x="79" y="545"/>
                </a:lnTo>
                <a:lnTo>
                  <a:pt x="79" y="545"/>
                </a:lnTo>
                <a:lnTo>
                  <a:pt x="72" y="580"/>
                </a:lnTo>
                <a:lnTo>
                  <a:pt x="64" y="611"/>
                </a:lnTo>
                <a:lnTo>
                  <a:pt x="60" y="628"/>
                </a:lnTo>
                <a:lnTo>
                  <a:pt x="54" y="644"/>
                </a:lnTo>
                <a:lnTo>
                  <a:pt x="54" y="644"/>
                </a:lnTo>
                <a:lnTo>
                  <a:pt x="50" y="659"/>
                </a:lnTo>
                <a:lnTo>
                  <a:pt x="44" y="680"/>
                </a:lnTo>
                <a:lnTo>
                  <a:pt x="34" y="722"/>
                </a:lnTo>
                <a:lnTo>
                  <a:pt x="24" y="763"/>
                </a:lnTo>
                <a:lnTo>
                  <a:pt x="19" y="780"/>
                </a:lnTo>
                <a:lnTo>
                  <a:pt x="16" y="793"/>
                </a:lnTo>
                <a:lnTo>
                  <a:pt x="16" y="793"/>
                </a:lnTo>
                <a:lnTo>
                  <a:pt x="7" y="810"/>
                </a:lnTo>
                <a:lnTo>
                  <a:pt x="1" y="822"/>
                </a:lnTo>
                <a:lnTo>
                  <a:pt x="0" y="828"/>
                </a:lnTo>
                <a:lnTo>
                  <a:pt x="0" y="834"/>
                </a:lnTo>
                <a:lnTo>
                  <a:pt x="4" y="840"/>
                </a:lnTo>
                <a:lnTo>
                  <a:pt x="9" y="847"/>
                </a:lnTo>
                <a:lnTo>
                  <a:pt x="9" y="847"/>
                </a:lnTo>
                <a:lnTo>
                  <a:pt x="12" y="851"/>
                </a:lnTo>
                <a:lnTo>
                  <a:pt x="16" y="855"/>
                </a:lnTo>
                <a:lnTo>
                  <a:pt x="27" y="861"/>
                </a:lnTo>
                <a:lnTo>
                  <a:pt x="40" y="868"/>
                </a:lnTo>
                <a:lnTo>
                  <a:pt x="53" y="873"/>
                </a:lnTo>
                <a:lnTo>
                  <a:pt x="76" y="881"/>
                </a:lnTo>
                <a:lnTo>
                  <a:pt x="87" y="884"/>
                </a:lnTo>
                <a:lnTo>
                  <a:pt x="97" y="891"/>
                </a:lnTo>
                <a:lnTo>
                  <a:pt x="97" y="891"/>
                </a:lnTo>
                <a:lnTo>
                  <a:pt x="92" y="906"/>
                </a:lnTo>
                <a:lnTo>
                  <a:pt x="88" y="923"/>
                </a:lnTo>
                <a:lnTo>
                  <a:pt x="83" y="946"/>
                </a:lnTo>
                <a:lnTo>
                  <a:pt x="79" y="974"/>
                </a:lnTo>
                <a:lnTo>
                  <a:pt x="74" y="1006"/>
                </a:lnTo>
                <a:lnTo>
                  <a:pt x="71" y="1041"/>
                </a:lnTo>
                <a:lnTo>
                  <a:pt x="71" y="1080"/>
                </a:lnTo>
                <a:lnTo>
                  <a:pt x="71" y="1080"/>
                </a:lnTo>
                <a:lnTo>
                  <a:pt x="74" y="1116"/>
                </a:lnTo>
                <a:lnTo>
                  <a:pt x="76" y="1148"/>
                </a:lnTo>
                <a:lnTo>
                  <a:pt x="80" y="1175"/>
                </a:lnTo>
                <a:lnTo>
                  <a:pt x="85" y="1198"/>
                </a:lnTo>
                <a:lnTo>
                  <a:pt x="89" y="1216"/>
                </a:lnTo>
                <a:lnTo>
                  <a:pt x="94" y="1231"/>
                </a:lnTo>
                <a:lnTo>
                  <a:pt x="99" y="1240"/>
                </a:lnTo>
                <a:lnTo>
                  <a:pt x="104" y="1246"/>
                </a:lnTo>
                <a:lnTo>
                  <a:pt x="104" y="1246"/>
                </a:lnTo>
                <a:lnTo>
                  <a:pt x="110" y="1252"/>
                </a:lnTo>
                <a:lnTo>
                  <a:pt x="113" y="1254"/>
                </a:lnTo>
                <a:lnTo>
                  <a:pt x="116" y="1252"/>
                </a:lnTo>
                <a:lnTo>
                  <a:pt x="116" y="1251"/>
                </a:lnTo>
                <a:lnTo>
                  <a:pt x="116" y="1251"/>
                </a:lnTo>
                <a:lnTo>
                  <a:pt x="117" y="1256"/>
                </a:lnTo>
                <a:lnTo>
                  <a:pt x="120" y="1269"/>
                </a:lnTo>
                <a:lnTo>
                  <a:pt x="123" y="1275"/>
                </a:lnTo>
                <a:lnTo>
                  <a:pt x="127" y="1283"/>
                </a:lnTo>
                <a:lnTo>
                  <a:pt x="132" y="1289"/>
                </a:lnTo>
                <a:lnTo>
                  <a:pt x="138" y="1293"/>
                </a:lnTo>
                <a:lnTo>
                  <a:pt x="138" y="1293"/>
                </a:lnTo>
                <a:lnTo>
                  <a:pt x="141" y="1295"/>
                </a:lnTo>
                <a:lnTo>
                  <a:pt x="145" y="1295"/>
                </a:lnTo>
                <a:lnTo>
                  <a:pt x="150" y="1293"/>
                </a:lnTo>
                <a:lnTo>
                  <a:pt x="154" y="1290"/>
                </a:lnTo>
                <a:lnTo>
                  <a:pt x="159" y="1284"/>
                </a:lnTo>
                <a:lnTo>
                  <a:pt x="165" y="1274"/>
                </a:lnTo>
                <a:lnTo>
                  <a:pt x="168" y="1268"/>
                </a:lnTo>
                <a:lnTo>
                  <a:pt x="168" y="1268"/>
                </a:lnTo>
                <a:lnTo>
                  <a:pt x="165" y="1278"/>
                </a:lnTo>
                <a:lnTo>
                  <a:pt x="162" y="1301"/>
                </a:lnTo>
                <a:lnTo>
                  <a:pt x="160" y="1313"/>
                </a:lnTo>
                <a:lnTo>
                  <a:pt x="160" y="1325"/>
                </a:lnTo>
                <a:lnTo>
                  <a:pt x="160" y="1333"/>
                </a:lnTo>
                <a:lnTo>
                  <a:pt x="162" y="1337"/>
                </a:lnTo>
                <a:lnTo>
                  <a:pt x="163" y="1339"/>
                </a:lnTo>
                <a:lnTo>
                  <a:pt x="163" y="1339"/>
                </a:lnTo>
                <a:lnTo>
                  <a:pt x="164" y="1342"/>
                </a:lnTo>
                <a:lnTo>
                  <a:pt x="167" y="1343"/>
                </a:lnTo>
                <a:lnTo>
                  <a:pt x="175" y="1344"/>
                </a:lnTo>
                <a:lnTo>
                  <a:pt x="185" y="1345"/>
                </a:lnTo>
                <a:lnTo>
                  <a:pt x="197" y="1345"/>
                </a:lnTo>
                <a:lnTo>
                  <a:pt x="220" y="1344"/>
                </a:lnTo>
                <a:lnTo>
                  <a:pt x="235" y="1342"/>
                </a:lnTo>
                <a:lnTo>
                  <a:pt x="235" y="1342"/>
                </a:lnTo>
                <a:lnTo>
                  <a:pt x="246" y="1339"/>
                </a:lnTo>
                <a:lnTo>
                  <a:pt x="256" y="1336"/>
                </a:lnTo>
                <a:lnTo>
                  <a:pt x="264" y="1328"/>
                </a:lnTo>
                <a:lnTo>
                  <a:pt x="270" y="1320"/>
                </a:lnTo>
                <a:lnTo>
                  <a:pt x="270" y="1320"/>
                </a:lnTo>
                <a:lnTo>
                  <a:pt x="274" y="1313"/>
                </a:lnTo>
                <a:lnTo>
                  <a:pt x="274" y="1310"/>
                </a:lnTo>
                <a:lnTo>
                  <a:pt x="274" y="1308"/>
                </a:lnTo>
                <a:lnTo>
                  <a:pt x="270" y="1303"/>
                </a:lnTo>
                <a:lnTo>
                  <a:pt x="265" y="1296"/>
                </a:lnTo>
                <a:lnTo>
                  <a:pt x="265" y="1296"/>
                </a:lnTo>
                <a:lnTo>
                  <a:pt x="251" y="1273"/>
                </a:lnTo>
                <a:lnTo>
                  <a:pt x="245" y="1262"/>
                </a:lnTo>
                <a:lnTo>
                  <a:pt x="244" y="1258"/>
                </a:lnTo>
                <a:lnTo>
                  <a:pt x="244" y="1256"/>
                </a:lnTo>
                <a:lnTo>
                  <a:pt x="244" y="1256"/>
                </a:lnTo>
                <a:lnTo>
                  <a:pt x="244" y="1249"/>
                </a:lnTo>
                <a:lnTo>
                  <a:pt x="244" y="1244"/>
                </a:lnTo>
                <a:lnTo>
                  <a:pt x="244" y="1244"/>
                </a:lnTo>
                <a:lnTo>
                  <a:pt x="247" y="1244"/>
                </a:lnTo>
                <a:lnTo>
                  <a:pt x="250" y="1242"/>
                </a:lnTo>
                <a:lnTo>
                  <a:pt x="251" y="1240"/>
                </a:lnTo>
                <a:lnTo>
                  <a:pt x="251" y="1239"/>
                </a:lnTo>
                <a:lnTo>
                  <a:pt x="251" y="1239"/>
                </a:lnTo>
                <a:lnTo>
                  <a:pt x="251" y="1229"/>
                </a:lnTo>
                <a:lnTo>
                  <a:pt x="251" y="1213"/>
                </a:lnTo>
                <a:lnTo>
                  <a:pt x="253" y="1190"/>
                </a:lnTo>
                <a:lnTo>
                  <a:pt x="275" y="1192"/>
                </a:lnTo>
                <a:lnTo>
                  <a:pt x="275" y="1192"/>
                </a:lnTo>
                <a:lnTo>
                  <a:pt x="271" y="1201"/>
                </a:lnTo>
                <a:lnTo>
                  <a:pt x="265" y="1220"/>
                </a:lnTo>
                <a:lnTo>
                  <a:pt x="262" y="1232"/>
                </a:lnTo>
                <a:lnTo>
                  <a:pt x="259" y="1243"/>
                </a:lnTo>
                <a:lnTo>
                  <a:pt x="259" y="1252"/>
                </a:lnTo>
                <a:lnTo>
                  <a:pt x="259" y="1256"/>
                </a:lnTo>
                <a:lnTo>
                  <a:pt x="261" y="1258"/>
                </a:lnTo>
                <a:lnTo>
                  <a:pt x="261" y="1258"/>
                </a:lnTo>
                <a:lnTo>
                  <a:pt x="263" y="1263"/>
                </a:lnTo>
                <a:lnTo>
                  <a:pt x="268" y="1267"/>
                </a:lnTo>
                <a:lnTo>
                  <a:pt x="271" y="1268"/>
                </a:lnTo>
                <a:lnTo>
                  <a:pt x="276" y="1269"/>
                </a:lnTo>
                <a:lnTo>
                  <a:pt x="286" y="1272"/>
                </a:lnTo>
                <a:lnTo>
                  <a:pt x="289" y="1272"/>
                </a:lnTo>
                <a:lnTo>
                  <a:pt x="292" y="1273"/>
                </a:lnTo>
                <a:lnTo>
                  <a:pt x="292" y="1273"/>
                </a:lnTo>
                <a:lnTo>
                  <a:pt x="315" y="1292"/>
                </a:lnTo>
                <a:lnTo>
                  <a:pt x="322" y="1298"/>
                </a:lnTo>
                <a:lnTo>
                  <a:pt x="330" y="1304"/>
                </a:lnTo>
                <a:lnTo>
                  <a:pt x="338" y="1307"/>
                </a:lnTo>
                <a:lnTo>
                  <a:pt x="344" y="1308"/>
                </a:lnTo>
                <a:lnTo>
                  <a:pt x="344" y="1308"/>
                </a:lnTo>
                <a:lnTo>
                  <a:pt x="353" y="1307"/>
                </a:lnTo>
                <a:lnTo>
                  <a:pt x="357" y="1305"/>
                </a:lnTo>
                <a:lnTo>
                  <a:pt x="359" y="1303"/>
                </a:lnTo>
                <a:lnTo>
                  <a:pt x="362" y="1301"/>
                </a:lnTo>
                <a:lnTo>
                  <a:pt x="364" y="1297"/>
                </a:lnTo>
                <a:lnTo>
                  <a:pt x="365" y="1293"/>
                </a:lnTo>
                <a:lnTo>
                  <a:pt x="365" y="1289"/>
                </a:lnTo>
                <a:lnTo>
                  <a:pt x="365" y="1289"/>
                </a:lnTo>
                <a:lnTo>
                  <a:pt x="365" y="1283"/>
                </a:lnTo>
                <a:lnTo>
                  <a:pt x="363" y="1279"/>
                </a:lnTo>
                <a:lnTo>
                  <a:pt x="361" y="1275"/>
                </a:lnTo>
                <a:lnTo>
                  <a:pt x="357" y="1272"/>
                </a:lnTo>
                <a:lnTo>
                  <a:pt x="349" y="1267"/>
                </a:lnTo>
                <a:lnTo>
                  <a:pt x="344" y="1264"/>
                </a:lnTo>
                <a:lnTo>
                  <a:pt x="341" y="1261"/>
                </a:lnTo>
                <a:lnTo>
                  <a:pt x="341" y="1261"/>
                </a:lnTo>
                <a:lnTo>
                  <a:pt x="335" y="1252"/>
                </a:lnTo>
                <a:lnTo>
                  <a:pt x="330" y="1240"/>
                </a:lnTo>
                <a:lnTo>
                  <a:pt x="328" y="1231"/>
                </a:lnTo>
                <a:lnTo>
                  <a:pt x="327" y="1225"/>
                </a:lnTo>
                <a:lnTo>
                  <a:pt x="327" y="1225"/>
                </a:lnTo>
                <a:lnTo>
                  <a:pt x="330" y="1205"/>
                </a:lnTo>
                <a:lnTo>
                  <a:pt x="334" y="1190"/>
                </a:lnTo>
                <a:lnTo>
                  <a:pt x="408" y="1187"/>
                </a:lnTo>
                <a:lnTo>
                  <a:pt x="408" y="1187"/>
                </a:lnTo>
                <a:lnTo>
                  <a:pt x="416" y="1176"/>
                </a:lnTo>
                <a:lnTo>
                  <a:pt x="422" y="1168"/>
                </a:lnTo>
                <a:lnTo>
                  <a:pt x="423" y="1163"/>
                </a:lnTo>
                <a:lnTo>
                  <a:pt x="425" y="1161"/>
                </a:lnTo>
                <a:lnTo>
                  <a:pt x="425" y="1141"/>
                </a:lnTo>
                <a:lnTo>
                  <a:pt x="415" y="1139"/>
                </a:lnTo>
                <a:lnTo>
                  <a:pt x="417" y="1087"/>
                </a:lnTo>
                <a:lnTo>
                  <a:pt x="463" y="1087"/>
                </a:lnTo>
                <a:lnTo>
                  <a:pt x="493" y="1114"/>
                </a:lnTo>
                <a:lnTo>
                  <a:pt x="503" y="1146"/>
                </a:lnTo>
                <a:lnTo>
                  <a:pt x="484" y="1146"/>
                </a:lnTo>
                <a:lnTo>
                  <a:pt x="470" y="1182"/>
                </a:lnTo>
                <a:lnTo>
                  <a:pt x="479" y="1190"/>
                </a:lnTo>
                <a:lnTo>
                  <a:pt x="525" y="1190"/>
                </a:lnTo>
                <a:lnTo>
                  <a:pt x="525" y="1190"/>
                </a:lnTo>
                <a:lnTo>
                  <a:pt x="525" y="1197"/>
                </a:lnTo>
                <a:lnTo>
                  <a:pt x="526" y="1213"/>
                </a:lnTo>
                <a:lnTo>
                  <a:pt x="528" y="1234"/>
                </a:lnTo>
                <a:lnTo>
                  <a:pt x="531" y="1245"/>
                </a:lnTo>
                <a:lnTo>
                  <a:pt x="534" y="1256"/>
                </a:lnTo>
                <a:lnTo>
                  <a:pt x="534" y="1256"/>
                </a:lnTo>
                <a:lnTo>
                  <a:pt x="539" y="1266"/>
                </a:lnTo>
                <a:lnTo>
                  <a:pt x="545" y="1273"/>
                </a:lnTo>
                <a:lnTo>
                  <a:pt x="552" y="1280"/>
                </a:lnTo>
                <a:lnTo>
                  <a:pt x="560" y="1284"/>
                </a:lnTo>
                <a:lnTo>
                  <a:pt x="567" y="1286"/>
                </a:lnTo>
                <a:lnTo>
                  <a:pt x="574" y="1286"/>
                </a:lnTo>
                <a:lnTo>
                  <a:pt x="581" y="1284"/>
                </a:lnTo>
                <a:lnTo>
                  <a:pt x="588" y="1279"/>
                </a:lnTo>
                <a:lnTo>
                  <a:pt x="588" y="1279"/>
                </a:lnTo>
                <a:lnTo>
                  <a:pt x="594" y="1272"/>
                </a:lnTo>
                <a:lnTo>
                  <a:pt x="601" y="1262"/>
                </a:lnTo>
                <a:lnTo>
                  <a:pt x="605" y="1252"/>
                </a:lnTo>
                <a:lnTo>
                  <a:pt x="610" y="1240"/>
                </a:lnTo>
                <a:lnTo>
                  <a:pt x="619" y="1214"/>
                </a:lnTo>
                <a:lnTo>
                  <a:pt x="628" y="1182"/>
                </a:lnTo>
                <a:lnTo>
                  <a:pt x="628" y="1182"/>
                </a:lnTo>
                <a:lnTo>
                  <a:pt x="629" y="1173"/>
                </a:lnTo>
                <a:lnTo>
                  <a:pt x="631" y="1158"/>
                </a:lnTo>
                <a:lnTo>
                  <a:pt x="632" y="1123"/>
                </a:lnTo>
                <a:lnTo>
                  <a:pt x="631" y="1080"/>
                </a:lnTo>
                <a:lnTo>
                  <a:pt x="629" y="1033"/>
                </a:lnTo>
                <a:lnTo>
                  <a:pt x="623" y="947"/>
                </a:lnTo>
                <a:lnTo>
                  <a:pt x="617" y="898"/>
                </a:lnTo>
                <a:lnTo>
                  <a:pt x="617" y="898"/>
                </a:lnTo>
                <a:lnTo>
                  <a:pt x="615" y="882"/>
                </a:lnTo>
                <a:lnTo>
                  <a:pt x="611" y="874"/>
                </a:lnTo>
                <a:lnTo>
                  <a:pt x="609" y="870"/>
                </a:lnTo>
                <a:lnTo>
                  <a:pt x="608" y="869"/>
                </a:lnTo>
                <a:lnTo>
                  <a:pt x="608" y="869"/>
                </a:lnTo>
                <a:lnTo>
                  <a:pt x="605" y="835"/>
                </a:lnTo>
                <a:lnTo>
                  <a:pt x="603" y="806"/>
                </a:lnTo>
                <a:lnTo>
                  <a:pt x="598" y="781"/>
                </a:lnTo>
                <a:lnTo>
                  <a:pt x="598" y="781"/>
                </a:lnTo>
                <a:lnTo>
                  <a:pt x="594" y="763"/>
                </a:lnTo>
                <a:lnTo>
                  <a:pt x="591" y="751"/>
                </a:lnTo>
                <a:lnTo>
                  <a:pt x="588" y="745"/>
                </a:lnTo>
                <a:lnTo>
                  <a:pt x="584" y="741"/>
                </a:lnTo>
                <a:lnTo>
                  <a:pt x="584" y="741"/>
                </a:lnTo>
                <a:lnTo>
                  <a:pt x="560" y="727"/>
                </a:lnTo>
                <a:lnTo>
                  <a:pt x="560" y="727"/>
                </a:lnTo>
                <a:lnTo>
                  <a:pt x="561" y="721"/>
                </a:lnTo>
                <a:lnTo>
                  <a:pt x="563" y="703"/>
                </a:lnTo>
                <a:lnTo>
                  <a:pt x="564" y="677"/>
                </a:lnTo>
                <a:lnTo>
                  <a:pt x="564" y="662"/>
                </a:lnTo>
                <a:lnTo>
                  <a:pt x="564" y="646"/>
                </a:lnTo>
                <a:lnTo>
                  <a:pt x="564" y="646"/>
                </a:lnTo>
                <a:lnTo>
                  <a:pt x="562" y="620"/>
                </a:lnTo>
                <a:lnTo>
                  <a:pt x="560" y="603"/>
                </a:lnTo>
                <a:lnTo>
                  <a:pt x="558" y="594"/>
                </a:lnTo>
                <a:lnTo>
                  <a:pt x="557" y="589"/>
                </a:lnTo>
                <a:lnTo>
                  <a:pt x="557" y="589"/>
                </a:lnTo>
                <a:lnTo>
                  <a:pt x="554" y="586"/>
                </a:lnTo>
                <a:lnTo>
                  <a:pt x="547" y="580"/>
                </a:lnTo>
                <a:lnTo>
                  <a:pt x="531" y="563"/>
                </a:lnTo>
                <a:lnTo>
                  <a:pt x="505" y="540"/>
                </a:lnTo>
                <a:lnTo>
                  <a:pt x="505" y="540"/>
                </a:lnTo>
                <a:lnTo>
                  <a:pt x="515" y="526"/>
                </a:lnTo>
                <a:lnTo>
                  <a:pt x="522" y="511"/>
                </a:lnTo>
                <a:lnTo>
                  <a:pt x="527" y="499"/>
                </a:lnTo>
                <a:lnTo>
                  <a:pt x="527" y="499"/>
                </a:lnTo>
                <a:lnTo>
                  <a:pt x="528" y="493"/>
                </a:lnTo>
                <a:lnTo>
                  <a:pt x="529" y="486"/>
                </a:lnTo>
                <a:lnTo>
                  <a:pt x="531" y="471"/>
                </a:lnTo>
                <a:lnTo>
                  <a:pt x="529" y="456"/>
                </a:lnTo>
                <a:lnTo>
                  <a:pt x="527" y="442"/>
                </a:lnTo>
                <a:lnTo>
                  <a:pt x="527" y="442"/>
                </a:lnTo>
                <a:lnTo>
                  <a:pt x="526" y="432"/>
                </a:lnTo>
                <a:lnTo>
                  <a:pt x="526" y="422"/>
                </a:lnTo>
                <a:lnTo>
                  <a:pt x="523" y="411"/>
                </a:lnTo>
                <a:lnTo>
                  <a:pt x="521" y="406"/>
                </a:lnTo>
                <a:lnTo>
                  <a:pt x="517" y="400"/>
                </a:lnTo>
                <a:lnTo>
                  <a:pt x="517" y="400"/>
                </a:lnTo>
                <a:lnTo>
                  <a:pt x="509" y="392"/>
                </a:lnTo>
                <a:lnTo>
                  <a:pt x="502" y="386"/>
                </a:lnTo>
                <a:lnTo>
                  <a:pt x="486" y="379"/>
                </a:lnTo>
                <a:lnTo>
                  <a:pt x="486" y="379"/>
                </a:lnTo>
                <a:lnTo>
                  <a:pt x="480" y="377"/>
                </a:lnTo>
                <a:lnTo>
                  <a:pt x="474" y="375"/>
                </a:lnTo>
                <a:lnTo>
                  <a:pt x="459" y="374"/>
                </a:lnTo>
                <a:lnTo>
                  <a:pt x="441" y="374"/>
                </a:lnTo>
                <a:lnTo>
                  <a:pt x="427" y="376"/>
                </a:lnTo>
                <a:lnTo>
                  <a:pt x="427" y="376"/>
                </a:lnTo>
                <a:lnTo>
                  <a:pt x="422" y="365"/>
                </a:lnTo>
                <a:lnTo>
                  <a:pt x="414" y="341"/>
                </a:lnTo>
                <a:lnTo>
                  <a:pt x="403" y="310"/>
                </a:lnTo>
                <a:lnTo>
                  <a:pt x="399" y="295"/>
                </a:lnTo>
                <a:lnTo>
                  <a:pt x="398" y="283"/>
                </a:lnTo>
                <a:lnTo>
                  <a:pt x="398" y="283"/>
                </a:lnTo>
                <a:lnTo>
                  <a:pt x="396" y="262"/>
                </a:lnTo>
                <a:lnTo>
                  <a:pt x="392" y="241"/>
                </a:lnTo>
                <a:lnTo>
                  <a:pt x="391" y="234"/>
                </a:lnTo>
                <a:lnTo>
                  <a:pt x="388" y="227"/>
                </a:lnTo>
                <a:lnTo>
                  <a:pt x="385" y="222"/>
                </a:lnTo>
                <a:lnTo>
                  <a:pt x="380" y="219"/>
                </a:lnTo>
                <a:lnTo>
                  <a:pt x="380" y="219"/>
                </a:lnTo>
                <a:lnTo>
                  <a:pt x="358" y="211"/>
                </a:lnTo>
                <a:lnTo>
                  <a:pt x="347" y="206"/>
                </a:lnTo>
                <a:lnTo>
                  <a:pt x="339" y="205"/>
                </a:lnTo>
                <a:lnTo>
                  <a:pt x="339" y="205"/>
                </a:lnTo>
                <a:lnTo>
                  <a:pt x="303" y="201"/>
                </a:lnTo>
                <a:lnTo>
                  <a:pt x="273" y="198"/>
                </a:lnTo>
                <a:lnTo>
                  <a:pt x="273" y="198"/>
                </a:lnTo>
                <a:lnTo>
                  <a:pt x="275" y="196"/>
                </a:lnTo>
                <a:lnTo>
                  <a:pt x="280" y="194"/>
                </a:lnTo>
                <a:lnTo>
                  <a:pt x="282" y="190"/>
                </a:lnTo>
                <a:lnTo>
                  <a:pt x="286" y="186"/>
                </a:lnTo>
                <a:lnTo>
                  <a:pt x="288" y="180"/>
                </a:lnTo>
                <a:lnTo>
                  <a:pt x="289" y="170"/>
                </a:lnTo>
                <a:lnTo>
                  <a:pt x="289" y="170"/>
                </a:lnTo>
                <a:lnTo>
                  <a:pt x="292" y="146"/>
                </a:lnTo>
                <a:lnTo>
                  <a:pt x="292" y="118"/>
                </a:lnTo>
                <a:lnTo>
                  <a:pt x="291" y="90"/>
                </a:lnTo>
                <a:lnTo>
                  <a:pt x="289" y="80"/>
                </a:lnTo>
                <a:lnTo>
                  <a:pt x="287" y="70"/>
                </a:lnTo>
                <a:lnTo>
                  <a:pt x="287" y="70"/>
                </a:lnTo>
                <a:lnTo>
                  <a:pt x="283" y="54"/>
                </a:lnTo>
                <a:lnTo>
                  <a:pt x="282" y="47"/>
                </a:lnTo>
                <a:lnTo>
                  <a:pt x="280" y="40"/>
                </a:lnTo>
                <a:lnTo>
                  <a:pt x="276" y="34"/>
                </a:lnTo>
                <a:lnTo>
                  <a:pt x="271" y="27"/>
                </a:lnTo>
                <a:lnTo>
                  <a:pt x="265" y="22"/>
                </a:lnTo>
                <a:lnTo>
                  <a:pt x="256" y="16"/>
                </a:lnTo>
                <a:lnTo>
                  <a:pt x="256" y="16"/>
                </a:lnTo>
                <a:lnTo>
                  <a:pt x="239" y="7"/>
                </a:lnTo>
                <a:lnTo>
                  <a:pt x="228" y="2"/>
                </a:lnTo>
                <a:lnTo>
                  <a:pt x="222" y="0"/>
                </a:lnTo>
                <a:lnTo>
                  <a:pt x="216" y="1"/>
                </a:lnTo>
                <a:lnTo>
                  <a:pt x="216" y="1"/>
                </a:lnTo>
                <a:lnTo>
                  <a:pt x="209" y="5"/>
                </a:lnTo>
                <a:lnTo>
                  <a:pt x="200" y="8"/>
                </a:lnTo>
                <a:lnTo>
                  <a:pt x="192" y="13"/>
                </a:lnTo>
                <a:lnTo>
                  <a:pt x="192" y="13"/>
                </a:lnTo>
                <a:lnTo>
                  <a:pt x="189" y="11"/>
                </a:lnTo>
                <a:lnTo>
                  <a:pt x="186" y="8"/>
                </a:lnTo>
                <a:lnTo>
                  <a:pt x="182" y="7"/>
                </a:lnTo>
                <a:lnTo>
                  <a:pt x="176" y="6"/>
                </a:lnTo>
                <a:lnTo>
                  <a:pt x="170" y="5"/>
                </a:lnTo>
                <a:lnTo>
                  <a:pt x="163" y="7"/>
                </a:lnTo>
                <a:lnTo>
                  <a:pt x="154" y="11"/>
                </a:lnTo>
                <a:lnTo>
                  <a:pt x="154" y="11"/>
                </a:lnTo>
                <a:lnTo>
                  <a:pt x="141" y="21"/>
                </a:lnTo>
                <a:lnTo>
                  <a:pt x="130" y="28"/>
                </a:lnTo>
                <a:lnTo>
                  <a:pt x="127" y="31"/>
                </a:lnTo>
                <a:lnTo>
                  <a:pt x="124" y="36"/>
                </a:lnTo>
                <a:lnTo>
                  <a:pt x="123" y="41"/>
                </a:lnTo>
                <a:lnTo>
                  <a:pt x="123" y="48"/>
                </a:lnTo>
                <a:lnTo>
                  <a:pt x="123" y="48"/>
                </a:lnTo>
                <a:lnTo>
                  <a:pt x="123" y="65"/>
                </a:lnTo>
                <a:lnTo>
                  <a:pt x="122" y="89"/>
                </a:lnTo>
                <a:lnTo>
                  <a:pt x="121" y="113"/>
                </a:lnTo>
                <a:lnTo>
                  <a:pt x="118" y="134"/>
                </a:lnTo>
                <a:lnTo>
                  <a:pt x="118" y="134"/>
                </a:lnTo>
                <a:lnTo>
                  <a:pt x="115" y="157"/>
                </a:lnTo>
                <a:lnTo>
                  <a:pt x="113" y="163"/>
                </a:lnTo>
                <a:lnTo>
                  <a:pt x="116" y="168"/>
                </a:lnTo>
                <a:lnTo>
                  <a:pt x="116" y="168"/>
                </a:lnTo>
                <a:lnTo>
                  <a:pt x="118" y="174"/>
                </a:lnTo>
                <a:lnTo>
                  <a:pt x="120" y="180"/>
                </a:lnTo>
                <a:lnTo>
                  <a:pt x="121" y="187"/>
                </a:lnTo>
                <a:lnTo>
                  <a:pt x="121" y="187"/>
                </a:lnTo>
                <a:close/>
                <a:moveTo>
                  <a:pt x="390" y="1085"/>
                </a:moveTo>
                <a:lnTo>
                  <a:pt x="390" y="1141"/>
                </a:lnTo>
                <a:lnTo>
                  <a:pt x="373" y="1137"/>
                </a:lnTo>
                <a:lnTo>
                  <a:pt x="373" y="1092"/>
                </a:lnTo>
                <a:lnTo>
                  <a:pt x="390" y="1085"/>
                </a:lnTo>
                <a:close/>
                <a:moveTo>
                  <a:pt x="118" y="1109"/>
                </a:moveTo>
                <a:lnTo>
                  <a:pt x="128" y="1109"/>
                </a:lnTo>
                <a:lnTo>
                  <a:pt x="128" y="1109"/>
                </a:lnTo>
                <a:lnTo>
                  <a:pt x="133" y="1137"/>
                </a:lnTo>
                <a:lnTo>
                  <a:pt x="136" y="1157"/>
                </a:lnTo>
                <a:lnTo>
                  <a:pt x="138" y="1170"/>
                </a:lnTo>
                <a:lnTo>
                  <a:pt x="138" y="1170"/>
                </a:lnTo>
                <a:lnTo>
                  <a:pt x="138" y="1185"/>
                </a:lnTo>
                <a:lnTo>
                  <a:pt x="138" y="1192"/>
                </a:lnTo>
                <a:lnTo>
                  <a:pt x="128" y="1199"/>
                </a:lnTo>
                <a:lnTo>
                  <a:pt x="118" y="1109"/>
                </a:lnTo>
                <a:close/>
                <a:moveTo>
                  <a:pt x="593" y="931"/>
                </a:moveTo>
                <a:lnTo>
                  <a:pt x="593" y="931"/>
                </a:lnTo>
                <a:lnTo>
                  <a:pt x="597" y="931"/>
                </a:lnTo>
                <a:lnTo>
                  <a:pt x="601" y="933"/>
                </a:lnTo>
                <a:lnTo>
                  <a:pt x="604" y="935"/>
                </a:lnTo>
                <a:lnTo>
                  <a:pt x="607" y="939"/>
                </a:lnTo>
                <a:lnTo>
                  <a:pt x="610" y="950"/>
                </a:lnTo>
                <a:lnTo>
                  <a:pt x="613" y="962"/>
                </a:lnTo>
                <a:lnTo>
                  <a:pt x="615" y="978"/>
                </a:lnTo>
                <a:lnTo>
                  <a:pt x="616" y="996"/>
                </a:lnTo>
                <a:lnTo>
                  <a:pt x="619" y="1033"/>
                </a:lnTo>
                <a:lnTo>
                  <a:pt x="619" y="1033"/>
                </a:lnTo>
                <a:lnTo>
                  <a:pt x="620" y="1055"/>
                </a:lnTo>
                <a:lnTo>
                  <a:pt x="619" y="1079"/>
                </a:lnTo>
                <a:lnTo>
                  <a:pt x="615" y="1128"/>
                </a:lnTo>
                <a:lnTo>
                  <a:pt x="611" y="1167"/>
                </a:lnTo>
                <a:lnTo>
                  <a:pt x="609" y="1182"/>
                </a:lnTo>
                <a:lnTo>
                  <a:pt x="586" y="1192"/>
                </a:lnTo>
                <a:lnTo>
                  <a:pt x="586" y="1192"/>
                </a:lnTo>
                <a:lnTo>
                  <a:pt x="584" y="1178"/>
                </a:lnTo>
                <a:lnTo>
                  <a:pt x="581" y="1162"/>
                </a:lnTo>
                <a:lnTo>
                  <a:pt x="579" y="1144"/>
                </a:lnTo>
                <a:lnTo>
                  <a:pt x="579" y="1144"/>
                </a:lnTo>
                <a:lnTo>
                  <a:pt x="576" y="1099"/>
                </a:lnTo>
                <a:lnTo>
                  <a:pt x="576" y="1064"/>
                </a:lnTo>
                <a:lnTo>
                  <a:pt x="576" y="1027"/>
                </a:lnTo>
                <a:lnTo>
                  <a:pt x="579" y="991"/>
                </a:lnTo>
                <a:lnTo>
                  <a:pt x="581" y="959"/>
                </a:lnTo>
                <a:lnTo>
                  <a:pt x="584" y="947"/>
                </a:lnTo>
                <a:lnTo>
                  <a:pt x="586" y="938"/>
                </a:lnTo>
                <a:lnTo>
                  <a:pt x="590" y="932"/>
                </a:lnTo>
                <a:lnTo>
                  <a:pt x="591" y="931"/>
                </a:lnTo>
                <a:lnTo>
                  <a:pt x="593" y="931"/>
                </a:lnTo>
                <a:lnTo>
                  <a:pt x="593" y="9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4">
            <a:extLst>
              <a:ext uri="{FF2B5EF4-FFF2-40B4-BE49-F238E27FC236}">
                <a16:creationId xmlns:a16="http://schemas.microsoft.com/office/drawing/2014/main" id="{5B705DBB-4091-4E3F-A7B9-43760527833B}"/>
              </a:ext>
            </a:extLst>
          </p:cNvPr>
          <p:cNvSpPr>
            <a:spLocks noEditPoints="1"/>
          </p:cNvSpPr>
          <p:nvPr/>
        </p:nvSpPr>
        <p:spPr bwMode="auto">
          <a:xfrm>
            <a:off x="6067459" y="4674562"/>
            <a:ext cx="1371600" cy="1619250"/>
          </a:xfrm>
          <a:custGeom>
            <a:avLst/>
            <a:gdLst>
              <a:gd name="T0" fmla="*/ 435 w 864"/>
              <a:gd name="T1" fmla="*/ 277 h 1020"/>
              <a:gd name="T2" fmla="*/ 369 w 864"/>
              <a:gd name="T3" fmla="*/ 409 h 1020"/>
              <a:gd name="T4" fmla="*/ 341 w 864"/>
              <a:gd name="T5" fmla="*/ 471 h 1020"/>
              <a:gd name="T6" fmla="*/ 264 w 864"/>
              <a:gd name="T7" fmla="*/ 471 h 1020"/>
              <a:gd name="T8" fmla="*/ 188 w 864"/>
              <a:gd name="T9" fmla="*/ 558 h 1020"/>
              <a:gd name="T10" fmla="*/ 124 w 864"/>
              <a:gd name="T11" fmla="*/ 782 h 1020"/>
              <a:gd name="T12" fmla="*/ 16 w 864"/>
              <a:gd name="T13" fmla="*/ 818 h 1020"/>
              <a:gd name="T14" fmla="*/ 13 w 864"/>
              <a:gd name="T15" fmla="*/ 855 h 1020"/>
              <a:gd name="T16" fmla="*/ 16 w 864"/>
              <a:gd name="T17" fmla="*/ 892 h 1020"/>
              <a:gd name="T18" fmla="*/ 71 w 864"/>
              <a:gd name="T19" fmla="*/ 919 h 1020"/>
              <a:gd name="T20" fmla="*/ 89 w 864"/>
              <a:gd name="T21" fmla="*/ 932 h 1020"/>
              <a:gd name="T22" fmla="*/ 122 w 864"/>
              <a:gd name="T23" fmla="*/ 938 h 1020"/>
              <a:gd name="T24" fmla="*/ 161 w 864"/>
              <a:gd name="T25" fmla="*/ 942 h 1020"/>
              <a:gd name="T26" fmla="*/ 190 w 864"/>
              <a:gd name="T27" fmla="*/ 913 h 1020"/>
              <a:gd name="T28" fmla="*/ 216 w 864"/>
              <a:gd name="T29" fmla="*/ 861 h 1020"/>
              <a:gd name="T30" fmla="*/ 213 w 864"/>
              <a:gd name="T31" fmla="*/ 955 h 1020"/>
              <a:gd name="T32" fmla="*/ 246 w 864"/>
              <a:gd name="T33" fmla="*/ 1011 h 1020"/>
              <a:gd name="T34" fmla="*/ 321 w 864"/>
              <a:gd name="T35" fmla="*/ 990 h 1020"/>
              <a:gd name="T36" fmla="*/ 352 w 864"/>
              <a:gd name="T37" fmla="*/ 942 h 1020"/>
              <a:gd name="T38" fmla="*/ 417 w 864"/>
              <a:gd name="T39" fmla="*/ 965 h 1020"/>
              <a:gd name="T40" fmla="*/ 594 w 864"/>
              <a:gd name="T41" fmla="*/ 1019 h 1020"/>
              <a:gd name="T42" fmla="*/ 733 w 864"/>
              <a:gd name="T43" fmla="*/ 985 h 1020"/>
              <a:gd name="T44" fmla="*/ 822 w 864"/>
              <a:gd name="T45" fmla="*/ 870 h 1020"/>
              <a:gd name="T46" fmla="*/ 863 w 864"/>
              <a:gd name="T47" fmla="*/ 746 h 1020"/>
              <a:gd name="T48" fmla="*/ 806 w 864"/>
              <a:gd name="T49" fmla="*/ 575 h 1020"/>
              <a:gd name="T50" fmla="*/ 708 w 864"/>
              <a:gd name="T51" fmla="*/ 445 h 1020"/>
              <a:gd name="T52" fmla="*/ 798 w 864"/>
              <a:gd name="T53" fmla="*/ 410 h 1020"/>
              <a:gd name="T54" fmla="*/ 804 w 864"/>
              <a:gd name="T55" fmla="*/ 398 h 1020"/>
              <a:gd name="T56" fmla="*/ 702 w 864"/>
              <a:gd name="T57" fmla="*/ 352 h 1020"/>
              <a:gd name="T58" fmla="*/ 690 w 864"/>
              <a:gd name="T59" fmla="*/ 253 h 1020"/>
              <a:gd name="T60" fmla="*/ 638 w 864"/>
              <a:gd name="T61" fmla="*/ 156 h 1020"/>
              <a:gd name="T62" fmla="*/ 584 w 864"/>
              <a:gd name="T63" fmla="*/ 120 h 1020"/>
              <a:gd name="T64" fmla="*/ 551 w 864"/>
              <a:gd name="T65" fmla="*/ 28 h 1020"/>
              <a:gd name="T66" fmla="*/ 491 w 864"/>
              <a:gd name="T67" fmla="*/ 0 h 1020"/>
              <a:gd name="T68" fmla="*/ 422 w 864"/>
              <a:gd name="T69" fmla="*/ 32 h 1020"/>
              <a:gd name="T70" fmla="*/ 407 w 864"/>
              <a:gd name="T71" fmla="*/ 84 h 1020"/>
              <a:gd name="T72" fmla="*/ 404 w 864"/>
              <a:gd name="T73" fmla="*/ 150 h 1020"/>
              <a:gd name="T74" fmla="*/ 424 w 864"/>
              <a:gd name="T75" fmla="*/ 170 h 1020"/>
              <a:gd name="T76" fmla="*/ 445 w 864"/>
              <a:gd name="T77" fmla="*/ 202 h 1020"/>
              <a:gd name="T78" fmla="*/ 765 w 864"/>
              <a:gd name="T79" fmla="*/ 653 h 1020"/>
              <a:gd name="T80" fmla="*/ 796 w 864"/>
              <a:gd name="T81" fmla="*/ 739 h 1020"/>
              <a:gd name="T82" fmla="*/ 765 w 864"/>
              <a:gd name="T83" fmla="*/ 866 h 1020"/>
              <a:gd name="T84" fmla="*/ 618 w 864"/>
              <a:gd name="T85" fmla="*/ 913 h 1020"/>
              <a:gd name="T86" fmla="*/ 478 w 864"/>
              <a:gd name="T87" fmla="*/ 856 h 1020"/>
              <a:gd name="T88" fmla="*/ 455 w 864"/>
              <a:gd name="T89" fmla="*/ 728 h 1020"/>
              <a:gd name="T90" fmla="*/ 648 w 864"/>
              <a:gd name="T91" fmla="*/ 730 h 1020"/>
              <a:gd name="T92" fmla="*/ 705 w 864"/>
              <a:gd name="T93" fmla="*/ 669 h 1020"/>
              <a:gd name="T94" fmla="*/ 555 w 864"/>
              <a:gd name="T95" fmla="*/ 945 h 1020"/>
              <a:gd name="T96" fmla="*/ 666 w 864"/>
              <a:gd name="T97" fmla="*/ 961 h 1020"/>
              <a:gd name="T98" fmla="*/ 607 w 864"/>
              <a:gd name="T99" fmla="*/ 993 h 1020"/>
              <a:gd name="T100" fmla="*/ 492 w 864"/>
              <a:gd name="T101" fmla="*/ 972 h 1020"/>
              <a:gd name="T102" fmla="*/ 243 w 864"/>
              <a:gd name="T103" fmla="*/ 803 h 1020"/>
              <a:gd name="T104" fmla="*/ 264 w 864"/>
              <a:gd name="T105" fmla="*/ 814 h 1020"/>
              <a:gd name="T106" fmla="*/ 339 w 864"/>
              <a:gd name="T107" fmla="*/ 762 h 1020"/>
              <a:gd name="T108" fmla="*/ 285 w 864"/>
              <a:gd name="T109" fmla="*/ 788 h 1020"/>
              <a:gd name="T110" fmla="*/ 320 w 864"/>
              <a:gd name="T111" fmla="*/ 751 h 1020"/>
              <a:gd name="T112" fmla="*/ 372 w 864"/>
              <a:gd name="T113" fmla="*/ 658 h 1020"/>
              <a:gd name="T114" fmla="*/ 311 w 864"/>
              <a:gd name="T115" fmla="*/ 673 h 1020"/>
              <a:gd name="T116" fmla="*/ 335 w 864"/>
              <a:gd name="T117" fmla="*/ 650 h 1020"/>
              <a:gd name="T118" fmla="*/ 372 w 864"/>
              <a:gd name="T119" fmla="*/ 658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4" h="1020">
                <a:moveTo>
                  <a:pt x="445" y="202"/>
                </a:moveTo>
                <a:lnTo>
                  <a:pt x="461" y="213"/>
                </a:lnTo>
                <a:lnTo>
                  <a:pt x="461" y="213"/>
                </a:lnTo>
                <a:lnTo>
                  <a:pt x="455" y="227"/>
                </a:lnTo>
                <a:lnTo>
                  <a:pt x="449" y="240"/>
                </a:lnTo>
                <a:lnTo>
                  <a:pt x="445" y="250"/>
                </a:lnTo>
                <a:lnTo>
                  <a:pt x="445" y="250"/>
                </a:lnTo>
                <a:lnTo>
                  <a:pt x="441" y="260"/>
                </a:lnTo>
                <a:lnTo>
                  <a:pt x="435" y="277"/>
                </a:lnTo>
                <a:lnTo>
                  <a:pt x="429" y="294"/>
                </a:lnTo>
                <a:lnTo>
                  <a:pt x="424" y="306"/>
                </a:lnTo>
                <a:lnTo>
                  <a:pt x="424" y="306"/>
                </a:lnTo>
                <a:lnTo>
                  <a:pt x="413" y="323"/>
                </a:lnTo>
                <a:lnTo>
                  <a:pt x="396" y="353"/>
                </a:lnTo>
                <a:lnTo>
                  <a:pt x="385" y="370"/>
                </a:lnTo>
                <a:lnTo>
                  <a:pt x="377" y="386"/>
                </a:lnTo>
                <a:lnTo>
                  <a:pt x="371" y="402"/>
                </a:lnTo>
                <a:lnTo>
                  <a:pt x="369" y="409"/>
                </a:lnTo>
                <a:lnTo>
                  <a:pt x="367" y="415"/>
                </a:lnTo>
                <a:lnTo>
                  <a:pt x="367" y="415"/>
                </a:lnTo>
                <a:lnTo>
                  <a:pt x="365" y="425"/>
                </a:lnTo>
                <a:lnTo>
                  <a:pt x="361" y="436"/>
                </a:lnTo>
                <a:lnTo>
                  <a:pt x="358" y="445"/>
                </a:lnTo>
                <a:lnTo>
                  <a:pt x="353" y="455"/>
                </a:lnTo>
                <a:lnTo>
                  <a:pt x="345" y="467"/>
                </a:lnTo>
                <a:lnTo>
                  <a:pt x="341" y="471"/>
                </a:lnTo>
                <a:lnTo>
                  <a:pt x="341" y="471"/>
                </a:lnTo>
                <a:lnTo>
                  <a:pt x="317" y="471"/>
                </a:lnTo>
                <a:lnTo>
                  <a:pt x="299" y="471"/>
                </a:lnTo>
                <a:lnTo>
                  <a:pt x="289" y="471"/>
                </a:lnTo>
                <a:lnTo>
                  <a:pt x="289" y="471"/>
                </a:lnTo>
                <a:lnTo>
                  <a:pt x="285" y="473"/>
                </a:lnTo>
                <a:lnTo>
                  <a:pt x="276" y="471"/>
                </a:lnTo>
                <a:lnTo>
                  <a:pt x="269" y="471"/>
                </a:lnTo>
                <a:lnTo>
                  <a:pt x="264" y="471"/>
                </a:lnTo>
                <a:lnTo>
                  <a:pt x="264" y="471"/>
                </a:lnTo>
                <a:lnTo>
                  <a:pt x="256" y="476"/>
                </a:lnTo>
                <a:lnTo>
                  <a:pt x="242" y="487"/>
                </a:lnTo>
                <a:lnTo>
                  <a:pt x="226" y="500"/>
                </a:lnTo>
                <a:lnTo>
                  <a:pt x="219" y="507"/>
                </a:lnTo>
                <a:lnTo>
                  <a:pt x="213" y="513"/>
                </a:lnTo>
                <a:lnTo>
                  <a:pt x="213" y="513"/>
                </a:lnTo>
                <a:lnTo>
                  <a:pt x="207" y="521"/>
                </a:lnTo>
                <a:lnTo>
                  <a:pt x="201" y="532"/>
                </a:lnTo>
                <a:lnTo>
                  <a:pt x="188" y="558"/>
                </a:lnTo>
                <a:lnTo>
                  <a:pt x="177" y="582"/>
                </a:lnTo>
                <a:lnTo>
                  <a:pt x="171" y="597"/>
                </a:lnTo>
                <a:lnTo>
                  <a:pt x="171" y="597"/>
                </a:lnTo>
                <a:lnTo>
                  <a:pt x="168" y="606"/>
                </a:lnTo>
                <a:lnTo>
                  <a:pt x="162" y="627"/>
                </a:lnTo>
                <a:lnTo>
                  <a:pt x="147" y="690"/>
                </a:lnTo>
                <a:lnTo>
                  <a:pt x="133" y="752"/>
                </a:lnTo>
                <a:lnTo>
                  <a:pt x="124" y="782"/>
                </a:lnTo>
                <a:lnTo>
                  <a:pt x="124" y="782"/>
                </a:lnTo>
                <a:lnTo>
                  <a:pt x="120" y="789"/>
                </a:lnTo>
                <a:lnTo>
                  <a:pt x="114" y="797"/>
                </a:lnTo>
                <a:lnTo>
                  <a:pt x="104" y="808"/>
                </a:lnTo>
                <a:lnTo>
                  <a:pt x="78" y="808"/>
                </a:lnTo>
                <a:lnTo>
                  <a:pt x="78" y="808"/>
                </a:lnTo>
                <a:lnTo>
                  <a:pt x="46" y="813"/>
                </a:lnTo>
                <a:lnTo>
                  <a:pt x="26" y="816"/>
                </a:lnTo>
                <a:lnTo>
                  <a:pt x="16" y="818"/>
                </a:lnTo>
                <a:lnTo>
                  <a:pt x="16" y="818"/>
                </a:lnTo>
                <a:lnTo>
                  <a:pt x="12" y="820"/>
                </a:lnTo>
                <a:lnTo>
                  <a:pt x="7" y="821"/>
                </a:lnTo>
                <a:lnTo>
                  <a:pt x="3" y="824"/>
                </a:lnTo>
                <a:lnTo>
                  <a:pt x="2" y="826"/>
                </a:lnTo>
                <a:lnTo>
                  <a:pt x="0" y="829"/>
                </a:lnTo>
                <a:lnTo>
                  <a:pt x="0" y="829"/>
                </a:lnTo>
                <a:lnTo>
                  <a:pt x="2" y="834"/>
                </a:lnTo>
                <a:lnTo>
                  <a:pt x="4" y="840"/>
                </a:lnTo>
                <a:lnTo>
                  <a:pt x="13" y="855"/>
                </a:lnTo>
                <a:lnTo>
                  <a:pt x="22" y="868"/>
                </a:lnTo>
                <a:lnTo>
                  <a:pt x="26" y="875"/>
                </a:lnTo>
                <a:lnTo>
                  <a:pt x="26" y="875"/>
                </a:lnTo>
                <a:lnTo>
                  <a:pt x="25" y="877"/>
                </a:lnTo>
                <a:lnTo>
                  <a:pt x="22" y="881"/>
                </a:lnTo>
                <a:lnTo>
                  <a:pt x="18" y="886"/>
                </a:lnTo>
                <a:lnTo>
                  <a:pt x="17" y="888"/>
                </a:lnTo>
                <a:lnTo>
                  <a:pt x="16" y="892"/>
                </a:lnTo>
                <a:lnTo>
                  <a:pt x="16" y="892"/>
                </a:lnTo>
                <a:lnTo>
                  <a:pt x="17" y="894"/>
                </a:lnTo>
                <a:lnTo>
                  <a:pt x="20" y="896"/>
                </a:lnTo>
                <a:lnTo>
                  <a:pt x="32" y="901"/>
                </a:lnTo>
                <a:lnTo>
                  <a:pt x="46" y="907"/>
                </a:lnTo>
                <a:lnTo>
                  <a:pt x="52" y="909"/>
                </a:lnTo>
                <a:lnTo>
                  <a:pt x="57" y="912"/>
                </a:lnTo>
                <a:lnTo>
                  <a:pt x="57" y="912"/>
                </a:lnTo>
                <a:lnTo>
                  <a:pt x="65" y="916"/>
                </a:lnTo>
                <a:lnTo>
                  <a:pt x="71" y="919"/>
                </a:lnTo>
                <a:lnTo>
                  <a:pt x="76" y="921"/>
                </a:lnTo>
                <a:lnTo>
                  <a:pt x="78" y="922"/>
                </a:lnTo>
                <a:lnTo>
                  <a:pt x="78" y="922"/>
                </a:lnTo>
                <a:lnTo>
                  <a:pt x="77" y="925"/>
                </a:lnTo>
                <a:lnTo>
                  <a:pt x="76" y="928"/>
                </a:lnTo>
                <a:lnTo>
                  <a:pt x="72" y="933"/>
                </a:lnTo>
                <a:lnTo>
                  <a:pt x="72" y="933"/>
                </a:lnTo>
                <a:lnTo>
                  <a:pt x="82" y="932"/>
                </a:lnTo>
                <a:lnTo>
                  <a:pt x="89" y="932"/>
                </a:lnTo>
                <a:lnTo>
                  <a:pt x="94" y="933"/>
                </a:lnTo>
                <a:lnTo>
                  <a:pt x="94" y="933"/>
                </a:lnTo>
                <a:lnTo>
                  <a:pt x="97" y="933"/>
                </a:lnTo>
                <a:lnTo>
                  <a:pt x="99" y="933"/>
                </a:lnTo>
                <a:lnTo>
                  <a:pt x="104" y="933"/>
                </a:lnTo>
                <a:lnTo>
                  <a:pt x="104" y="933"/>
                </a:lnTo>
                <a:lnTo>
                  <a:pt x="120" y="938"/>
                </a:lnTo>
                <a:lnTo>
                  <a:pt x="120" y="938"/>
                </a:lnTo>
                <a:lnTo>
                  <a:pt x="122" y="938"/>
                </a:lnTo>
                <a:lnTo>
                  <a:pt x="124" y="938"/>
                </a:lnTo>
                <a:lnTo>
                  <a:pt x="124" y="935"/>
                </a:lnTo>
                <a:lnTo>
                  <a:pt x="125" y="933"/>
                </a:lnTo>
                <a:lnTo>
                  <a:pt x="125" y="929"/>
                </a:lnTo>
                <a:lnTo>
                  <a:pt x="124" y="927"/>
                </a:lnTo>
                <a:lnTo>
                  <a:pt x="124" y="927"/>
                </a:lnTo>
                <a:lnTo>
                  <a:pt x="140" y="933"/>
                </a:lnTo>
                <a:lnTo>
                  <a:pt x="153" y="939"/>
                </a:lnTo>
                <a:lnTo>
                  <a:pt x="161" y="942"/>
                </a:lnTo>
                <a:lnTo>
                  <a:pt x="161" y="942"/>
                </a:lnTo>
                <a:lnTo>
                  <a:pt x="166" y="946"/>
                </a:lnTo>
                <a:lnTo>
                  <a:pt x="171" y="946"/>
                </a:lnTo>
                <a:lnTo>
                  <a:pt x="176" y="945"/>
                </a:lnTo>
                <a:lnTo>
                  <a:pt x="181" y="942"/>
                </a:lnTo>
                <a:lnTo>
                  <a:pt x="181" y="942"/>
                </a:lnTo>
                <a:lnTo>
                  <a:pt x="183" y="939"/>
                </a:lnTo>
                <a:lnTo>
                  <a:pt x="186" y="933"/>
                </a:lnTo>
                <a:lnTo>
                  <a:pt x="190" y="913"/>
                </a:lnTo>
                <a:lnTo>
                  <a:pt x="196" y="886"/>
                </a:lnTo>
                <a:lnTo>
                  <a:pt x="202" y="849"/>
                </a:lnTo>
                <a:lnTo>
                  <a:pt x="222" y="849"/>
                </a:lnTo>
                <a:lnTo>
                  <a:pt x="222" y="849"/>
                </a:lnTo>
                <a:lnTo>
                  <a:pt x="221" y="855"/>
                </a:lnTo>
                <a:lnTo>
                  <a:pt x="220" y="859"/>
                </a:lnTo>
                <a:lnTo>
                  <a:pt x="217" y="860"/>
                </a:lnTo>
                <a:lnTo>
                  <a:pt x="217" y="860"/>
                </a:lnTo>
                <a:lnTo>
                  <a:pt x="216" y="861"/>
                </a:lnTo>
                <a:lnTo>
                  <a:pt x="215" y="862"/>
                </a:lnTo>
                <a:lnTo>
                  <a:pt x="214" y="868"/>
                </a:lnTo>
                <a:lnTo>
                  <a:pt x="213" y="875"/>
                </a:lnTo>
                <a:lnTo>
                  <a:pt x="213" y="912"/>
                </a:lnTo>
                <a:lnTo>
                  <a:pt x="213" y="922"/>
                </a:lnTo>
                <a:lnTo>
                  <a:pt x="213" y="933"/>
                </a:lnTo>
                <a:lnTo>
                  <a:pt x="213" y="933"/>
                </a:lnTo>
                <a:lnTo>
                  <a:pt x="212" y="941"/>
                </a:lnTo>
                <a:lnTo>
                  <a:pt x="213" y="955"/>
                </a:lnTo>
                <a:lnTo>
                  <a:pt x="215" y="965"/>
                </a:lnTo>
                <a:lnTo>
                  <a:pt x="217" y="974"/>
                </a:lnTo>
                <a:lnTo>
                  <a:pt x="222" y="984"/>
                </a:lnTo>
                <a:lnTo>
                  <a:pt x="228" y="994"/>
                </a:lnTo>
                <a:lnTo>
                  <a:pt x="228" y="994"/>
                </a:lnTo>
                <a:lnTo>
                  <a:pt x="232" y="1000"/>
                </a:lnTo>
                <a:lnTo>
                  <a:pt x="235" y="1004"/>
                </a:lnTo>
                <a:lnTo>
                  <a:pt x="240" y="1007"/>
                </a:lnTo>
                <a:lnTo>
                  <a:pt x="246" y="1011"/>
                </a:lnTo>
                <a:lnTo>
                  <a:pt x="256" y="1014"/>
                </a:lnTo>
                <a:lnTo>
                  <a:pt x="268" y="1017"/>
                </a:lnTo>
                <a:lnTo>
                  <a:pt x="280" y="1017"/>
                </a:lnTo>
                <a:lnTo>
                  <a:pt x="292" y="1014"/>
                </a:lnTo>
                <a:lnTo>
                  <a:pt x="301" y="1011"/>
                </a:lnTo>
                <a:lnTo>
                  <a:pt x="311" y="1005"/>
                </a:lnTo>
                <a:lnTo>
                  <a:pt x="311" y="1005"/>
                </a:lnTo>
                <a:lnTo>
                  <a:pt x="317" y="998"/>
                </a:lnTo>
                <a:lnTo>
                  <a:pt x="321" y="990"/>
                </a:lnTo>
                <a:lnTo>
                  <a:pt x="325" y="981"/>
                </a:lnTo>
                <a:lnTo>
                  <a:pt x="326" y="973"/>
                </a:lnTo>
                <a:lnTo>
                  <a:pt x="326" y="959"/>
                </a:lnTo>
                <a:lnTo>
                  <a:pt x="326" y="953"/>
                </a:lnTo>
                <a:lnTo>
                  <a:pt x="326" y="953"/>
                </a:lnTo>
                <a:lnTo>
                  <a:pt x="327" y="953"/>
                </a:lnTo>
                <a:lnTo>
                  <a:pt x="332" y="953"/>
                </a:lnTo>
                <a:lnTo>
                  <a:pt x="340" y="949"/>
                </a:lnTo>
                <a:lnTo>
                  <a:pt x="352" y="942"/>
                </a:lnTo>
                <a:lnTo>
                  <a:pt x="352" y="942"/>
                </a:lnTo>
                <a:lnTo>
                  <a:pt x="363" y="935"/>
                </a:lnTo>
                <a:lnTo>
                  <a:pt x="371" y="928"/>
                </a:lnTo>
                <a:lnTo>
                  <a:pt x="378" y="922"/>
                </a:lnTo>
                <a:lnTo>
                  <a:pt x="378" y="922"/>
                </a:lnTo>
                <a:lnTo>
                  <a:pt x="383" y="929"/>
                </a:lnTo>
                <a:lnTo>
                  <a:pt x="397" y="946"/>
                </a:lnTo>
                <a:lnTo>
                  <a:pt x="406" y="957"/>
                </a:lnTo>
                <a:lnTo>
                  <a:pt x="417" y="965"/>
                </a:lnTo>
                <a:lnTo>
                  <a:pt x="429" y="973"/>
                </a:lnTo>
                <a:lnTo>
                  <a:pt x="439" y="979"/>
                </a:lnTo>
                <a:lnTo>
                  <a:pt x="439" y="979"/>
                </a:lnTo>
                <a:lnTo>
                  <a:pt x="474" y="992"/>
                </a:lnTo>
                <a:lnTo>
                  <a:pt x="498" y="1001"/>
                </a:lnTo>
                <a:lnTo>
                  <a:pt x="527" y="1008"/>
                </a:lnTo>
                <a:lnTo>
                  <a:pt x="559" y="1016"/>
                </a:lnTo>
                <a:lnTo>
                  <a:pt x="576" y="1018"/>
                </a:lnTo>
                <a:lnTo>
                  <a:pt x="594" y="1019"/>
                </a:lnTo>
                <a:lnTo>
                  <a:pt x="612" y="1020"/>
                </a:lnTo>
                <a:lnTo>
                  <a:pt x="629" y="1020"/>
                </a:lnTo>
                <a:lnTo>
                  <a:pt x="648" y="1018"/>
                </a:lnTo>
                <a:lnTo>
                  <a:pt x="667" y="1016"/>
                </a:lnTo>
                <a:lnTo>
                  <a:pt x="667" y="1016"/>
                </a:lnTo>
                <a:lnTo>
                  <a:pt x="685" y="1011"/>
                </a:lnTo>
                <a:lnTo>
                  <a:pt x="702" y="1004"/>
                </a:lnTo>
                <a:lnTo>
                  <a:pt x="718" y="994"/>
                </a:lnTo>
                <a:lnTo>
                  <a:pt x="733" y="985"/>
                </a:lnTo>
                <a:lnTo>
                  <a:pt x="747" y="973"/>
                </a:lnTo>
                <a:lnTo>
                  <a:pt x="759" y="961"/>
                </a:lnTo>
                <a:lnTo>
                  <a:pt x="771" y="948"/>
                </a:lnTo>
                <a:lnTo>
                  <a:pt x="782" y="935"/>
                </a:lnTo>
                <a:lnTo>
                  <a:pt x="799" y="912"/>
                </a:lnTo>
                <a:lnTo>
                  <a:pt x="811" y="890"/>
                </a:lnTo>
                <a:lnTo>
                  <a:pt x="819" y="876"/>
                </a:lnTo>
                <a:lnTo>
                  <a:pt x="822" y="870"/>
                </a:lnTo>
                <a:lnTo>
                  <a:pt x="822" y="870"/>
                </a:lnTo>
                <a:lnTo>
                  <a:pt x="828" y="862"/>
                </a:lnTo>
                <a:lnTo>
                  <a:pt x="833" y="853"/>
                </a:lnTo>
                <a:lnTo>
                  <a:pt x="841" y="838"/>
                </a:lnTo>
                <a:lnTo>
                  <a:pt x="848" y="821"/>
                </a:lnTo>
                <a:lnTo>
                  <a:pt x="855" y="800"/>
                </a:lnTo>
                <a:lnTo>
                  <a:pt x="859" y="775"/>
                </a:lnTo>
                <a:lnTo>
                  <a:pt x="862" y="761"/>
                </a:lnTo>
                <a:lnTo>
                  <a:pt x="863" y="746"/>
                </a:lnTo>
                <a:lnTo>
                  <a:pt x="863" y="746"/>
                </a:lnTo>
                <a:lnTo>
                  <a:pt x="864" y="718"/>
                </a:lnTo>
                <a:lnTo>
                  <a:pt x="863" y="693"/>
                </a:lnTo>
                <a:lnTo>
                  <a:pt x="859" y="671"/>
                </a:lnTo>
                <a:lnTo>
                  <a:pt x="855" y="651"/>
                </a:lnTo>
                <a:lnTo>
                  <a:pt x="846" y="632"/>
                </a:lnTo>
                <a:lnTo>
                  <a:pt x="836" y="613"/>
                </a:lnTo>
                <a:lnTo>
                  <a:pt x="823" y="594"/>
                </a:lnTo>
                <a:lnTo>
                  <a:pt x="806" y="575"/>
                </a:lnTo>
                <a:lnTo>
                  <a:pt x="806" y="575"/>
                </a:lnTo>
                <a:lnTo>
                  <a:pt x="798" y="566"/>
                </a:lnTo>
                <a:lnTo>
                  <a:pt x="789" y="556"/>
                </a:lnTo>
                <a:lnTo>
                  <a:pt x="770" y="541"/>
                </a:lnTo>
                <a:lnTo>
                  <a:pt x="752" y="529"/>
                </a:lnTo>
                <a:lnTo>
                  <a:pt x="734" y="519"/>
                </a:lnTo>
                <a:lnTo>
                  <a:pt x="720" y="512"/>
                </a:lnTo>
                <a:lnTo>
                  <a:pt x="708" y="507"/>
                </a:lnTo>
                <a:lnTo>
                  <a:pt x="698" y="503"/>
                </a:lnTo>
                <a:lnTo>
                  <a:pt x="708" y="445"/>
                </a:lnTo>
                <a:lnTo>
                  <a:pt x="719" y="410"/>
                </a:lnTo>
                <a:lnTo>
                  <a:pt x="786" y="419"/>
                </a:lnTo>
                <a:lnTo>
                  <a:pt x="786" y="419"/>
                </a:lnTo>
                <a:lnTo>
                  <a:pt x="789" y="419"/>
                </a:lnTo>
                <a:lnTo>
                  <a:pt x="792" y="418"/>
                </a:lnTo>
                <a:lnTo>
                  <a:pt x="796" y="415"/>
                </a:lnTo>
                <a:lnTo>
                  <a:pt x="796" y="415"/>
                </a:lnTo>
                <a:lnTo>
                  <a:pt x="798" y="412"/>
                </a:lnTo>
                <a:lnTo>
                  <a:pt x="798" y="410"/>
                </a:lnTo>
                <a:lnTo>
                  <a:pt x="797" y="408"/>
                </a:lnTo>
                <a:lnTo>
                  <a:pt x="796" y="405"/>
                </a:lnTo>
                <a:lnTo>
                  <a:pt x="792" y="401"/>
                </a:lnTo>
                <a:lnTo>
                  <a:pt x="791" y="399"/>
                </a:lnTo>
                <a:lnTo>
                  <a:pt x="791" y="399"/>
                </a:lnTo>
                <a:lnTo>
                  <a:pt x="792" y="399"/>
                </a:lnTo>
                <a:lnTo>
                  <a:pt x="802" y="399"/>
                </a:lnTo>
                <a:lnTo>
                  <a:pt x="802" y="399"/>
                </a:lnTo>
                <a:lnTo>
                  <a:pt x="804" y="398"/>
                </a:lnTo>
                <a:lnTo>
                  <a:pt x="808" y="397"/>
                </a:lnTo>
                <a:lnTo>
                  <a:pt x="811" y="392"/>
                </a:lnTo>
                <a:lnTo>
                  <a:pt x="812" y="386"/>
                </a:lnTo>
                <a:lnTo>
                  <a:pt x="812" y="385"/>
                </a:lnTo>
                <a:lnTo>
                  <a:pt x="811" y="384"/>
                </a:lnTo>
                <a:lnTo>
                  <a:pt x="811" y="384"/>
                </a:lnTo>
                <a:lnTo>
                  <a:pt x="793" y="378"/>
                </a:lnTo>
                <a:lnTo>
                  <a:pt x="757" y="368"/>
                </a:lnTo>
                <a:lnTo>
                  <a:pt x="702" y="352"/>
                </a:lnTo>
                <a:lnTo>
                  <a:pt x="702" y="352"/>
                </a:lnTo>
                <a:lnTo>
                  <a:pt x="700" y="336"/>
                </a:lnTo>
                <a:lnTo>
                  <a:pt x="698" y="320"/>
                </a:lnTo>
                <a:lnTo>
                  <a:pt x="698" y="306"/>
                </a:lnTo>
                <a:lnTo>
                  <a:pt x="698" y="306"/>
                </a:lnTo>
                <a:lnTo>
                  <a:pt x="698" y="299"/>
                </a:lnTo>
                <a:lnTo>
                  <a:pt x="697" y="291"/>
                </a:lnTo>
                <a:lnTo>
                  <a:pt x="693" y="271"/>
                </a:lnTo>
                <a:lnTo>
                  <a:pt x="690" y="253"/>
                </a:lnTo>
                <a:lnTo>
                  <a:pt x="687" y="244"/>
                </a:lnTo>
                <a:lnTo>
                  <a:pt x="687" y="244"/>
                </a:lnTo>
                <a:lnTo>
                  <a:pt x="686" y="240"/>
                </a:lnTo>
                <a:lnTo>
                  <a:pt x="682" y="232"/>
                </a:lnTo>
                <a:lnTo>
                  <a:pt x="671" y="208"/>
                </a:lnTo>
                <a:lnTo>
                  <a:pt x="656" y="183"/>
                </a:lnTo>
                <a:lnTo>
                  <a:pt x="646" y="166"/>
                </a:lnTo>
                <a:lnTo>
                  <a:pt x="646" y="166"/>
                </a:lnTo>
                <a:lnTo>
                  <a:pt x="638" y="156"/>
                </a:lnTo>
                <a:lnTo>
                  <a:pt x="628" y="146"/>
                </a:lnTo>
                <a:lnTo>
                  <a:pt x="620" y="139"/>
                </a:lnTo>
                <a:lnTo>
                  <a:pt x="615" y="135"/>
                </a:lnTo>
                <a:lnTo>
                  <a:pt x="615" y="135"/>
                </a:lnTo>
                <a:lnTo>
                  <a:pt x="614" y="135"/>
                </a:lnTo>
                <a:lnTo>
                  <a:pt x="614" y="133"/>
                </a:lnTo>
                <a:lnTo>
                  <a:pt x="614" y="127"/>
                </a:lnTo>
                <a:lnTo>
                  <a:pt x="615" y="120"/>
                </a:lnTo>
                <a:lnTo>
                  <a:pt x="584" y="120"/>
                </a:lnTo>
                <a:lnTo>
                  <a:pt x="584" y="120"/>
                </a:lnTo>
                <a:lnTo>
                  <a:pt x="582" y="107"/>
                </a:lnTo>
                <a:lnTo>
                  <a:pt x="581" y="96"/>
                </a:lnTo>
                <a:lnTo>
                  <a:pt x="579" y="89"/>
                </a:lnTo>
                <a:lnTo>
                  <a:pt x="579" y="89"/>
                </a:lnTo>
                <a:lnTo>
                  <a:pt x="563" y="46"/>
                </a:lnTo>
                <a:lnTo>
                  <a:pt x="563" y="46"/>
                </a:lnTo>
                <a:lnTo>
                  <a:pt x="559" y="37"/>
                </a:lnTo>
                <a:lnTo>
                  <a:pt x="551" y="28"/>
                </a:lnTo>
                <a:lnTo>
                  <a:pt x="543" y="19"/>
                </a:lnTo>
                <a:lnTo>
                  <a:pt x="537" y="16"/>
                </a:lnTo>
                <a:lnTo>
                  <a:pt x="537" y="16"/>
                </a:lnTo>
                <a:lnTo>
                  <a:pt x="531" y="13"/>
                </a:lnTo>
                <a:lnTo>
                  <a:pt x="522" y="8"/>
                </a:lnTo>
                <a:lnTo>
                  <a:pt x="515" y="5"/>
                </a:lnTo>
                <a:lnTo>
                  <a:pt x="508" y="3"/>
                </a:lnTo>
                <a:lnTo>
                  <a:pt x="500" y="2"/>
                </a:lnTo>
                <a:lnTo>
                  <a:pt x="491" y="0"/>
                </a:lnTo>
                <a:lnTo>
                  <a:pt x="491" y="0"/>
                </a:lnTo>
                <a:lnTo>
                  <a:pt x="482" y="2"/>
                </a:lnTo>
                <a:lnTo>
                  <a:pt x="471" y="4"/>
                </a:lnTo>
                <a:lnTo>
                  <a:pt x="459" y="9"/>
                </a:lnTo>
                <a:lnTo>
                  <a:pt x="450" y="13"/>
                </a:lnTo>
                <a:lnTo>
                  <a:pt x="432" y="22"/>
                </a:lnTo>
                <a:lnTo>
                  <a:pt x="424" y="26"/>
                </a:lnTo>
                <a:lnTo>
                  <a:pt x="424" y="26"/>
                </a:lnTo>
                <a:lnTo>
                  <a:pt x="422" y="32"/>
                </a:lnTo>
                <a:lnTo>
                  <a:pt x="417" y="44"/>
                </a:lnTo>
                <a:lnTo>
                  <a:pt x="412" y="56"/>
                </a:lnTo>
                <a:lnTo>
                  <a:pt x="410" y="61"/>
                </a:lnTo>
                <a:lnTo>
                  <a:pt x="409" y="63"/>
                </a:lnTo>
                <a:lnTo>
                  <a:pt x="409" y="63"/>
                </a:lnTo>
                <a:lnTo>
                  <a:pt x="407" y="64"/>
                </a:lnTo>
                <a:lnTo>
                  <a:pt x="406" y="67"/>
                </a:lnTo>
                <a:lnTo>
                  <a:pt x="406" y="75"/>
                </a:lnTo>
                <a:lnTo>
                  <a:pt x="407" y="84"/>
                </a:lnTo>
                <a:lnTo>
                  <a:pt x="409" y="94"/>
                </a:lnTo>
                <a:lnTo>
                  <a:pt x="413" y="115"/>
                </a:lnTo>
                <a:lnTo>
                  <a:pt x="413" y="115"/>
                </a:lnTo>
                <a:lnTo>
                  <a:pt x="413" y="117"/>
                </a:lnTo>
                <a:lnTo>
                  <a:pt x="412" y="121"/>
                </a:lnTo>
                <a:lnTo>
                  <a:pt x="409" y="131"/>
                </a:lnTo>
                <a:lnTo>
                  <a:pt x="405" y="142"/>
                </a:lnTo>
                <a:lnTo>
                  <a:pt x="404" y="147"/>
                </a:lnTo>
                <a:lnTo>
                  <a:pt x="404" y="150"/>
                </a:lnTo>
                <a:lnTo>
                  <a:pt x="404" y="150"/>
                </a:lnTo>
                <a:lnTo>
                  <a:pt x="404" y="153"/>
                </a:lnTo>
                <a:lnTo>
                  <a:pt x="406" y="155"/>
                </a:lnTo>
                <a:lnTo>
                  <a:pt x="410" y="156"/>
                </a:lnTo>
                <a:lnTo>
                  <a:pt x="419" y="156"/>
                </a:lnTo>
                <a:lnTo>
                  <a:pt x="419" y="156"/>
                </a:lnTo>
                <a:lnTo>
                  <a:pt x="420" y="157"/>
                </a:lnTo>
                <a:lnTo>
                  <a:pt x="422" y="160"/>
                </a:lnTo>
                <a:lnTo>
                  <a:pt x="424" y="170"/>
                </a:lnTo>
                <a:lnTo>
                  <a:pt x="424" y="182"/>
                </a:lnTo>
                <a:lnTo>
                  <a:pt x="424" y="192"/>
                </a:lnTo>
                <a:lnTo>
                  <a:pt x="424" y="192"/>
                </a:lnTo>
                <a:lnTo>
                  <a:pt x="424" y="195"/>
                </a:lnTo>
                <a:lnTo>
                  <a:pt x="426" y="198"/>
                </a:lnTo>
                <a:lnTo>
                  <a:pt x="430" y="200"/>
                </a:lnTo>
                <a:lnTo>
                  <a:pt x="433" y="201"/>
                </a:lnTo>
                <a:lnTo>
                  <a:pt x="442" y="202"/>
                </a:lnTo>
                <a:lnTo>
                  <a:pt x="445" y="202"/>
                </a:lnTo>
                <a:lnTo>
                  <a:pt x="445" y="202"/>
                </a:lnTo>
                <a:close/>
                <a:moveTo>
                  <a:pt x="719" y="621"/>
                </a:moveTo>
                <a:lnTo>
                  <a:pt x="719" y="621"/>
                </a:lnTo>
                <a:lnTo>
                  <a:pt x="724" y="625"/>
                </a:lnTo>
                <a:lnTo>
                  <a:pt x="737" y="631"/>
                </a:lnTo>
                <a:lnTo>
                  <a:pt x="752" y="641"/>
                </a:lnTo>
                <a:lnTo>
                  <a:pt x="759" y="647"/>
                </a:lnTo>
                <a:lnTo>
                  <a:pt x="765" y="653"/>
                </a:lnTo>
                <a:lnTo>
                  <a:pt x="765" y="653"/>
                </a:lnTo>
                <a:lnTo>
                  <a:pt x="776" y="667"/>
                </a:lnTo>
                <a:lnTo>
                  <a:pt x="780" y="674"/>
                </a:lnTo>
                <a:lnTo>
                  <a:pt x="785" y="684"/>
                </a:lnTo>
                <a:lnTo>
                  <a:pt x="790" y="692"/>
                </a:lnTo>
                <a:lnTo>
                  <a:pt x="792" y="703"/>
                </a:lnTo>
                <a:lnTo>
                  <a:pt x="795" y="713"/>
                </a:lnTo>
                <a:lnTo>
                  <a:pt x="796" y="725"/>
                </a:lnTo>
                <a:lnTo>
                  <a:pt x="796" y="725"/>
                </a:lnTo>
                <a:lnTo>
                  <a:pt x="796" y="739"/>
                </a:lnTo>
                <a:lnTo>
                  <a:pt x="796" y="757"/>
                </a:lnTo>
                <a:lnTo>
                  <a:pt x="795" y="776"/>
                </a:lnTo>
                <a:lnTo>
                  <a:pt x="791" y="796"/>
                </a:lnTo>
                <a:lnTo>
                  <a:pt x="787" y="816"/>
                </a:lnTo>
                <a:lnTo>
                  <a:pt x="782" y="835"/>
                </a:lnTo>
                <a:lnTo>
                  <a:pt x="774" y="851"/>
                </a:lnTo>
                <a:lnTo>
                  <a:pt x="770" y="859"/>
                </a:lnTo>
                <a:lnTo>
                  <a:pt x="765" y="866"/>
                </a:lnTo>
                <a:lnTo>
                  <a:pt x="765" y="866"/>
                </a:lnTo>
                <a:lnTo>
                  <a:pt x="759" y="870"/>
                </a:lnTo>
                <a:lnTo>
                  <a:pt x="752" y="876"/>
                </a:lnTo>
                <a:lnTo>
                  <a:pt x="744" y="882"/>
                </a:lnTo>
                <a:lnTo>
                  <a:pt x="736" y="887"/>
                </a:lnTo>
                <a:lnTo>
                  <a:pt x="714" y="895"/>
                </a:lnTo>
                <a:lnTo>
                  <a:pt x="692" y="902"/>
                </a:lnTo>
                <a:lnTo>
                  <a:pt x="667" y="908"/>
                </a:lnTo>
                <a:lnTo>
                  <a:pt x="642" y="912"/>
                </a:lnTo>
                <a:lnTo>
                  <a:pt x="618" y="913"/>
                </a:lnTo>
                <a:lnTo>
                  <a:pt x="595" y="912"/>
                </a:lnTo>
                <a:lnTo>
                  <a:pt x="595" y="912"/>
                </a:lnTo>
                <a:lnTo>
                  <a:pt x="573" y="908"/>
                </a:lnTo>
                <a:lnTo>
                  <a:pt x="551" y="902"/>
                </a:lnTo>
                <a:lnTo>
                  <a:pt x="533" y="895"/>
                </a:lnTo>
                <a:lnTo>
                  <a:pt x="514" y="886"/>
                </a:lnTo>
                <a:lnTo>
                  <a:pt x="497" y="875"/>
                </a:lnTo>
                <a:lnTo>
                  <a:pt x="484" y="862"/>
                </a:lnTo>
                <a:lnTo>
                  <a:pt x="478" y="856"/>
                </a:lnTo>
                <a:lnTo>
                  <a:pt x="474" y="849"/>
                </a:lnTo>
                <a:lnTo>
                  <a:pt x="469" y="842"/>
                </a:lnTo>
                <a:lnTo>
                  <a:pt x="465" y="834"/>
                </a:lnTo>
                <a:lnTo>
                  <a:pt x="465" y="834"/>
                </a:lnTo>
                <a:lnTo>
                  <a:pt x="461" y="817"/>
                </a:lnTo>
                <a:lnTo>
                  <a:pt x="457" y="798"/>
                </a:lnTo>
                <a:lnTo>
                  <a:pt x="456" y="778"/>
                </a:lnTo>
                <a:lnTo>
                  <a:pt x="455" y="759"/>
                </a:lnTo>
                <a:lnTo>
                  <a:pt x="455" y="728"/>
                </a:lnTo>
                <a:lnTo>
                  <a:pt x="455" y="715"/>
                </a:lnTo>
                <a:lnTo>
                  <a:pt x="569" y="720"/>
                </a:lnTo>
                <a:lnTo>
                  <a:pt x="595" y="731"/>
                </a:lnTo>
                <a:lnTo>
                  <a:pt x="595" y="731"/>
                </a:lnTo>
                <a:lnTo>
                  <a:pt x="615" y="730"/>
                </a:lnTo>
                <a:lnTo>
                  <a:pt x="631" y="730"/>
                </a:lnTo>
                <a:lnTo>
                  <a:pt x="641" y="731"/>
                </a:lnTo>
                <a:lnTo>
                  <a:pt x="641" y="731"/>
                </a:lnTo>
                <a:lnTo>
                  <a:pt x="648" y="730"/>
                </a:lnTo>
                <a:lnTo>
                  <a:pt x="660" y="728"/>
                </a:lnTo>
                <a:lnTo>
                  <a:pt x="673" y="724"/>
                </a:lnTo>
                <a:lnTo>
                  <a:pt x="682" y="720"/>
                </a:lnTo>
                <a:lnTo>
                  <a:pt x="682" y="720"/>
                </a:lnTo>
                <a:lnTo>
                  <a:pt x="685" y="718"/>
                </a:lnTo>
                <a:lnTo>
                  <a:pt x="687" y="715"/>
                </a:lnTo>
                <a:lnTo>
                  <a:pt x="692" y="703"/>
                </a:lnTo>
                <a:lnTo>
                  <a:pt x="699" y="686"/>
                </a:lnTo>
                <a:lnTo>
                  <a:pt x="705" y="669"/>
                </a:lnTo>
                <a:lnTo>
                  <a:pt x="714" y="637"/>
                </a:lnTo>
                <a:lnTo>
                  <a:pt x="719" y="621"/>
                </a:lnTo>
                <a:lnTo>
                  <a:pt x="719" y="621"/>
                </a:lnTo>
                <a:close/>
                <a:moveTo>
                  <a:pt x="517" y="918"/>
                </a:moveTo>
                <a:lnTo>
                  <a:pt x="517" y="918"/>
                </a:lnTo>
                <a:lnTo>
                  <a:pt x="522" y="922"/>
                </a:lnTo>
                <a:lnTo>
                  <a:pt x="536" y="933"/>
                </a:lnTo>
                <a:lnTo>
                  <a:pt x="546" y="939"/>
                </a:lnTo>
                <a:lnTo>
                  <a:pt x="555" y="945"/>
                </a:lnTo>
                <a:lnTo>
                  <a:pt x="564" y="949"/>
                </a:lnTo>
                <a:lnTo>
                  <a:pt x="574" y="953"/>
                </a:lnTo>
                <a:lnTo>
                  <a:pt x="574" y="953"/>
                </a:lnTo>
                <a:lnTo>
                  <a:pt x="593" y="958"/>
                </a:lnTo>
                <a:lnTo>
                  <a:pt x="610" y="961"/>
                </a:lnTo>
                <a:lnTo>
                  <a:pt x="629" y="964"/>
                </a:lnTo>
                <a:lnTo>
                  <a:pt x="646" y="964"/>
                </a:lnTo>
                <a:lnTo>
                  <a:pt x="646" y="964"/>
                </a:lnTo>
                <a:lnTo>
                  <a:pt x="666" y="961"/>
                </a:lnTo>
                <a:lnTo>
                  <a:pt x="688" y="958"/>
                </a:lnTo>
                <a:lnTo>
                  <a:pt x="713" y="953"/>
                </a:lnTo>
                <a:lnTo>
                  <a:pt x="713" y="953"/>
                </a:lnTo>
                <a:lnTo>
                  <a:pt x="699" y="960"/>
                </a:lnTo>
                <a:lnTo>
                  <a:pt x="684" y="968"/>
                </a:lnTo>
                <a:lnTo>
                  <a:pt x="664" y="975"/>
                </a:lnTo>
                <a:lnTo>
                  <a:pt x="641" y="984"/>
                </a:lnTo>
                <a:lnTo>
                  <a:pt x="618" y="991"/>
                </a:lnTo>
                <a:lnTo>
                  <a:pt x="607" y="993"/>
                </a:lnTo>
                <a:lnTo>
                  <a:pt x="595" y="994"/>
                </a:lnTo>
                <a:lnTo>
                  <a:pt x="584" y="995"/>
                </a:lnTo>
                <a:lnTo>
                  <a:pt x="574" y="994"/>
                </a:lnTo>
                <a:lnTo>
                  <a:pt x="574" y="994"/>
                </a:lnTo>
                <a:lnTo>
                  <a:pt x="555" y="992"/>
                </a:lnTo>
                <a:lnTo>
                  <a:pt x="537" y="988"/>
                </a:lnTo>
                <a:lnTo>
                  <a:pt x="523" y="984"/>
                </a:lnTo>
                <a:lnTo>
                  <a:pt x="510" y="980"/>
                </a:lnTo>
                <a:lnTo>
                  <a:pt x="492" y="972"/>
                </a:lnTo>
                <a:lnTo>
                  <a:pt x="487" y="968"/>
                </a:lnTo>
                <a:lnTo>
                  <a:pt x="517" y="918"/>
                </a:lnTo>
                <a:close/>
                <a:moveTo>
                  <a:pt x="341" y="818"/>
                </a:moveTo>
                <a:lnTo>
                  <a:pt x="352" y="849"/>
                </a:lnTo>
                <a:lnTo>
                  <a:pt x="300" y="844"/>
                </a:lnTo>
                <a:lnTo>
                  <a:pt x="300" y="829"/>
                </a:lnTo>
                <a:lnTo>
                  <a:pt x="285" y="814"/>
                </a:lnTo>
                <a:lnTo>
                  <a:pt x="341" y="818"/>
                </a:lnTo>
                <a:close/>
                <a:moveTo>
                  <a:pt x="243" y="803"/>
                </a:moveTo>
                <a:lnTo>
                  <a:pt x="243" y="803"/>
                </a:lnTo>
                <a:lnTo>
                  <a:pt x="255" y="803"/>
                </a:lnTo>
                <a:lnTo>
                  <a:pt x="264" y="803"/>
                </a:lnTo>
                <a:lnTo>
                  <a:pt x="269" y="803"/>
                </a:lnTo>
                <a:lnTo>
                  <a:pt x="269" y="803"/>
                </a:lnTo>
                <a:lnTo>
                  <a:pt x="269" y="804"/>
                </a:lnTo>
                <a:lnTo>
                  <a:pt x="269" y="805"/>
                </a:lnTo>
                <a:lnTo>
                  <a:pt x="268" y="809"/>
                </a:lnTo>
                <a:lnTo>
                  <a:pt x="264" y="814"/>
                </a:lnTo>
                <a:lnTo>
                  <a:pt x="259" y="829"/>
                </a:lnTo>
                <a:lnTo>
                  <a:pt x="243" y="829"/>
                </a:lnTo>
                <a:lnTo>
                  <a:pt x="243" y="803"/>
                </a:lnTo>
                <a:close/>
                <a:moveTo>
                  <a:pt x="346" y="710"/>
                </a:moveTo>
                <a:lnTo>
                  <a:pt x="346" y="710"/>
                </a:lnTo>
                <a:lnTo>
                  <a:pt x="345" y="722"/>
                </a:lnTo>
                <a:lnTo>
                  <a:pt x="341" y="746"/>
                </a:lnTo>
                <a:lnTo>
                  <a:pt x="341" y="746"/>
                </a:lnTo>
                <a:lnTo>
                  <a:pt x="339" y="762"/>
                </a:lnTo>
                <a:lnTo>
                  <a:pt x="339" y="778"/>
                </a:lnTo>
                <a:lnTo>
                  <a:pt x="340" y="791"/>
                </a:lnTo>
                <a:lnTo>
                  <a:pt x="340" y="796"/>
                </a:lnTo>
                <a:lnTo>
                  <a:pt x="341" y="798"/>
                </a:lnTo>
                <a:lnTo>
                  <a:pt x="341" y="798"/>
                </a:lnTo>
                <a:lnTo>
                  <a:pt x="340" y="798"/>
                </a:lnTo>
                <a:lnTo>
                  <a:pt x="333" y="797"/>
                </a:lnTo>
                <a:lnTo>
                  <a:pt x="314" y="794"/>
                </a:lnTo>
                <a:lnTo>
                  <a:pt x="285" y="788"/>
                </a:lnTo>
                <a:lnTo>
                  <a:pt x="285" y="766"/>
                </a:lnTo>
                <a:lnTo>
                  <a:pt x="305" y="766"/>
                </a:lnTo>
                <a:lnTo>
                  <a:pt x="305" y="766"/>
                </a:lnTo>
                <a:lnTo>
                  <a:pt x="308" y="766"/>
                </a:lnTo>
                <a:lnTo>
                  <a:pt x="312" y="764"/>
                </a:lnTo>
                <a:lnTo>
                  <a:pt x="317" y="759"/>
                </a:lnTo>
                <a:lnTo>
                  <a:pt x="320" y="754"/>
                </a:lnTo>
                <a:lnTo>
                  <a:pt x="320" y="751"/>
                </a:lnTo>
                <a:lnTo>
                  <a:pt x="320" y="751"/>
                </a:lnTo>
                <a:lnTo>
                  <a:pt x="318" y="732"/>
                </a:lnTo>
                <a:lnTo>
                  <a:pt x="315" y="710"/>
                </a:lnTo>
                <a:lnTo>
                  <a:pt x="315" y="710"/>
                </a:lnTo>
                <a:lnTo>
                  <a:pt x="317" y="709"/>
                </a:lnTo>
                <a:lnTo>
                  <a:pt x="320" y="707"/>
                </a:lnTo>
                <a:lnTo>
                  <a:pt x="331" y="707"/>
                </a:lnTo>
                <a:lnTo>
                  <a:pt x="346" y="710"/>
                </a:lnTo>
                <a:lnTo>
                  <a:pt x="346" y="710"/>
                </a:lnTo>
                <a:close/>
                <a:moveTo>
                  <a:pt x="372" y="658"/>
                </a:moveTo>
                <a:lnTo>
                  <a:pt x="372" y="658"/>
                </a:lnTo>
                <a:lnTo>
                  <a:pt x="365" y="669"/>
                </a:lnTo>
                <a:lnTo>
                  <a:pt x="359" y="677"/>
                </a:lnTo>
                <a:lnTo>
                  <a:pt x="358" y="682"/>
                </a:lnTo>
                <a:lnTo>
                  <a:pt x="357" y="684"/>
                </a:lnTo>
                <a:lnTo>
                  <a:pt x="357" y="694"/>
                </a:lnTo>
                <a:lnTo>
                  <a:pt x="311" y="694"/>
                </a:lnTo>
                <a:lnTo>
                  <a:pt x="311" y="673"/>
                </a:lnTo>
                <a:lnTo>
                  <a:pt x="311" y="673"/>
                </a:lnTo>
                <a:lnTo>
                  <a:pt x="319" y="672"/>
                </a:lnTo>
                <a:lnTo>
                  <a:pt x="326" y="671"/>
                </a:lnTo>
                <a:lnTo>
                  <a:pt x="331" y="669"/>
                </a:lnTo>
                <a:lnTo>
                  <a:pt x="331" y="669"/>
                </a:lnTo>
                <a:lnTo>
                  <a:pt x="332" y="666"/>
                </a:lnTo>
                <a:lnTo>
                  <a:pt x="332" y="663"/>
                </a:lnTo>
                <a:lnTo>
                  <a:pt x="332" y="656"/>
                </a:lnTo>
                <a:lnTo>
                  <a:pt x="333" y="652"/>
                </a:lnTo>
                <a:lnTo>
                  <a:pt x="335" y="650"/>
                </a:lnTo>
                <a:lnTo>
                  <a:pt x="340" y="647"/>
                </a:lnTo>
                <a:lnTo>
                  <a:pt x="346" y="647"/>
                </a:lnTo>
                <a:lnTo>
                  <a:pt x="346" y="647"/>
                </a:lnTo>
                <a:lnTo>
                  <a:pt x="354" y="648"/>
                </a:lnTo>
                <a:lnTo>
                  <a:pt x="360" y="648"/>
                </a:lnTo>
                <a:lnTo>
                  <a:pt x="370" y="646"/>
                </a:lnTo>
                <a:lnTo>
                  <a:pt x="376" y="644"/>
                </a:lnTo>
                <a:lnTo>
                  <a:pt x="378" y="643"/>
                </a:lnTo>
                <a:lnTo>
                  <a:pt x="372" y="6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pptx737_車いすに乗る人のシルエット</dc:title>
  <dc:subject>pptx737_車いすに乗る人のシルエット</dc:subject>
  <dc:creator>http://www.digipot.net</dc:creator>
  <cp:lastModifiedBy/>
  <cp:revision>1</cp:revision>
  <dcterms:created xsi:type="dcterms:W3CDTF">2014-01-30T05:12:09Z</dcterms:created>
  <dcterms:modified xsi:type="dcterms:W3CDTF">2018-04-10T00:55:00Z</dcterms:modified>
  <cp:category/>
  <cp:version>1</cp:version>
</cp:coreProperties>
</file>