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3">
            <a:extLst>
              <a:ext uri="{FF2B5EF4-FFF2-40B4-BE49-F238E27FC236}">
                <a16:creationId xmlns:a16="http://schemas.microsoft.com/office/drawing/2014/main" id="{0F6775A3-8952-4DD6-9C1D-9C4CAB05CA8C}"/>
              </a:ext>
            </a:extLst>
          </p:cNvPr>
          <p:cNvSpPr>
            <a:spLocks/>
          </p:cNvSpPr>
          <p:nvPr/>
        </p:nvSpPr>
        <p:spPr bwMode="auto">
          <a:xfrm>
            <a:off x="6522051" y="4587642"/>
            <a:ext cx="627490" cy="1740780"/>
          </a:xfrm>
          <a:custGeom>
            <a:avLst/>
            <a:gdLst>
              <a:gd name="T0" fmla="*/ 221 w 434"/>
              <a:gd name="T1" fmla="*/ 0 h 1204"/>
              <a:gd name="T2" fmla="*/ 155 w 434"/>
              <a:gd name="T3" fmla="*/ 50 h 1204"/>
              <a:gd name="T4" fmla="*/ 90 w 434"/>
              <a:gd name="T5" fmla="*/ 109 h 1204"/>
              <a:gd name="T6" fmla="*/ 104 w 434"/>
              <a:gd name="T7" fmla="*/ 125 h 1204"/>
              <a:gd name="T8" fmla="*/ 126 w 434"/>
              <a:gd name="T9" fmla="*/ 138 h 1204"/>
              <a:gd name="T10" fmla="*/ 137 w 434"/>
              <a:gd name="T11" fmla="*/ 158 h 1204"/>
              <a:gd name="T12" fmla="*/ 133 w 434"/>
              <a:gd name="T13" fmla="*/ 172 h 1204"/>
              <a:gd name="T14" fmla="*/ 112 w 434"/>
              <a:gd name="T15" fmla="*/ 179 h 1204"/>
              <a:gd name="T16" fmla="*/ 11 w 434"/>
              <a:gd name="T17" fmla="*/ 408 h 1204"/>
              <a:gd name="T18" fmla="*/ 0 w 434"/>
              <a:gd name="T19" fmla="*/ 491 h 1204"/>
              <a:gd name="T20" fmla="*/ 12 w 434"/>
              <a:gd name="T21" fmla="*/ 537 h 1204"/>
              <a:gd name="T22" fmla="*/ 61 w 434"/>
              <a:gd name="T23" fmla="*/ 572 h 1204"/>
              <a:gd name="T24" fmla="*/ 54 w 434"/>
              <a:gd name="T25" fmla="*/ 659 h 1204"/>
              <a:gd name="T26" fmla="*/ 77 w 434"/>
              <a:gd name="T27" fmla="*/ 723 h 1204"/>
              <a:gd name="T28" fmla="*/ 85 w 434"/>
              <a:gd name="T29" fmla="*/ 839 h 1204"/>
              <a:gd name="T30" fmla="*/ 76 w 434"/>
              <a:gd name="T31" fmla="*/ 932 h 1204"/>
              <a:gd name="T32" fmla="*/ 67 w 434"/>
              <a:gd name="T33" fmla="*/ 1091 h 1204"/>
              <a:gd name="T34" fmla="*/ 64 w 434"/>
              <a:gd name="T35" fmla="*/ 1166 h 1204"/>
              <a:gd name="T36" fmla="*/ 61 w 434"/>
              <a:gd name="T37" fmla="*/ 1185 h 1204"/>
              <a:gd name="T38" fmla="*/ 139 w 434"/>
              <a:gd name="T39" fmla="*/ 1202 h 1204"/>
              <a:gd name="T40" fmla="*/ 220 w 434"/>
              <a:gd name="T41" fmla="*/ 1203 h 1204"/>
              <a:gd name="T42" fmla="*/ 285 w 434"/>
              <a:gd name="T43" fmla="*/ 1196 h 1204"/>
              <a:gd name="T44" fmla="*/ 256 w 434"/>
              <a:gd name="T45" fmla="*/ 1178 h 1204"/>
              <a:gd name="T46" fmla="*/ 191 w 434"/>
              <a:gd name="T47" fmla="*/ 1133 h 1204"/>
              <a:gd name="T48" fmla="*/ 177 w 434"/>
              <a:gd name="T49" fmla="*/ 1092 h 1204"/>
              <a:gd name="T50" fmla="*/ 220 w 434"/>
              <a:gd name="T51" fmla="*/ 787 h 1204"/>
              <a:gd name="T52" fmla="*/ 234 w 434"/>
              <a:gd name="T53" fmla="*/ 723 h 1204"/>
              <a:gd name="T54" fmla="*/ 255 w 434"/>
              <a:gd name="T55" fmla="*/ 565 h 1204"/>
              <a:gd name="T56" fmla="*/ 263 w 434"/>
              <a:gd name="T57" fmla="*/ 411 h 1204"/>
              <a:gd name="T58" fmla="*/ 283 w 434"/>
              <a:gd name="T59" fmla="*/ 380 h 1204"/>
              <a:gd name="T60" fmla="*/ 352 w 434"/>
              <a:gd name="T61" fmla="*/ 332 h 1204"/>
              <a:gd name="T62" fmla="*/ 355 w 434"/>
              <a:gd name="T63" fmla="*/ 250 h 1204"/>
              <a:gd name="T64" fmla="*/ 362 w 434"/>
              <a:gd name="T65" fmla="*/ 236 h 1204"/>
              <a:gd name="T66" fmla="*/ 379 w 434"/>
              <a:gd name="T67" fmla="*/ 181 h 1204"/>
              <a:gd name="T68" fmla="*/ 434 w 434"/>
              <a:gd name="T69" fmla="*/ 143 h 1204"/>
              <a:gd name="T70" fmla="*/ 419 w 434"/>
              <a:gd name="T71" fmla="*/ 75 h 1204"/>
              <a:gd name="T72" fmla="*/ 391 w 434"/>
              <a:gd name="T73" fmla="*/ 37 h 1204"/>
              <a:gd name="T74" fmla="*/ 364 w 434"/>
              <a:gd name="T75" fmla="*/ 54 h 1204"/>
              <a:gd name="T76" fmla="*/ 312 w 434"/>
              <a:gd name="T77" fmla="*/ 104 h 1204"/>
              <a:gd name="T78" fmla="*/ 262 w 434"/>
              <a:gd name="T79" fmla="*/ 143 h 1204"/>
              <a:gd name="T80" fmla="*/ 260 w 434"/>
              <a:gd name="T81" fmla="*/ 158 h 1204"/>
              <a:gd name="T82" fmla="*/ 274 w 434"/>
              <a:gd name="T83" fmla="*/ 164 h 1204"/>
              <a:gd name="T84" fmla="*/ 327 w 434"/>
              <a:gd name="T85" fmla="*/ 150 h 1204"/>
              <a:gd name="T86" fmla="*/ 320 w 434"/>
              <a:gd name="T87" fmla="*/ 179 h 1204"/>
              <a:gd name="T88" fmla="*/ 312 w 434"/>
              <a:gd name="T89" fmla="*/ 209 h 1204"/>
              <a:gd name="T90" fmla="*/ 292 w 434"/>
              <a:gd name="T91" fmla="*/ 236 h 1204"/>
              <a:gd name="T92" fmla="*/ 277 w 434"/>
              <a:gd name="T93" fmla="*/ 257 h 1204"/>
              <a:gd name="T94" fmla="*/ 227 w 434"/>
              <a:gd name="T95" fmla="*/ 201 h 1204"/>
              <a:gd name="T96" fmla="*/ 227 w 434"/>
              <a:gd name="T97" fmla="*/ 182 h 1204"/>
              <a:gd name="T98" fmla="*/ 241 w 434"/>
              <a:gd name="T99" fmla="*/ 157 h 1204"/>
              <a:gd name="T100" fmla="*/ 234 w 434"/>
              <a:gd name="T101" fmla="*/ 150 h 1204"/>
              <a:gd name="T102" fmla="*/ 242 w 434"/>
              <a:gd name="T103" fmla="*/ 133 h 1204"/>
              <a:gd name="T104" fmla="*/ 248 w 434"/>
              <a:gd name="T105" fmla="*/ 122 h 1204"/>
              <a:gd name="T106" fmla="*/ 255 w 434"/>
              <a:gd name="T107" fmla="*/ 107 h 1204"/>
              <a:gd name="T108" fmla="*/ 244 w 434"/>
              <a:gd name="T109" fmla="*/ 90 h 1204"/>
              <a:gd name="T110" fmla="*/ 234 w 434"/>
              <a:gd name="T111" fmla="*/ 79 h 1204"/>
              <a:gd name="T112" fmla="*/ 269 w 434"/>
              <a:gd name="T113" fmla="*/ 65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4" h="1204">
                <a:moveTo>
                  <a:pt x="227" y="50"/>
                </a:moveTo>
                <a:lnTo>
                  <a:pt x="227" y="50"/>
                </a:lnTo>
                <a:lnTo>
                  <a:pt x="226" y="25"/>
                </a:lnTo>
                <a:lnTo>
                  <a:pt x="223" y="8"/>
                </a:lnTo>
                <a:lnTo>
                  <a:pt x="222" y="2"/>
                </a:lnTo>
                <a:lnTo>
                  <a:pt x="221" y="0"/>
                </a:lnTo>
                <a:lnTo>
                  <a:pt x="220" y="0"/>
                </a:lnTo>
                <a:lnTo>
                  <a:pt x="220" y="0"/>
                </a:lnTo>
                <a:lnTo>
                  <a:pt x="216" y="2"/>
                </a:lnTo>
                <a:lnTo>
                  <a:pt x="209" y="7"/>
                </a:lnTo>
                <a:lnTo>
                  <a:pt x="189" y="22"/>
                </a:lnTo>
                <a:lnTo>
                  <a:pt x="155" y="50"/>
                </a:lnTo>
                <a:lnTo>
                  <a:pt x="155" y="50"/>
                </a:lnTo>
                <a:lnTo>
                  <a:pt x="141" y="62"/>
                </a:lnTo>
                <a:lnTo>
                  <a:pt x="120" y="81"/>
                </a:lnTo>
                <a:lnTo>
                  <a:pt x="91" y="107"/>
                </a:lnTo>
                <a:lnTo>
                  <a:pt x="91" y="107"/>
                </a:lnTo>
                <a:lnTo>
                  <a:pt x="90" y="109"/>
                </a:lnTo>
                <a:lnTo>
                  <a:pt x="90" y="110"/>
                </a:lnTo>
                <a:lnTo>
                  <a:pt x="92" y="113"/>
                </a:lnTo>
                <a:lnTo>
                  <a:pt x="98" y="122"/>
                </a:lnTo>
                <a:lnTo>
                  <a:pt x="98" y="122"/>
                </a:lnTo>
                <a:lnTo>
                  <a:pt x="99" y="124"/>
                </a:lnTo>
                <a:lnTo>
                  <a:pt x="104" y="125"/>
                </a:lnTo>
                <a:lnTo>
                  <a:pt x="113" y="129"/>
                </a:lnTo>
                <a:lnTo>
                  <a:pt x="123" y="132"/>
                </a:lnTo>
                <a:lnTo>
                  <a:pt x="126" y="134"/>
                </a:lnTo>
                <a:lnTo>
                  <a:pt x="126" y="136"/>
                </a:lnTo>
                <a:lnTo>
                  <a:pt x="126" y="136"/>
                </a:lnTo>
                <a:lnTo>
                  <a:pt x="126" y="138"/>
                </a:lnTo>
                <a:lnTo>
                  <a:pt x="128" y="139"/>
                </a:lnTo>
                <a:lnTo>
                  <a:pt x="133" y="144"/>
                </a:lnTo>
                <a:lnTo>
                  <a:pt x="138" y="147"/>
                </a:lnTo>
                <a:lnTo>
                  <a:pt x="141" y="150"/>
                </a:lnTo>
                <a:lnTo>
                  <a:pt x="141" y="150"/>
                </a:lnTo>
                <a:lnTo>
                  <a:pt x="137" y="158"/>
                </a:lnTo>
                <a:lnTo>
                  <a:pt x="133" y="165"/>
                </a:lnTo>
                <a:lnTo>
                  <a:pt x="133" y="165"/>
                </a:lnTo>
                <a:lnTo>
                  <a:pt x="135" y="169"/>
                </a:lnTo>
                <a:lnTo>
                  <a:pt x="135" y="171"/>
                </a:lnTo>
                <a:lnTo>
                  <a:pt x="135" y="172"/>
                </a:lnTo>
                <a:lnTo>
                  <a:pt x="133" y="172"/>
                </a:lnTo>
                <a:lnTo>
                  <a:pt x="133" y="172"/>
                </a:lnTo>
                <a:lnTo>
                  <a:pt x="132" y="171"/>
                </a:lnTo>
                <a:lnTo>
                  <a:pt x="129" y="172"/>
                </a:lnTo>
                <a:lnTo>
                  <a:pt x="122" y="175"/>
                </a:lnTo>
                <a:lnTo>
                  <a:pt x="112" y="179"/>
                </a:lnTo>
                <a:lnTo>
                  <a:pt x="112" y="179"/>
                </a:lnTo>
                <a:lnTo>
                  <a:pt x="67" y="268"/>
                </a:lnTo>
                <a:lnTo>
                  <a:pt x="19" y="365"/>
                </a:lnTo>
                <a:lnTo>
                  <a:pt x="19" y="365"/>
                </a:lnTo>
                <a:lnTo>
                  <a:pt x="17" y="372"/>
                </a:lnTo>
                <a:lnTo>
                  <a:pt x="15" y="382"/>
                </a:lnTo>
                <a:lnTo>
                  <a:pt x="11" y="408"/>
                </a:lnTo>
                <a:lnTo>
                  <a:pt x="8" y="434"/>
                </a:lnTo>
                <a:lnTo>
                  <a:pt x="5" y="451"/>
                </a:lnTo>
                <a:lnTo>
                  <a:pt x="5" y="451"/>
                </a:lnTo>
                <a:lnTo>
                  <a:pt x="1" y="467"/>
                </a:lnTo>
                <a:lnTo>
                  <a:pt x="1" y="478"/>
                </a:lnTo>
                <a:lnTo>
                  <a:pt x="0" y="491"/>
                </a:lnTo>
                <a:lnTo>
                  <a:pt x="1" y="504"/>
                </a:lnTo>
                <a:lnTo>
                  <a:pt x="2" y="517"/>
                </a:lnTo>
                <a:lnTo>
                  <a:pt x="6" y="528"/>
                </a:lnTo>
                <a:lnTo>
                  <a:pt x="8" y="532"/>
                </a:lnTo>
                <a:lnTo>
                  <a:pt x="12" y="537"/>
                </a:lnTo>
                <a:lnTo>
                  <a:pt x="12" y="537"/>
                </a:lnTo>
                <a:lnTo>
                  <a:pt x="19" y="544"/>
                </a:lnTo>
                <a:lnTo>
                  <a:pt x="27" y="551"/>
                </a:lnTo>
                <a:lnTo>
                  <a:pt x="44" y="562"/>
                </a:lnTo>
                <a:lnTo>
                  <a:pt x="57" y="569"/>
                </a:lnTo>
                <a:lnTo>
                  <a:pt x="61" y="572"/>
                </a:lnTo>
                <a:lnTo>
                  <a:pt x="61" y="572"/>
                </a:lnTo>
                <a:lnTo>
                  <a:pt x="59" y="581"/>
                </a:lnTo>
                <a:lnTo>
                  <a:pt x="54" y="601"/>
                </a:lnTo>
                <a:lnTo>
                  <a:pt x="53" y="614"/>
                </a:lnTo>
                <a:lnTo>
                  <a:pt x="52" y="628"/>
                </a:lnTo>
                <a:lnTo>
                  <a:pt x="52" y="643"/>
                </a:lnTo>
                <a:lnTo>
                  <a:pt x="54" y="659"/>
                </a:lnTo>
                <a:lnTo>
                  <a:pt x="54" y="659"/>
                </a:lnTo>
                <a:lnTo>
                  <a:pt x="63" y="686"/>
                </a:lnTo>
                <a:lnTo>
                  <a:pt x="70" y="705"/>
                </a:lnTo>
                <a:lnTo>
                  <a:pt x="74" y="718"/>
                </a:lnTo>
                <a:lnTo>
                  <a:pt x="77" y="723"/>
                </a:lnTo>
                <a:lnTo>
                  <a:pt x="77" y="723"/>
                </a:lnTo>
                <a:lnTo>
                  <a:pt x="79" y="741"/>
                </a:lnTo>
                <a:lnTo>
                  <a:pt x="84" y="777"/>
                </a:lnTo>
                <a:lnTo>
                  <a:pt x="85" y="797"/>
                </a:lnTo>
                <a:lnTo>
                  <a:pt x="86" y="817"/>
                </a:lnTo>
                <a:lnTo>
                  <a:pt x="86" y="833"/>
                </a:lnTo>
                <a:lnTo>
                  <a:pt x="85" y="839"/>
                </a:lnTo>
                <a:lnTo>
                  <a:pt x="84" y="845"/>
                </a:lnTo>
                <a:lnTo>
                  <a:pt x="84" y="845"/>
                </a:lnTo>
                <a:lnTo>
                  <a:pt x="82" y="852"/>
                </a:lnTo>
                <a:lnTo>
                  <a:pt x="80" y="863"/>
                </a:lnTo>
                <a:lnTo>
                  <a:pt x="78" y="893"/>
                </a:lnTo>
                <a:lnTo>
                  <a:pt x="76" y="932"/>
                </a:lnTo>
                <a:lnTo>
                  <a:pt x="74" y="975"/>
                </a:lnTo>
                <a:lnTo>
                  <a:pt x="72" y="1053"/>
                </a:lnTo>
                <a:lnTo>
                  <a:pt x="71" y="1079"/>
                </a:lnTo>
                <a:lnTo>
                  <a:pt x="70" y="1088"/>
                </a:lnTo>
                <a:lnTo>
                  <a:pt x="70" y="1088"/>
                </a:lnTo>
                <a:lnTo>
                  <a:pt x="67" y="1091"/>
                </a:lnTo>
                <a:lnTo>
                  <a:pt x="65" y="1096"/>
                </a:lnTo>
                <a:lnTo>
                  <a:pt x="60" y="1114"/>
                </a:lnTo>
                <a:lnTo>
                  <a:pt x="54" y="1139"/>
                </a:lnTo>
                <a:lnTo>
                  <a:pt x="61" y="1153"/>
                </a:lnTo>
                <a:lnTo>
                  <a:pt x="61" y="1153"/>
                </a:lnTo>
                <a:lnTo>
                  <a:pt x="64" y="1166"/>
                </a:lnTo>
                <a:lnTo>
                  <a:pt x="64" y="1176"/>
                </a:lnTo>
                <a:lnTo>
                  <a:pt x="64" y="1179"/>
                </a:lnTo>
                <a:lnTo>
                  <a:pt x="61" y="1181"/>
                </a:lnTo>
                <a:lnTo>
                  <a:pt x="61" y="1181"/>
                </a:lnTo>
                <a:lnTo>
                  <a:pt x="61" y="1184"/>
                </a:lnTo>
                <a:lnTo>
                  <a:pt x="61" y="1185"/>
                </a:lnTo>
                <a:lnTo>
                  <a:pt x="67" y="1190"/>
                </a:lnTo>
                <a:lnTo>
                  <a:pt x="73" y="1193"/>
                </a:lnTo>
                <a:lnTo>
                  <a:pt x="77" y="1196"/>
                </a:lnTo>
                <a:lnTo>
                  <a:pt x="77" y="1196"/>
                </a:lnTo>
                <a:lnTo>
                  <a:pt x="96" y="1198"/>
                </a:lnTo>
                <a:lnTo>
                  <a:pt x="139" y="1202"/>
                </a:lnTo>
                <a:lnTo>
                  <a:pt x="183" y="1204"/>
                </a:lnTo>
                <a:lnTo>
                  <a:pt x="198" y="1204"/>
                </a:lnTo>
                <a:lnTo>
                  <a:pt x="205" y="1203"/>
                </a:lnTo>
                <a:lnTo>
                  <a:pt x="205" y="1203"/>
                </a:lnTo>
                <a:lnTo>
                  <a:pt x="210" y="1203"/>
                </a:lnTo>
                <a:lnTo>
                  <a:pt x="220" y="1203"/>
                </a:lnTo>
                <a:lnTo>
                  <a:pt x="247" y="1203"/>
                </a:lnTo>
                <a:lnTo>
                  <a:pt x="261" y="1203"/>
                </a:lnTo>
                <a:lnTo>
                  <a:pt x="273" y="1202"/>
                </a:lnTo>
                <a:lnTo>
                  <a:pt x="281" y="1199"/>
                </a:lnTo>
                <a:lnTo>
                  <a:pt x="283" y="1198"/>
                </a:lnTo>
                <a:lnTo>
                  <a:pt x="285" y="1196"/>
                </a:lnTo>
                <a:lnTo>
                  <a:pt x="285" y="1196"/>
                </a:lnTo>
                <a:lnTo>
                  <a:pt x="283" y="1193"/>
                </a:lnTo>
                <a:lnTo>
                  <a:pt x="281" y="1191"/>
                </a:lnTo>
                <a:lnTo>
                  <a:pt x="275" y="1186"/>
                </a:lnTo>
                <a:lnTo>
                  <a:pt x="266" y="1183"/>
                </a:lnTo>
                <a:lnTo>
                  <a:pt x="256" y="1178"/>
                </a:lnTo>
                <a:lnTo>
                  <a:pt x="237" y="1172"/>
                </a:lnTo>
                <a:lnTo>
                  <a:pt x="230" y="1168"/>
                </a:lnTo>
                <a:lnTo>
                  <a:pt x="227" y="1167"/>
                </a:lnTo>
                <a:lnTo>
                  <a:pt x="227" y="1167"/>
                </a:lnTo>
                <a:lnTo>
                  <a:pt x="205" y="1147"/>
                </a:lnTo>
                <a:lnTo>
                  <a:pt x="191" y="1133"/>
                </a:lnTo>
                <a:lnTo>
                  <a:pt x="187" y="1128"/>
                </a:lnTo>
                <a:lnTo>
                  <a:pt x="184" y="1125"/>
                </a:lnTo>
                <a:lnTo>
                  <a:pt x="184" y="1125"/>
                </a:lnTo>
                <a:lnTo>
                  <a:pt x="182" y="1118"/>
                </a:lnTo>
                <a:lnTo>
                  <a:pt x="178" y="1107"/>
                </a:lnTo>
                <a:lnTo>
                  <a:pt x="177" y="1092"/>
                </a:lnTo>
                <a:lnTo>
                  <a:pt x="177" y="1074"/>
                </a:lnTo>
                <a:lnTo>
                  <a:pt x="177" y="1074"/>
                </a:lnTo>
                <a:lnTo>
                  <a:pt x="184" y="1019"/>
                </a:lnTo>
                <a:lnTo>
                  <a:pt x="198" y="923"/>
                </a:lnTo>
                <a:lnTo>
                  <a:pt x="213" y="831"/>
                </a:lnTo>
                <a:lnTo>
                  <a:pt x="220" y="787"/>
                </a:lnTo>
                <a:lnTo>
                  <a:pt x="220" y="787"/>
                </a:lnTo>
                <a:lnTo>
                  <a:pt x="222" y="775"/>
                </a:lnTo>
                <a:lnTo>
                  <a:pt x="227" y="755"/>
                </a:lnTo>
                <a:lnTo>
                  <a:pt x="233" y="735"/>
                </a:lnTo>
                <a:lnTo>
                  <a:pt x="234" y="728"/>
                </a:lnTo>
                <a:lnTo>
                  <a:pt x="234" y="723"/>
                </a:lnTo>
                <a:lnTo>
                  <a:pt x="234" y="723"/>
                </a:lnTo>
                <a:lnTo>
                  <a:pt x="234" y="663"/>
                </a:lnTo>
                <a:lnTo>
                  <a:pt x="234" y="609"/>
                </a:lnTo>
                <a:lnTo>
                  <a:pt x="234" y="609"/>
                </a:lnTo>
                <a:lnTo>
                  <a:pt x="255" y="565"/>
                </a:lnTo>
                <a:lnTo>
                  <a:pt x="255" y="565"/>
                </a:lnTo>
                <a:lnTo>
                  <a:pt x="257" y="557"/>
                </a:lnTo>
                <a:lnTo>
                  <a:pt x="259" y="542"/>
                </a:lnTo>
                <a:lnTo>
                  <a:pt x="261" y="496"/>
                </a:lnTo>
                <a:lnTo>
                  <a:pt x="262" y="422"/>
                </a:lnTo>
                <a:lnTo>
                  <a:pt x="262" y="422"/>
                </a:lnTo>
                <a:lnTo>
                  <a:pt x="263" y="411"/>
                </a:lnTo>
                <a:lnTo>
                  <a:pt x="266" y="399"/>
                </a:lnTo>
                <a:lnTo>
                  <a:pt x="268" y="389"/>
                </a:lnTo>
                <a:lnTo>
                  <a:pt x="269" y="387"/>
                </a:lnTo>
                <a:lnTo>
                  <a:pt x="269" y="387"/>
                </a:lnTo>
                <a:lnTo>
                  <a:pt x="269" y="387"/>
                </a:lnTo>
                <a:lnTo>
                  <a:pt x="283" y="380"/>
                </a:lnTo>
                <a:lnTo>
                  <a:pt x="297" y="373"/>
                </a:lnTo>
                <a:lnTo>
                  <a:pt x="313" y="363"/>
                </a:lnTo>
                <a:lnTo>
                  <a:pt x="328" y="353"/>
                </a:lnTo>
                <a:lnTo>
                  <a:pt x="341" y="342"/>
                </a:lnTo>
                <a:lnTo>
                  <a:pt x="347" y="336"/>
                </a:lnTo>
                <a:lnTo>
                  <a:pt x="352" y="332"/>
                </a:lnTo>
                <a:lnTo>
                  <a:pt x="354" y="327"/>
                </a:lnTo>
                <a:lnTo>
                  <a:pt x="355" y="322"/>
                </a:lnTo>
                <a:lnTo>
                  <a:pt x="355" y="322"/>
                </a:lnTo>
                <a:lnTo>
                  <a:pt x="356" y="302"/>
                </a:lnTo>
                <a:lnTo>
                  <a:pt x="356" y="278"/>
                </a:lnTo>
                <a:lnTo>
                  <a:pt x="355" y="250"/>
                </a:lnTo>
                <a:lnTo>
                  <a:pt x="355" y="250"/>
                </a:lnTo>
                <a:lnTo>
                  <a:pt x="360" y="248"/>
                </a:lnTo>
                <a:lnTo>
                  <a:pt x="362" y="245"/>
                </a:lnTo>
                <a:lnTo>
                  <a:pt x="362" y="243"/>
                </a:lnTo>
                <a:lnTo>
                  <a:pt x="362" y="243"/>
                </a:lnTo>
                <a:lnTo>
                  <a:pt x="362" y="236"/>
                </a:lnTo>
                <a:lnTo>
                  <a:pt x="362" y="229"/>
                </a:lnTo>
                <a:lnTo>
                  <a:pt x="369" y="201"/>
                </a:lnTo>
                <a:lnTo>
                  <a:pt x="369" y="201"/>
                </a:lnTo>
                <a:lnTo>
                  <a:pt x="374" y="189"/>
                </a:lnTo>
                <a:lnTo>
                  <a:pt x="378" y="183"/>
                </a:lnTo>
                <a:lnTo>
                  <a:pt x="379" y="181"/>
                </a:lnTo>
                <a:lnTo>
                  <a:pt x="377" y="179"/>
                </a:lnTo>
                <a:lnTo>
                  <a:pt x="377" y="179"/>
                </a:lnTo>
                <a:lnTo>
                  <a:pt x="365" y="170"/>
                </a:lnTo>
                <a:lnTo>
                  <a:pt x="355" y="165"/>
                </a:lnTo>
                <a:lnTo>
                  <a:pt x="355" y="143"/>
                </a:lnTo>
                <a:lnTo>
                  <a:pt x="434" y="143"/>
                </a:lnTo>
                <a:lnTo>
                  <a:pt x="434" y="143"/>
                </a:lnTo>
                <a:lnTo>
                  <a:pt x="433" y="134"/>
                </a:lnTo>
                <a:lnTo>
                  <a:pt x="431" y="113"/>
                </a:lnTo>
                <a:lnTo>
                  <a:pt x="427" y="100"/>
                </a:lnTo>
                <a:lnTo>
                  <a:pt x="424" y="87"/>
                </a:lnTo>
                <a:lnTo>
                  <a:pt x="419" y="75"/>
                </a:lnTo>
                <a:lnTo>
                  <a:pt x="413" y="65"/>
                </a:lnTo>
                <a:lnTo>
                  <a:pt x="413" y="65"/>
                </a:lnTo>
                <a:lnTo>
                  <a:pt x="403" y="48"/>
                </a:lnTo>
                <a:lnTo>
                  <a:pt x="395" y="40"/>
                </a:lnTo>
                <a:lnTo>
                  <a:pt x="393" y="38"/>
                </a:lnTo>
                <a:lnTo>
                  <a:pt x="391" y="37"/>
                </a:lnTo>
                <a:lnTo>
                  <a:pt x="385" y="35"/>
                </a:lnTo>
                <a:lnTo>
                  <a:pt x="385" y="35"/>
                </a:lnTo>
                <a:lnTo>
                  <a:pt x="382" y="37"/>
                </a:lnTo>
                <a:lnTo>
                  <a:pt x="379" y="38"/>
                </a:lnTo>
                <a:lnTo>
                  <a:pt x="372" y="45"/>
                </a:lnTo>
                <a:lnTo>
                  <a:pt x="364" y="54"/>
                </a:lnTo>
                <a:lnTo>
                  <a:pt x="355" y="65"/>
                </a:lnTo>
                <a:lnTo>
                  <a:pt x="340" y="84"/>
                </a:lnTo>
                <a:lnTo>
                  <a:pt x="334" y="93"/>
                </a:lnTo>
                <a:lnTo>
                  <a:pt x="334" y="93"/>
                </a:lnTo>
                <a:lnTo>
                  <a:pt x="321" y="99"/>
                </a:lnTo>
                <a:lnTo>
                  <a:pt x="312" y="104"/>
                </a:lnTo>
                <a:lnTo>
                  <a:pt x="306" y="107"/>
                </a:lnTo>
                <a:lnTo>
                  <a:pt x="306" y="107"/>
                </a:lnTo>
                <a:lnTo>
                  <a:pt x="286" y="119"/>
                </a:lnTo>
                <a:lnTo>
                  <a:pt x="269" y="129"/>
                </a:lnTo>
                <a:lnTo>
                  <a:pt x="262" y="143"/>
                </a:lnTo>
                <a:lnTo>
                  <a:pt x="262" y="143"/>
                </a:lnTo>
                <a:lnTo>
                  <a:pt x="264" y="145"/>
                </a:lnTo>
                <a:lnTo>
                  <a:pt x="264" y="147"/>
                </a:lnTo>
                <a:lnTo>
                  <a:pt x="262" y="150"/>
                </a:lnTo>
                <a:lnTo>
                  <a:pt x="262" y="150"/>
                </a:lnTo>
                <a:lnTo>
                  <a:pt x="261" y="153"/>
                </a:lnTo>
                <a:lnTo>
                  <a:pt x="260" y="158"/>
                </a:lnTo>
                <a:lnTo>
                  <a:pt x="261" y="162"/>
                </a:lnTo>
                <a:lnTo>
                  <a:pt x="262" y="165"/>
                </a:lnTo>
                <a:lnTo>
                  <a:pt x="262" y="165"/>
                </a:lnTo>
                <a:lnTo>
                  <a:pt x="266" y="165"/>
                </a:lnTo>
                <a:lnTo>
                  <a:pt x="269" y="165"/>
                </a:lnTo>
                <a:lnTo>
                  <a:pt x="274" y="164"/>
                </a:lnTo>
                <a:lnTo>
                  <a:pt x="277" y="165"/>
                </a:lnTo>
                <a:lnTo>
                  <a:pt x="277" y="165"/>
                </a:lnTo>
                <a:lnTo>
                  <a:pt x="283" y="164"/>
                </a:lnTo>
                <a:lnTo>
                  <a:pt x="293" y="162"/>
                </a:lnTo>
                <a:lnTo>
                  <a:pt x="306" y="157"/>
                </a:lnTo>
                <a:lnTo>
                  <a:pt x="327" y="150"/>
                </a:lnTo>
                <a:lnTo>
                  <a:pt x="320" y="172"/>
                </a:lnTo>
                <a:lnTo>
                  <a:pt x="320" y="172"/>
                </a:lnTo>
                <a:lnTo>
                  <a:pt x="320" y="172"/>
                </a:lnTo>
                <a:lnTo>
                  <a:pt x="321" y="173"/>
                </a:lnTo>
                <a:lnTo>
                  <a:pt x="322" y="176"/>
                </a:lnTo>
                <a:lnTo>
                  <a:pt x="320" y="179"/>
                </a:lnTo>
                <a:lnTo>
                  <a:pt x="320" y="179"/>
                </a:lnTo>
                <a:lnTo>
                  <a:pt x="316" y="184"/>
                </a:lnTo>
                <a:lnTo>
                  <a:pt x="315" y="189"/>
                </a:lnTo>
                <a:lnTo>
                  <a:pt x="313" y="201"/>
                </a:lnTo>
                <a:lnTo>
                  <a:pt x="313" y="201"/>
                </a:lnTo>
                <a:lnTo>
                  <a:pt x="312" y="209"/>
                </a:lnTo>
                <a:lnTo>
                  <a:pt x="312" y="218"/>
                </a:lnTo>
                <a:lnTo>
                  <a:pt x="313" y="229"/>
                </a:lnTo>
                <a:lnTo>
                  <a:pt x="313" y="229"/>
                </a:lnTo>
                <a:lnTo>
                  <a:pt x="303" y="231"/>
                </a:lnTo>
                <a:lnTo>
                  <a:pt x="296" y="234"/>
                </a:lnTo>
                <a:lnTo>
                  <a:pt x="292" y="236"/>
                </a:lnTo>
                <a:lnTo>
                  <a:pt x="292" y="236"/>
                </a:lnTo>
                <a:lnTo>
                  <a:pt x="287" y="241"/>
                </a:lnTo>
                <a:lnTo>
                  <a:pt x="283" y="248"/>
                </a:lnTo>
                <a:lnTo>
                  <a:pt x="280" y="255"/>
                </a:lnTo>
                <a:lnTo>
                  <a:pt x="277" y="257"/>
                </a:lnTo>
                <a:lnTo>
                  <a:pt x="277" y="257"/>
                </a:lnTo>
                <a:lnTo>
                  <a:pt x="241" y="250"/>
                </a:lnTo>
                <a:lnTo>
                  <a:pt x="241" y="215"/>
                </a:lnTo>
                <a:lnTo>
                  <a:pt x="241" y="215"/>
                </a:lnTo>
                <a:lnTo>
                  <a:pt x="234" y="209"/>
                </a:lnTo>
                <a:lnTo>
                  <a:pt x="229" y="204"/>
                </a:lnTo>
                <a:lnTo>
                  <a:pt x="227" y="201"/>
                </a:lnTo>
                <a:lnTo>
                  <a:pt x="227" y="201"/>
                </a:lnTo>
                <a:lnTo>
                  <a:pt x="224" y="196"/>
                </a:lnTo>
                <a:lnTo>
                  <a:pt x="220" y="191"/>
                </a:lnTo>
                <a:lnTo>
                  <a:pt x="213" y="186"/>
                </a:lnTo>
                <a:lnTo>
                  <a:pt x="213" y="186"/>
                </a:lnTo>
                <a:lnTo>
                  <a:pt x="227" y="182"/>
                </a:lnTo>
                <a:lnTo>
                  <a:pt x="236" y="177"/>
                </a:lnTo>
                <a:lnTo>
                  <a:pt x="240" y="175"/>
                </a:lnTo>
                <a:lnTo>
                  <a:pt x="241" y="172"/>
                </a:lnTo>
                <a:lnTo>
                  <a:pt x="241" y="172"/>
                </a:lnTo>
                <a:lnTo>
                  <a:pt x="242" y="163"/>
                </a:lnTo>
                <a:lnTo>
                  <a:pt x="241" y="157"/>
                </a:lnTo>
                <a:lnTo>
                  <a:pt x="241" y="157"/>
                </a:lnTo>
                <a:lnTo>
                  <a:pt x="237" y="156"/>
                </a:lnTo>
                <a:lnTo>
                  <a:pt x="235" y="155"/>
                </a:lnTo>
                <a:lnTo>
                  <a:pt x="234" y="152"/>
                </a:lnTo>
                <a:lnTo>
                  <a:pt x="234" y="150"/>
                </a:lnTo>
                <a:lnTo>
                  <a:pt x="234" y="150"/>
                </a:lnTo>
                <a:lnTo>
                  <a:pt x="235" y="146"/>
                </a:lnTo>
                <a:lnTo>
                  <a:pt x="237" y="142"/>
                </a:lnTo>
                <a:lnTo>
                  <a:pt x="240" y="138"/>
                </a:lnTo>
                <a:lnTo>
                  <a:pt x="241" y="136"/>
                </a:lnTo>
                <a:lnTo>
                  <a:pt x="241" y="136"/>
                </a:lnTo>
                <a:lnTo>
                  <a:pt x="242" y="133"/>
                </a:lnTo>
                <a:lnTo>
                  <a:pt x="244" y="132"/>
                </a:lnTo>
                <a:lnTo>
                  <a:pt x="248" y="129"/>
                </a:lnTo>
                <a:lnTo>
                  <a:pt x="248" y="129"/>
                </a:lnTo>
                <a:lnTo>
                  <a:pt x="248" y="125"/>
                </a:lnTo>
                <a:lnTo>
                  <a:pt x="248" y="122"/>
                </a:lnTo>
                <a:lnTo>
                  <a:pt x="248" y="122"/>
                </a:lnTo>
                <a:lnTo>
                  <a:pt x="250" y="120"/>
                </a:lnTo>
                <a:lnTo>
                  <a:pt x="253" y="116"/>
                </a:lnTo>
                <a:lnTo>
                  <a:pt x="255" y="111"/>
                </a:lnTo>
                <a:lnTo>
                  <a:pt x="256" y="109"/>
                </a:lnTo>
                <a:lnTo>
                  <a:pt x="255" y="107"/>
                </a:lnTo>
                <a:lnTo>
                  <a:pt x="255" y="107"/>
                </a:lnTo>
                <a:lnTo>
                  <a:pt x="251" y="104"/>
                </a:lnTo>
                <a:lnTo>
                  <a:pt x="248" y="100"/>
                </a:lnTo>
                <a:lnTo>
                  <a:pt x="248" y="100"/>
                </a:lnTo>
                <a:lnTo>
                  <a:pt x="247" y="98"/>
                </a:lnTo>
                <a:lnTo>
                  <a:pt x="246" y="94"/>
                </a:lnTo>
                <a:lnTo>
                  <a:pt x="244" y="90"/>
                </a:lnTo>
                <a:lnTo>
                  <a:pt x="241" y="86"/>
                </a:lnTo>
                <a:lnTo>
                  <a:pt x="241" y="86"/>
                </a:lnTo>
                <a:lnTo>
                  <a:pt x="235" y="80"/>
                </a:lnTo>
                <a:lnTo>
                  <a:pt x="234" y="80"/>
                </a:lnTo>
                <a:lnTo>
                  <a:pt x="234" y="79"/>
                </a:lnTo>
                <a:lnTo>
                  <a:pt x="234" y="79"/>
                </a:lnTo>
                <a:lnTo>
                  <a:pt x="254" y="72"/>
                </a:lnTo>
                <a:lnTo>
                  <a:pt x="266" y="68"/>
                </a:lnTo>
                <a:lnTo>
                  <a:pt x="269" y="66"/>
                </a:lnTo>
                <a:lnTo>
                  <a:pt x="270" y="65"/>
                </a:lnTo>
                <a:lnTo>
                  <a:pt x="269" y="65"/>
                </a:lnTo>
                <a:lnTo>
                  <a:pt x="269" y="65"/>
                </a:lnTo>
                <a:lnTo>
                  <a:pt x="267" y="62"/>
                </a:lnTo>
                <a:lnTo>
                  <a:pt x="262" y="60"/>
                </a:lnTo>
                <a:lnTo>
                  <a:pt x="247" y="55"/>
                </a:lnTo>
                <a:lnTo>
                  <a:pt x="227" y="50"/>
                </a:lnTo>
                <a:lnTo>
                  <a:pt x="227" y="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7">
            <a:extLst>
              <a:ext uri="{FF2B5EF4-FFF2-40B4-BE49-F238E27FC236}">
                <a16:creationId xmlns:a16="http://schemas.microsoft.com/office/drawing/2014/main" id="{2967B257-E2CB-4E69-8AF4-2A13B84E27E8}"/>
              </a:ext>
            </a:extLst>
          </p:cNvPr>
          <p:cNvSpPr>
            <a:spLocks/>
          </p:cNvSpPr>
          <p:nvPr/>
        </p:nvSpPr>
        <p:spPr bwMode="auto">
          <a:xfrm>
            <a:off x="7984713" y="4639046"/>
            <a:ext cx="1305145" cy="1674616"/>
          </a:xfrm>
          <a:custGeom>
            <a:avLst/>
            <a:gdLst>
              <a:gd name="T0" fmla="*/ 435 w 1088"/>
              <a:gd name="T1" fmla="*/ 114 h 1396"/>
              <a:gd name="T2" fmla="*/ 414 w 1088"/>
              <a:gd name="T3" fmla="*/ 172 h 1396"/>
              <a:gd name="T4" fmla="*/ 382 w 1088"/>
              <a:gd name="T5" fmla="*/ 201 h 1396"/>
              <a:gd name="T6" fmla="*/ 326 w 1088"/>
              <a:gd name="T7" fmla="*/ 213 h 1396"/>
              <a:gd name="T8" fmla="*/ 278 w 1088"/>
              <a:gd name="T9" fmla="*/ 230 h 1396"/>
              <a:gd name="T10" fmla="*/ 170 w 1088"/>
              <a:gd name="T11" fmla="*/ 226 h 1396"/>
              <a:gd name="T12" fmla="*/ 93 w 1088"/>
              <a:gd name="T13" fmla="*/ 214 h 1396"/>
              <a:gd name="T14" fmla="*/ 48 w 1088"/>
              <a:gd name="T15" fmla="*/ 213 h 1396"/>
              <a:gd name="T16" fmla="*/ 28 w 1088"/>
              <a:gd name="T17" fmla="*/ 186 h 1396"/>
              <a:gd name="T18" fmla="*/ 0 w 1088"/>
              <a:gd name="T19" fmla="*/ 229 h 1396"/>
              <a:gd name="T20" fmla="*/ 13 w 1088"/>
              <a:gd name="T21" fmla="*/ 274 h 1396"/>
              <a:gd name="T22" fmla="*/ 77 w 1088"/>
              <a:gd name="T23" fmla="*/ 291 h 1396"/>
              <a:gd name="T24" fmla="*/ 380 w 1088"/>
              <a:gd name="T25" fmla="*/ 383 h 1396"/>
              <a:gd name="T26" fmla="*/ 408 w 1088"/>
              <a:gd name="T27" fmla="*/ 478 h 1396"/>
              <a:gd name="T28" fmla="*/ 391 w 1088"/>
              <a:gd name="T29" fmla="*/ 548 h 1396"/>
              <a:gd name="T30" fmla="*/ 394 w 1088"/>
              <a:gd name="T31" fmla="*/ 709 h 1396"/>
              <a:gd name="T32" fmla="*/ 430 w 1088"/>
              <a:gd name="T33" fmla="*/ 1205 h 1396"/>
              <a:gd name="T34" fmla="*/ 417 w 1088"/>
              <a:gd name="T35" fmla="*/ 1274 h 1396"/>
              <a:gd name="T36" fmla="*/ 415 w 1088"/>
              <a:gd name="T37" fmla="*/ 1306 h 1396"/>
              <a:gd name="T38" fmla="*/ 395 w 1088"/>
              <a:gd name="T39" fmla="*/ 1335 h 1396"/>
              <a:gd name="T40" fmla="*/ 329 w 1088"/>
              <a:gd name="T41" fmla="*/ 1378 h 1396"/>
              <a:gd name="T42" fmla="*/ 507 w 1088"/>
              <a:gd name="T43" fmla="*/ 1381 h 1396"/>
              <a:gd name="T44" fmla="*/ 524 w 1088"/>
              <a:gd name="T45" fmla="*/ 1318 h 1396"/>
              <a:gd name="T46" fmla="*/ 521 w 1088"/>
              <a:gd name="T47" fmla="*/ 1215 h 1396"/>
              <a:gd name="T48" fmla="*/ 543 w 1088"/>
              <a:gd name="T49" fmla="*/ 893 h 1396"/>
              <a:gd name="T50" fmla="*/ 625 w 1088"/>
              <a:gd name="T51" fmla="*/ 1118 h 1396"/>
              <a:gd name="T52" fmla="*/ 681 w 1088"/>
              <a:gd name="T53" fmla="*/ 1251 h 1396"/>
              <a:gd name="T54" fmla="*/ 686 w 1088"/>
              <a:gd name="T55" fmla="*/ 1322 h 1396"/>
              <a:gd name="T56" fmla="*/ 707 w 1088"/>
              <a:gd name="T57" fmla="*/ 1390 h 1396"/>
              <a:gd name="T58" fmla="*/ 782 w 1088"/>
              <a:gd name="T59" fmla="*/ 1393 h 1396"/>
              <a:gd name="T60" fmla="*/ 794 w 1088"/>
              <a:gd name="T61" fmla="*/ 1349 h 1396"/>
              <a:gd name="T62" fmla="*/ 792 w 1088"/>
              <a:gd name="T63" fmla="*/ 1269 h 1396"/>
              <a:gd name="T64" fmla="*/ 761 w 1088"/>
              <a:gd name="T65" fmla="*/ 1104 h 1396"/>
              <a:gd name="T66" fmla="*/ 713 w 1088"/>
              <a:gd name="T67" fmla="*/ 906 h 1396"/>
              <a:gd name="T68" fmla="*/ 699 w 1088"/>
              <a:gd name="T69" fmla="*/ 696 h 1396"/>
              <a:gd name="T70" fmla="*/ 673 w 1088"/>
              <a:gd name="T71" fmla="*/ 539 h 1396"/>
              <a:gd name="T72" fmla="*/ 672 w 1088"/>
              <a:gd name="T73" fmla="*/ 403 h 1396"/>
              <a:gd name="T74" fmla="*/ 849 w 1088"/>
              <a:gd name="T75" fmla="*/ 301 h 1396"/>
              <a:gd name="T76" fmla="*/ 1033 w 1088"/>
              <a:gd name="T77" fmla="*/ 127 h 1396"/>
              <a:gd name="T78" fmla="*/ 1080 w 1088"/>
              <a:gd name="T79" fmla="*/ 83 h 1396"/>
              <a:gd name="T80" fmla="*/ 1083 w 1088"/>
              <a:gd name="T81" fmla="*/ 31 h 1396"/>
              <a:gd name="T82" fmla="*/ 1062 w 1088"/>
              <a:gd name="T83" fmla="*/ 17 h 1396"/>
              <a:gd name="T84" fmla="*/ 1052 w 1088"/>
              <a:gd name="T85" fmla="*/ 15 h 1396"/>
              <a:gd name="T86" fmla="*/ 1010 w 1088"/>
              <a:gd name="T87" fmla="*/ 23 h 1396"/>
              <a:gd name="T88" fmla="*/ 993 w 1088"/>
              <a:gd name="T89" fmla="*/ 9 h 1396"/>
              <a:gd name="T90" fmla="*/ 964 w 1088"/>
              <a:gd name="T91" fmla="*/ 49 h 1396"/>
              <a:gd name="T92" fmla="*/ 930 w 1088"/>
              <a:gd name="T93" fmla="*/ 124 h 1396"/>
              <a:gd name="T94" fmla="*/ 811 w 1088"/>
              <a:gd name="T95" fmla="*/ 194 h 1396"/>
              <a:gd name="T96" fmla="*/ 686 w 1088"/>
              <a:gd name="T97" fmla="*/ 179 h 1396"/>
              <a:gd name="T98" fmla="*/ 651 w 1088"/>
              <a:gd name="T99" fmla="*/ 171 h 1396"/>
              <a:gd name="T100" fmla="*/ 628 w 1088"/>
              <a:gd name="T101" fmla="*/ 179 h 1396"/>
              <a:gd name="T102" fmla="*/ 604 w 1088"/>
              <a:gd name="T103" fmla="*/ 185 h 1396"/>
              <a:gd name="T104" fmla="*/ 618 w 1088"/>
              <a:gd name="T105" fmla="*/ 97 h 1396"/>
              <a:gd name="T106" fmla="*/ 649 w 1088"/>
              <a:gd name="T107" fmla="*/ 74 h 1396"/>
              <a:gd name="T108" fmla="*/ 618 w 1088"/>
              <a:gd name="T109" fmla="*/ 49 h 1396"/>
              <a:gd name="T110" fmla="*/ 627 w 1088"/>
              <a:gd name="T111" fmla="*/ 27 h 1396"/>
              <a:gd name="T112" fmla="*/ 598 w 1088"/>
              <a:gd name="T113" fmla="*/ 2 h 1396"/>
              <a:gd name="T114" fmla="*/ 500 w 1088"/>
              <a:gd name="T115" fmla="*/ 2 h 1396"/>
              <a:gd name="T116" fmla="*/ 421 w 1088"/>
              <a:gd name="T117" fmla="*/ 43 h 1396"/>
              <a:gd name="T118" fmla="*/ 442 w 1088"/>
              <a:gd name="T119" fmla="*/ 70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8" h="1396">
                <a:moveTo>
                  <a:pt x="442" y="70"/>
                </a:moveTo>
                <a:lnTo>
                  <a:pt x="448" y="103"/>
                </a:lnTo>
                <a:lnTo>
                  <a:pt x="448" y="103"/>
                </a:lnTo>
                <a:lnTo>
                  <a:pt x="447" y="104"/>
                </a:lnTo>
                <a:lnTo>
                  <a:pt x="441" y="107"/>
                </a:lnTo>
                <a:lnTo>
                  <a:pt x="438" y="108"/>
                </a:lnTo>
                <a:lnTo>
                  <a:pt x="436" y="111"/>
                </a:lnTo>
                <a:lnTo>
                  <a:pt x="435" y="114"/>
                </a:lnTo>
                <a:lnTo>
                  <a:pt x="435" y="118"/>
                </a:lnTo>
                <a:lnTo>
                  <a:pt x="435" y="118"/>
                </a:lnTo>
                <a:lnTo>
                  <a:pt x="437" y="125"/>
                </a:lnTo>
                <a:lnTo>
                  <a:pt x="439" y="131"/>
                </a:lnTo>
                <a:lnTo>
                  <a:pt x="442" y="138"/>
                </a:lnTo>
                <a:lnTo>
                  <a:pt x="448" y="151"/>
                </a:lnTo>
                <a:lnTo>
                  <a:pt x="448" y="151"/>
                </a:lnTo>
                <a:lnTo>
                  <a:pt x="414" y="172"/>
                </a:lnTo>
                <a:lnTo>
                  <a:pt x="414" y="172"/>
                </a:lnTo>
                <a:lnTo>
                  <a:pt x="411" y="176"/>
                </a:lnTo>
                <a:lnTo>
                  <a:pt x="408" y="182"/>
                </a:lnTo>
                <a:lnTo>
                  <a:pt x="405" y="188"/>
                </a:lnTo>
                <a:lnTo>
                  <a:pt x="401" y="192"/>
                </a:lnTo>
                <a:lnTo>
                  <a:pt x="401" y="192"/>
                </a:lnTo>
                <a:lnTo>
                  <a:pt x="394" y="196"/>
                </a:lnTo>
                <a:lnTo>
                  <a:pt x="382" y="201"/>
                </a:lnTo>
                <a:lnTo>
                  <a:pt x="367" y="206"/>
                </a:lnTo>
                <a:lnTo>
                  <a:pt x="367" y="206"/>
                </a:lnTo>
                <a:lnTo>
                  <a:pt x="361" y="206"/>
                </a:lnTo>
                <a:lnTo>
                  <a:pt x="348" y="206"/>
                </a:lnTo>
                <a:lnTo>
                  <a:pt x="341" y="206"/>
                </a:lnTo>
                <a:lnTo>
                  <a:pt x="335" y="207"/>
                </a:lnTo>
                <a:lnTo>
                  <a:pt x="330" y="209"/>
                </a:lnTo>
                <a:lnTo>
                  <a:pt x="326" y="213"/>
                </a:lnTo>
                <a:lnTo>
                  <a:pt x="326" y="213"/>
                </a:lnTo>
                <a:lnTo>
                  <a:pt x="322" y="224"/>
                </a:lnTo>
                <a:lnTo>
                  <a:pt x="320" y="225"/>
                </a:lnTo>
                <a:lnTo>
                  <a:pt x="319" y="226"/>
                </a:lnTo>
                <a:lnTo>
                  <a:pt x="313" y="226"/>
                </a:lnTo>
                <a:lnTo>
                  <a:pt x="313" y="226"/>
                </a:lnTo>
                <a:lnTo>
                  <a:pt x="299" y="227"/>
                </a:lnTo>
                <a:lnTo>
                  <a:pt x="278" y="230"/>
                </a:lnTo>
                <a:lnTo>
                  <a:pt x="259" y="233"/>
                </a:lnTo>
                <a:lnTo>
                  <a:pt x="251" y="233"/>
                </a:lnTo>
                <a:lnTo>
                  <a:pt x="244" y="233"/>
                </a:lnTo>
                <a:lnTo>
                  <a:pt x="244" y="233"/>
                </a:lnTo>
                <a:lnTo>
                  <a:pt x="207" y="230"/>
                </a:lnTo>
                <a:lnTo>
                  <a:pt x="184" y="229"/>
                </a:lnTo>
                <a:lnTo>
                  <a:pt x="170" y="226"/>
                </a:lnTo>
                <a:lnTo>
                  <a:pt x="170" y="226"/>
                </a:lnTo>
                <a:lnTo>
                  <a:pt x="161" y="225"/>
                </a:lnTo>
                <a:lnTo>
                  <a:pt x="153" y="225"/>
                </a:lnTo>
                <a:lnTo>
                  <a:pt x="143" y="226"/>
                </a:lnTo>
                <a:lnTo>
                  <a:pt x="108" y="233"/>
                </a:lnTo>
                <a:lnTo>
                  <a:pt x="108" y="233"/>
                </a:lnTo>
                <a:lnTo>
                  <a:pt x="106" y="229"/>
                </a:lnTo>
                <a:lnTo>
                  <a:pt x="98" y="219"/>
                </a:lnTo>
                <a:lnTo>
                  <a:pt x="93" y="214"/>
                </a:lnTo>
                <a:lnTo>
                  <a:pt x="87" y="210"/>
                </a:lnTo>
                <a:lnTo>
                  <a:pt x="81" y="207"/>
                </a:lnTo>
                <a:lnTo>
                  <a:pt x="75" y="206"/>
                </a:lnTo>
                <a:lnTo>
                  <a:pt x="75" y="206"/>
                </a:lnTo>
                <a:lnTo>
                  <a:pt x="64" y="207"/>
                </a:lnTo>
                <a:lnTo>
                  <a:pt x="56" y="209"/>
                </a:lnTo>
                <a:lnTo>
                  <a:pt x="48" y="213"/>
                </a:lnTo>
                <a:lnTo>
                  <a:pt x="48" y="213"/>
                </a:lnTo>
                <a:lnTo>
                  <a:pt x="47" y="204"/>
                </a:lnTo>
                <a:lnTo>
                  <a:pt x="45" y="198"/>
                </a:lnTo>
                <a:lnTo>
                  <a:pt x="44" y="195"/>
                </a:lnTo>
                <a:lnTo>
                  <a:pt x="41" y="192"/>
                </a:lnTo>
                <a:lnTo>
                  <a:pt x="41" y="192"/>
                </a:lnTo>
                <a:lnTo>
                  <a:pt x="39" y="190"/>
                </a:lnTo>
                <a:lnTo>
                  <a:pt x="35" y="189"/>
                </a:lnTo>
                <a:lnTo>
                  <a:pt x="28" y="186"/>
                </a:lnTo>
                <a:lnTo>
                  <a:pt x="21" y="185"/>
                </a:lnTo>
                <a:lnTo>
                  <a:pt x="21" y="185"/>
                </a:lnTo>
                <a:lnTo>
                  <a:pt x="15" y="188"/>
                </a:lnTo>
                <a:lnTo>
                  <a:pt x="10" y="190"/>
                </a:lnTo>
                <a:lnTo>
                  <a:pt x="7" y="192"/>
                </a:lnTo>
                <a:lnTo>
                  <a:pt x="7" y="192"/>
                </a:lnTo>
                <a:lnTo>
                  <a:pt x="3" y="212"/>
                </a:lnTo>
                <a:lnTo>
                  <a:pt x="0" y="229"/>
                </a:lnTo>
                <a:lnTo>
                  <a:pt x="0" y="235"/>
                </a:lnTo>
                <a:lnTo>
                  <a:pt x="0" y="239"/>
                </a:lnTo>
                <a:lnTo>
                  <a:pt x="0" y="239"/>
                </a:lnTo>
                <a:lnTo>
                  <a:pt x="3" y="249"/>
                </a:lnTo>
                <a:lnTo>
                  <a:pt x="5" y="259"/>
                </a:lnTo>
                <a:lnTo>
                  <a:pt x="10" y="267"/>
                </a:lnTo>
                <a:lnTo>
                  <a:pt x="13" y="274"/>
                </a:lnTo>
                <a:lnTo>
                  <a:pt x="13" y="274"/>
                </a:lnTo>
                <a:lnTo>
                  <a:pt x="18" y="277"/>
                </a:lnTo>
                <a:lnTo>
                  <a:pt x="23" y="280"/>
                </a:lnTo>
                <a:lnTo>
                  <a:pt x="39" y="286"/>
                </a:lnTo>
                <a:lnTo>
                  <a:pt x="62" y="295"/>
                </a:lnTo>
                <a:lnTo>
                  <a:pt x="62" y="295"/>
                </a:lnTo>
                <a:lnTo>
                  <a:pt x="64" y="295"/>
                </a:lnTo>
                <a:lnTo>
                  <a:pt x="68" y="294"/>
                </a:lnTo>
                <a:lnTo>
                  <a:pt x="77" y="291"/>
                </a:lnTo>
                <a:lnTo>
                  <a:pt x="89" y="288"/>
                </a:lnTo>
                <a:lnTo>
                  <a:pt x="108" y="315"/>
                </a:lnTo>
                <a:lnTo>
                  <a:pt x="367" y="336"/>
                </a:lnTo>
                <a:lnTo>
                  <a:pt x="367" y="336"/>
                </a:lnTo>
                <a:lnTo>
                  <a:pt x="370" y="351"/>
                </a:lnTo>
                <a:lnTo>
                  <a:pt x="374" y="367"/>
                </a:lnTo>
                <a:lnTo>
                  <a:pt x="380" y="383"/>
                </a:lnTo>
                <a:lnTo>
                  <a:pt x="380" y="383"/>
                </a:lnTo>
                <a:lnTo>
                  <a:pt x="397" y="416"/>
                </a:lnTo>
                <a:lnTo>
                  <a:pt x="408" y="437"/>
                </a:lnTo>
                <a:lnTo>
                  <a:pt x="408" y="437"/>
                </a:lnTo>
                <a:lnTo>
                  <a:pt x="408" y="445"/>
                </a:lnTo>
                <a:lnTo>
                  <a:pt x="408" y="457"/>
                </a:lnTo>
                <a:lnTo>
                  <a:pt x="407" y="471"/>
                </a:lnTo>
                <a:lnTo>
                  <a:pt x="408" y="478"/>
                </a:lnTo>
                <a:lnTo>
                  <a:pt x="408" y="478"/>
                </a:lnTo>
                <a:lnTo>
                  <a:pt x="407" y="483"/>
                </a:lnTo>
                <a:lnTo>
                  <a:pt x="406" y="490"/>
                </a:lnTo>
                <a:lnTo>
                  <a:pt x="399" y="509"/>
                </a:lnTo>
                <a:lnTo>
                  <a:pt x="391" y="530"/>
                </a:lnTo>
                <a:lnTo>
                  <a:pt x="388" y="539"/>
                </a:lnTo>
                <a:lnTo>
                  <a:pt x="388" y="539"/>
                </a:lnTo>
                <a:lnTo>
                  <a:pt x="389" y="543"/>
                </a:lnTo>
                <a:lnTo>
                  <a:pt x="391" y="548"/>
                </a:lnTo>
                <a:lnTo>
                  <a:pt x="394" y="552"/>
                </a:lnTo>
                <a:lnTo>
                  <a:pt x="394" y="552"/>
                </a:lnTo>
                <a:lnTo>
                  <a:pt x="373" y="662"/>
                </a:lnTo>
                <a:lnTo>
                  <a:pt x="373" y="662"/>
                </a:lnTo>
                <a:lnTo>
                  <a:pt x="366" y="681"/>
                </a:lnTo>
                <a:lnTo>
                  <a:pt x="360" y="696"/>
                </a:lnTo>
                <a:lnTo>
                  <a:pt x="394" y="709"/>
                </a:lnTo>
                <a:lnTo>
                  <a:pt x="394" y="709"/>
                </a:lnTo>
                <a:lnTo>
                  <a:pt x="412" y="928"/>
                </a:lnTo>
                <a:lnTo>
                  <a:pt x="424" y="1085"/>
                </a:lnTo>
                <a:lnTo>
                  <a:pt x="427" y="1139"/>
                </a:lnTo>
                <a:lnTo>
                  <a:pt x="429" y="1165"/>
                </a:lnTo>
                <a:lnTo>
                  <a:pt x="429" y="1165"/>
                </a:lnTo>
                <a:lnTo>
                  <a:pt x="427" y="1175"/>
                </a:lnTo>
                <a:lnTo>
                  <a:pt x="429" y="1185"/>
                </a:lnTo>
                <a:lnTo>
                  <a:pt x="430" y="1205"/>
                </a:lnTo>
                <a:lnTo>
                  <a:pt x="431" y="1222"/>
                </a:lnTo>
                <a:lnTo>
                  <a:pt x="430" y="1229"/>
                </a:lnTo>
                <a:lnTo>
                  <a:pt x="429" y="1234"/>
                </a:lnTo>
                <a:lnTo>
                  <a:pt x="429" y="1234"/>
                </a:lnTo>
                <a:lnTo>
                  <a:pt x="426" y="1239"/>
                </a:lnTo>
                <a:lnTo>
                  <a:pt x="424" y="1245"/>
                </a:lnTo>
                <a:lnTo>
                  <a:pt x="420" y="1260"/>
                </a:lnTo>
                <a:lnTo>
                  <a:pt x="417" y="1274"/>
                </a:lnTo>
                <a:lnTo>
                  <a:pt x="415" y="1278"/>
                </a:lnTo>
                <a:lnTo>
                  <a:pt x="414" y="1281"/>
                </a:lnTo>
                <a:lnTo>
                  <a:pt x="414" y="1281"/>
                </a:lnTo>
                <a:lnTo>
                  <a:pt x="414" y="1283"/>
                </a:lnTo>
                <a:lnTo>
                  <a:pt x="414" y="1287"/>
                </a:lnTo>
                <a:lnTo>
                  <a:pt x="415" y="1295"/>
                </a:lnTo>
                <a:lnTo>
                  <a:pt x="417" y="1304"/>
                </a:lnTo>
                <a:lnTo>
                  <a:pt x="415" y="1306"/>
                </a:lnTo>
                <a:lnTo>
                  <a:pt x="414" y="1309"/>
                </a:lnTo>
                <a:lnTo>
                  <a:pt x="414" y="1309"/>
                </a:lnTo>
                <a:lnTo>
                  <a:pt x="413" y="1310"/>
                </a:lnTo>
                <a:lnTo>
                  <a:pt x="412" y="1313"/>
                </a:lnTo>
                <a:lnTo>
                  <a:pt x="409" y="1319"/>
                </a:lnTo>
                <a:lnTo>
                  <a:pt x="408" y="1329"/>
                </a:lnTo>
                <a:lnTo>
                  <a:pt x="408" y="1329"/>
                </a:lnTo>
                <a:lnTo>
                  <a:pt x="395" y="1335"/>
                </a:lnTo>
                <a:lnTo>
                  <a:pt x="366" y="1349"/>
                </a:lnTo>
                <a:lnTo>
                  <a:pt x="352" y="1358"/>
                </a:lnTo>
                <a:lnTo>
                  <a:pt x="338" y="1365"/>
                </a:lnTo>
                <a:lnTo>
                  <a:pt x="329" y="1372"/>
                </a:lnTo>
                <a:lnTo>
                  <a:pt x="326" y="1375"/>
                </a:lnTo>
                <a:lnTo>
                  <a:pt x="326" y="1376"/>
                </a:lnTo>
                <a:lnTo>
                  <a:pt x="326" y="1376"/>
                </a:lnTo>
                <a:lnTo>
                  <a:pt x="329" y="1378"/>
                </a:lnTo>
                <a:lnTo>
                  <a:pt x="335" y="1380"/>
                </a:lnTo>
                <a:lnTo>
                  <a:pt x="356" y="1382"/>
                </a:lnTo>
                <a:lnTo>
                  <a:pt x="386" y="1384"/>
                </a:lnTo>
                <a:lnTo>
                  <a:pt x="420" y="1386"/>
                </a:lnTo>
                <a:lnTo>
                  <a:pt x="455" y="1386"/>
                </a:lnTo>
                <a:lnTo>
                  <a:pt x="485" y="1384"/>
                </a:lnTo>
                <a:lnTo>
                  <a:pt x="497" y="1383"/>
                </a:lnTo>
                <a:lnTo>
                  <a:pt x="507" y="1381"/>
                </a:lnTo>
                <a:lnTo>
                  <a:pt x="514" y="1380"/>
                </a:lnTo>
                <a:lnTo>
                  <a:pt x="515" y="1378"/>
                </a:lnTo>
                <a:lnTo>
                  <a:pt x="516" y="1376"/>
                </a:lnTo>
                <a:lnTo>
                  <a:pt x="516" y="1376"/>
                </a:lnTo>
                <a:lnTo>
                  <a:pt x="519" y="1362"/>
                </a:lnTo>
                <a:lnTo>
                  <a:pt x="522" y="1342"/>
                </a:lnTo>
                <a:lnTo>
                  <a:pt x="524" y="1324"/>
                </a:lnTo>
                <a:lnTo>
                  <a:pt x="524" y="1318"/>
                </a:lnTo>
                <a:lnTo>
                  <a:pt x="524" y="1316"/>
                </a:lnTo>
                <a:lnTo>
                  <a:pt x="524" y="1316"/>
                </a:lnTo>
                <a:lnTo>
                  <a:pt x="522" y="1312"/>
                </a:lnTo>
                <a:lnTo>
                  <a:pt x="521" y="1307"/>
                </a:lnTo>
                <a:lnTo>
                  <a:pt x="521" y="1296"/>
                </a:lnTo>
                <a:lnTo>
                  <a:pt x="524" y="1281"/>
                </a:lnTo>
                <a:lnTo>
                  <a:pt x="524" y="1281"/>
                </a:lnTo>
                <a:lnTo>
                  <a:pt x="521" y="1215"/>
                </a:lnTo>
                <a:lnTo>
                  <a:pt x="519" y="1165"/>
                </a:lnTo>
                <a:lnTo>
                  <a:pt x="518" y="1147"/>
                </a:lnTo>
                <a:lnTo>
                  <a:pt x="516" y="1139"/>
                </a:lnTo>
                <a:lnTo>
                  <a:pt x="516" y="1139"/>
                </a:lnTo>
                <a:lnTo>
                  <a:pt x="516" y="1124"/>
                </a:lnTo>
                <a:lnTo>
                  <a:pt x="519" y="1095"/>
                </a:lnTo>
                <a:lnTo>
                  <a:pt x="529" y="1011"/>
                </a:lnTo>
                <a:lnTo>
                  <a:pt x="543" y="893"/>
                </a:lnTo>
                <a:lnTo>
                  <a:pt x="543" y="893"/>
                </a:lnTo>
                <a:lnTo>
                  <a:pt x="567" y="962"/>
                </a:lnTo>
                <a:lnTo>
                  <a:pt x="585" y="1016"/>
                </a:lnTo>
                <a:lnTo>
                  <a:pt x="598" y="1057"/>
                </a:lnTo>
                <a:lnTo>
                  <a:pt x="598" y="1057"/>
                </a:lnTo>
                <a:lnTo>
                  <a:pt x="603" y="1071"/>
                </a:lnTo>
                <a:lnTo>
                  <a:pt x="609" y="1086"/>
                </a:lnTo>
                <a:lnTo>
                  <a:pt x="625" y="1118"/>
                </a:lnTo>
                <a:lnTo>
                  <a:pt x="639" y="1144"/>
                </a:lnTo>
                <a:lnTo>
                  <a:pt x="644" y="1153"/>
                </a:lnTo>
                <a:lnTo>
                  <a:pt x="645" y="1159"/>
                </a:lnTo>
                <a:lnTo>
                  <a:pt x="645" y="1159"/>
                </a:lnTo>
                <a:lnTo>
                  <a:pt x="648" y="1165"/>
                </a:lnTo>
                <a:lnTo>
                  <a:pt x="652" y="1178"/>
                </a:lnTo>
                <a:lnTo>
                  <a:pt x="667" y="1215"/>
                </a:lnTo>
                <a:lnTo>
                  <a:pt x="681" y="1251"/>
                </a:lnTo>
                <a:lnTo>
                  <a:pt x="685" y="1263"/>
                </a:lnTo>
                <a:lnTo>
                  <a:pt x="686" y="1266"/>
                </a:lnTo>
                <a:lnTo>
                  <a:pt x="686" y="1268"/>
                </a:lnTo>
                <a:lnTo>
                  <a:pt x="686" y="1268"/>
                </a:lnTo>
                <a:lnTo>
                  <a:pt x="685" y="1271"/>
                </a:lnTo>
                <a:lnTo>
                  <a:pt x="685" y="1277"/>
                </a:lnTo>
                <a:lnTo>
                  <a:pt x="685" y="1296"/>
                </a:lnTo>
                <a:lnTo>
                  <a:pt x="686" y="1322"/>
                </a:lnTo>
                <a:lnTo>
                  <a:pt x="699" y="1342"/>
                </a:lnTo>
                <a:lnTo>
                  <a:pt x="699" y="1342"/>
                </a:lnTo>
                <a:lnTo>
                  <a:pt x="699" y="1348"/>
                </a:lnTo>
                <a:lnTo>
                  <a:pt x="698" y="1363"/>
                </a:lnTo>
                <a:lnTo>
                  <a:pt x="699" y="1371"/>
                </a:lnTo>
                <a:lnTo>
                  <a:pt x="701" y="1380"/>
                </a:lnTo>
                <a:lnTo>
                  <a:pt x="703" y="1386"/>
                </a:lnTo>
                <a:lnTo>
                  <a:pt x="707" y="1390"/>
                </a:lnTo>
                <a:lnTo>
                  <a:pt x="707" y="1390"/>
                </a:lnTo>
                <a:lnTo>
                  <a:pt x="713" y="1393"/>
                </a:lnTo>
                <a:lnTo>
                  <a:pt x="722" y="1395"/>
                </a:lnTo>
                <a:lnTo>
                  <a:pt x="734" y="1396"/>
                </a:lnTo>
                <a:lnTo>
                  <a:pt x="748" y="1396"/>
                </a:lnTo>
                <a:lnTo>
                  <a:pt x="761" y="1396"/>
                </a:lnTo>
                <a:lnTo>
                  <a:pt x="773" y="1395"/>
                </a:lnTo>
                <a:lnTo>
                  <a:pt x="782" y="1393"/>
                </a:lnTo>
                <a:lnTo>
                  <a:pt x="787" y="1390"/>
                </a:lnTo>
                <a:lnTo>
                  <a:pt x="787" y="1390"/>
                </a:lnTo>
                <a:lnTo>
                  <a:pt x="791" y="1386"/>
                </a:lnTo>
                <a:lnTo>
                  <a:pt x="793" y="1380"/>
                </a:lnTo>
                <a:lnTo>
                  <a:pt x="794" y="1374"/>
                </a:lnTo>
                <a:lnTo>
                  <a:pt x="794" y="1366"/>
                </a:lnTo>
                <a:lnTo>
                  <a:pt x="794" y="1354"/>
                </a:lnTo>
                <a:lnTo>
                  <a:pt x="794" y="1349"/>
                </a:lnTo>
                <a:lnTo>
                  <a:pt x="794" y="1335"/>
                </a:lnTo>
                <a:lnTo>
                  <a:pt x="794" y="1335"/>
                </a:lnTo>
                <a:lnTo>
                  <a:pt x="797" y="1307"/>
                </a:lnTo>
                <a:lnTo>
                  <a:pt x="797" y="1286"/>
                </a:lnTo>
                <a:lnTo>
                  <a:pt x="796" y="1278"/>
                </a:lnTo>
                <a:lnTo>
                  <a:pt x="794" y="1275"/>
                </a:lnTo>
                <a:lnTo>
                  <a:pt x="794" y="1275"/>
                </a:lnTo>
                <a:lnTo>
                  <a:pt x="792" y="1269"/>
                </a:lnTo>
                <a:lnTo>
                  <a:pt x="788" y="1259"/>
                </a:lnTo>
                <a:lnTo>
                  <a:pt x="780" y="1230"/>
                </a:lnTo>
                <a:lnTo>
                  <a:pt x="768" y="1178"/>
                </a:lnTo>
                <a:lnTo>
                  <a:pt x="768" y="1178"/>
                </a:lnTo>
                <a:lnTo>
                  <a:pt x="764" y="1166"/>
                </a:lnTo>
                <a:lnTo>
                  <a:pt x="763" y="1148"/>
                </a:lnTo>
                <a:lnTo>
                  <a:pt x="761" y="1128"/>
                </a:lnTo>
                <a:lnTo>
                  <a:pt x="761" y="1104"/>
                </a:lnTo>
                <a:lnTo>
                  <a:pt x="761" y="1104"/>
                </a:lnTo>
                <a:lnTo>
                  <a:pt x="760" y="1074"/>
                </a:lnTo>
                <a:lnTo>
                  <a:pt x="756" y="1039"/>
                </a:lnTo>
                <a:lnTo>
                  <a:pt x="751" y="1008"/>
                </a:lnTo>
                <a:lnTo>
                  <a:pt x="749" y="995"/>
                </a:lnTo>
                <a:lnTo>
                  <a:pt x="748" y="988"/>
                </a:lnTo>
                <a:lnTo>
                  <a:pt x="748" y="988"/>
                </a:lnTo>
                <a:lnTo>
                  <a:pt x="713" y="906"/>
                </a:lnTo>
                <a:lnTo>
                  <a:pt x="713" y="906"/>
                </a:lnTo>
                <a:lnTo>
                  <a:pt x="701" y="875"/>
                </a:lnTo>
                <a:lnTo>
                  <a:pt x="696" y="857"/>
                </a:lnTo>
                <a:lnTo>
                  <a:pt x="693" y="846"/>
                </a:lnTo>
                <a:lnTo>
                  <a:pt x="693" y="846"/>
                </a:lnTo>
                <a:lnTo>
                  <a:pt x="686" y="709"/>
                </a:lnTo>
                <a:lnTo>
                  <a:pt x="699" y="696"/>
                </a:lnTo>
                <a:lnTo>
                  <a:pt x="699" y="696"/>
                </a:lnTo>
                <a:lnTo>
                  <a:pt x="690" y="662"/>
                </a:lnTo>
                <a:lnTo>
                  <a:pt x="679" y="621"/>
                </a:lnTo>
                <a:lnTo>
                  <a:pt x="679" y="621"/>
                </a:lnTo>
                <a:lnTo>
                  <a:pt x="678" y="605"/>
                </a:lnTo>
                <a:lnTo>
                  <a:pt x="677" y="580"/>
                </a:lnTo>
                <a:lnTo>
                  <a:pt x="674" y="555"/>
                </a:lnTo>
                <a:lnTo>
                  <a:pt x="673" y="539"/>
                </a:lnTo>
                <a:lnTo>
                  <a:pt x="673" y="539"/>
                </a:lnTo>
                <a:lnTo>
                  <a:pt x="671" y="523"/>
                </a:lnTo>
                <a:lnTo>
                  <a:pt x="668" y="498"/>
                </a:lnTo>
                <a:lnTo>
                  <a:pt x="666" y="464"/>
                </a:lnTo>
                <a:lnTo>
                  <a:pt x="666" y="464"/>
                </a:lnTo>
                <a:lnTo>
                  <a:pt x="666" y="455"/>
                </a:lnTo>
                <a:lnTo>
                  <a:pt x="667" y="431"/>
                </a:lnTo>
                <a:lnTo>
                  <a:pt x="669" y="416"/>
                </a:lnTo>
                <a:lnTo>
                  <a:pt x="672" y="403"/>
                </a:lnTo>
                <a:lnTo>
                  <a:pt x="675" y="392"/>
                </a:lnTo>
                <a:lnTo>
                  <a:pt x="679" y="383"/>
                </a:lnTo>
                <a:lnTo>
                  <a:pt x="679" y="383"/>
                </a:lnTo>
                <a:lnTo>
                  <a:pt x="685" y="375"/>
                </a:lnTo>
                <a:lnTo>
                  <a:pt x="693" y="367"/>
                </a:lnTo>
                <a:lnTo>
                  <a:pt x="711" y="353"/>
                </a:lnTo>
                <a:lnTo>
                  <a:pt x="733" y="336"/>
                </a:lnTo>
                <a:lnTo>
                  <a:pt x="849" y="301"/>
                </a:lnTo>
                <a:lnTo>
                  <a:pt x="938" y="226"/>
                </a:lnTo>
                <a:lnTo>
                  <a:pt x="938" y="226"/>
                </a:lnTo>
                <a:lnTo>
                  <a:pt x="964" y="185"/>
                </a:lnTo>
                <a:lnTo>
                  <a:pt x="964" y="185"/>
                </a:lnTo>
                <a:lnTo>
                  <a:pt x="975" y="174"/>
                </a:lnTo>
                <a:lnTo>
                  <a:pt x="999" y="155"/>
                </a:lnTo>
                <a:lnTo>
                  <a:pt x="1023" y="135"/>
                </a:lnTo>
                <a:lnTo>
                  <a:pt x="1033" y="127"/>
                </a:lnTo>
                <a:lnTo>
                  <a:pt x="1039" y="124"/>
                </a:lnTo>
                <a:lnTo>
                  <a:pt x="1039" y="124"/>
                </a:lnTo>
                <a:lnTo>
                  <a:pt x="1044" y="121"/>
                </a:lnTo>
                <a:lnTo>
                  <a:pt x="1050" y="118"/>
                </a:lnTo>
                <a:lnTo>
                  <a:pt x="1062" y="107"/>
                </a:lnTo>
                <a:lnTo>
                  <a:pt x="1074" y="94"/>
                </a:lnTo>
                <a:lnTo>
                  <a:pt x="1077" y="88"/>
                </a:lnTo>
                <a:lnTo>
                  <a:pt x="1080" y="83"/>
                </a:lnTo>
                <a:lnTo>
                  <a:pt x="1080" y="83"/>
                </a:lnTo>
                <a:lnTo>
                  <a:pt x="1083" y="73"/>
                </a:lnTo>
                <a:lnTo>
                  <a:pt x="1087" y="59"/>
                </a:lnTo>
                <a:lnTo>
                  <a:pt x="1088" y="45"/>
                </a:lnTo>
                <a:lnTo>
                  <a:pt x="1088" y="39"/>
                </a:lnTo>
                <a:lnTo>
                  <a:pt x="1087" y="36"/>
                </a:lnTo>
                <a:lnTo>
                  <a:pt x="1087" y="36"/>
                </a:lnTo>
                <a:lnTo>
                  <a:pt x="1083" y="31"/>
                </a:lnTo>
                <a:lnTo>
                  <a:pt x="1080" y="29"/>
                </a:lnTo>
                <a:lnTo>
                  <a:pt x="1076" y="29"/>
                </a:lnTo>
                <a:lnTo>
                  <a:pt x="1072" y="29"/>
                </a:lnTo>
                <a:lnTo>
                  <a:pt x="1072" y="29"/>
                </a:lnTo>
                <a:lnTo>
                  <a:pt x="1071" y="29"/>
                </a:lnTo>
                <a:lnTo>
                  <a:pt x="1069" y="27"/>
                </a:lnTo>
                <a:lnTo>
                  <a:pt x="1065" y="23"/>
                </a:lnTo>
                <a:lnTo>
                  <a:pt x="1062" y="17"/>
                </a:lnTo>
                <a:lnTo>
                  <a:pt x="1060" y="15"/>
                </a:lnTo>
                <a:lnTo>
                  <a:pt x="1059" y="15"/>
                </a:lnTo>
                <a:lnTo>
                  <a:pt x="1059" y="15"/>
                </a:lnTo>
                <a:lnTo>
                  <a:pt x="1058" y="15"/>
                </a:lnTo>
                <a:lnTo>
                  <a:pt x="1058" y="14"/>
                </a:lnTo>
                <a:lnTo>
                  <a:pt x="1058" y="14"/>
                </a:lnTo>
                <a:lnTo>
                  <a:pt x="1052" y="15"/>
                </a:lnTo>
                <a:lnTo>
                  <a:pt x="1052" y="15"/>
                </a:lnTo>
                <a:lnTo>
                  <a:pt x="1047" y="18"/>
                </a:lnTo>
                <a:lnTo>
                  <a:pt x="1041" y="23"/>
                </a:lnTo>
                <a:lnTo>
                  <a:pt x="1026" y="33"/>
                </a:lnTo>
                <a:lnTo>
                  <a:pt x="1005" y="49"/>
                </a:lnTo>
                <a:lnTo>
                  <a:pt x="1005" y="49"/>
                </a:lnTo>
                <a:lnTo>
                  <a:pt x="1006" y="43"/>
                </a:lnTo>
                <a:lnTo>
                  <a:pt x="1009" y="30"/>
                </a:lnTo>
                <a:lnTo>
                  <a:pt x="1010" y="23"/>
                </a:lnTo>
                <a:lnTo>
                  <a:pt x="1010" y="17"/>
                </a:lnTo>
                <a:lnTo>
                  <a:pt x="1007" y="12"/>
                </a:lnTo>
                <a:lnTo>
                  <a:pt x="1006" y="9"/>
                </a:lnTo>
                <a:lnTo>
                  <a:pt x="1005" y="8"/>
                </a:lnTo>
                <a:lnTo>
                  <a:pt x="1005" y="8"/>
                </a:lnTo>
                <a:lnTo>
                  <a:pt x="1001" y="8"/>
                </a:lnTo>
                <a:lnTo>
                  <a:pt x="997" y="8"/>
                </a:lnTo>
                <a:lnTo>
                  <a:pt x="993" y="9"/>
                </a:lnTo>
                <a:lnTo>
                  <a:pt x="989" y="12"/>
                </a:lnTo>
                <a:lnTo>
                  <a:pt x="982" y="17"/>
                </a:lnTo>
                <a:lnTo>
                  <a:pt x="977" y="23"/>
                </a:lnTo>
                <a:lnTo>
                  <a:pt x="977" y="23"/>
                </a:lnTo>
                <a:lnTo>
                  <a:pt x="970" y="36"/>
                </a:lnTo>
                <a:lnTo>
                  <a:pt x="967" y="43"/>
                </a:lnTo>
                <a:lnTo>
                  <a:pt x="964" y="49"/>
                </a:lnTo>
                <a:lnTo>
                  <a:pt x="964" y="49"/>
                </a:lnTo>
                <a:lnTo>
                  <a:pt x="962" y="56"/>
                </a:lnTo>
                <a:lnTo>
                  <a:pt x="957" y="67"/>
                </a:lnTo>
                <a:lnTo>
                  <a:pt x="944" y="90"/>
                </a:lnTo>
                <a:lnTo>
                  <a:pt x="944" y="90"/>
                </a:lnTo>
                <a:lnTo>
                  <a:pt x="938" y="101"/>
                </a:lnTo>
                <a:lnTo>
                  <a:pt x="934" y="112"/>
                </a:lnTo>
                <a:lnTo>
                  <a:pt x="930" y="124"/>
                </a:lnTo>
                <a:lnTo>
                  <a:pt x="930" y="124"/>
                </a:lnTo>
                <a:lnTo>
                  <a:pt x="905" y="141"/>
                </a:lnTo>
                <a:lnTo>
                  <a:pt x="885" y="154"/>
                </a:lnTo>
                <a:lnTo>
                  <a:pt x="869" y="165"/>
                </a:lnTo>
                <a:lnTo>
                  <a:pt x="869" y="165"/>
                </a:lnTo>
                <a:lnTo>
                  <a:pt x="845" y="183"/>
                </a:lnTo>
                <a:lnTo>
                  <a:pt x="828" y="192"/>
                </a:lnTo>
                <a:lnTo>
                  <a:pt x="828" y="192"/>
                </a:lnTo>
                <a:lnTo>
                  <a:pt x="811" y="194"/>
                </a:lnTo>
                <a:lnTo>
                  <a:pt x="776" y="196"/>
                </a:lnTo>
                <a:lnTo>
                  <a:pt x="727" y="200"/>
                </a:lnTo>
                <a:lnTo>
                  <a:pt x="693" y="200"/>
                </a:lnTo>
                <a:lnTo>
                  <a:pt x="693" y="200"/>
                </a:lnTo>
                <a:lnTo>
                  <a:pt x="691" y="191"/>
                </a:lnTo>
                <a:lnTo>
                  <a:pt x="689" y="184"/>
                </a:lnTo>
                <a:lnTo>
                  <a:pt x="686" y="179"/>
                </a:lnTo>
                <a:lnTo>
                  <a:pt x="686" y="179"/>
                </a:lnTo>
                <a:lnTo>
                  <a:pt x="685" y="176"/>
                </a:lnTo>
                <a:lnTo>
                  <a:pt x="684" y="173"/>
                </a:lnTo>
                <a:lnTo>
                  <a:pt x="683" y="172"/>
                </a:lnTo>
                <a:lnTo>
                  <a:pt x="679" y="172"/>
                </a:lnTo>
                <a:lnTo>
                  <a:pt x="679" y="172"/>
                </a:lnTo>
                <a:lnTo>
                  <a:pt x="672" y="172"/>
                </a:lnTo>
                <a:lnTo>
                  <a:pt x="661" y="172"/>
                </a:lnTo>
                <a:lnTo>
                  <a:pt x="651" y="171"/>
                </a:lnTo>
                <a:lnTo>
                  <a:pt x="645" y="172"/>
                </a:lnTo>
                <a:lnTo>
                  <a:pt x="645" y="172"/>
                </a:lnTo>
                <a:lnTo>
                  <a:pt x="638" y="177"/>
                </a:lnTo>
                <a:lnTo>
                  <a:pt x="634" y="178"/>
                </a:lnTo>
                <a:lnTo>
                  <a:pt x="632" y="179"/>
                </a:lnTo>
                <a:lnTo>
                  <a:pt x="632" y="179"/>
                </a:lnTo>
                <a:lnTo>
                  <a:pt x="631" y="178"/>
                </a:lnTo>
                <a:lnTo>
                  <a:pt x="628" y="179"/>
                </a:lnTo>
                <a:lnTo>
                  <a:pt x="625" y="183"/>
                </a:lnTo>
                <a:lnTo>
                  <a:pt x="621" y="185"/>
                </a:lnTo>
                <a:lnTo>
                  <a:pt x="619" y="186"/>
                </a:lnTo>
                <a:lnTo>
                  <a:pt x="618" y="185"/>
                </a:lnTo>
                <a:lnTo>
                  <a:pt x="618" y="185"/>
                </a:lnTo>
                <a:lnTo>
                  <a:pt x="615" y="184"/>
                </a:lnTo>
                <a:lnTo>
                  <a:pt x="610" y="184"/>
                </a:lnTo>
                <a:lnTo>
                  <a:pt x="604" y="185"/>
                </a:lnTo>
                <a:lnTo>
                  <a:pt x="604" y="185"/>
                </a:lnTo>
                <a:lnTo>
                  <a:pt x="610" y="172"/>
                </a:lnTo>
                <a:lnTo>
                  <a:pt x="615" y="161"/>
                </a:lnTo>
                <a:lnTo>
                  <a:pt x="618" y="151"/>
                </a:lnTo>
                <a:lnTo>
                  <a:pt x="618" y="151"/>
                </a:lnTo>
                <a:lnTo>
                  <a:pt x="619" y="138"/>
                </a:lnTo>
                <a:lnTo>
                  <a:pt x="619" y="120"/>
                </a:lnTo>
                <a:lnTo>
                  <a:pt x="618" y="97"/>
                </a:lnTo>
                <a:lnTo>
                  <a:pt x="618" y="97"/>
                </a:lnTo>
                <a:lnTo>
                  <a:pt x="637" y="89"/>
                </a:lnTo>
                <a:lnTo>
                  <a:pt x="649" y="83"/>
                </a:lnTo>
                <a:lnTo>
                  <a:pt x="651" y="79"/>
                </a:lnTo>
                <a:lnTo>
                  <a:pt x="652" y="78"/>
                </a:lnTo>
                <a:lnTo>
                  <a:pt x="652" y="77"/>
                </a:lnTo>
                <a:lnTo>
                  <a:pt x="652" y="77"/>
                </a:lnTo>
                <a:lnTo>
                  <a:pt x="649" y="74"/>
                </a:lnTo>
                <a:lnTo>
                  <a:pt x="645" y="73"/>
                </a:lnTo>
                <a:lnTo>
                  <a:pt x="633" y="71"/>
                </a:lnTo>
                <a:lnTo>
                  <a:pt x="618" y="70"/>
                </a:lnTo>
                <a:lnTo>
                  <a:pt x="618" y="70"/>
                </a:lnTo>
                <a:lnTo>
                  <a:pt x="620" y="61"/>
                </a:lnTo>
                <a:lnTo>
                  <a:pt x="620" y="54"/>
                </a:lnTo>
                <a:lnTo>
                  <a:pt x="619" y="52"/>
                </a:lnTo>
                <a:lnTo>
                  <a:pt x="618" y="49"/>
                </a:lnTo>
                <a:lnTo>
                  <a:pt x="618" y="49"/>
                </a:lnTo>
                <a:lnTo>
                  <a:pt x="616" y="45"/>
                </a:lnTo>
                <a:lnTo>
                  <a:pt x="616" y="42"/>
                </a:lnTo>
                <a:lnTo>
                  <a:pt x="616" y="38"/>
                </a:lnTo>
                <a:lnTo>
                  <a:pt x="618" y="36"/>
                </a:lnTo>
                <a:lnTo>
                  <a:pt x="618" y="36"/>
                </a:lnTo>
                <a:lnTo>
                  <a:pt x="622" y="32"/>
                </a:lnTo>
                <a:lnTo>
                  <a:pt x="627" y="27"/>
                </a:lnTo>
                <a:lnTo>
                  <a:pt x="632" y="21"/>
                </a:lnTo>
                <a:lnTo>
                  <a:pt x="632" y="18"/>
                </a:lnTo>
                <a:lnTo>
                  <a:pt x="632" y="15"/>
                </a:lnTo>
                <a:lnTo>
                  <a:pt x="632" y="15"/>
                </a:lnTo>
                <a:lnTo>
                  <a:pt x="628" y="11"/>
                </a:lnTo>
                <a:lnTo>
                  <a:pt x="624" y="8"/>
                </a:lnTo>
                <a:lnTo>
                  <a:pt x="614" y="5"/>
                </a:lnTo>
                <a:lnTo>
                  <a:pt x="598" y="2"/>
                </a:lnTo>
                <a:lnTo>
                  <a:pt x="598" y="2"/>
                </a:lnTo>
                <a:lnTo>
                  <a:pt x="587" y="0"/>
                </a:lnTo>
                <a:lnTo>
                  <a:pt x="575" y="0"/>
                </a:lnTo>
                <a:lnTo>
                  <a:pt x="551" y="1"/>
                </a:lnTo>
                <a:lnTo>
                  <a:pt x="529" y="2"/>
                </a:lnTo>
                <a:lnTo>
                  <a:pt x="509" y="2"/>
                </a:lnTo>
                <a:lnTo>
                  <a:pt x="509" y="2"/>
                </a:lnTo>
                <a:lnTo>
                  <a:pt x="500" y="2"/>
                </a:lnTo>
                <a:lnTo>
                  <a:pt x="488" y="6"/>
                </a:lnTo>
                <a:lnTo>
                  <a:pt x="473" y="12"/>
                </a:lnTo>
                <a:lnTo>
                  <a:pt x="459" y="18"/>
                </a:lnTo>
                <a:lnTo>
                  <a:pt x="445" y="25"/>
                </a:lnTo>
                <a:lnTo>
                  <a:pt x="433" y="32"/>
                </a:lnTo>
                <a:lnTo>
                  <a:pt x="425" y="38"/>
                </a:lnTo>
                <a:lnTo>
                  <a:pt x="421" y="43"/>
                </a:lnTo>
                <a:lnTo>
                  <a:pt x="421" y="43"/>
                </a:lnTo>
                <a:lnTo>
                  <a:pt x="420" y="48"/>
                </a:lnTo>
                <a:lnTo>
                  <a:pt x="421" y="50"/>
                </a:lnTo>
                <a:lnTo>
                  <a:pt x="424" y="53"/>
                </a:lnTo>
                <a:lnTo>
                  <a:pt x="429" y="56"/>
                </a:lnTo>
                <a:lnTo>
                  <a:pt x="429" y="56"/>
                </a:lnTo>
                <a:lnTo>
                  <a:pt x="437" y="65"/>
                </a:lnTo>
                <a:lnTo>
                  <a:pt x="442" y="70"/>
                </a:lnTo>
                <a:lnTo>
                  <a:pt x="442" y="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8C947CA5-726C-4911-8021-E89FDD6310C2}"/>
              </a:ext>
            </a:extLst>
          </p:cNvPr>
          <p:cNvSpPr>
            <a:spLocks noEditPoints="1"/>
          </p:cNvSpPr>
          <p:nvPr/>
        </p:nvSpPr>
        <p:spPr bwMode="auto">
          <a:xfrm>
            <a:off x="905176" y="2708920"/>
            <a:ext cx="646113" cy="1677988"/>
          </a:xfrm>
          <a:custGeom>
            <a:avLst/>
            <a:gdLst>
              <a:gd name="T0" fmla="*/ 207 w 814"/>
              <a:gd name="T1" fmla="*/ 47 h 2115"/>
              <a:gd name="T2" fmla="*/ 178 w 814"/>
              <a:gd name="T3" fmla="*/ 120 h 2115"/>
              <a:gd name="T4" fmla="*/ 164 w 814"/>
              <a:gd name="T5" fmla="*/ 154 h 2115"/>
              <a:gd name="T6" fmla="*/ 206 w 814"/>
              <a:gd name="T7" fmla="*/ 279 h 2115"/>
              <a:gd name="T8" fmla="*/ 205 w 814"/>
              <a:gd name="T9" fmla="*/ 315 h 2115"/>
              <a:gd name="T10" fmla="*/ 187 w 814"/>
              <a:gd name="T11" fmla="*/ 343 h 2115"/>
              <a:gd name="T12" fmla="*/ 111 w 814"/>
              <a:gd name="T13" fmla="*/ 390 h 2115"/>
              <a:gd name="T14" fmla="*/ 62 w 814"/>
              <a:gd name="T15" fmla="*/ 459 h 2115"/>
              <a:gd name="T16" fmla="*/ 49 w 814"/>
              <a:gd name="T17" fmla="*/ 589 h 2115"/>
              <a:gd name="T18" fmla="*/ 46 w 814"/>
              <a:gd name="T19" fmla="*/ 737 h 2115"/>
              <a:gd name="T20" fmla="*/ 25 w 814"/>
              <a:gd name="T21" fmla="*/ 816 h 2115"/>
              <a:gd name="T22" fmla="*/ 7 w 814"/>
              <a:gd name="T23" fmla="*/ 885 h 2115"/>
              <a:gd name="T24" fmla="*/ 18 w 814"/>
              <a:gd name="T25" fmla="*/ 1150 h 2115"/>
              <a:gd name="T26" fmla="*/ 30 w 814"/>
              <a:gd name="T27" fmla="*/ 1167 h 2115"/>
              <a:gd name="T28" fmla="*/ 55 w 814"/>
              <a:gd name="T29" fmla="*/ 1199 h 2115"/>
              <a:gd name="T30" fmla="*/ 65 w 814"/>
              <a:gd name="T31" fmla="*/ 1246 h 2115"/>
              <a:gd name="T32" fmla="*/ 28 w 814"/>
              <a:gd name="T33" fmla="*/ 1328 h 2115"/>
              <a:gd name="T34" fmla="*/ 0 w 814"/>
              <a:gd name="T35" fmla="*/ 1387 h 2115"/>
              <a:gd name="T36" fmla="*/ 119 w 814"/>
              <a:gd name="T37" fmla="*/ 1475 h 2115"/>
              <a:gd name="T38" fmla="*/ 110 w 814"/>
              <a:gd name="T39" fmla="*/ 1856 h 2115"/>
              <a:gd name="T40" fmla="*/ 109 w 814"/>
              <a:gd name="T41" fmla="*/ 1981 h 2115"/>
              <a:gd name="T42" fmla="*/ 72 w 814"/>
              <a:gd name="T43" fmla="*/ 2020 h 2115"/>
              <a:gd name="T44" fmla="*/ 85 w 814"/>
              <a:gd name="T45" fmla="*/ 2074 h 2115"/>
              <a:gd name="T46" fmla="*/ 212 w 814"/>
              <a:gd name="T47" fmla="*/ 2104 h 2115"/>
              <a:gd name="T48" fmla="*/ 316 w 814"/>
              <a:gd name="T49" fmla="*/ 2109 h 2115"/>
              <a:gd name="T50" fmla="*/ 323 w 814"/>
              <a:gd name="T51" fmla="*/ 2055 h 2115"/>
              <a:gd name="T52" fmla="*/ 338 w 814"/>
              <a:gd name="T53" fmla="*/ 2019 h 2115"/>
              <a:gd name="T54" fmla="*/ 341 w 814"/>
              <a:gd name="T55" fmla="*/ 1912 h 2115"/>
              <a:gd name="T56" fmla="*/ 328 w 814"/>
              <a:gd name="T57" fmla="*/ 1766 h 2115"/>
              <a:gd name="T58" fmla="*/ 344 w 814"/>
              <a:gd name="T59" fmla="*/ 1668 h 2115"/>
              <a:gd name="T60" fmla="*/ 444 w 814"/>
              <a:gd name="T61" fmla="*/ 1761 h 2115"/>
              <a:gd name="T62" fmla="*/ 514 w 814"/>
              <a:gd name="T63" fmla="*/ 1961 h 2115"/>
              <a:gd name="T64" fmla="*/ 541 w 814"/>
              <a:gd name="T65" fmla="*/ 2010 h 2115"/>
              <a:gd name="T66" fmla="*/ 604 w 814"/>
              <a:gd name="T67" fmla="*/ 2090 h 2115"/>
              <a:gd name="T68" fmla="*/ 669 w 814"/>
              <a:gd name="T69" fmla="*/ 2097 h 2115"/>
              <a:gd name="T70" fmla="*/ 705 w 814"/>
              <a:gd name="T71" fmla="*/ 2015 h 2115"/>
              <a:gd name="T72" fmla="*/ 708 w 814"/>
              <a:gd name="T73" fmla="*/ 1925 h 2115"/>
              <a:gd name="T74" fmla="*/ 682 w 814"/>
              <a:gd name="T75" fmla="*/ 1818 h 2115"/>
              <a:gd name="T76" fmla="*/ 652 w 814"/>
              <a:gd name="T77" fmla="*/ 1581 h 2115"/>
              <a:gd name="T78" fmla="*/ 697 w 814"/>
              <a:gd name="T79" fmla="*/ 1440 h 2115"/>
              <a:gd name="T80" fmla="*/ 735 w 814"/>
              <a:gd name="T81" fmla="*/ 1414 h 2115"/>
              <a:gd name="T82" fmla="*/ 719 w 814"/>
              <a:gd name="T83" fmla="*/ 1281 h 2115"/>
              <a:gd name="T84" fmla="*/ 741 w 814"/>
              <a:gd name="T85" fmla="*/ 1194 h 2115"/>
              <a:gd name="T86" fmla="*/ 756 w 814"/>
              <a:gd name="T87" fmla="*/ 1175 h 2115"/>
              <a:gd name="T88" fmla="*/ 762 w 814"/>
              <a:gd name="T89" fmla="*/ 1090 h 2115"/>
              <a:gd name="T90" fmla="*/ 812 w 814"/>
              <a:gd name="T91" fmla="*/ 767 h 2115"/>
              <a:gd name="T92" fmla="*/ 753 w 814"/>
              <a:gd name="T93" fmla="*/ 510 h 2115"/>
              <a:gd name="T94" fmla="*/ 713 w 814"/>
              <a:gd name="T95" fmla="*/ 385 h 2115"/>
              <a:gd name="T96" fmla="*/ 657 w 814"/>
              <a:gd name="T97" fmla="*/ 335 h 2115"/>
              <a:gd name="T98" fmla="*/ 545 w 814"/>
              <a:gd name="T99" fmla="*/ 310 h 2115"/>
              <a:gd name="T100" fmla="*/ 491 w 814"/>
              <a:gd name="T101" fmla="*/ 249 h 2115"/>
              <a:gd name="T102" fmla="*/ 442 w 814"/>
              <a:gd name="T103" fmla="*/ 225 h 2115"/>
              <a:gd name="T104" fmla="*/ 459 w 814"/>
              <a:gd name="T105" fmla="*/ 184 h 2115"/>
              <a:gd name="T106" fmla="*/ 477 w 814"/>
              <a:gd name="T107" fmla="*/ 138 h 2115"/>
              <a:gd name="T108" fmla="*/ 513 w 814"/>
              <a:gd name="T109" fmla="*/ 123 h 2115"/>
              <a:gd name="T110" fmla="*/ 422 w 814"/>
              <a:gd name="T111" fmla="*/ 50 h 2115"/>
              <a:gd name="T112" fmla="*/ 217 w 814"/>
              <a:gd name="T113" fmla="*/ 1 h 2115"/>
              <a:gd name="T114" fmla="*/ 645 w 814"/>
              <a:gd name="T115" fmla="*/ 883 h 2115"/>
              <a:gd name="T116" fmla="*/ 646 w 814"/>
              <a:gd name="T117" fmla="*/ 911 h 2115"/>
              <a:gd name="T118" fmla="*/ 632 w 814"/>
              <a:gd name="T119" fmla="*/ 878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4" h="2115">
                <a:moveTo>
                  <a:pt x="193" y="0"/>
                </a:moveTo>
                <a:lnTo>
                  <a:pt x="193" y="0"/>
                </a:lnTo>
                <a:lnTo>
                  <a:pt x="185" y="5"/>
                </a:lnTo>
                <a:lnTo>
                  <a:pt x="180" y="10"/>
                </a:lnTo>
                <a:lnTo>
                  <a:pt x="179" y="13"/>
                </a:lnTo>
                <a:lnTo>
                  <a:pt x="178" y="15"/>
                </a:lnTo>
                <a:lnTo>
                  <a:pt x="178" y="15"/>
                </a:lnTo>
                <a:lnTo>
                  <a:pt x="195" y="34"/>
                </a:lnTo>
                <a:lnTo>
                  <a:pt x="207" y="47"/>
                </a:lnTo>
                <a:lnTo>
                  <a:pt x="211" y="53"/>
                </a:lnTo>
                <a:lnTo>
                  <a:pt x="212" y="57"/>
                </a:lnTo>
                <a:lnTo>
                  <a:pt x="212" y="57"/>
                </a:lnTo>
                <a:lnTo>
                  <a:pt x="210" y="78"/>
                </a:lnTo>
                <a:lnTo>
                  <a:pt x="207" y="94"/>
                </a:lnTo>
                <a:lnTo>
                  <a:pt x="188" y="96"/>
                </a:lnTo>
                <a:lnTo>
                  <a:pt x="183" y="116"/>
                </a:lnTo>
                <a:lnTo>
                  <a:pt x="183" y="116"/>
                </a:lnTo>
                <a:lnTo>
                  <a:pt x="178" y="120"/>
                </a:lnTo>
                <a:lnTo>
                  <a:pt x="167" y="130"/>
                </a:lnTo>
                <a:lnTo>
                  <a:pt x="162" y="135"/>
                </a:lnTo>
                <a:lnTo>
                  <a:pt x="157" y="140"/>
                </a:lnTo>
                <a:lnTo>
                  <a:pt x="154" y="144"/>
                </a:lnTo>
                <a:lnTo>
                  <a:pt x="154" y="147"/>
                </a:lnTo>
                <a:lnTo>
                  <a:pt x="156" y="148"/>
                </a:lnTo>
                <a:lnTo>
                  <a:pt x="156" y="148"/>
                </a:lnTo>
                <a:lnTo>
                  <a:pt x="159" y="152"/>
                </a:lnTo>
                <a:lnTo>
                  <a:pt x="164" y="154"/>
                </a:lnTo>
                <a:lnTo>
                  <a:pt x="175" y="160"/>
                </a:lnTo>
                <a:lnTo>
                  <a:pt x="190" y="165"/>
                </a:lnTo>
                <a:lnTo>
                  <a:pt x="195" y="185"/>
                </a:lnTo>
                <a:lnTo>
                  <a:pt x="195" y="222"/>
                </a:lnTo>
                <a:lnTo>
                  <a:pt x="198" y="257"/>
                </a:lnTo>
                <a:lnTo>
                  <a:pt x="198" y="257"/>
                </a:lnTo>
                <a:lnTo>
                  <a:pt x="200" y="265"/>
                </a:lnTo>
                <a:lnTo>
                  <a:pt x="203" y="273"/>
                </a:lnTo>
                <a:lnTo>
                  <a:pt x="206" y="279"/>
                </a:lnTo>
                <a:lnTo>
                  <a:pt x="207" y="281"/>
                </a:lnTo>
                <a:lnTo>
                  <a:pt x="207" y="284"/>
                </a:lnTo>
                <a:lnTo>
                  <a:pt x="207" y="284"/>
                </a:lnTo>
                <a:lnTo>
                  <a:pt x="207" y="286"/>
                </a:lnTo>
                <a:lnTo>
                  <a:pt x="209" y="290"/>
                </a:lnTo>
                <a:lnTo>
                  <a:pt x="212" y="296"/>
                </a:lnTo>
                <a:lnTo>
                  <a:pt x="217" y="303"/>
                </a:lnTo>
                <a:lnTo>
                  <a:pt x="217" y="303"/>
                </a:lnTo>
                <a:lnTo>
                  <a:pt x="205" y="315"/>
                </a:lnTo>
                <a:lnTo>
                  <a:pt x="198" y="323"/>
                </a:lnTo>
                <a:lnTo>
                  <a:pt x="195" y="326"/>
                </a:lnTo>
                <a:lnTo>
                  <a:pt x="195" y="328"/>
                </a:lnTo>
                <a:lnTo>
                  <a:pt x="195" y="328"/>
                </a:lnTo>
                <a:lnTo>
                  <a:pt x="199" y="334"/>
                </a:lnTo>
                <a:lnTo>
                  <a:pt x="199" y="337"/>
                </a:lnTo>
                <a:lnTo>
                  <a:pt x="198" y="338"/>
                </a:lnTo>
                <a:lnTo>
                  <a:pt x="198" y="338"/>
                </a:lnTo>
                <a:lnTo>
                  <a:pt x="187" y="343"/>
                </a:lnTo>
                <a:lnTo>
                  <a:pt x="166" y="353"/>
                </a:lnTo>
                <a:lnTo>
                  <a:pt x="145" y="364"/>
                </a:lnTo>
                <a:lnTo>
                  <a:pt x="129" y="372"/>
                </a:lnTo>
                <a:lnTo>
                  <a:pt x="129" y="372"/>
                </a:lnTo>
                <a:lnTo>
                  <a:pt x="121" y="379"/>
                </a:lnTo>
                <a:lnTo>
                  <a:pt x="118" y="384"/>
                </a:lnTo>
                <a:lnTo>
                  <a:pt x="115" y="387"/>
                </a:lnTo>
                <a:lnTo>
                  <a:pt x="111" y="390"/>
                </a:lnTo>
                <a:lnTo>
                  <a:pt x="111" y="390"/>
                </a:lnTo>
                <a:lnTo>
                  <a:pt x="102" y="396"/>
                </a:lnTo>
                <a:lnTo>
                  <a:pt x="87" y="407"/>
                </a:lnTo>
                <a:lnTo>
                  <a:pt x="79" y="413"/>
                </a:lnTo>
                <a:lnTo>
                  <a:pt x="72" y="420"/>
                </a:lnTo>
                <a:lnTo>
                  <a:pt x="67" y="427"/>
                </a:lnTo>
                <a:lnTo>
                  <a:pt x="65" y="432"/>
                </a:lnTo>
                <a:lnTo>
                  <a:pt x="65" y="432"/>
                </a:lnTo>
                <a:lnTo>
                  <a:pt x="63" y="444"/>
                </a:lnTo>
                <a:lnTo>
                  <a:pt x="62" y="459"/>
                </a:lnTo>
                <a:lnTo>
                  <a:pt x="62" y="473"/>
                </a:lnTo>
                <a:lnTo>
                  <a:pt x="57" y="478"/>
                </a:lnTo>
                <a:lnTo>
                  <a:pt x="57" y="478"/>
                </a:lnTo>
                <a:lnTo>
                  <a:pt x="56" y="524"/>
                </a:lnTo>
                <a:lnTo>
                  <a:pt x="53" y="560"/>
                </a:lnTo>
                <a:lnTo>
                  <a:pt x="52" y="573"/>
                </a:lnTo>
                <a:lnTo>
                  <a:pt x="50" y="582"/>
                </a:lnTo>
                <a:lnTo>
                  <a:pt x="50" y="582"/>
                </a:lnTo>
                <a:lnTo>
                  <a:pt x="49" y="589"/>
                </a:lnTo>
                <a:lnTo>
                  <a:pt x="47" y="597"/>
                </a:lnTo>
                <a:lnTo>
                  <a:pt x="46" y="613"/>
                </a:lnTo>
                <a:lnTo>
                  <a:pt x="47" y="631"/>
                </a:lnTo>
                <a:lnTo>
                  <a:pt x="47" y="631"/>
                </a:lnTo>
                <a:lnTo>
                  <a:pt x="49" y="647"/>
                </a:lnTo>
                <a:lnTo>
                  <a:pt x="49" y="683"/>
                </a:lnTo>
                <a:lnTo>
                  <a:pt x="49" y="703"/>
                </a:lnTo>
                <a:lnTo>
                  <a:pt x="47" y="721"/>
                </a:lnTo>
                <a:lnTo>
                  <a:pt x="46" y="737"/>
                </a:lnTo>
                <a:lnTo>
                  <a:pt x="45" y="743"/>
                </a:lnTo>
                <a:lnTo>
                  <a:pt x="42" y="747"/>
                </a:lnTo>
                <a:lnTo>
                  <a:pt x="42" y="747"/>
                </a:lnTo>
                <a:lnTo>
                  <a:pt x="39" y="756"/>
                </a:lnTo>
                <a:lnTo>
                  <a:pt x="36" y="766"/>
                </a:lnTo>
                <a:lnTo>
                  <a:pt x="30" y="787"/>
                </a:lnTo>
                <a:lnTo>
                  <a:pt x="26" y="806"/>
                </a:lnTo>
                <a:lnTo>
                  <a:pt x="25" y="816"/>
                </a:lnTo>
                <a:lnTo>
                  <a:pt x="25" y="816"/>
                </a:lnTo>
                <a:lnTo>
                  <a:pt x="25" y="819"/>
                </a:lnTo>
                <a:lnTo>
                  <a:pt x="24" y="821"/>
                </a:lnTo>
                <a:lnTo>
                  <a:pt x="20" y="828"/>
                </a:lnTo>
                <a:lnTo>
                  <a:pt x="16" y="833"/>
                </a:lnTo>
                <a:lnTo>
                  <a:pt x="14" y="841"/>
                </a:lnTo>
                <a:lnTo>
                  <a:pt x="10" y="851"/>
                </a:lnTo>
                <a:lnTo>
                  <a:pt x="8" y="863"/>
                </a:lnTo>
                <a:lnTo>
                  <a:pt x="8" y="863"/>
                </a:lnTo>
                <a:lnTo>
                  <a:pt x="7" y="885"/>
                </a:lnTo>
                <a:lnTo>
                  <a:pt x="5" y="916"/>
                </a:lnTo>
                <a:lnTo>
                  <a:pt x="4" y="996"/>
                </a:lnTo>
                <a:lnTo>
                  <a:pt x="5" y="1072"/>
                </a:lnTo>
                <a:lnTo>
                  <a:pt x="7" y="1100"/>
                </a:lnTo>
                <a:lnTo>
                  <a:pt x="8" y="1116"/>
                </a:lnTo>
                <a:lnTo>
                  <a:pt x="8" y="1116"/>
                </a:lnTo>
                <a:lnTo>
                  <a:pt x="12" y="1130"/>
                </a:lnTo>
                <a:lnTo>
                  <a:pt x="14" y="1140"/>
                </a:lnTo>
                <a:lnTo>
                  <a:pt x="18" y="1150"/>
                </a:lnTo>
                <a:lnTo>
                  <a:pt x="30" y="1150"/>
                </a:lnTo>
                <a:lnTo>
                  <a:pt x="30" y="1150"/>
                </a:lnTo>
                <a:lnTo>
                  <a:pt x="29" y="1150"/>
                </a:lnTo>
                <a:lnTo>
                  <a:pt x="26" y="1153"/>
                </a:lnTo>
                <a:lnTo>
                  <a:pt x="25" y="1155"/>
                </a:lnTo>
                <a:lnTo>
                  <a:pt x="26" y="1157"/>
                </a:lnTo>
                <a:lnTo>
                  <a:pt x="28" y="1161"/>
                </a:lnTo>
                <a:lnTo>
                  <a:pt x="30" y="1167"/>
                </a:lnTo>
                <a:lnTo>
                  <a:pt x="30" y="1167"/>
                </a:lnTo>
                <a:lnTo>
                  <a:pt x="37" y="1176"/>
                </a:lnTo>
                <a:lnTo>
                  <a:pt x="42" y="1181"/>
                </a:lnTo>
                <a:lnTo>
                  <a:pt x="47" y="1185"/>
                </a:lnTo>
                <a:lnTo>
                  <a:pt x="47" y="1185"/>
                </a:lnTo>
                <a:lnTo>
                  <a:pt x="47" y="1185"/>
                </a:lnTo>
                <a:lnTo>
                  <a:pt x="47" y="1187"/>
                </a:lnTo>
                <a:lnTo>
                  <a:pt x="50" y="1192"/>
                </a:lnTo>
                <a:lnTo>
                  <a:pt x="55" y="1199"/>
                </a:lnTo>
                <a:lnTo>
                  <a:pt x="55" y="1199"/>
                </a:lnTo>
                <a:lnTo>
                  <a:pt x="61" y="1207"/>
                </a:lnTo>
                <a:lnTo>
                  <a:pt x="65" y="1212"/>
                </a:lnTo>
                <a:lnTo>
                  <a:pt x="67" y="1214"/>
                </a:lnTo>
                <a:lnTo>
                  <a:pt x="69" y="1217"/>
                </a:lnTo>
                <a:lnTo>
                  <a:pt x="69" y="1217"/>
                </a:lnTo>
                <a:lnTo>
                  <a:pt x="71" y="1218"/>
                </a:lnTo>
                <a:lnTo>
                  <a:pt x="71" y="1222"/>
                </a:lnTo>
                <a:lnTo>
                  <a:pt x="68" y="1234"/>
                </a:lnTo>
                <a:lnTo>
                  <a:pt x="65" y="1246"/>
                </a:lnTo>
                <a:lnTo>
                  <a:pt x="60" y="1254"/>
                </a:lnTo>
                <a:lnTo>
                  <a:pt x="60" y="1254"/>
                </a:lnTo>
                <a:lnTo>
                  <a:pt x="57" y="1256"/>
                </a:lnTo>
                <a:lnTo>
                  <a:pt x="56" y="1261"/>
                </a:lnTo>
                <a:lnTo>
                  <a:pt x="55" y="1267"/>
                </a:lnTo>
                <a:lnTo>
                  <a:pt x="50" y="1276"/>
                </a:lnTo>
                <a:lnTo>
                  <a:pt x="50" y="1276"/>
                </a:lnTo>
                <a:lnTo>
                  <a:pt x="36" y="1305"/>
                </a:lnTo>
                <a:lnTo>
                  <a:pt x="28" y="1328"/>
                </a:lnTo>
                <a:lnTo>
                  <a:pt x="28" y="1328"/>
                </a:lnTo>
                <a:lnTo>
                  <a:pt x="23" y="1334"/>
                </a:lnTo>
                <a:lnTo>
                  <a:pt x="13" y="1350"/>
                </a:lnTo>
                <a:lnTo>
                  <a:pt x="8" y="1358"/>
                </a:lnTo>
                <a:lnTo>
                  <a:pt x="3" y="1368"/>
                </a:lnTo>
                <a:lnTo>
                  <a:pt x="0" y="1378"/>
                </a:lnTo>
                <a:lnTo>
                  <a:pt x="0" y="1382"/>
                </a:lnTo>
                <a:lnTo>
                  <a:pt x="0" y="1387"/>
                </a:lnTo>
                <a:lnTo>
                  <a:pt x="0" y="1387"/>
                </a:lnTo>
                <a:lnTo>
                  <a:pt x="2" y="1390"/>
                </a:lnTo>
                <a:lnTo>
                  <a:pt x="5" y="1395"/>
                </a:lnTo>
                <a:lnTo>
                  <a:pt x="13" y="1405"/>
                </a:lnTo>
                <a:lnTo>
                  <a:pt x="24" y="1415"/>
                </a:lnTo>
                <a:lnTo>
                  <a:pt x="36" y="1425"/>
                </a:lnTo>
                <a:lnTo>
                  <a:pt x="60" y="1441"/>
                </a:lnTo>
                <a:lnTo>
                  <a:pt x="69" y="1448"/>
                </a:lnTo>
                <a:lnTo>
                  <a:pt x="119" y="1475"/>
                </a:lnTo>
                <a:lnTo>
                  <a:pt x="119" y="1475"/>
                </a:lnTo>
                <a:lnTo>
                  <a:pt x="116" y="1638"/>
                </a:lnTo>
                <a:lnTo>
                  <a:pt x="116" y="1638"/>
                </a:lnTo>
                <a:lnTo>
                  <a:pt x="109" y="1743"/>
                </a:lnTo>
                <a:lnTo>
                  <a:pt x="105" y="1811"/>
                </a:lnTo>
                <a:lnTo>
                  <a:pt x="104" y="1834"/>
                </a:lnTo>
                <a:lnTo>
                  <a:pt x="104" y="1845"/>
                </a:lnTo>
                <a:lnTo>
                  <a:pt x="104" y="1845"/>
                </a:lnTo>
                <a:lnTo>
                  <a:pt x="106" y="1850"/>
                </a:lnTo>
                <a:lnTo>
                  <a:pt x="110" y="1856"/>
                </a:lnTo>
                <a:lnTo>
                  <a:pt x="120" y="1870"/>
                </a:lnTo>
                <a:lnTo>
                  <a:pt x="130" y="1883"/>
                </a:lnTo>
                <a:lnTo>
                  <a:pt x="132" y="1889"/>
                </a:lnTo>
                <a:lnTo>
                  <a:pt x="134" y="1894"/>
                </a:lnTo>
                <a:lnTo>
                  <a:pt x="134" y="1894"/>
                </a:lnTo>
                <a:lnTo>
                  <a:pt x="135" y="1913"/>
                </a:lnTo>
                <a:lnTo>
                  <a:pt x="138" y="1942"/>
                </a:lnTo>
                <a:lnTo>
                  <a:pt x="143" y="1981"/>
                </a:lnTo>
                <a:lnTo>
                  <a:pt x="109" y="1981"/>
                </a:lnTo>
                <a:lnTo>
                  <a:pt x="109" y="1981"/>
                </a:lnTo>
                <a:lnTo>
                  <a:pt x="99" y="1986"/>
                </a:lnTo>
                <a:lnTo>
                  <a:pt x="92" y="1991"/>
                </a:lnTo>
                <a:lnTo>
                  <a:pt x="88" y="1994"/>
                </a:lnTo>
                <a:lnTo>
                  <a:pt x="84" y="1998"/>
                </a:lnTo>
                <a:lnTo>
                  <a:pt x="84" y="1998"/>
                </a:lnTo>
                <a:lnTo>
                  <a:pt x="78" y="2007"/>
                </a:lnTo>
                <a:lnTo>
                  <a:pt x="73" y="2015"/>
                </a:lnTo>
                <a:lnTo>
                  <a:pt x="72" y="2020"/>
                </a:lnTo>
                <a:lnTo>
                  <a:pt x="69" y="2026"/>
                </a:lnTo>
                <a:lnTo>
                  <a:pt x="69" y="2034"/>
                </a:lnTo>
                <a:lnTo>
                  <a:pt x="69" y="2042"/>
                </a:lnTo>
                <a:lnTo>
                  <a:pt x="69" y="2042"/>
                </a:lnTo>
                <a:lnTo>
                  <a:pt x="71" y="2051"/>
                </a:lnTo>
                <a:lnTo>
                  <a:pt x="73" y="2058"/>
                </a:lnTo>
                <a:lnTo>
                  <a:pt x="77" y="2064"/>
                </a:lnTo>
                <a:lnTo>
                  <a:pt x="81" y="2069"/>
                </a:lnTo>
                <a:lnTo>
                  <a:pt x="85" y="2074"/>
                </a:lnTo>
                <a:lnTo>
                  <a:pt x="90" y="2079"/>
                </a:lnTo>
                <a:lnTo>
                  <a:pt x="104" y="2087"/>
                </a:lnTo>
                <a:lnTo>
                  <a:pt x="104" y="2087"/>
                </a:lnTo>
                <a:lnTo>
                  <a:pt x="114" y="2090"/>
                </a:lnTo>
                <a:lnTo>
                  <a:pt x="129" y="2094"/>
                </a:lnTo>
                <a:lnTo>
                  <a:pt x="164" y="2100"/>
                </a:lnTo>
                <a:lnTo>
                  <a:pt x="196" y="2103"/>
                </a:lnTo>
                <a:lnTo>
                  <a:pt x="212" y="2104"/>
                </a:lnTo>
                <a:lnTo>
                  <a:pt x="212" y="2104"/>
                </a:lnTo>
                <a:lnTo>
                  <a:pt x="222" y="2106"/>
                </a:lnTo>
                <a:lnTo>
                  <a:pt x="242" y="2111"/>
                </a:lnTo>
                <a:lnTo>
                  <a:pt x="254" y="2113"/>
                </a:lnTo>
                <a:lnTo>
                  <a:pt x="267" y="2115"/>
                </a:lnTo>
                <a:lnTo>
                  <a:pt x="279" y="2115"/>
                </a:lnTo>
                <a:lnTo>
                  <a:pt x="291" y="2114"/>
                </a:lnTo>
                <a:lnTo>
                  <a:pt x="291" y="2114"/>
                </a:lnTo>
                <a:lnTo>
                  <a:pt x="310" y="2111"/>
                </a:lnTo>
                <a:lnTo>
                  <a:pt x="316" y="2109"/>
                </a:lnTo>
                <a:lnTo>
                  <a:pt x="320" y="2108"/>
                </a:lnTo>
                <a:lnTo>
                  <a:pt x="323" y="2105"/>
                </a:lnTo>
                <a:lnTo>
                  <a:pt x="324" y="2101"/>
                </a:lnTo>
                <a:lnTo>
                  <a:pt x="326" y="2098"/>
                </a:lnTo>
                <a:lnTo>
                  <a:pt x="326" y="2092"/>
                </a:lnTo>
                <a:lnTo>
                  <a:pt x="326" y="2092"/>
                </a:lnTo>
                <a:lnTo>
                  <a:pt x="324" y="2068"/>
                </a:lnTo>
                <a:lnTo>
                  <a:pt x="323" y="2060"/>
                </a:lnTo>
                <a:lnTo>
                  <a:pt x="323" y="2055"/>
                </a:lnTo>
                <a:lnTo>
                  <a:pt x="323" y="2055"/>
                </a:lnTo>
                <a:lnTo>
                  <a:pt x="320" y="2037"/>
                </a:lnTo>
                <a:lnTo>
                  <a:pt x="318" y="2023"/>
                </a:lnTo>
                <a:lnTo>
                  <a:pt x="318" y="2023"/>
                </a:lnTo>
                <a:lnTo>
                  <a:pt x="321" y="2024"/>
                </a:lnTo>
                <a:lnTo>
                  <a:pt x="328" y="2025"/>
                </a:lnTo>
                <a:lnTo>
                  <a:pt x="332" y="2025"/>
                </a:lnTo>
                <a:lnTo>
                  <a:pt x="336" y="2023"/>
                </a:lnTo>
                <a:lnTo>
                  <a:pt x="338" y="2019"/>
                </a:lnTo>
                <a:lnTo>
                  <a:pt x="341" y="2013"/>
                </a:lnTo>
                <a:lnTo>
                  <a:pt x="341" y="2013"/>
                </a:lnTo>
                <a:lnTo>
                  <a:pt x="342" y="2004"/>
                </a:lnTo>
                <a:lnTo>
                  <a:pt x="342" y="1992"/>
                </a:lnTo>
                <a:lnTo>
                  <a:pt x="342" y="1962"/>
                </a:lnTo>
                <a:lnTo>
                  <a:pt x="342" y="1936"/>
                </a:lnTo>
                <a:lnTo>
                  <a:pt x="341" y="1922"/>
                </a:lnTo>
                <a:lnTo>
                  <a:pt x="341" y="1922"/>
                </a:lnTo>
                <a:lnTo>
                  <a:pt x="341" y="1912"/>
                </a:lnTo>
                <a:lnTo>
                  <a:pt x="344" y="1896"/>
                </a:lnTo>
                <a:lnTo>
                  <a:pt x="350" y="1870"/>
                </a:lnTo>
                <a:lnTo>
                  <a:pt x="350" y="1870"/>
                </a:lnTo>
                <a:lnTo>
                  <a:pt x="349" y="1864"/>
                </a:lnTo>
                <a:lnTo>
                  <a:pt x="347" y="1853"/>
                </a:lnTo>
                <a:lnTo>
                  <a:pt x="338" y="1822"/>
                </a:lnTo>
                <a:lnTo>
                  <a:pt x="329" y="1790"/>
                </a:lnTo>
                <a:lnTo>
                  <a:pt x="328" y="1776"/>
                </a:lnTo>
                <a:lnTo>
                  <a:pt x="328" y="1766"/>
                </a:lnTo>
                <a:lnTo>
                  <a:pt x="328" y="1766"/>
                </a:lnTo>
                <a:lnTo>
                  <a:pt x="329" y="1759"/>
                </a:lnTo>
                <a:lnTo>
                  <a:pt x="332" y="1753"/>
                </a:lnTo>
                <a:lnTo>
                  <a:pt x="337" y="1739"/>
                </a:lnTo>
                <a:lnTo>
                  <a:pt x="342" y="1723"/>
                </a:lnTo>
                <a:lnTo>
                  <a:pt x="344" y="1713"/>
                </a:lnTo>
                <a:lnTo>
                  <a:pt x="345" y="1702"/>
                </a:lnTo>
                <a:lnTo>
                  <a:pt x="345" y="1702"/>
                </a:lnTo>
                <a:lnTo>
                  <a:pt x="344" y="1668"/>
                </a:lnTo>
                <a:lnTo>
                  <a:pt x="343" y="1626"/>
                </a:lnTo>
                <a:lnTo>
                  <a:pt x="341" y="1574"/>
                </a:lnTo>
                <a:lnTo>
                  <a:pt x="355" y="1488"/>
                </a:lnTo>
                <a:lnTo>
                  <a:pt x="395" y="1488"/>
                </a:lnTo>
                <a:lnTo>
                  <a:pt x="395" y="1488"/>
                </a:lnTo>
                <a:lnTo>
                  <a:pt x="418" y="1618"/>
                </a:lnTo>
                <a:lnTo>
                  <a:pt x="435" y="1712"/>
                </a:lnTo>
                <a:lnTo>
                  <a:pt x="444" y="1761"/>
                </a:lnTo>
                <a:lnTo>
                  <a:pt x="444" y="1761"/>
                </a:lnTo>
                <a:lnTo>
                  <a:pt x="448" y="1786"/>
                </a:lnTo>
                <a:lnTo>
                  <a:pt x="456" y="1829"/>
                </a:lnTo>
                <a:lnTo>
                  <a:pt x="462" y="1853"/>
                </a:lnTo>
                <a:lnTo>
                  <a:pt x="469" y="1875"/>
                </a:lnTo>
                <a:lnTo>
                  <a:pt x="476" y="1893"/>
                </a:lnTo>
                <a:lnTo>
                  <a:pt x="482" y="1907"/>
                </a:lnTo>
                <a:lnTo>
                  <a:pt x="482" y="1907"/>
                </a:lnTo>
                <a:lnTo>
                  <a:pt x="498" y="1933"/>
                </a:lnTo>
                <a:lnTo>
                  <a:pt x="514" y="1961"/>
                </a:lnTo>
                <a:lnTo>
                  <a:pt x="528" y="1986"/>
                </a:lnTo>
                <a:lnTo>
                  <a:pt x="531" y="1993"/>
                </a:lnTo>
                <a:lnTo>
                  <a:pt x="531" y="1998"/>
                </a:lnTo>
                <a:lnTo>
                  <a:pt x="531" y="1998"/>
                </a:lnTo>
                <a:lnTo>
                  <a:pt x="531" y="2000"/>
                </a:lnTo>
                <a:lnTo>
                  <a:pt x="533" y="2003"/>
                </a:lnTo>
                <a:lnTo>
                  <a:pt x="536" y="2007"/>
                </a:lnTo>
                <a:lnTo>
                  <a:pt x="541" y="2010"/>
                </a:lnTo>
                <a:lnTo>
                  <a:pt x="541" y="2010"/>
                </a:lnTo>
                <a:lnTo>
                  <a:pt x="546" y="2021"/>
                </a:lnTo>
                <a:lnTo>
                  <a:pt x="550" y="2032"/>
                </a:lnTo>
                <a:lnTo>
                  <a:pt x="556" y="2045"/>
                </a:lnTo>
                <a:lnTo>
                  <a:pt x="556" y="2045"/>
                </a:lnTo>
                <a:lnTo>
                  <a:pt x="561" y="2052"/>
                </a:lnTo>
                <a:lnTo>
                  <a:pt x="568" y="2061"/>
                </a:lnTo>
                <a:lnTo>
                  <a:pt x="578" y="2072"/>
                </a:lnTo>
                <a:lnTo>
                  <a:pt x="591" y="2082"/>
                </a:lnTo>
                <a:lnTo>
                  <a:pt x="604" y="2090"/>
                </a:lnTo>
                <a:lnTo>
                  <a:pt x="618" y="2098"/>
                </a:lnTo>
                <a:lnTo>
                  <a:pt x="624" y="2101"/>
                </a:lnTo>
                <a:lnTo>
                  <a:pt x="631" y="2103"/>
                </a:lnTo>
                <a:lnTo>
                  <a:pt x="639" y="2104"/>
                </a:lnTo>
                <a:lnTo>
                  <a:pt x="645" y="2104"/>
                </a:lnTo>
                <a:lnTo>
                  <a:pt x="645" y="2104"/>
                </a:lnTo>
                <a:lnTo>
                  <a:pt x="651" y="2103"/>
                </a:lnTo>
                <a:lnTo>
                  <a:pt x="658" y="2101"/>
                </a:lnTo>
                <a:lnTo>
                  <a:pt x="669" y="2097"/>
                </a:lnTo>
                <a:lnTo>
                  <a:pt x="679" y="2088"/>
                </a:lnTo>
                <a:lnTo>
                  <a:pt x="688" y="2079"/>
                </a:lnTo>
                <a:lnTo>
                  <a:pt x="695" y="2069"/>
                </a:lnTo>
                <a:lnTo>
                  <a:pt x="700" y="2060"/>
                </a:lnTo>
                <a:lnTo>
                  <a:pt x="703" y="2052"/>
                </a:lnTo>
                <a:lnTo>
                  <a:pt x="704" y="2045"/>
                </a:lnTo>
                <a:lnTo>
                  <a:pt x="704" y="2045"/>
                </a:lnTo>
                <a:lnTo>
                  <a:pt x="704" y="2031"/>
                </a:lnTo>
                <a:lnTo>
                  <a:pt x="705" y="2015"/>
                </a:lnTo>
                <a:lnTo>
                  <a:pt x="705" y="1997"/>
                </a:lnTo>
                <a:lnTo>
                  <a:pt x="705" y="1988"/>
                </a:lnTo>
                <a:lnTo>
                  <a:pt x="704" y="1981"/>
                </a:lnTo>
                <a:lnTo>
                  <a:pt x="704" y="1981"/>
                </a:lnTo>
                <a:lnTo>
                  <a:pt x="700" y="1961"/>
                </a:lnTo>
                <a:lnTo>
                  <a:pt x="699" y="1956"/>
                </a:lnTo>
                <a:lnTo>
                  <a:pt x="699" y="1951"/>
                </a:lnTo>
                <a:lnTo>
                  <a:pt x="699" y="1951"/>
                </a:lnTo>
                <a:lnTo>
                  <a:pt x="708" y="1925"/>
                </a:lnTo>
                <a:lnTo>
                  <a:pt x="710" y="1917"/>
                </a:lnTo>
                <a:lnTo>
                  <a:pt x="713" y="1908"/>
                </a:lnTo>
                <a:lnTo>
                  <a:pt x="713" y="1899"/>
                </a:lnTo>
                <a:lnTo>
                  <a:pt x="711" y="1892"/>
                </a:lnTo>
                <a:lnTo>
                  <a:pt x="711" y="1892"/>
                </a:lnTo>
                <a:lnTo>
                  <a:pt x="697" y="1851"/>
                </a:lnTo>
                <a:lnTo>
                  <a:pt x="688" y="1830"/>
                </a:lnTo>
                <a:lnTo>
                  <a:pt x="682" y="1818"/>
                </a:lnTo>
                <a:lnTo>
                  <a:pt x="682" y="1818"/>
                </a:lnTo>
                <a:lnTo>
                  <a:pt x="679" y="1813"/>
                </a:lnTo>
                <a:lnTo>
                  <a:pt x="677" y="1803"/>
                </a:lnTo>
                <a:lnTo>
                  <a:pt x="671" y="1780"/>
                </a:lnTo>
                <a:lnTo>
                  <a:pt x="665" y="1749"/>
                </a:lnTo>
                <a:lnTo>
                  <a:pt x="665" y="1749"/>
                </a:lnTo>
                <a:lnTo>
                  <a:pt x="660" y="1666"/>
                </a:lnTo>
                <a:lnTo>
                  <a:pt x="656" y="1610"/>
                </a:lnTo>
                <a:lnTo>
                  <a:pt x="653" y="1590"/>
                </a:lnTo>
                <a:lnTo>
                  <a:pt x="652" y="1581"/>
                </a:lnTo>
                <a:lnTo>
                  <a:pt x="652" y="1581"/>
                </a:lnTo>
                <a:lnTo>
                  <a:pt x="650" y="1574"/>
                </a:lnTo>
                <a:lnTo>
                  <a:pt x="645" y="1560"/>
                </a:lnTo>
                <a:lnTo>
                  <a:pt x="634" y="1517"/>
                </a:lnTo>
                <a:lnTo>
                  <a:pt x="618" y="1458"/>
                </a:lnTo>
                <a:lnTo>
                  <a:pt x="697" y="1436"/>
                </a:lnTo>
                <a:lnTo>
                  <a:pt x="697" y="1436"/>
                </a:lnTo>
                <a:lnTo>
                  <a:pt x="697" y="1437"/>
                </a:lnTo>
                <a:lnTo>
                  <a:pt x="697" y="1440"/>
                </a:lnTo>
                <a:lnTo>
                  <a:pt x="698" y="1441"/>
                </a:lnTo>
                <a:lnTo>
                  <a:pt x="700" y="1442"/>
                </a:lnTo>
                <a:lnTo>
                  <a:pt x="703" y="1442"/>
                </a:lnTo>
                <a:lnTo>
                  <a:pt x="708" y="1440"/>
                </a:lnTo>
                <a:lnTo>
                  <a:pt x="714" y="1436"/>
                </a:lnTo>
                <a:lnTo>
                  <a:pt x="714" y="1436"/>
                </a:lnTo>
                <a:lnTo>
                  <a:pt x="721" y="1430"/>
                </a:lnTo>
                <a:lnTo>
                  <a:pt x="729" y="1422"/>
                </a:lnTo>
                <a:lnTo>
                  <a:pt x="735" y="1414"/>
                </a:lnTo>
                <a:lnTo>
                  <a:pt x="740" y="1404"/>
                </a:lnTo>
                <a:lnTo>
                  <a:pt x="743" y="1394"/>
                </a:lnTo>
                <a:lnTo>
                  <a:pt x="746" y="1382"/>
                </a:lnTo>
                <a:lnTo>
                  <a:pt x="746" y="1368"/>
                </a:lnTo>
                <a:lnTo>
                  <a:pt x="743" y="1355"/>
                </a:lnTo>
                <a:lnTo>
                  <a:pt x="743" y="1355"/>
                </a:lnTo>
                <a:lnTo>
                  <a:pt x="735" y="1326"/>
                </a:lnTo>
                <a:lnTo>
                  <a:pt x="727" y="1303"/>
                </a:lnTo>
                <a:lnTo>
                  <a:pt x="719" y="1281"/>
                </a:lnTo>
                <a:lnTo>
                  <a:pt x="711" y="1222"/>
                </a:lnTo>
                <a:lnTo>
                  <a:pt x="721" y="1199"/>
                </a:lnTo>
                <a:lnTo>
                  <a:pt x="721" y="1199"/>
                </a:lnTo>
                <a:lnTo>
                  <a:pt x="724" y="1199"/>
                </a:lnTo>
                <a:lnTo>
                  <a:pt x="730" y="1201"/>
                </a:lnTo>
                <a:lnTo>
                  <a:pt x="734" y="1199"/>
                </a:lnTo>
                <a:lnTo>
                  <a:pt x="737" y="1199"/>
                </a:lnTo>
                <a:lnTo>
                  <a:pt x="740" y="1197"/>
                </a:lnTo>
                <a:lnTo>
                  <a:pt x="741" y="1194"/>
                </a:lnTo>
                <a:lnTo>
                  <a:pt x="741" y="1194"/>
                </a:lnTo>
                <a:lnTo>
                  <a:pt x="743" y="1187"/>
                </a:lnTo>
                <a:lnTo>
                  <a:pt x="746" y="1182"/>
                </a:lnTo>
                <a:lnTo>
                  <a:pt x="748" y="1178"/>
                </a:lnTo>
                <a:lnTo>
                  <a:pt x="751" y="1177"/>
                </a:lnTo>
                <a:lnTo>
                  <a:pt x="751" y="1177"/>
                </a:lnTo>
                <a:lnTo>
                  <a:pt x="752" y="1177"/>
                </a:lnTo>
                <a:lnTo>
                  <a:pt x="754" y="1178"/>
                </a:lnTo>
                <a:lnTo>
                  <a:pt x="756" y="1175"/>
                </a:lnTo>
                <a:lnTo>
                  <a:pt x="756" y="1167"/>
                </a:lnTo>
                <a:lnTo>
                  <a:pt x="756" y="1167"/>
                </a:lnTo>
                <a:lnTo>
                  <a:pt x="753" y="1130"/>
                </a:lnTo>
                <a:lnTo>
                  <a:pt x="753" y="1112"/>
                </a:lnTo>
                <a:lnTo>
                  <a:pt x="754" y="1106"/>
                </a:lnTo>
                <a:lnTo>
                  <a:pt x="756" y="1103"/>
                </a:lnTo>
                <a:lnTo>
                  <a:pt x="756" y="1103"/>
                </a:lnTo>
                <a:lnTo>
                  <a:pt x="758" y="1098"/>
                </a:lnTo>
                <a:lnTo>
                  <a:pt x="762" y="1090"/>
                </a:lnTo>
                <a:lnTo>
                  <a:pt x="770" y="1065"/>
                </a:lnTo>
                <a:lnTo>
                  <a:pt x="783" y="1032"/>
                </a:lnTo>
                <a:lnTo>
                  <a:pt x="783" y="1032"/>
                </a:lnTo>
                <a:lnTo>
                  <a:pt x="810" y="901"/>
                </a:lnTo>
                <a:lnTo>
                  <a:pt x="810" y="901"/>
                </a:lnTo>
                <a:lnTo>
                  <a:pt x="812" y="879"/>
                </a:lnTo>
                <a:lnTo>
                  <a:pt x="814" y="838"/>
                </a:lnTo>
                <a:lnTo>
                  <a:pt x="814" y="790"/>
                </a:lnTo>
                <a:lnTo>
                  <a:pt x="812" y="767"/>
                </a:lnTo>
                <a:lnTo>
                  <a:pt x="810" y="745"/>
                </a:lnTo>
                <a:lnTo>
                  <a:pt x="810" y="745"/>
                </a:lnTo>
                <a:lnTo>
                  <a:pt x="805" y="721"/>
                </a:lnTo>
                <a:lnTo>
                  <a:pt x="798" y="689"/>
                </a:lnTo>
                <a:lnTo>
                  <a:pt x="779" y="615"/>
                </a:lnTo>
                <a:lnTo>
                  <a:pt x="761" y="547"/>
                </a:lnTo>
                <a:lnTo>
                  <a:pt x="756" y="524"/>
                </a:lnTo>
                <a:lnTo>
                  <a:pt x="753" y="510"/>
                </a:lnTo>
                <a:lnTo>
                  <a:pt x="753" y="510"/>
                </a:lnTo>
                <a:lnTo>
                  <a:pt x="752" y="491"/>
                </a:lnTo>
                <a:lnTo>
                  <a:pt x="750" y="461"/>
                </a:lnTo>
                <a:lnTo>
                  <a:pt x="745" y="432"/>
                </a:lnTo>
                <a:lnTo>
                  <a:pt x="742" y="419"/>
                </a:lnTo>
                <a:lnTo>
                  <a:pt x="738" y="409"/>
                </a:lnTo>
                <a:lnTo>
                  <a:pt x="738" y="409"/>
                </a:lnTo>
                <a:lnTo>
                  <a:pt x="732" y="402"/>
                </a:lnTo>
                <a:lnTo>
                  <a:pt x="724" y="393"/>
                </a:lnTo>
                <a:lnTo>
                  <a:pt x="713" y="385"/>
                </a:lnTo>
                <a:lnTo>
                  <a:pt x="701" y="377"/>
                </a:lnTo>
                <a:lnTo>
                  <a:pt x="681" y="365"/>
                </a:lnTo>
                <a:lnTo>
                  <a:pt x="672" y="360"/>
                </a:lnTo>
                <a:lnTo>
                  <a:pt x="672" y="360"/>
                </a:lnTo>
                <a:lnTo>
                  <a:pt x="672" y="356"/>
                </a:lnTo>
                <a:lnTo>
                  <a:pt x="671" y="353"/>
                </a:lnTo>
                <a:lnTo>
                  <a:pt x="668" y="348"/>
                </a:lnTo>
                <a:lnTo>
                  <a:pt x="665" y="342"/>
                </a:lnTo>
                <a:lnTo>
                  <a:pt x="657" y="335"/>
                </a:lnTo>
                <a:lnTo>
                  <a:pt x="649" y="329"/>
                </a:lnTo>
                <a:lnTo>
                  <a:pt x="635" y="323"/>
                </a:lnTo>
                <a:lnTo>
                  <a:pt x="635" y="323"/>
                </a:lnTo>
                <a:lnTo>
                  <a:pt x="600" y="310"/>
                </a:lnTo>
                <a:lnTo>
                  <a:pt x="596" y="308"/>
                </a:lnTo>
                <a:lnTo>
                  <a:pt x="596" y="308"/>
                </a:lnTo>
                <a:lnTo>
                  <a:pt x="571" y="311"/>
                </a:lnTo>
                <a:lnTo>
                  <a:pt x="552" y="311"/>
                </a:lnTo>
                <a:lnTo>
                  <a:pt x="545" y="310"/>
                </a:lnTo>
                <a:lnTo>
                  <a:pt x="539" y="308"/>
                </a:lnTo>
                <a:lnTo>
                  <a:pt x="539" y="308"/>
                </a:lnTo>
                <a:lnTo>
                  <a:pt x="531" y="306"/>
                </a:lnTo>
                <a:lnTo>
                  <a:pt x="522" y="303"/>
                </a:lnTo>
                <a:lnTo>
                  <a:pt x="512" y="301"/>
                </a:lnTo>
                <a:lnTo>
                  <a:pt x="495" y="266"/>
                </a:lnTo>
                <a:lnTo>
                  <a:pt x="495" y="266"/>
                </a:lnTo>
                <a:lnTo>
                  <a:pt x="493" y="262"/>
                </a:lnTo>
                <a:lnTo>
                  <a:pt x="491" y="249"/>
                </a:lnTo>
                <a:lnTo>
                  <a:pt x="488" y="242"/>
                </a:lnTo>
                <a:lnTo>
                  <a:pt x="485" y="236"/>
                </a:lnTo>
                <a:lnTo>
                  <a:pt x="482" y="231"/>
                </a:lnTo>
                <a:lnTo>
                  <a:pt x="477" y="227"/>
                </a:lnTo>
                <a:lnTo>
                  <a:pt x="477" y="227"/>
                </a:lnTo>
                <a:lnTo>
                  <a:pt x="474" y="226"/>
                </a:lnTo>
                <a:lnTo>
                  <a:pt x="467" y="225"/>
                </a:lnTo>
                <a:lnTo>
                  <a:pt x="455" y="225"/>
                </a:lnTo>
                <a:lnTo>
                  <a:pt x="442" y="225"/>
                </a:lnTo>
                <a:lnTo>
                  <a:pt x="442" y="225"/>
                </a:lnTo>
                <a:lnTo>
                  <a:pt x="445" y="220"/>
                </a:lnTo>
                <a:lnTo>
                  <a:pt x="449" y="213"/>
                </a:lnTo>
                <a:lnTo>
                  <a:pt x="450" y="205"/>
                </a:lnTo>
                <a:lnTo>
                  <a:pt x="450" y="205"/>
                </a:lnTo>
                <a:lnTo>
                  <a:pt x="453" y="185"/>
                </a:lnTo>
                <a:lnTo>
                  <a:pt x="453" y="185"/>
                </a:lnTo>
                <a:lnTo>
                  <a:pt x="455" y="185"/>
                </a:lnTo>
                <a:lnTo>
                  <a:pt x="459" y="184"/>
                </a:lnTo>
                <a:lnTo>
                  <a:pt x="461" y="181"/>
                </a:lnTo>
                <a:lnTo>
                  <a:pt x="464" y="179"/>
                </a:lnTo>
                <a:lnTo>
                  <a:pt x="466" y="174"/>
                </a:lnTo>
                <a:lnTo>
                  <a:pt x="467" y="168"/>
                </a:lnTo>
                <a:lnTo>
                  <a:pt x="467" y="168"/>
                </a:lnTo>
                <a:lnTo>
                  <a:pt x="472" y="148"/>
                </a:lnTo>
                <a:lnTo>
                  <a:pt x="475" y="142"/>
                </a:lnTo>
                <a:lnTo>
                  <a:pt x="477" y="138"/>
                </a:lnTo>
                <a:lnTo>
                  <a:pt x="477" y="138"/>
                </a:lnTo>
                <a:lnTo>
                  <a:pt x="480" y="137"/>
                </a:lnTo>
                <a:lnTo>
                  <a:pt x="485" y="137"/>
                </a:lnTo>
                <a:lnTo>
                  <a:pt x="495" y="135"/>
                </a:lnTo>
                <a:lnTo>
                  <a:pt x="501" y="133"/>
                </a:lnTo>
                <a:lnTo>
                  <a:pt x="506" y="132"/>
                </a:lnTo>
                <a:lnTo>
                  <a:pt x="509" y="130"/>
                </a:lnTo>
                <a:lnTo>
                  <a:pt x="512" y="126"/>
                </a:lnTo>
                <a:lnTo>
                  <a:pt x="512" y="126"/>
                </a:lnTo>
                <a:lnTo>
                  <a:pt x="513" y="123"/>
                </a:lnTo>
                <a:lnTo>
                  <a:pt x="512" y="121"/>
                </a:lnTo>
                <a:lnTo>
                  <a:pt x="508" y="112"/>
                </a:lnTo>
                <a:lnTo>
                  <a:pt x="499" y="104"/>
                </a:lnTo>
                <a:lnTo>
                  <a:pt x="488" y="93"/>
                </a:lnTo>
                <a:lnTo>
                  <a:pt x="475" y="82"/>
                </a:lnTo>
                <a:lnTo>
                  <a:pt x="459" y="69"/>
                </a:lnTo>
                <a:lnTo>
                  <a:pt x="440" y="59"/>
                </a:lnTo>
                <a:lnTo>
                  <a:pt x="422" y="50"/>
                </a:lnTo>
                <a:lnTo>
                  <a:pt x="422" y="50"/>
                </a:lnTo>
                <a:lnTo>
                  <a:pt x="401" y="41"/>
                </a:lnTo>
                <a:lnTo>
                  <a:pt x="380" y="35"/>
                </a:lnTo>
                <a:lnTo>
                  <a:pt x="358" y="27"/>
                </a:lnTo>
                <a:lnTo>
                  <a:pt x="337" y="22"/>
                </a:lnTo>
                <a:lnTo>
                  <a:pt x="297" y="14"/>
                </a:lnTo>
                <a:lnTo>
                  <a:pt x="267" y="8"/>
                </a:lnTo>
                <a:lnTo>
                  <a:pt x="267" y="8"/>
                </a:lnTo>
                <a:lnTo>
                  <a:pt x="241" y="4"/>
                </a:lnTo>
                <a:lnTo>
                  <a:pt x="217" y="1"/>
                </a:lnTo>
                <a:lnTo>
                  <a:pt x="193" y="0"/>
                </a:lnTo>
                <a:lnTo>
                  <a:pt x="193" y="0"/>
                </a:lnTo>
                <a:close/>
                <a:moveTo>
                  <a:pt x="645" y="811"/>
                </a:moveTo>
                <a:lnTo>
                  <a:pt x="645" y="838"/>
                </a:lnTo>
                <a:lnTo>
                  <a:pt x="645" y="838"/>
                </a:lnTo>
                <a:lnTo>
                  <a:pt x="646" y="843"/>
                </a:lnTo>
                <a:lnTo>
                  <a:pt x="647" y="851"/>
                </a:lnTo>
                <a:lnTo>
                  <a:pt x="647" y="851"/>
                </a:lnTo>
                <a:lnTo>
                  <a:pt x="645" y="883"/>
                </a:lnTo>
                <a:lnTo>
                  <a:pt x="645" y="883"/>
                </a:lnTo>
                <a:lnTo>
                  <a:pt x="646" y="886"/>
                </a:lnTo>
                <a:lnTo>
                  <a:pt x="647" y="889"/>
                </a:lnTo>
                <a:lnTo>
                  <a:pt x="652" y="892"/>
                </a:lnTo>
                <a:lnTo>
                  <a:pt x="652" y="892"/>
                </a:lnTo>
                <a:lnTo>
                  <a:pt x="652" y="895"/>
                </a:lnTo>
                <a:lnTo>
                  <a:pt x="652" y="897"/>
                </a:lnTo>
                <a:lnTo>
                  <a:pt x="650" y="905"/>
                </a:lnTo>
                <a:lnTo>
                  <a:pt x="646" y="911"/>
                </a:lnTo>
                <a:lnTo>
                  <a:pt x="642" y="916"/>
                </a:lnTo>
                <a:lnTo>
                  <a:pt x="642" y="916"/>
                </a:lnTo>
                <a:lnTo>
                  <a:pt x="640" y="915"/>
                </a:lnTo>
                <a:lnTo>
                  <a:pt x="637" y="912"/>
                </a:lnTo>
                <a:lnTo>
                  <a:pt x="635" y="909"/>
                </a:lnTo>
                <a:lnTo>
                  <a:pt x="635" y="909"/>
                </a:lnTo>
                <a:lnTo>
                  <a:pt x="634" y="899"/>
                </a:lnTo>
                <a:lnTo>
                  <a:pt x="632" y="878"/>
                </a:lnTo>
                <a:lnTo>
                  <a:pt x="632" y="878"/>
                </a:lnTo>
                <a:lnTo>
                  <a:pt x="631" y="865"/>
                </a:lnTo>
                <a:lnTo>
                  <a:pt x="629" y="853"/>
                </a:lnTo>
                <a:lnTo>
                  <a:pt x="625" y="838"/>
                </a:lnTo>
                <a:lnTo>
                  <a:pt x="645" y="8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8AB0192D-6521-4C10-8F85-A3AED80D4FC8}"/>
              </a:ext>
            </a:extLst>
          </p:cNvPr>
          <p:cNvSpPr>
            <a:spLocks noEditPoints="1"/>
          </p:cNvSpPr>
          <p:nvPr/>
        </p:nvSpPr>
        <p:spPr bwMode="auto">
          <a:xfrm>
            <a:off x="2773629" y="2708920"/>
            <a:ext cx="569913" cy="1679575"/>
          </a:xfrm>
          <a:custGeom>
            <a:avLst/>
            <a:gdLst>
              <a:gd name="T0" fmla="*/ 192 w 720"/>
              <a:gd name="T1" fmla="*/ 7 h 2115"/>
              <a:gd name="T2" fmla="*/ 179 w 720"/>
              <a:gd name="T3" fmla="*/ 43 h 2115"/>
              <a:gd name="T4" fmla="*/ 219 w 720"/>
              <a:gd name="T5" fmla="*/ 97 h 2115"/>
              <a:gd name="T6" fmla="*/ 217 w 720"/>
              <a:gd name="T7" fmla="*/ 122 h 2115"/>
              <a:gd name="T8" fmla="*/ 184 w 720"/>
              <a:gd name="T9" fmla="*/ 135 h 2115"/>
              <a:gd name="T10" fmla="*/ 210 w 720"/>
              <a:gd name="T11" fmla="*/ 204 h 2115"/>
              <a:gd name="T12" fmla="*/ 229 w 720"/>
              <a:gd name="T13" fmla="*/ 276 h 2115"/>
              <a:gd name="T14" fmla="*/ 216 w 720"/>
              <a:gd name="T15" fmla="*/ 320 h 2115"/>
              <a:gd name="T16" fmla="*/ 138 w 720"/>
              <a:gd name="T17" fmla="*/ 323 h 2115"/>
              <a:gd name="T18" fmla="*/ 99 w 720"/>
              <a:gd name="T19" fmla="*/ 336 h 2115"/>
              <a:gd name="T20" fmla="*/ 85 w 720"/>
              <a:gd name="T21" fmla="*/ 371 h 2115"/>
              <a:gd name="T22" fmla="*/ 36 w 720"/>
              <a:gd name="T23" fmla="*/ 413 h 2115"/>
              <a:gd name="T24" fmla="*/ 36 w 720"/>
              <a:gd name="T25" fmla="*/ 464 h 2115"/>
              <a:gd name="T26" fmla="*/ 19 w 720"/>
              <a:gd name="T27" fmla="*/ 574 h 2115"/>
              <a:gd name="T28" fmla="*/ 5 w 720"/>
              <a:gd name="T29" fmla="*/ 667 h 2115"/>
              <a:gd name="T30" fmla="*/ 19 w 720"/>
              <a:gd name="T31" fmla="*/ 961 h 2115"/>
              <a:gd name="T32" fmla="*/ 48 w 720"/>
              <a:gd name="T33" fmla="*/ 1062 h 2115"/>
              <a:gd name="T34" fmla="*/ 75 w 720"/>
              <a:gd name="T35" fmla="*/ 1148 h 2115"/>
              <a:gd name="T36" fmla="*/ 112 w 720"/>
              <a:gd name="T37" fmla="*/ 1158 h 2115"/>
              <a:gd name="T38" fmla="*/ 144 w 720"/>
              <a:gd name="T39" fmla="*/ 1164 h 2115"/>
              <a:gd name="T40" fmla="*/ 170 w 720"/>
              <a:gd name="T41" fmla="*/ 1253 h 2115"/>
              <a:gd name="T42" fmla="*/ 182 w 720"/>
              <a:gd name="T43" fmla="*/ 1359 h 2115"/>
              <a:gd name="T44" fmla="*/ 191 w 720"/>
              <a:gd name="T45" fmla="*/ 1604 h 2115"/>
              <a:gd name="T46" fmla="*/ 230 w 720"/>
              <a:gd name="T47" fmla="*/ 1830 h 2115"/>
              <a:gd name="T48" fmla="*/ 165 w 720"/>
              <a:gd name="T49" fmla="*/ 2062 h 2115"/>
              <a:gd name="T50" fmla="*/ 182 w 720"/>
              <a:gd name="T51" fmla="*/ 2104 h 2115"/>
              <a:gd name="T52" fmla="*/ 373 w 720"/>
              <a:gd name="T53" fmla="*/ 2108 h 2115"/>
              <a:gd name="T54" fmla="*/ 398 w 720"/>
              <a:gd name="T55" fmla="*/ 2060 h 2115"/>
              <a:gd name="T56" fmla="*/ 397 w 720"/>
              <a:gd name="T57" fmla="*/ 1921 h 2115"/>
              <a:gd name="T58" fmla="*/ 386 w 720"/>
              <a:gd name="T59" fmla="*/ 1699 h 2115"/>
              <a:gd name="T60" fmla="*/ 388 w 720"/>
              <a:gd name="T61" fmla="*/ 1378 h 2115"/>
              <a:gd name="T62" fmla="*/ 403 w 720"/>
              <a:gd name="T63" fmla="*/ 1453 h 2115"/>
              <a:gd name="T64" fmla="*/ 421 w 720"/>
              <a:gd name="T65" fmla="*/ 1598 h 2115"/>
              <a:gd name="T66" fmla="*/ 447 w 720"/>
              <a:gd name="T67" fmla="*/ 2044 h 2115"/>
              <a:gd name="T68" fmla="*/ 519 w 720"/>
              <a:gd name="T69" fmla="*/ 2084 h 2115"/>
              <a:gd name="T70" fmla="*/ 594 w 720"/>
              <a:gd name="T71" fmla="*/ 2054 h 2115"/>
              <a:gd name="T72" fmla="*/ 605 w 720"/>
              <a:gd name="T73" fmla="*/ 2011 h 2115"/>
              <a:gd name="T74" fmla="*/ 568 w 720"/>
              <a:gd name="T75" fmla="*/ 1982 h 2115"/>
              <a:gd name="T76" fmla="*/ 609 w 720"/>
              <a:gd name="T77" fmla="*/ 1147 h 2115"/>
              <a:gd name="T78" fmla="*/ 632 w 720"/>
              <a:gd name="T79" fmla="*/ 1188 h 2115"/>
              <a:gd name="T80" fmla="*/ 667 w 720"/>
              <a:gd name="T81" fmla="*/ 1180 h 2115"/>
              <a:gd name="T82" fmla="*/ 697 w 720"/>
              <a:gd name="T83" fmla="*/ 1158 h 2115"/>
              <a:gd name="T84" fmla="*/ 720 w 720"/>
              <a:gd name="T85" fmla="*/ 1142 h 2115"/>
              <a:gd name="T86" fmla="*/ 675 w 720"/>
              <a:gd name="T87" fmla="*/ 948 h 2115"/>
              <a:gd name="T88" fmla="*/ 695 w 720"/>
              <a:gd name="T89" fmla="*/ 854 h 2115"/>
              <a:gd name="T90" fmla="*/ 609 w 720"/>
              <a:gd name="T91" fmla="*/ 451 h 2115"/>
              <a:gd name="T92" fmla="*/ 515 w 720"/>
              <a:gd name="T93" fmla="*/ 338 h 2115"/>
              <a:gd name="T94" fmla="*/ 418 w 720"/>
              <a:gd name="T95" fmla="*/ 286 h 2115"/>
              <a:gd name="T96" fmla="*/ 428 w 720"/>
              <a:gd name="T97" fmla="*/ 272 h 2115"/>
              <a:gd name="T98" fmla="*/ 442 w 720"/>
              <a:gd name="T99" fmla="*/ 241 h 2115"/>
              <a:gd name="T100" fmla="*/ 445 w 720"/>
              <a:gd name="T101" fmla="*/ 121 h 2115"/>
              <a:gd name="T102" fmla="*/ 474 w 720"/>
              <a:gd name="T103" fmla="*/ 92 h 2115"/>
              <a:gd name="T104" fmla="*/ 272 w 720"/>
              <a:gd name="T105" fmla="*/ 1 h 2115"/>
              <a:gd name="T106" fmla="*/ 153 w 720"/>
              <a:gd name="T107" fmla="*/ 776 h 2115"/>
              <a:gd name="T108" fmla="*/ 157 w 720"/>
              <a:gd name="T109" fmla="*/ 1065 h 2115"/>
              <a:gd name="T110" fmla="*/ 123 w 720"/>
              <a:gd name="T111" fmla="*/ 801 h 2115"/>
              <a:gd name="T112" fmla="*/ 561 w 720"/>
              <a:gd name="T113" fmla="*/ 728 h 2115"/>
              <a:gd name="T114" fmla="*/ 568 w 720"/>
              <a:gd name="T115" fmla="*/ 819 h 2115"/>
              <a:gd name="T116" fmla="*/ 557 w 720"/>
              <a:gd name="T117" fmla="*/ 721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20" h="2115">
                <a:moveTo>
                  <a:pt x="272" y="1"/>
                </a:moveTo>
                <a:lnTo>
                  <a:pt x="272" y="1"/>
                </a:lnTo>
                <a:lnTo>
                  <a:pt x="258" y="0"/>
                </a:lnTo>
                <a:lnTo>
                  <a:pt x="243" y="0"/>
                </a:lnTo>
                <a:lnTo>
                  <a:pt x="226" y="1"/>
                </a:lnTo>
                <a:lnTo>
                  <a:pt x="208" y="4"/>
                </a:lnTo>
                <a:lnTo>
                  <a:pt x="200" y="5"/>
                </a:lnTo>
                <a:lnTo>
                  <a:pt x="192" y="7"/>
                </a:lnTo>
                <a:lnTo>
                  <a:pt x="186" y="11"/>
                </a:lnTo>
                <a:lnTo>
                  <a:pt x="181" y="15"/>
                </a:lnTo>
                <a:lnTo>
                  <a:pt x="177" y="20"/>
                </a:lnTo>
                <a:lnTo>
                  <a:pt x="176" y="26"/>
                </a:lnTo>
                <a:lnTo>
                  <a:pt x="176" y="26"/>
                </a:lnTo>
                <a:lnTo>
                  <a:pt x="176" y="32"/>
                </a:lnTo>
                <a:lnTo>
                  <a:pt x="177" y="38"/>
                </a:lnTo>
                <a:lnTo>
                  <a:pt x="179" y="43"/>
                </a:lnTo>
                <a:lnTo>
                  <a:pt x="181" y="49"/>
                </a:lnTo>
                <a:lnTo>
                  <a:pt x="189" y="58"/>
                </a:lnTo>
                <a:lnTo>
                  <a:pt x="196" y="66"/>
                </a:lnTo>
                <a:lnTo>
                  <a:pt x="205" y="74"/>
                </a:lnTo>
                <a:lnTo>
                  <a:pt x="212" y="79"/>
                </a:lnTo>
                <a:lnTo>
                  <a:pt x="219" y="82"/>
                </a:lnTo>
                <a:lnTo>
                  <a:pt x="219" y="97"/>
                </a:lnTo>
                <a:lnTo>
                  <a:pt x="219" y="97"/>
                </a:lnTo>
                <a:lnTo>
                  <a:pt x="214" y="98"/>
                </a:lnTo>
                <a:lnTo>
                  <a:pt x="212" y="100"/>
                </a:lnTo>
                <a:lnTo>
                  <a:pt x="211" y="102"/>
                </a:lnTo>
                <a:lnTo>
                  <a:pt x="211" y="105"/>
                </a:lnTo>
                <a:lnTo>
                  <a:pt x="211" y="105"/>
                </a:lnTo>
                <a:lnTo>
                  <a:pt x="212" y="111"/>
                </a:lnTo>
                <a:lnTo>
                  <a:pt x="214" y="116"/>
                </a:lnTo>
                <a:lnTo>
                  <a:pt x="217" y="122"/>
                </a:lnTo>
                <a:lnTo>
                  <a:pt x="217" y="122"/>
                </a:lnTo>
                <a:lnTo>
                  <a:pt x="200" y="124"/>
                </a:lnTo>
                <a:lnTo>
                  <a:pt x="187" y="128"/>
                </a:lnTo>
                <a:lnTo>
                  <a:pt x="184" y="131"/>
                </a:lnTo>
                <a:lnTo>
                  <a:pt x="182" y="132"/>
                </a:lnTo>
                <a:lnTo>
                  <a:pt x="182" y="133"/>
                </a:lnTo>
                <a:lnTo>
                  <a:pt x="182" y="133"/>
                </a:lnTo>
                <a:lnTo>
                  <a:pt x="184" y="135"/>
                </a:lnTo>
                <a:lnTo>
                  <a:pt x="186" y="137"/>
                </a:lnTo>
                <a:lnTo>
                  <a:pt x="191" y="140"/>
                </a:lnTo>
                <a:lnTo>
                  <a:pt x="198" y="142"/>
                </a:lnTo>
                <a:lnTo>
                  <a:pt x="205" y="143"/>
                </a:lnTo>
                <a:lnTo>
                  <a:pt x="221" y="143"/>
                </a:lnTo>
                <a:lnTo>
                  <a:pt x="211" y="185"/>
                </a:lnTo>
                <a:lnTo>
                  <a:pt x="211" y="185"/>
                </a:lnTo>
                <a:lnTo>
                  <a:pt x="210" y="204"/>
                </a:lnTo>
                <a:lnTo>
                  <a:pt x="211" y="222"/>
                </a:lnTo>
                <a:lnTo>
                  <a:pt x="211" y="229"/>
                </a:lnTo>
                <a:lnTo>
                  <a:pt x="212" y="235"/>
                </a:lnTo>
                <a:lnTo>
                  <a:pt x="212" y="235"/>
                </a:lnTo>
                <a:lnTo>
                  <a:pt x="221" y="260"/>
                </a:lnTo>
                <a:lnTo>
                  <a:pt x="224" y="270"/>
                </a:lnTo>
                <a:lnTo>
                  <a:pt x="227" y="273"/>
                </a:lnTo>
                <a:lnTo>
                  <a:pt x="229" y="276"/>
                </a:lnTo>
                <a:lnTo>
                  <a:pt x="229" y="276"/>
                </a:lnTo>
                <a:lnTo>
                  <a:pt x="233" y="280"/>
                </a:lnTo>
                <a:lnTo>
                  <a:pt x="237" y="283"/>
                </a:lnTo>
                <a:lnTo>
                  <a:pt x="239" y="287"/>
                </a:lnTo>
                <a:lnTo>
                  <a:pt x="244" y="303"/>
                </a:lnTo>
                <a:lnTo>
                  <a:pt x="219" y="323"/>
                </a:lnTo>
                <a:lnTo>
                  <a:pt x="219" y="323"/>
                </a:lnTo>
                <a:lnTo>
                  <a:pt x="216" y="320"/>
                </a:lnTo>
                <a:lnTo>
                  <a:pt x="207" y="317"/>
                </a:lnTo>
                <a:lnTo>
                  <a:pt x="195" y="313"/>
                </a:lnTo>
                <a:lnTo>
                  <a:pt x="186" y="313"/>
                </a:lnTo>
                <a:lnTo>
                  <a:pt x="177" y="313"/>
                </a:lnTo>
                <a:lnTo>
                  <a:pt x="177" y="313"/>
                </a:lnTo>
                <a:lnTo>
                  <a:pt x="168" y="314"/>
                </a:lnTo>
                <a:lnTo>
                  <a:pt x="158" y="317"/>
                </a:lnTo>
                <a:lnTo>
                  <a:pt x="138" y="323"/>
                </a:lnTo>
                <a:lnTo>
                  <a:pt x="123" y="330"/>
                </a:lnTo>
                <a:lnTo>
                  <a:pt x="120" y="333"/>
                </a:lnTo>
                <a:lnTo>
                  <a:pt x="118" y="334"/>
                </a:lnTo>
                <a:lnTo>
                  <a:pt x="120" y="341"/>
                </a:lnTo>
                <a:lnTo>
                  <a:pt x="120" y="341"/>
                </a:lnTo>
                <a:lnTo>
                  <a:pt x="113" y="338"/>
                </a:lnTo>
                <a:lnTo>
                  <a:pt x="107" y="336"/>
                </a:lnTo>
                <a:lnTo>
                  <a:pt x="99" y="336"/>
                </a:lnTo>
                <a:lnTo>
                  <a:pt x="99" y="336"/>
                </a:lnTo>
                <a:lnTo>
                  <a:pt x="94" y="338"/>
                </a:lnTo>
                <a:lnTo>
                  <a:pt x="91" y="342"/>
                </a:lnTo>
                <a:lnTo>
                  <a:pt x="89" y="347"/>
                </a:lnTo>
                <a:lnTo>
                  <a:pt x="86" y="354"/>
                </a:lnTo>
                <a:lnTo>
                  <a:pt x="85" y="366"/>
                </a:lnTo>
                <a:lnTo>
                  <a:pt x="85" y="371"/>
                </a:lnTo>
                <a:lnTo>
                  <a:pt x="85" y="371"/>
                </a:lnTo>
                <a:lnTo>
                  <a:pt x="73" y="375"/>
                </a:lnTo>
                <a:lnTo>
                  <a:pt x="64" y="378"/>
                </a:lnTo>
                <a:lnTo>
                  <a:pt x="57" y="383"/>
                </a:lnTo>
                <a:lnTo>
                  <a:pt x="57" y="383"/>
                </a:lnTo>
                <a:lnTo>
                  <a:pt x="52" y="388"/>
                </a:lnTo>
                <a:lnTo>
                  <a:pt x="46" y="395"/>
                </a:lnTo>
                <a:lnTo>
                  <a:pt x="39" y="404"/>
                </a:lnTo>
                <a:lnTo>
                  <a:pt x="36" y="413"/>
                </a:lnTo>
                <a:lnTo>
                  <a:pt x="36" y="413"/>
                </a:lnTo>
                <a:lnTo>
                  <a:pt x="32" y="420"/>
                </a:lnTo>
                <a:lnTo>
                  <a:pt x="31" y="428"/>
                </a:lnTo>
                <a:lnTo>
                  <a:pt x="31" y="436"/>
                </a:lnTo>
                <a:lnTo>
                  <a:pt x="33" y="445"/>
                </a:lnTo>
                <a:lnTo>
                  <a:pt x="33" y="445"/>
                </a:lnTo>
                <a:lnTo>
                  <a:pt x="35" y="452"/>
                </a:lnTo>
                <a:lnTo>
                  <a:pt x="36" y="464"/>
                </a:lnTo>
                <a:lnTo>
                  <a:pt x="35" y="498"/>
                </a:lnTo>
                <a:lnTo>
                  <a:pt x="33" y="542"/>
                </a:lnTo>
                <a:lnTo>
                  <a:pt x="33" y="542"/>
                </a:lnTo>
                <a:lnTo>
                  <a:pt x="31" y="546"/>
                </a:lnTo>
                <a:lnTo>
                  <a:pt x="26" y="552"/>
                </a:lnTo>
                <a:lnTo>
                  <a:pt x="21" y="563"/>
                </a:lnTo>
                <a:lnTo>
                  <a:pt x="19" y="568"/>
                </a:lnTo>
                <a:lnTo>
                  <a:pt x="19" y="574"/>
                </a:lnTo>
                <a:lnTo>
                  <a:pt x="19" y="574"/>
                </a:lnTo>
                <a:lnTo>
                  <a:pt x="19" y="580"/>
                </a:lnTo>
                <a:lnTo>
                  <a:pt x="17" y="586"/>
                </a:lnTo>
                <a:lnTo>
                  <a:pt x="15" y="598"/>
                </a:lnTo>
                <a:lnTo>
                  <a:pt x="11" y="606"/>
                </a:lnTo>
                <a:lnTo>
                  <a:pt x="10" y="612"/>
                </a:lnTo>
                <a:lnTo>
                  <a:pt x="10" y="612"/>
                </a:lnTo>
                <a:lnTo>
                  <a:pt x="5" y="667"/>
                </a:lnTo>
                <a:lnTo>
                  <a:pt x="1" y="706"/>
                </a:lnTo>
                <a:lnTo>
                  <a:pt x="0" y="722"/>
                </a:lnTo>
                <a:lnTo>
                  <a:pt x="0" y="733"/>
                </a:lnTo>
                <a:lnTo>
                  <a:pt x="0" y="733"/>
                </a:lnTo>
                <a:lnTo>
                  <a:pt x="3" y="769"/>
                </a:lnTo>
                <a:lnTo>
                  <a:pt x="4" y="830"/>
                </a:lnTo>
                <a:lnTo>
                  <a:pt x="5" y="914"/>
                </a:lnTo>
                <a:lnTo>
                  <a:pt x="19" y="961"/>
                </a:lnTo>
                <a:lnTo>
                  <a:pt x="19" y="961"/>
                </a:lnTo>
                <a:lnTo>
                  <a:pt x="25" y="1008"/>
                </a:lnTo>
                <a:lnTo>
                  <a:pt x="30" y="1041"/>
                </a:lnTo>
                <a:lnTo>
                  <a:pt x="31" y="1052"/>
                </a:lnTo>
                <a:lnTo>
                  <a:pt x="33" y="1057"/>
                </a:lnTo>
                <a:lnTo>
                  <a:pt x="33" y="1057"/>
                </a:lnTo>
                <a:lnTo>
                  <a:pt x="43" y="1061"/>
                </a:lnTo>
                <a:lnTo>
                  <a:pt x="48" y="1062"/>
                </a:lnTo>
                <a:lnTo>
                  <a:pt x="48" y="1062"/>
                </a:lnTo>
                <a:lnTo>
                  <a:pt x="51" y="1089"/>
                </a:lnTo>
                <a:lnTo>
                  <a:pt x="53" y="1110"/>
                </a:lnTo>
                <a:lnTo>
                  <a:pt x="54" y="1118"/>
                </a:lnTo>
                <a:lnTo>
                  <a:pt x="57" y="1123"/>
                </a:lnTo>
                <a:lnTo>
                  <a:pt x="57" y="1123"/>
                </a:lnTo>
                <a:lnTo>
                  <a:pt x="69" y="1140"/>
                </a:lnTo>
                <a:lnTo>
                  <a:pt x="75" y="1148"/>
                </a:lnTo>
                <a:lnTo>
                  <a:pt x="79" y="1151"/>
                </a:lnTo>
                <a:lnTo>
                  <a:pt x="81" y="1152"/>
                </a:lnTo>
                <a:lnTo>
                  <a:pt x="81" y="1152"/>
                </a:lnTo>
                <a:lnTo>
                  <a:pt x="90" y="1156"/>
                </a:lnTo>
                <a:lnTo>
                  <a:pt x="100" y="1158"/>
                </a:lnTo>
                <a:lnTo>
                  <a:pt x="100" y="1158"/>
                </a:lnTo>
                <a:lnTo>
                  <a:pt x="107" y="1158"/>
                </a:lnTo>
                <a:lnTo>
                  <a:pt x="112" y="1158"/>
                </a:lnTo>
                <a:lnTo>
                  <a:pt x="116" y="1158"/>
                </a:lnTo>
                <a:lnTo>
                  <a:pt x="116" y="1158"/>
                </a:lnTo>
                <a:lnTo>
                  <a:pt x="121" y="1162"/>
                </a:lnTo>
                <a:lnTo>
                  <a:pt x="127" y="1166"/>
                </a:lnTo>
                <a:lnTo>
                  <a:pt x="134" y="1168"/>
                </a:lnTo>
                <a:lnTo>
                  <a:pt x="134" y="1168"/>
                </a:lnTo>
                <a:lnTo>
                  <a:pt x="139" y="1167"/>
                </a:lnTo>
                <a:lnTo>
                  <a:pt x="144" y="1164"/>
                </a:lnTo>
                <a:lnTo>
                  <a:pt x="148" y="1161"/>
                </a:lnTo>
                <a:lnTo>
                  <a:pt x="153" y="1156"/>
                </a:lnTo>
                <a:lnTo>
                  <a:pt x="159" y="1147"/>
                </a:lnTo>
                <a:lnTo>
                  <a:pt x="161" y="1142"/>
                </a:lnTo>
                <a:lnTo>
                  <a:pt x="161" y="1168"/>
                </a:lnTo>
                <a:lnTo>
                  <a:pt x="171" y="1174"/>
                </a:lnTo>
                <a:lnTo>
                  <a:pt x="171" y="1174"/>
                </a:lnTo>
                <a:lnTo>
                  <a:pt x="170" y="1253"/>
                </a:lnTo>
                <a:lnTo>
                  <a:pt x="170" y="1310"/>
                </a:lnTo>
                <a:lnTo>
                  <a:pt x="173" y="1332"/>
                </a:lnTo>
                <a:lnTo>
                  <a:pt x="173" y="1338"/>
                </a:lnTo>
                <a:lnTo>
                  <a:pt x="174" y="1343"/>
                </a:lnTo>
                <a:lnTo>
                  <a:pt x="174" y="1343"/>
                </a:lnTo>
                <a:lnTo>
                  <a:pt x="181" y="1355"/>
                </a:lnTo>
                <a:lnTo>
                  <a:pt x="182" y="1359"/>
                </a:lnTo>
                <a:lnTo>
                  <a:pt x="182" y="1359"/>
                </a:lnTo>
                <a:lnTo>
                  <a:pt x="185" y="1444"/>
                </a:lnTo>
                <a:lnTo>
                  <a:pt x="186" y="1526"/>
                </a:lnTo>
                <a:lnTo>
                  <a:pt x="186" y="1526"/>
                </a:lnTo>
                <a:lnTo>
                  <a:pt x="185" y="1532"/>
                </a:lnTo>
                <a:lnTo>
                  <a:pt x="185" y="1540"/>
                </a:lnTo>
                <a:lnTo>
                  <a:pt x="186" y="1554"/>
                </a:lnTo>
                <a:lnTo>
                  <a:pt x="186" y="1554"/>
                </a:lnTo>
                <a:lnTo>
                  <a:pt x="191" y="1604"/>
                </a:lnTo>
                <a:lnTo>
                  <a:pt x="191" y="1604"/>
                </a:lnTo>
                <a:lnTo>
                  <a:pt x="197" y="1669"/>
                </a:lnTo>
                <a:lnTo>
                  <a:pt x="202" y="1713"/>
                </a:lnTo>
                <a:lnTo>
                  <a:pt x="206" y="1745"/>
                </a:lnTo>
                <a:lnTo>
                  <a:pt x="206" y="1745"/>
                </a:lnTo>
                <a:lnTo>
                  <a:pt x="212" y="1768"/>
                </a:lnTo>
                <a:lnTo>
                  <a:pt x="219" y="1797"/>
                </a:lnTo>
                <a:lnTo>
                  <a:pt x="230" y="1830"/>
                </a:lnTo>
                <a:lnTo>
                  <a:pt x="235" y="1887"/>
                </a:lnTo>
                <a:lnTo>
                  <a:pt x="222" y="1963"/>
                </a:lnTo>
                <a:lnTo>
                  <a:pt x="233" y="2026"/>
                </a:lnTo>
                <a:lnTo>
                  <a:pt x="174" y="2053"/>
                </a:lnTo>
                <a:lnTo>
                  <a:pt x="174" y="2053"/>
                </a:lnTo>
                <a:lnTo>
                  <a:pt x="173" y="2054"/>
                </a:lnTo>
                <a:lnTo>
                  <a:pt x="168" y="2058"/>
                </a:lnTo>
                <a:lnTo>
                  <a:pt x="165" y="2062"/>
                </a:lnTo>
                <a:lnTo>
                  <a:pt x="164" y="2065"/>
                </a:lnTo>
                <a:lnTo>
                  <a:pt x="163" y="2071"/>
                </a:lnTo>
                <a:lnTo>
                  <a:pt x="163" y="2078"/>
                </a:lnTo>
                <a:lnTo>
                  <a:pt x="163" y="2078"/>
                </a:lnTo>
                <a:lnTo>
                  <a:pt x="165" y="2085"/>
                </a:lnTo>
                <a:lnTo>
                  <a:pt x="170" y="2092"/>
                </a:lnTo>
                <a:lnTo>
                  <a:pt x="175" y="2099"/>
                </a:lnTo>
                <a:lnTo>
                  <a:pt x="182" y="2104"/>
                </a:lnTo>
                <a:lnTo>
                  <a:pt x="193" y="2112"/>
                </a:lnTo>
                <a:lnTo>
                  <a:pt x="200" y="2115"/>
                </a:lnTo>
                <a:lnTo>
                  <a:pt x="331" y="2111"/>
                </a:lnTo>
                <a:lnTo>
                  <a:pt x="331" y="2111"/>
                </a:lnTo>
                <a:lnTo>
                  <a:pt x="339" y="2112"/>
                </a:lnTo>
                <a:lnTo>
                  <a:pt x="355" y="2112"/>
                </a:lnTo>
                <a:lnTo>
                  <a:pt x="365" y="2111"/>
                </a:lnTo>
                <a:lnTo>
                  <a:pt x="373" y="2108"/>
                </a:lnTo>
                <a:lnTo>
                  <a:pt x="381" y="2106"/>
                </a:lnTo>
                <a:lnTo>
                  <a:pt x="384" y="2104"/>
                </a:lnTo>
                <a:lnTo>
                  <a:pt x="387" y="2101"/>
                </a:lnTo>
                <a:lnTo>
                  <a:pt x="387" y="2101"/>
                </a:lnTo>
                <a:lnTo>
                  <a:pt x="389" y="2095"/>
                </a:lnTo>
                <a:lnTo>
                  <a:pt x="392" y="2089"/>
                </a:lnTo>
                <a:lnTo>
                  <a:pt x="396" y="2073"/>
                </a:lnTo>
                <a:lnTo>
                  <a:pt x="398" y="2060"/>
                </a:lnTo>
                <a:lnTo>
                  <a:pt x="398" y="2054"/>
                </a:lnTo>
                <a:lnTo>
                  <a:pt x="398" y="2054"/>
                </a:lnTo>
                <a:lnTo>
                  <a:pt x="396" y="2049"/>
                </a:lnTo>
                <a:lnTo>
                  <a:pt x="393" y="2047"/>
                </a:lnTo>
                <a:lnTo>
                  <a:pt x="398" y="2035"/>
                </a:lnTo>
                <a:lnTo>
                  <a:pt x="393" y="1967"/>
                </a:lnTo>
                <a:lnTo>
                  <a:pt x="393" y="1967"/>
                </a:lnTo>
                <a:lnTo>
                  <a:pt x="397" y="1921"/>
                </a:lnTo>
                <a:lnTo>
                  <a:pt x="397" y="1921"/>
                </a:lnTo>
                <a:lnTo>
                  <a:pt x="397" y="1901"/>
                </a:lnTo>
                <a:lnTo>
                  <a:pt x="396" y="1874"/>
                </a:lnTo>
                <a:lnTo>
                  <a:pt x="393" y="1809"/>
                </a:lnTo>
                <a:lnTo>
                  <a:pt x="387" y="1728"/>
                </a:lnTo>
                <a:lnTo>
                  <a:pt x="387" y="1728"/>
                </a:lnTo>
                <a:lnTo>
                  <a:pt x="386" y="1714"/>
                </a:lnTo>
                <a:lnTo>
                  <a:pt x="386" y="1699"/>
                </a:lnTo>
                <a:lnTo>
                  <a:pt x="387" y="1683"/>
                </a:lnTo>
                <a:lnTo>
                  <a:pt x="387" y="1683"/>
                </a:lnTo>
                <a:lnTo>
                  <a:pt x="392" y="1591"/>
                </a:lnTo>
                <a:lnTo>
                  <a:pt x="380" y="1407"/>
                </a:lnTo>
                <a:lnTo>
                  <a:pt x="380" y="1407"/>
                </a:lnTo>
                <a:lnTo>
                  <a:pt x="383" y="1391"/>
                </a:lnTo>
                <a:lnTo>
                  <a:pt x="386" y="1381"/>
                </a:lnTo>
                <a:lnTo>
                  <a:pt x="388" y="1378"/>
                </a:lnTo>
                <a:lnTo>
                  <a:pt x="388" y="1378"/>
                </a:lnTo>
                <a:lnTo>
                  <a:pt x="389" y="1378"/>
                </a:lnTo>
                <a:lnTo>
                  <a:pt x="389" y="1378"/>
                </a:lnTo>
                <a:lnTo>
                  <a:pt x="392" y="1381"/>
                </a:lnTo>
                <a:lnTo>
                  <a:pt x="393" y="1390"/>
                </a:lnTo>
                <a:lnTo>
                  <a:pt x="398" y="1413"/>
                </a:lnTo>
                <a:lnTo>
                  <a:pt x="403" y="1453"/>
                </a:lnTo>
                <a:lnTo>
                  <a:pt x="403" y="1453"/>
                </a:lnTo>
                <a:lnTo>
                  <a:pt x="409" y="1506"/>
                </a:lnTo>
                <a:lnTo>
                  <a:pt x="413" y="1553"/>
                </a:lnTo>
                <a:lnTo>
                  <a:pt x="413" y="1553"/>
                </a:lnTo>
                <a:lnTo>
                  <a:pt x="416" y="1569"/>
                </a:lnTo>
                <a:lnTo>
                  <a:pt x="419" y="1580"/>
                </a:lnTo>
                <a:lnTo>
                  <a:pt x="421" y="1586"/>
                </a:lnTo>
                <a:lnTo>
                  <a:pt x="421" y="1586"/>
                </a:lnTo>
                <a:lnTo>
                  <a:pt x="421" y="1598"/>
                </a:lnTo>
                <a:lnTo>
                  <a:pt x="421" y="1625"/>
                </a:lnTo>
                <a:lnTo>
                  <a:pt x="421" y="1662"/>
                </a:lnTo>
                <a:lnTo>
                  <a:pt x="419" y="1858"/>
                </a:lnTo>
                <a:lnTo>
                  <a:pt x="416" y="1931"/>
                </a:lnTo>
                <a:lnTo>
                  <a:pt x="436" y="2021"/>
                </a:lnTo>
                <a:lnTo>
                  <a:pt x="442" y="2041"/>
                </a:lnTo>
                <a:lnTo>
                  <a:pt x="447" y="2044"/>
                </a:lnTo>
                <a:lnTo>
                  <a:pt x="447" y="2044"/>
                </a:lnTo>
                <a:lnTo>
                  <a:pt x="451" y="2085"/>
                </a:lnTo>
                <a:lnTo>
                  <a:pt x="451" y="2085"/>
                </a:lnTo>
                <a:lnTo>
                  <a:pt x="455" y="2088"/>
                </a:lnTo>
                <a:lnTo>
                  <a:pt x="462" y="2091"/>
                </a:lnTo>
                <a:lnTo>
                  <a:pt x="472" y="2096"/>
                </a:lnTo>
                <a:lnTo>
                  <a:pt x="472" y="2096"/>
                </a:lnTo>
                <a:lnTo>
                  <a:pt x="500" y="2089"/>
                </a:lnTo>
                <a:lnTo>
                  <a:pt x="519" y="2084"/>
                </a:lnTo>
                <a:lnTo>
                  <a:pt x="526" y="2081"/>
                </a:lnTo>
                <a:lnTo>
                  <a:pt x="529" y="2080"/>
                </a:lnTo>
                <a:lnTo>
                  <a:pt x="529" y="2080"/>
                </a:lnTo>
                <a:lnTo>
                  <a:pt x="532" y="2078"/>
                </a:lnTo>
                <a:lnTo>
                  <a:pt x="540" y="2074"/>
                </a:lnTo>
                <a:lnTo>
                  <a:pt x="562" y="2067"/>
                </a:lnTo>
                <a:lnTo>
                  <a:pt x="584" y="2059"/>
                </a:lnTo>
                <a:lnTo>
                  <a:pt x="594" y="2054"/>
                </a:lnTo>
                <a:lnTo>
                  <a:pt x="594" y="2054"/>
                </a:lnTo>
                <a:lnTo>
                  <a:pt x="595" y="2052"/>
                </a:lnTo>
                <a:lnTo>
                  <a:pt x="599" y="2046"/>
                </a:lnTo>
                <a:lnTo>
                  <a:pt x="603" y="2035"/>
                </a:lnTo>
                <a:lnTo>
                  <a:pt x="604" y="2026"/>
                </a:lnTo>
                <a:lnTo>
                  <a:pt x="605" y="2016"/>
                </a:lnTo>
                <a:lnTo>
                  <a:pt x="605" y="2016"/>
                </a:lnTo>
                <a:lnTo>
                  <a:pt x="605" y="2011"/>
                </a:lnTo>
                <a:lnTo>
                  <a:pt x="604" y="2006"/>
                </a:lnTo>
                <a:lnTo>
                  <a:pt x="603" y="2002"/>
                </a:lnTo>
                <a:lnTo>
                  <a:pt x="600" y="1999"/>
                </a:lnTo>
                <a:lnTo>
                  <a:pt x="594" y="1993"/>
                </a:lnTo>
                <a:lnTo>
                  <a:pt x="588" y="1988"/>
                </a:lnTo>
                <a:lnTo>
                  <a:pt x="580" y="1985"/>
                </a:lnTo>
                <a:lnTo>
                  <a:pt x="574" y="1983"/>
                </a:lnTo>
                <a:lnTo>
                  <a:pt x="568" y="1982"/>
                </a:lnTo>
                <a:lnTo>
                  <a:pt x="589" y="1943"/>
                </a:lnTo>
                <a:lnTo>
                  <a:pt x="614" y="1860"/>
                </a:lnTo>
                <a:lnTo>
                  <a:pt x="589" y="1665"/>
                </a:lnTo>
                <a:lnTo>
                  <a:pt x="589" y="1476"/>
                </a:lnTo>
                <a:lnTo>
                  <a:pt x="594" y="1415"/>
                </a:lnTo>
                <a:lnTo>
                  <a:pt x="590" y="1392"/>
                </a:lnTo>
                <a:lnTo>
                  <a:pt x="610" y="1187"/>
                </a:lnTo>
                <a:lnTo>
                  <a:pt x="609" y="1147"/>
                </a:lnTo>
                <a:lnTo>
                  <a:pt x="609" y="1147"/>
                </a:lnTo>
                <a:lnTo>
                  <a:pt x="610" y="1153"/>
                </a:lnTo>
                <a:lnTo>
                  <a:pt x="614" y="1166"/>
                </a:lnTo>
                <a:lnTo>
                  <a:pt x="617" y="1173"/>
                </a:lnTo>
                <a:lnTo>
                  <a:pt x="621" y="1179"/>
                </a:lnTo>
                <a:lnTo>
                  <a:pt x="626" y="1184"/>
                </a:lnTo>
                <a:lnTo>
                  <a:pt x="632" y="1188"/>
                </a:lnTo>
                <a:lnTo>
                  <a:pt x="632" y="1188"/>
                </a:lnTo>
                <a:lnTo>
                  <a:pt x="637" y="1189"/>
                </a:lnTo>
                <a:lnTo>
                  <a:pt x="643" y="1190"/>
                </a:lnTo>
                <a:lnTo>
                  <a:pt x="655" y="1189"/>
                </a:lnTo>
                <a:lnTo>
                  <a:pt x="663" y="1187"/>
                </a:lnTo>
                <a:lnTo>
                  <a:pt x="665" y="1184"/>
                </a:lnTo>
                <a:lnTo>
                  <a:pt x="667" y="1183"/>
                </a:lnTo>
                <a:lnTo>
                  <a:pt x="667" y="1183"/>
                </a:lnTo>
                <a:lnTo>
                  <a:pt x="667" y="1180"/>
                </a:lnTo>
                <a:lnTo>
                  <a:pt x="669" y="1179"/>
                </a:lnTo>
                <a:lnTo>
                  <a:pt x="673" y="1177"/>
                </a:lnTo>
                <a:lnTo>
                  <a:pt x="676" y="1173"/>
                </a:lnTo>
                <a:lnTo>
                  <a:pt x="676" y="1173"/>
                </a:lnTo>
                <a:lnTo>
                  <a:pt x="680" y="1168"/>
                </a:lnTo>
                <a:lnTo>
                  <a:pt x="683" y="1164"/>
                </a:lnTo>
                <a:lnTo>
                  <a:pt x="686" y="1163"/>
                </a:lnTo>
                <a:lnTo>
                  <a:pt x="697" y="1158"/>
                </a:lnTo>
                <a:lnTo>
                  <a:pt x="697" y="1158"/>
                </a:lnTo>
                <a:lnTo>
                  <a:pt x="701" y="1157"/>
                </a:lnTo>
                <a:lnTo>
                  <a:pt x="707" y="1156"/>
                </a:lnTo>
                <a:lnTo>
                  <a:pt x="711" y="1155"/>
                </a:lnTo>
                <a:lnTo>
                  <a:pt x="715" y="1151"/>
                </a:lnTo>
                <a:lnTo>
                  <a:pt x="717" y="1147"/>
                </a:lnTo>
                <a:lnTo>
                  <a:pt x="720" y="1142"/>
                </a:lnTo>
                <a:lnTo>
                  <a:pt x="720" y="1142"/>
                </a:lnTo>
                <a:lnTo>
                  <a:pt x="720" y="1136"/>
                </a:lnTo>
                <a:lnTo>
                  <a:pt x="718" y="1126"/>
                </a:lnTo>
                <a:lnTo>
                  <a:pt x="712" y="1103"/>
                </a:lnTo>
                <a:lnTo>
                  <a:pt x="702" y="1073"/>
                </a:lnTo>
                <a:lnTo>
                  <a:pt x="702" y="1073"/>
                </a:lnTo>
                <a:lnTo>
                  <a:pt x="697" y="1047"/>
                </a:lnTo>
                <a:lnTo>
                  <a:pt x="688" y="988"/>
                </a:lnTo>
                <a:lnTo>
                  <a:pt x="675" y="948"/>
                </a:lnTo>
                <a:lnTo>
                  <a:pt x="675" y="948"/>
                </a:lnTo>
                <a:lnTo>
                  <a:pt x="684" y="932"/>
                </a:lnTo>
                <a:lnTo>
                  <a:pt x="690" y="917"/>
                </a:lnTo>
                <a:lnTo>
                  <a:pt x="691" y="909"/>
                </a:lnTo>
                <a:lnTo>
                  <a:pt x="692" y="903"/>
                </a:lnTo>
                <a:lnTo>
                  <a:pt x="692" y="903"/>
                </a:lnTo>
                <a:lnTo>
                  <a:pt x="695" y="871"/>
                </a:lnTo>
                <a:lnTo>
                  <a:pt x="695" y="854"/>
                </a:lnTo>
                <a:lnTo>
                  <a:pt x="695" y="835"/>
                </a:lnTo>
                <a:lnTo>
                  <a:pt x="695" y="835"/>
                </a:lnTo>
                <a:lnTo>
                  <a:pt x="686" y="782"/>
                </a:lnTo>
                <a:lnTo>
                  <a:pt x="671" y="685"/>
                </a:lnTo>
                <a:lnTo>
                  <a:pt x="655" y="591"/>
                </a:lnTo>
                <a:lnTo>
                  <a:pt x="648" y="547"/>
                </a:lnTo>
                <a:lnTo>
                  <a:pt x="648" y="547"/>
                </a:lnTo>
                <a:lnTo>
                  <a:pt x="609" y="451"/>
                </a:lnTo>
                <a:lnTo>
                  <a:pt x="584" y="395"/>
                </a:lnTo>
                <a:lnTo>
                  <a:pt x="551" y="365"/>
                </a:lnTo>
                <a:lnTo>
                  <a:pt x="524" y="349"/>
                </a:lnTo>
                <a:lnTo>
                  <a:pt x="524" y="349"/>
                </a:lnTo>
                <a:lnTo>
                  <a:pt x="524" y="349"/>
                </a:lnTo>
                <a:lnTo>
                  <a:pt x="524" y="346"/>
                </a:lnTo>
                <a:lnTo>
                  <a:pt x="521" y="342"/>
                </a:lnTo>
                <a:lnTo>
                  <a:pt x="515" y="338"/>
                </a:lnTo>
                <a:lnTo>
                  <a:pt x="515" y="338"/>
                </a:lnTo>
                <a:lnTo>
                  <a:pt x="510" y="335"/>
                </a:lnTo>
                <a:lnTo>
                  <a:pt x="504" y="333"/>
                </a:lnTo>
                <a:lnTo>
                  <a:pt x="490" y="329"/>
                </a:lnTo>
                <a:lnTo>
                  <a:pt x="474" y="326"/>
                </a:lnTo>
                <a:lnTo>
                  <a:pt x="431" y="318"/>
                </a:lnTo>
                <a:lnTo>
                  <a:pt x="418" y="313"/>
                </a:lnTo>
                <a:lnTo>
                  <a:pt x="418" y="286"/>
                </a:lnTo>
                <a:lnTo>
                  <a:pt x="418" y="286"/>
                </a:lnTo>
                <a:lnTo>
                  <a:pt x="420" y="287"/>
                </a:lnTo>
                <a:lnTo>
                  <a:pt x="423" y="287"/>
                </a:lnTo>
                <a:lnTo>
                  <a:pt x="424" y="286"/>
                </a:lnTo>
                <a:lnTo>
                  <a:pt x="424" y="286"/>
                </a:lnTo>
                <a:lnTo>
                  <a:pt x="425" y="283"/>
                </a:lnTo>
                <a:lnTo>
                  <a:pt x="428" y="272"/>
                </a:lnTo>
                <a:lnTo>
                  <a:pt x="428" y="272"/>
                </a:lnTo>
                <a:lnTo>
                  <a:pt x="430" y="265"/>
                </a:lnTo>
                <a:lnTo>
                  <a:pt x="432" y="259"/>
                </a:lnTo>
                <a:lnTo>
                  <a:pt x="435" y="255"/>
                </a:lnTo>
                <a:lnTo>
                  <a:pt x="437" y="254"/>
                </a:lnTo>
                <a:lnTo>
                  <a:pt x="437" y="254"/>
                </a:lnTo>
                <a:lnTo>
                  <a:pt x="439" y="254"/>
                </a:lnTo>
                <a:lnTo>
                  <a:pt x="440" y="250"/>
                </a:lnTo>
                <a:lnTo>
                  <a:pt x="442" y="241"/>
                </a:lnTo>
                <a:lnTo>
                  <a:pt x="445" y="228"/>
                </a:lnTo>
                <a:lnTo>
                  <a:pt x="456" y="223"/>
                </a:lnTo>
                <a:lnTo>
                  <a:pt x="445" y="197"/>
                </a:lnTo>
                <a:lnTo>
                  <a:pt x="452" y="197"/>
                </a:lnTo>
                <a:lnTo>
                  <a:pt x="447" y="167"/>
                </a:lnTo>
                <a:lnTo>
                  <a:pt x="451" y="150"/>
                </a:lnTo>
                <a:lnTo>
                  <a:pt x="445" y="121"/>
                </a:lnTo>
                <a:lnTo>
                  <a:pt x="445" y="121"/>
                </a:lnTo>
                <a:lnTo>
                  <a:pt x="449" y="121"/>
                </a:lnTo>
                <a:lnTo>
                  <a:pt x="456" y="118"/>
                </a:lnTo>
                <a:lnTo>
                  <a:pt x="461" y="117"/>
                </a:lnTo>
                <a:lnTo>
                  <a:pt x="466" y="113"/>
                </a:lnTo>
                <a:lnTo>
                  <a:pt x="468" y="111"/>
                </a:lnTo>
                <a:lnTo>
                  <a:pt x="471" y="106"/>
                </a:lnTo>
                <a:lnTo>
                  <a:pt x="474" y="92"/>
                </a:lnTo>
                <a:lnTo>
                  <a:pt x="474" y="92"/>
                </a:lnTo>
                <a:lnTo>
                  <a:pt x="466" y="85"/>
                </a:lnTo>
                <a:lnTo>
                  <a:pt x="442" y="68"/>
                </a:lnTo>
                <a:lnTo>
                  <a:pt x="428" y="58"/>
                </a:lnTo>
                <a:lnTo>
                  <a:pt x="412" y="48"/>
                </a:lnTo>
                <a:lnTo>
                  <a:pt x="396" y="39"/>
                </a:lnTo>
                <a:lnTo>
                  <a:pt x="378" y="32"/>
                </a:lnTo>
                <a:lnTo>
                  <a:pt x="378" y="32"/>
                </a:lnTo>
                <a:lnTo>
                  <a:pt x="272" y="1"/>
                </a:lnTo>
                <a:lnTo>
                  <a:pt x="272" y="1"/>
                </a:lnTo>
                <a:close/>
                <a:moveTo>
                  <a:pt x="124" y="726"/>
                </a:moveTo>
                <a:lnTo>
                  <a:pt x="124" y="726"/>
                </a:lnTo>
                <a:lnTo>
                  <a:pt x="137" y="747"/>
                </a:lnTo>
                <a:lnTo>
                  <a:pt x="147" y="761"/>
                </a:lnTo>
                <a:lnTo>
                  <a:pt x="152" y="768"/>
                </a:lnTo>
                <a:lnTo>
                  <a:pt x="152" y="768"/>
                </a:lnTo>
                <a:lnTo>
                  <a:pt x="153" y="776"/>
                </a:lnTo>
                <a:lnTo>
                  <a:pt x="155" y="795"/>
                </a:lnTo>
                <a:lnTo>
                  <a:pt x="158" y="823"/>
                </a:lnTo>
                <a:lnTo>
                  <a:pt x="158" y="891"/>
                </a:lnTo>
                <a:lnTo>
                  <a:pt x="147" y="971"/>
                </a:lnTo>
                <a:lnTo>
                  <a:pt x="147" y="971"/>
                </a:lnTo>
                <a:lnTo>
                  <a:pt x="152" y="1001"/>
                </a:lnTo>
                <a:lnTo>
                  <a:pt x="157" y="1033"/>
                </a:lnTo>
                <a:lnTo>
                  <a:pt x="157" y="1065"/>
                </a:lnTo>
                <a:lnTo>
                  <a:pt x="126" y="1028"/>
                </a:lnTo>
                <a:lnTo>
                  <a:pt x="123" y="1017"/>
                </a:lnTo>
                <a:lnTo>
                  <a:pt x="115" y="962"/>
                </a:lnTo>
                <a:lnTo>
                  <a:pt x="121" y="918"/>
                </a:lnTo>
                <a:lnTo>
                  <a:pt x="116" y="858"/>
                </a:lnTo>
                <a:lnTo>
                  <a:pt x="116" y="858"/>
                </a:lnTo>
                <a:lnTo>
                  <a:pt x="123" y="801"/>
                </a:lnTo>
                <a:lnTo>
                  <a:pt x="123" y="801"/>
                </a:lnTo>
                <a:lnTo>
                  <a:pt x="124" y="726"/>
                </a:lnTo>
                <a:lnTo>
                  <a:pt x="124" y="726"/>
                </a:lnTo>
                <a:close/>
                <a:moveTo>
                  <a:pt x="557" y="721"/>
                </a:moveTo>
                <a:lnTo>
                  <a:pt x="557" y="721"/>
                </a:lnTo>
                <a:lnTo>
                  <a:pt x="557" y="722"/>
                </a:lnTo>
                <a:lnTo>
                  <a:pt x="557" y="725"/>
                </a:lnTo>
                <a:lnTo>
                  <a:pt x="558" y="728"/>
                </a:lnTo>
                <a:lnTo>
                  <a:pt x="561" y="728"/>
                </a:lnTo>
                <a:lnTo>
                  <a:pt x="563" y="729"/>
                </a:lnTo>
                <a:lnTo>
                  <a:pt x="563" y="729"/>
                </a:lnTo>
                <a:lnTo>
                  <a:pt x="569" y="728"/>
                </a:lnTo>
                <a:lnTo>
                  <a:pt x="573" y="726"/>
                </a:lnTo>
                <a:lnTo>
                  <a:pt x="575" y="723"/>
                </a:lnTo>
                <a:lnTo>
                  <a:pt x="575" y="722"/>
                </a:lnTo>
                <a:lnTo>
                  <a:pt x="572" y="773"/>
                </a:lnTo>
                <a:lnTo>
                  <a:pt x="568" y="819"/>
                </a:lnTo>
                <a:lnTo>
                  <a:pt x="568" y="819"/>
                </a:lnTo>
                <a:lnTo>
                  <a:pt x="559" y="802"/>
                </a:lnTo>
                <a:lnTo>
                  <a:pt x="551" y="782"/>
                </a:lnTo>
                <a:lnTo>
                  <a:pt x="551" y="782"/>
                </a:lnTo>
                <a:lnTo>
                  <a:pt x="545" y="773"/>
                </a:lnTo>
                <a:lnTo>
                  <a:pt x="538" y="764"/>
                </a:lnTo>
                <a:lnTo>
                  <a:pt x="551" y="736"/>
                </a:lnTo>
                <a:lnTo>
                  <a:pt x="557" y="7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3A9CD465-83ED-43F8-9727-FD7DA245E8D5}"/>
              </a:ext>
            </a:extLst>
          </p:cNvPr>
          <p:cNvSpPr>
            <a:spLocks/>
          </p:cNvSpPr>
          <p:nvPr/>
        </p:nvSpPr>
        <p:spPr bwMode="auto">
          <a:xfrm>
            <a:off x="719163" y="732573"/>
            <a:ext cx="813457" cy="1714487"/>
          </a:xfrm>
          <a:custGeom>
            <a:avLst/>
            <a:gdLst>
              <a:gd name="T0" fmla="*/ 405 w 836"/>
              <a:gd name="T1" fmla="*/ 32 h 1762"/>
              <a:gd name="T2" fmla="*/ 428 w 836"/>
              <a:gd name="T3" fmla="*/ 62 h 1762"/>
              <a:gd name="T4" fmla="*/ 409 w 836"/>
              <a:gd name="T5" fmla="*/ 143 h 1762"/>
              <a:gd name="T6" fmla="*/ 424 w 836"/>
              <a:gd name="T7" fmla="*/ 168 h 1762"/>
              <a:gd name="T8" fmla="*/ 455 w 836"/>
              <a:gd name="T9" fmla="*/ 213 h 1762"/>
              <a:gd name="T10" fmla="*/ 455 w 836"/>
              <a:gd name="T11" fmla="*/ 256 h 1762"/>
              <a:gd name="T12" fmla="*/ 385 w 836"/>
              <a:gd name="T13" fmla="*/ 261 h 1762"/>
              <a:gd name="T14" fmla="*/ 334 w 836"/>
              <a:gd name="T15" fmla="*/ 285 h 1762"/>
              <a:gd name="T16" fmla="*/ 268 w 836"/>
              <a:gd name="T17" fmla="*/ 463 h 1762"/>
              <a:gd name="T18" fmla="*/ 222 w 836"/>
              <a:gd name="T19" fmla="*/ 600 h 1762"/>
              <a:gd name="T20" fmla="*/ 201 w 836"/>
              <a:gd name="T21" fmla="*/ 690 h 1762"/>
              <a:gd name="T22" fmla="*/ 232 w 836"/>
              <a:gd name="T23" fmla="*/ 820 h 1762"/>
              <a:gd name="T24" fmla="*/ 227 w 836"/>
              <a:gd name="T25" fmla="*/ 878 h 1762"/>
              <a:gd name="T26" fmla="*/ 248 w 836"/>
              <a:gd name="T27" fmla="*/ 976 h 1762"/>
              <a:gd name="T28" fmla="*/ 269 w 836"/>
              <a:gd name="T29" fmla="*/ 986 h 1762"/>
              <a:gd name="T30" fmla="*/ 266 w 836"/>
              <a:gd name="T31" fmla="*/ 1037 h 1762"/>
              <a:gd name="T32" fmla="*/ 248 w 836"/>
              <a:gd name="T33" fmla="*/ 1178 h 1762"/>
              <a:gd name="T34" fmla="*/ 224 w 836"/>
              <a:gd name="T35" fmla="*/ 1234 h 1762"/>
              <a:gd name="T36" fmla="*/ 146 w 836"/>
              <a:gd name="T37" fmla="*/ 1464 h 1762"/>
              <a:gd name="T38" fmla="*/ 119 w 836"/>
              <a:gd name="T39" fmla="*/ 1616 h 1762"/>
              <a:gd name="T40" fmla="*/ 47 w 836"/>
              <a:gd name="T41" fmla="*/ 1702 h 1762"/>
              <a:gd name="T42" fmla="*/ 0 w 836"/>
              <a:gd name="T43" fmla="*/ 1748 h 1762"/>
              <a:gd name="T44" fmla="*/ 51 w 836"/>
              <a:gd name="T45" fmla="*/ 1757 h 1762"/>
              <a:gd name="T46" fmla="*/ 207 w 836"/>
              <a:gd name="T47" fmla="*/ 1743 h 1762"/>
              <a:gd name="T48" fmla="*/ 232 w 836"/>
              <a:gd name="T49" fmla="*/ 1690 h 1762"/>
              <a:gd name="T50" fmla="*/ 274 w 836"/>
              <a:gd name="T51" fmla="*/ 1564 h 1762"/>
              <a:gd name="T52" fmla="*/ 325 w 836"/>
              <a:gd name="T53" fmla="*/ 1473 h 1762"/>
              <a:gd name="T54" fmla="*/ 438 w 836"/>
              <a:gd name="T55" fmla="*/ 1212 h 1762"/>
              <a:gd name="T56" fmla="*/ 470 w 836"/>
              <a:gd name="T57" fmla="*/ 1114 h 1762"/>
              <a:gd name="T58" fmla="*/ 491 w 836"/>
              <a:gd name="T59" fmla="*/ 1086 h 1762"/>
              <a:gd name="T60" fmla="*/ 490 w 836"/>
              <a:gd name="T61" fmla="*/ 1186 h 1762"/>
              <a:gd name="T62" fmla="*/ 499 w 836"/>
              <a:gd name="T63" fmla="*/ 1320 h 1762"/>
              <a:gd name="T64" fmla="*/ 462 w 836"/>
              <a:gd name="T65" fmla="*/ 1524 h 1762"/>
              <a:gd name="T66" fmla="*/ 447 w 836"/>
              <a:gd name="T67" fmla="*/ 1609 h 1762"/>
              <a:gd name="T68" fmla="*/ 438 w 836"/>
              <a:gd name="T69" fmla="*/ 1680 h 1762"/>
              <a:gd name="T70" fmla="*/ 504 w 836"/>
              <a:gd name="T71" fmla="*/ 1722 h 1762"/>
              <a:gd name="T72" fmla="*/ 590 w 836"/>
              <a:gd name="T73" fmla="*/ 1756 h 1762"/>
              <a:gd name="T74" fmla="*/ 634 w 836"/>
              <a:gd name="T75" fmla="*/ 1735 h 1762"/>
              <a:gd name="T76" fmla="*/ 587 w 836"/>
              <a:gd name="T77" fmla="*/ 1685 h 1762"/>
              <a:gd name="T78" fmla="*/ 576 w 836"/>
              <a:gd name="T79" fmla="*/ 1646 h 1762"/>
              <a:gd name="T80" fmla="*/ 631 w 836"/>
              <a:gd name="T81" fmla="*/ 1430 h 1762"/>
              <a:gd name="T82" fmla="*/ 651 w 836"/>
              <a:gd name="T83" fmla="*/ 1260 h 1762"/>
              <a:gd name="T84" fmla="*/ 691 w 836"/>
              <a:gd name="T85" fmla="*/ 1080 h 1762"/>
              <a:gd name="T86" fmla="*/ 713 w 836"/>
              <a:gd name="T87" fmla="*/ 1060 h 1762"/>
              <a:gd name="T88" fmla="*/ 742 w 836"/>
              <a:gd name="T89" fmla="*/ 1059 h 1762"/>
              <a:gd name="T90" fmla="*/ 776 w 836"/>
              <a:gd name="T91" fmla="*/ 1033 h 1762"/>
              <a:gd name="T92" fmla="*/ 785 w 836"/>
              <a:gd name="T93" fmla="*/ 973 h 1762"/>
              <a:gd name="T94" fmla="*/ 780 w 836"/>
              <a:gd name="T95" fmla="*/ 928 h 1762"/>
              <a:gd name="T96" fmla="*/ 819 w 836"/>
              <a:gd name="T97" fmla="*/ 859 h 1762"/>
              <a:gd name="T98" fmla="*/ 822 w 836"/>
              <a:gd name="T99" fmla="*/ 800 h 1762"/>
              <a:gd name="T100" fmla="*/ 836 w 836"/>
              <a:gd name="T101" fmla="*/ 725 h 1762"/>
              <a:gd name="T102" fmla="*/ 806 w 836"/>
              <a:gd name="T103" fmla="*/ 465 h 1762"/>
              <a:gd name="T104" fmla="*/ 787 w 836"/>
              <a:gd name="T105" fmla="*/ 388 h 1762"/>
              <a:gd name="T106" fmla="*/ 666 w 836"/>
              <a:gd name="T107" fmla="*/ 281 h 1762"/>
              <a:gd name="T108" fmla="*/ 634 w 836"/>
              <a:gd name="T109" fmla="*/ 230 h 1762"/>
              <a:gd name="T110" fmla="*/ 626 w 836"/>
              <a:gd name="T111" fmla="*/ 217 h 1762"/>
              <a:gd name="T112" fmla="*/ 647 w 836"/>
              <a:gd name="T113" fmla="*/ 192 h 1762"/>
              <a:gd name="T114" fmla="*/ 647 w 836"/>
              <a:gd name="T115" fmla="*/ 151 h 1762"/>
              <a:gd name="T116" fmla="*/ 682 w 836"/>
              <a:gd name="T117" fmla="*/ 95 h 1762"/>
              <a:gd name="T118" fmla="*/ 687 w 836"/>
              <a:gd name="T119" fmla="*/ 68 h 1762"/>
              <a:gd name="T120" fmla="*/ 614 w 836"/>
              <a:gd name="T121" fmla="*/ 31 h 1762"/>
              <a:gd name="T122" fmla="*/ 486 w 836"/>
              <a:gd name="T123" fmla="*/ 11 h 1762"/>
              <a:gd name="T124" fmla="*/ 404 w 836"/>
              <a:gd name="T125" fmla="*/ 2 h 1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36" h="1762">
                <a:moveTo>
                  <a:pt x="404" y="2"/>
                </a:moveTo>
                <a:lnTo>
                  <a:pt x="404" y="2"/>
                </a:lnTo>
                <a:lnTo>
                  <a:pt x="400" y="5"/>
                </a:lnTo>
                <a:lnTo>
                  <a:pt x="398" y="9"/>
                </a:lnTo>
                <a:lnTo>
                  <a:pt x="397" y="13"/>
                </a:lnTo>
                <a:lnTo>
                  <a:pt x="397" y="17"/>
                </a:lnTo>
                <a:lnTo>
                  <a:pt x="400" y="24"/>
                </a:lnTo>
                <a:lnTo>
                  <a:pt x="405" y="32"/>
                </a:lnTo>
                <a:lnTo>
                  <a:pt x="410" y="40"/>
                </a:lnTo>
                <a:lnTo>
                  <a:pt x="415" y="45"/>
                </a:lnTo>
                <a:lnTo>
                  <a:pt x="421" y="51"/>
                </a:lnTo>
                <a:lnTo>
                  <a:pt x="421" y="51"/>
                </a:lnTo>
                <a:lnTo>
                  <a:pt x="424" y="53"/>
                </a:lnTo>
                <a:lnTo>
                  <a:pt x="427" y="57"/>
                </a:lnTo>
                <a:lnTo>
                  <a:pt x="428" y="62"/>
                </a:lnTo>
                <a:lnTo>
                  <a:pt x="428" y="62"/>
                </a:lnTo>
                <a:lnTo>
                  <a:pt x="430" y="69"/>
                </a:lnTo>
                <a:lnTo>
                  <a:pt x="432" y="77"/>
                </a:lnTo>
                <a:lnTo>
                  <a:pt x="435" y="86"/>
                </a:lnTo>
                <a:lnTo>
                  <a:pt x="440" y="120"/>
                </a:lnTo>
                <a:lnTo>
                  <a:pt x="440" y="120"/>
                </a:lnTo>
                <a:lnTo>
                  <a:pt x="434" y="125"/>
                </a:lnTo>
                <a:lnTo>
                  <a:pt x="417" y="137"/>
                </a:lnTo>
                <a:lnTo>
                  <a:pt x="409" y="143"/>
                </a:lnTo>
                <a:lnTo>
                  <a:pt x="402" y="150"/>
                </a:lnTo>
                <a:lnTo>
                  <a:pt x="397" y="157"/>
                </a:lnTo>
                <a:lnTo>
                  <a:pt x="397" y="158"/>
                </a:lnTo>
                <a:lnTo>
                  <a:pt x="397" y="160"/>
                </a:lnTo>
                <a:lnTo>
                  <a:pt x="397" y="160"/>
                </a:lnTo>
                <a:lnTo>
                  <a:pt x="401" y="163"/>
                </a:lnTo>
                <a:lnTo>
                  <a:pt x="407" y="166"/>
                </a:lnTo>
                <a:lnTo>
                  <a:pt x="424" y="168"/>
                </a:lnTo>
                <a:lnTo>
                  <a:pt x="441" y="168"/>
                </a:lnTo>
                <a:lnTo>
                  <a:pt x="449" y="168"/>
                </a:lnTo>
                <a:lnTo>
                  <a:pt x="449" y="168"/>
                </a:lnTo>
                <a:lnTo>
                  <a:pt x="453" y="189"/>
                </a:lnTo>
                <a:lnTo>
                  <a:pt x="456" y="204"/>
                </a:lnTo>
                <a:lnTo>
                  <a:pt x="456" y="209"/>
                </a:lnTo>
                <a:lnTo>
                  <a:pt x="455" y="213"/>
                </a:lnTo>
                <a:lnTo>
                  <a:pt x="455" y="213"/>
                </a:lnTo>
                <a:lnTo>
                  <a:pt x="452" y="218"/>
                </a:lnTo>
                <a:lnTo>
                  <a:pt x="449" y="226"/>
                </a:lnTo>
                <a:lnTo>
                  <a:pt x="448" y="234"/>
                </a:lnTo>
                <a:lnTo>
                  <a:pt x="448" y="236"/>
                </a:lnTo>
                <a:lnTo>
                  <a:pt x="449" y="238"/>
                </a:lnTo>
                <a:lnTo>
                  <a:pt x="449" y="238"/>
                </a:lnTo>
                <a:lnTo>
                  <a:pt x="455" y="242"/>
                </a:lnTo>
                <a:lnTo>
                  <a:pt x="455" y="256"/>
                </a:lnTo>
                <a:lnTo>
                  <a:pt x="455" y="256"/>
                </a:lnTo>
                <a:lnTo>
                  <a:pt x="453" y="256"/>
                </a:lnTo>
                <a:lnTo>
                  <a:pt x="445" y="259"/>
                </a:lnTo>
                <a:lnTo>
                  <a:pt x="434" y="261"/>
                </a:lnTo>
                <a:lnTo>
                  <a:pt x="414" y="261"/>
                </a:lnTo>
                <a:lnTo>
                  <a:pt x="414" y="261"/>
                </a:lnTo>
                <a:lnTo>
                  <a:pt x="397" y="261"/>
                </a:lnTo>
                <a:lnTo>
                  <a:pt x="385" y="261"/>
                </a:lnTo>
                <a:lnTo>
                  <a:pt x="377" y="262"/>
                </a:lnTo>
                <a:lnTo>
                  <a:pt x="371" y="264"/>
                </a:lnTo>
                <a:lnTo>
                  <a:pt x="371" y="264"/>
                </a:lnTo>
                <a:lnTo>
                  <a:pt x="363" y="268"/>
                </a:lnTo>
                <a:lnTo>
                  <a:pt x="353" y="274"/>
                </a:lnTo>
                <a:lnTo>
                  <a:pt x="343" y="281"/>
                </a:lnTo>
                <a:lnTo>
                  <a:pt x="334" y="285"/>
                </a:lnTo>
                <a:lnTo>
                  <a:pt x="334" y="285"/>
                </a:lnTo>
                <a:lnTo>
                  <a:pt x="326" y="286"/>
                </a:lnTo>
                <a:lnTo>
                  <a:pt x="323" y="289"/>
                </a:lnTo>
                <a:lnTo>
                  <a:pt x="320" y="293"/>
                </a:lnTo>
                <a:lnTo>
                  <a:pt x="319" y="295"/>
                </a:lnTo>
                <a:lnTo>
                  <a:pt x="319" y="295"/>
                </a:lnTo>
                <a:lnTo>
                  <a:pt x="311" y="327"/>
                </a:lnTo>
                <a:lnTo>
                  <a:pt x="291" y="393"/>
                </a:lnTo>
                <a:lnTo>
                  <a:pt x="268" y="463"/>
                </a:lnTo>
                <a:lnTo>
                  <a:pt x="257" y="490"/>
                </a:lnTo>
                <a:lnTo>
                  <a:pt x="249" y="506"/>
                </a:lnTo>
                <a:lnTo>
                  <a:pt x="249" y="506"/>
                </a:lnTo>
                <a:lnTo>
                  <a:pt x="244" y="517"/>
                </a:lnTo>
                <a:lnTo>
                  <a:pt x="239" y="533"/>
                </a:lnTo>
                <a:lnTo>
                  <a:pt x="234" y="550"/>
                </a:lnTo>
                <a:lnTo>
                  <a:pt x="230" y="567"/>
                </a:lnTo>
                <a:lnTo>
                  <a:pt x="222" y="600"/>
                </a:lnTo>
                <a:lnTo>
                  <a:pt x="218" y="621"/>
                </a:lnTo>
                <a:lnTo>
                  <a:pt x="218" y="621"/>
                </a:lnTo>
                <a:lnTo>
                  <a:pt x="214" y="636"/>
                </a:lnTo>
                <a:lnTo>
                  <a:pt x="207" y="655"/>
                </a:lnTo>
                <a:lnTo>
                  <a:pt x="202" y="674"/>
                </a:lnTo>
                <a:lnTo>
                  <a:pt x="201" y="682"/>
                </a:lnTo>
                <a:lnTo>
                  <a:pt x="201" y="690"/>
                </a:lnTo>
                <a:lnTo>
                  <a:pt x="201" y="690"/>
                </a:lnTo>
                <a:lnTo>
                  <a:pt x="211" y="759"/>
                </a:lnTo>
                <a:lnTo>
                  <a:pt x="219" y="797"/>
                </a:lnTo>
                <a:lnTo>
                  <a:pt x="222" y="809"/>
                </a:lnTo>
                <a:lnTo>
                  <a:pt x="224" y="814"/>
                </a:lnTo>
                <a:lnTo>
                  <a:pt x="224" y="814"/>
                </a:lnTo>
                <a:lnTo>
                  <a:pt x="230" y="816"/>
                </a:lnTo>
                <a:lnTo>
                  <a:pt x="232" y="817"/>
                </a:lnTo>
                <a:lnTo>
                  <a:pt x="232" y="820"/>
                </a:lnTo>
                <a:lnTo>
                  <a:pt x="232" y="820"/>
                </a:lnTo>
                <a:lnTo>
                  <a:pt x="232" y="842"/>
                </a:lnTo>
                <a:lnTo>
                  <a:pt x="232" y="856"/>
                </a:lnTo>
                <a:lnTo>
                  <a:pt x="231" y="861"/>
                </a:lnTo>
                <a:lnTo>
                  <a:pt x="230" y="865"/>
                </a:lnTo>
                <a:lnTo>
                  <a:pt x="230" y="865"/>
                </a:lnTo>
                <a:lnTo>
                  <a:pt x="228" y="871"/>
                </a:lnTo>
                <a:lnTo>
                  <a:pt x="227" y="878"/>
                </a:lnTo>
                <a:lnTo>
                  <a:pt x="226" y="901"/>
                </a:lnTo>
                <a:lnTo>
                  <a:pt x="226" y="924"/>
                </a:lnTo>
                <a:lnTo>
                  <a:pt x="227" y="935"/>
                </a:lnTo>
                <a:lnTo>
                  <a:pt x="230" y="944"/>
                </a:lnTo>
                <a:lnTo>
                  <a:pt x="230" y="944"/>
                </a:lnTo>
                <a:lnTo>
                  <a:pt x="235" y="958"/>
                </a:lnTo>
                <a:lnTo>
                  <a:pt x="241" y="969"/>
                </a:lnTo>
                <a:lnTo>
                  <a:pt x="248" y="976"/>
                </a:lnTo>
                <a:lnTo>
                  <a:pt x="256" y="982"/>
                </a:lnTo>
                <a:lnTo>
                  <a:pt x="256" y="982"/>
                </a:lnTo>
                <a:lnTo>
                  <a:pt x="265" y="984"/>
                </a:lnTo>
                <a:lnTo>
                  <a:pt x="266" y="986"/>
                </a:lnTo>
                <a:lnTo>
                  <a:pt x="268" y="984"/>
                </a:lnTo>
                <a:lnTo>
                  <a:pt x="268" y="984"/>
                </a:lnTo>
                <a:lnTo>
                  <a:pt x="268" y="984"/>
                </a:lnTo>
                <a:lnTo>
                  <a:pt x="269" y="986"/>
                </a:lnTo>
                <a:lnTo>
                  <a:pt x="270" y="990"/>
                </a:lnTo>
                <a:lnTo>
                  <a:pt x="273" y="996"/>
                </a:lnTo>
                <a:lnTo>
                  <a:pt x="273" y="996"/>
                </a:lnTo>
                <a:lnTo>
                  <a:pt x="272" y="1000"/>
                </a:lnTo>
                <a:lnTo>
                  <a:pt x="268" y="1010"/>
                </a:lnTo>
                <a:lnTo>
                  <a:pt x="266" y="1018"/>
                </a:lnTo>
                <a:lnTo>
                  <a:pt x="266" y="1027"/>
                </a:lnTo>
                <a:lnTo>
                  <a:pt x="266" y="1037"/>
                </a:lnTo>
                <a:lnTo>
                  <a:pt x="268" y="1047"/>
                </a:lnTo>
                <a:lnTo>
                  <a:pt x="268" y="1047"/>
                </a:lnTo>
                <a:lnTo>
                  <a:pt x="268" y="1060"/>
                </a:lnTo>
                <a:lnTo>
                  <a:pt x="266" y="1078"/>
                </a:lnTo>
                <a:lnTo>
                  <a:pt x="264" y="1099"/>
                </a:lnTo>
                <a:lnTo>
                  <a:pt x="260" y="1120"/>
                </a:lnTo>
                <a:lnTo>
                  <a:pt x="252" y="1162"/>
                </a:lnTo>
                <a:lnTo>
                  <a:pt x="248" y="1178"/>
                </a:lnTo>
                <a:lnTo>
                  <a:pt x="247" y="1188"/>
                </a:lnTo>
                <a:lnTo>
                  <a:pt x="247" y="1188"/>
                </a:lnTo>
                <a:lnTo>
                  <a:pt x="245" y="1196"/>
                </a:lnTo>
                <a:lnTo>
                  <a:pt x="243" y="1203"/>
                </a:lnTo>
                <a:lnTo>
                  <a:pt x="235" y="1214"/>
                </a:lnTo>
                <a:lnTo>
                  <a:pt x="228" y="1225"/>
                </a:lnTo>
                <a:lnTo>
                  <a:pt x="224" y="1230"/>
                </a:lnTo>
                <a:lnTo>
                  <a:pt x="224" y="1234"/>
                </a:lnTo>
                <a:lnTo>
                  <a:pt x="224" y="1234"/>
                </a:lnTo>
                <a:lnTo>
                  <a:pt x="221" y="1246"/>
                </a:lnTo>
                <a:lnTo>
                  <a:pt x="214" y="1269"/>
                </a:lnTo>
                <a:lnTo>
                  <a:pt x="191" y="1335"/>
                </a:lnTo>
                <a:lnTo>
                  <a:pt x="167" y="1401"/>
                </a:lnTo>
                <a:lnTo>
                  <a:pt x="155" y="1439"/>
                </a:lnTo>
                <a:lnTo>
                  <a:pt x="155" y="1439"/>
                </a:lnTo>
                <a:lnTo>
                  <a:pt x="146" y="1464"/>
                </a:lnTo>
                <a:lnTo>
                  <a:pt x="133" y="1502"/>
                </a:lnTo>
                <a:lnTo>
                  <a:pt x="126" y="1523"/>
                </a:lnTo>
                <a:lnTo>
                  <a:pt x="121" y="1541"/>
                </a:lnTo>
                <a:lnTo>
                  <a:pt x="119" y="1558"/>
                </a:lnTo>
                <a:lnTo>
                  <a:pt x="117" y="1571"/>
                </a:lnTo>
                <a:lnTo>
                  <a:pt x="117" y="1571"/>
                </a:lnTo>
                <a:lnTo>
                  <a:pt x="119" y="1604"/>
                </a:lnTo>
                <a:lnTo>
                  <a:pt x="119" y="1616"/>
                </a:lnTo>
                <a:lnTo>
                  <a:pt x="117" y="1626"/>
                </a:lnTo>
                <a:lnTo>
                  <a:pt x="117" y="1626"/>
                </a:lnTo>
                <a:lnTo>
                  <a:pt x="109" y="1641"/>
                </a:lnTo>
                <a:lnTo>
                  <a:pt x="98" y="1660"/>
                </a:lnTo>
                <a:lnTo>
                  <a:pt x="82" y="1684"/>
                </a:lnTo>
                <a:lnTo>
                  <a:pt x="82" y="1684"/>
                </a:lnTo>
                <a:lnTo>
                  <a:pt x="72" y="1689"/>
                </a:lnTo>
                <a:lnTo>
                  <a:pt x="47" y="1702"/>
                </a:lnTo>
                <a:lnTo>
                  <a:pt x="32" y="1710"/>
                </a:lnTo>
                <a:lnTo>
                  <a:pt x="21" y="1718"/>
                </a:lnTo>
                <a:lnTo>
                  <a:pt x="10" y="1726"/>
                </a:lnTo>
                <a:lnTo>
                  <a:pt x="6" y="1730"/>
                </a:lnTo>
                <a:lnTo>
                  <a:pt x="5" y="1732"/>
                </a:lnTo>
                <a:lnTo>
                  <a:pt x="5" y="1732"/>
                </a:lnTo>
                <a:lnTo>
                  <a:pt x="1" y="1744"/>
                </a:lnTo>
                <a:lnTo>
                  <a:pt x="0" y="1748"/>
                </a:lnTo>
                <a:lnTo>
                  <a:pt x="0" y="1752"/>
                </a:lnTo>
                <a:lnTo>
                  <a:pt x="1" y="1755"/>
                </a:lnTo>
                <a:lnTo>
                  <a:pt x="2" y="1757"/>
                </a:lnTo>
                <a:lnTo>
                  <a:pt x="8" y="1761"/>
                </a:lnTo>
                <a:lnTo>
                  <a:pt x="8" y="1761"/>
                </a:lnTo>
                <a:lnTo>
                  <a:pt x="13" y="1762"/>
                </a:lnTo>
                <a:lnTo>
                  <a:pt x="23" y="1761"/>
                </a:lnTo>
                <a:lnTo>
                  <a:pt x="51" y="1757"/>
                </a:lnTo>
                <a:lnTo>
                  <a:pt x="79" y="1752"/>
                </a:lnTo>
                <a:lnTo>
                  <a:pt x="100" y="1751"/>
                </a:lnTo>
                <a:lnTo>
                  <a:pt x="100" y="1751"/>
                </a:lnTo>
                <a:lnTo>
                  <a:pt x="150" y="1748"/>
                </a:lnTo>
                <a:lnTo>
                  <a:pt x="180" y="1747"/>
                </a:lnTo>
                <a:lnTo>
                  <a:pt x="201" y="1744"/>
                </a:lnTo>
                <a:lnTo>
                  <a:pt x="201" y="1744"/>
                </a:lnTo>
                <a:lnTo>
                  <a:pt x="207" y="1743"/>
                </a:lnTo>
                <a:lnTo>
                  <a:pt x="214" y="1740"/>
                </a:lnTo>
                <a:lnTo>
                  <a:pt x="228" y="1732"/>
                </a:lnTo>
                <a:lnTo>
                  <a:pt x="239" y="1724"/>
                </a:lnTo>
                <a:lnTo>
                  <a:pt x="241" y="1721"/>
                </a:lnTo>
                <a:lnTo>
                  <a:pt x="241" y="1718"/>
                </a:lnTo>
                <a:lnTo>
                  <a:pt x="241" y="1718"/>
                </a:lnTo>
                <a:lnTo>
                  <a:pt x="235" y="1701"/>
                </a:lnTo>
                <a:lnTo>
                  <a:pt x="232" y="1690"/>
                </a:lnTo>
                <a:lnTo>
                  <a:pt x="232" y="1687"/>
                </a:lnTo>
                <a:lnTo>
                  <a:pt x="232" y="1687"/>
                </a:lnTo>
                <a:lnTo>
                  <a:pt x="235" y="1685"/>
                </a:lnTo>
                <a:lnTo>
                  <a:pt x="238" y="1681"/>
                </a:lnTo>
                <a:lnTo>
                  <a:pt x="241" y="1672"/>
                </a:lnTo>
                <a:lnTo>
                  <a:pt x="241" y="1672"/>
                </a:lnTo>
                <a:lnTo>
                  <a:pt x="260" y="1608"/>
                </a:lnTo>
                <a:lnTo>
                  <a:pt x="274" y="1564"/>
                </a:lnTo>
                <a:lnTo>
                  <a:pt x="282" y="1547"/>
                </a:lnTo>
                <a:lnTo>
                  <a:pt x="287" y="1537"/>
                </a:lnTo>
                <a:lnTo>
                  <a:pt x="287" y="1537"/>
                </a:lnTo>
                <a:lnTo>
                  <a:pt x="299" y="1520"/>
                </a:lnTo>
                <a:lnTo>
                  <a:pt x="312" y="1500"/>
                </a:lnTo>
                <a:lnTo>
                  <a:pt x="321" y="1483"/>
                </a:lnTo>
                <a:lnTo>
                  <a:pt x="325" y="1473"/>
                </a:lnTo>
                <a:lnTo>
                  <a:pt x="325" y="1473"/>
                </a:lnTo>
                <a:lnTo>
                  <a:pt x="332" y="1459"/>
                </a:lnTo>
                <a:lnTo>
                  <a:pt x="349" y="1425"/>
                </a:lnTo>
                <a:lnTo>
                  <a:pt x="380" y="1361"/>
                </a:lnTo>
                <a:lnTo>
                  <a:pt x="380" y="1361"/>
                </a:lnTo>
                <a:lnTo>
                  <a:pt x="393" y="1332"/>
                </a:lnTo>
                <a:lnTo>
                  <a:pt x="410" y="1286"/>
                </a:lnTo>
                <a:lnTo>
                  <a:pt x="427" y="1242"/>
                </a:lnTo>
                <a:lnTo>
                  <a:pt x="438" y="1212"/>
                </a:lnTo>
                <a:lnTo>
                  <a:pt x="438" y="1212"/>
                </a:lnTo>
                <a:lnTo>
                  <a:pt x="445" y="1184"/>
                </a:lnTo>
                <a:lnTo>
                  <a:pt x="448" y="1177"/>
                </a:lnTo>
                <a:lnTo>
                  <a:pt x="449" y="1171"/>
                </a:lnTo>
                <a:lnTo>
                  <a:pt x="449" y="1171"/>
                </a:lnTo>
                <a:lnTo>
                  <a:pt x="451" y="1165"/>
                </a:lnTo>
                <a:lnTo>
                  <a:pt x="456" y="1152"/>
                </a:lnTo>
                <a:lnTo>
                  <a:pt x="470" y="1114"/>
                </a:lnTo>
                <a:lnTo>
                  <a:pt x="486" y="1078"/>
                </a:lnTo>
                <a:lnTo>
                  <a:pt x="492" y="1068"/>
                </a:lnTo>
                <a:lnTo>
                  <a:pt x="494" y="1065"/>
                </a:lnTo>
                <a:lnTo>
                  <a:pt x="495" y="1064"/>
                </a:lnTo>
                <a:lnTo>
                  <a:pt x="495" y="1064"/>
                </a:lnTo>
                <a:lnTo>
                  <a:pt x="496" y="1068"/>
                </a:lnTo>
                <a:lnTo>
                  <a:pt x="495" y="1072"/>
                </a:lnTo>
                <a:lnTo>
                  <a:pt x="491" y="1086"/>
                </a:lnTo>
                <a:lnTo>
                  <a:pt x="486" y="1106"/>
                </a:lnTo>
                <a:lnTo>
                  <a:pt x="485" y="1116"/>
                </a:lnTo>
                <a:lnTo>
                  <a:pt x="483" y="1128"/>
                </a:lnTo>
                <a:lnTo>
                  <a:pt x="483" y="1128"/>
                </a:lnTo>
                <a:lnTo>
                  <a:pt x="483" y="1148"/>
                </a:lnTo>
                <a:lnTo>
                  <a:pt x="485" y="1162"/>
                </a:lnTo>
                <a:lnTo>
                  <a:pt x="486" y="1173"/>
                </a:lnTo>
                <a:lnTo>
                  <a:pt x="490" y="1186"/>
                </a:lnTo>
                <a:lnTo>
                  <a:pt x="490" y="1186"/>
                </a:lnTo>
                <a:lnTo>
                  <a:pt x="494" y="1203"/>
                </a:lnTo>
                <a:lnTo>
                  <a:pt x="496" y="1222"/>
                </a:lnTo>
                <a:lnTo>
                  <a:pt x="498" y="1242"/>
                </a:lnTo>
                <a:lnTo>
                  <a:pt x="498" y="1255"/>
                </a:lnTo>
                <a:lnTo>
                  <a:pt x="498" y="1255"/>
                </a:lnTo>
                <a:lnTo>
                  <a:pt x="499" y="1279"/>
                </a:lnTo>
                <a:lnTo>
                  <a:pt x="499" y="1320"/>
                </a:lnTo>
                <a:lnTo>
                  <a:pt x="499" y="1365"/>
                </a:lnTo>
                <a:lnTo>
                  <a:pt x="498" y="1383"/>
                </a:lnTo>
                <a:lnTo>
                  <a:pt x="495" y="1396"/>
                </a:lnTo>
                <a:lnTo>
                  <a:pt x="495" y="1396"/>
                </a:lnTo>
                <a:lnTo>
                  <a:pt x="489" y="1424"/>
                </a:lnTo>
                <a:lnTo>
                  <a:pt x="478" y="1464"/>
                </a:lnTo>
                <a:lnTo>
                  <a:pt x="468" y="1506"/>
                </a:lnTo>
                <a:lnTo>
                  <a:pt x="462" y="1524"/>
                </a:lnTo>
                <a:lnTo>
                  <a:pt x="458" y="1540"/>
                </a:lnTo>
                <a:lnTo>
                  <a:pt x="458" y="1540"/>
                </a:lnTo>
                <a:lnTo>
                  <a:pt x="453" y="1552"/>
                </a:lnTo>
                <a:lnTo>
                  <a:pt x="451" y="1562"/>
                </a:lnTo>
                <a:lnTo>
                  <a:pt x="448" y="1581"/>
                </a:lnTo>
                <a:lnTo>
                  <a:pt x="447" y="1595"/>
                </a:lnTo>
                <a:lnTo>
                  <a:pt x="447" y="1609"/>
                </a:lnTo>
                <a:lnTo>
                  <a:pt x="447" y="1609"/>
                </a:lnTo>
                <a:lnTo>
                  <a:pt x="444" y="1630"/>
                </a:lnTo>
                <a:lnTo>
                  <a:pt x="443" y="1641"/>
                </a:lnTo>
                <a:lnTo>
                  <a:pt x="443" y="1641"/>
                </a:lnTo>
                <a:lnTo>
                  <a:pt x="441" y="1646"/>
                </a:lnTo>
                <a:lnTo>
                  <a:pt x="438" y="1658"/>
                </a:lnTo>
                <a:lnTo>
                  <a:pt x="436" y="1664"/>
                </a:lnTo>
                <a:lnTo>
                  <a:pt x="436" y="1672"/>
                </a:lnTo>
                <a:lnTo>
                  <a:pt x="438" y="1680"/>
                </a:lnTo>
                <a:lnTo>
                  <a:pt x="440" y="1687"/>
                </a:lnTo>
                <a:lnTo>
                  <a:pt x="440" y="1687"/>
                </a:lnTo>
                <a:lnTo>
                  <a:pt x="445" y="1693"/>
                </a:lnTo>
                <a:lnTo>
                  <a:pt x="453" y="1700"/>
                </a:lnTo>
                <a:lnTo>
                  <a:pt x="464" y="1705"/>
                </a:lnTo>
                <a:lnTo>
                  <a:pt x="473" y="1709"/>
                </a:lnTo>
                <a:lnTo>
                  <a:pt x="492" y="1717"/>
                </a:lnTo>
                <a:lnTo>
                  <a:pt x="504" y="1722"/>
                </a:lnTo>
                <a:lnTo>
                  <a:pt x="504" y="1722"/>
                </a:lnTo>
                <a:lnTo>
                  <a:pt x="517" y="1728"/>
                </a:lnTo>
                <a:lnTo>
                  <a:pt x="539" y="1740"/>
                </a:lnTo>
                <a:lnTo>
                  <a:pt x="553" y="1745"/>
                </a:lnTo>
                <a:lnTo>
                  <a:pt x="567" y="1751"/>
                </a:lnTo>
                <a:lnTo>
                  <a:pt x="579" y="1755"/>
                </a:lnTo>
                <a:lnTo>
                  <a:pt x="590" y="1756"/>
                </a:lnTo>
                <a:lnTo>
                  <a:pt x="590" y="1756"/>
                </a:lnTo>
                <a:lnTo>
                  <a:pt x="601" y="1756"/>
                </a:lnTo>
                <a:lnTo>
                  <a:pt x="611" y="1755"/>
                </a:lnTo>
                <a:lnTo>
                  <a:pt x="619" y="1753"/>
                </a:lnTo>
                <a:lnTo>
                  <a:pt x="626" y="1749"/>
                </a:lnTo>
                <a:lnTo>
                  <a:pt x="631" y="1745"/>
                </a:lnTo>
                <a:lnTo>
                  <a:pt x="632" y="1741"/>
                </a:lnTo>
                <a:lnTo>
                  <a:pt x="634" y="1739"/>
                </a:lnTo>
                <a:lnTo>
                  <a:pt x="634" y="1735"/>
                </a:lnTo>
                <a:lnTo>
                  <a:pt x="632" y="1731"/>
                </a:lnTo>
                <a:lnTo>
                  <a:pt x="628" y="1722"/>
                </a:lnTo>
                <a:lnTo>
                  <a:pt x="628" y="1722"/>
                </a:lnTo>
                <a:lnTo>
                  <a:pt x="622" y="1711"/>
                </a:lnTo>
                <a:lnTo>
                  <a:pt x="614" y="1705"/>
                </a:lnTo>
                <a:lnTo>
                  <a:pt x="607" y="1698"/>
                </a:lnTo>
                <a:lnTo>
                  <a:pt x="600" y="1693"/>
                </a:lnTo>
                <a:lnTo>
                  <a:pt x="587" y="1685"/>
                </a:lnTo>
                <a:lnTo>
                  <a:pt x="583" y="1680"/>
                </a:lnTo>
                <a:lnTo>
                  <a:pt x="579" y="1675"/>
                </a:lnTo>
                <a:lnTo>
                  <a:pt x="579" y="1675"/>
                </a:lnTo>
                <a:lnTo>
                  <a:pt x="576" y="1666"/>
                </a:lnTo>
                <a:lnTo>
                  <a:pt x="575" y="1659"/>
                </a:lnTo>
                <a:lnTo>
                  <a:pt x="575" y="1654"/>
                </a:lnTo>
                <a:lnTo>
                  <a:pt x="576" y="1646"/>
                </a:lnTo>
                <a:lnTo>
                  <a:pt x="576" y="1646"/>
                </a:lnTo>
                <a:lnTo>
                  <a:pt x="581" y="1605"/>
                </a:lnTo>
                <a:lnTo>
                  <a:pt x="587" y="1579"/>
                </a:lnTo>
                <a:lnTo>
                  <a:pt x="590" y="1560"/>
                </a:lnTo>
                <a:lnTo>
                  <a:pt x="590" y="1560"/>
                </a:lnTo>
                <a:lnTo>
                  <a:pt x="610" y="1502"/>
                </a:lnTo>
                <a:lnTo>
                  <a:pt x="622" y="1463"/>
                </a:lnTo>
                <a:lnTo>
                  <a:pt x="631" y="1430"/>
                </a:lnTo>
                <a:lnTo>
                  <a:pt x="631" y="1430"/>
                </a:lnTo>
                <a:lnTo>
                  <a:pt x="638" y="1401"/>
                </a:lnTo>
                <a:lnTo>
                  <a:pt x="643" y="1370"/>
                </a:lnTo>
                <a:lnTo>
                  <a:pt x="647" y="1336"/>
                </a:lnTo>
                <a:lnTo>
                  <a:pt x="648" y="1320"/>
                </a:lnTo>
                <a:lnTo>
                  <a:pt x="648" y="1303"/>
                </a:lnTo>
                <a:lnTo>
                  <a:pt x="648" y="1303"/>
                </a:lnTo>
                <a:lnTo>
                  <a:pt x="649" y="1285"/>
                </a:lnTo>
                <a:lnTo>
                  <a:pt x="651" y="1260"/>
                </a:lnTo>
                <a:lnTo>
                  <a:pt x="658" y="1204"/>
                </a:lnTo>
                <a:lnTo>
                  <a:pt x="662" y="1177"/>
                </a:lnTo>
                <a:lnTo>
                  <a:pt x="668" y="1152"/>
                </a:lnTo>
                <a:lnTo>
                  <a:pt x="673" y="1132"/>
                </a:lnTo>
                <a:lnTo>
                  <a:pt x="677" y="1119"/>
                </a:lnTo>
                <a:lnTo>
                  <a:pt x="677" y="1119"/>
                </a:lnTo>
                <a:lnTo>
                  <a:pt x="686" y="1099"/>
                </a:lnTo>
                <a:lnTo>
                  <a:pt x="691" y="1080"/>
                </a:lnTo>
                <a:lnTo>
                  <a:pt x="698" y="1056"/>
                </a:lnTo>
                <a:lnTo>
                  <a:pt x="698" y="1056"/>
                </a:lnTo>
                <a:lnTo>
                  <a:pt x="703" y="1060"/>
                </a:lnTo>
                <a:lnTo>
                  <a:pt x="708" y="1061"/>
                </a:lnTo>
                <a:lnTo>
                  <a:pt x="709" y="1063"/>
                </a:lnTo>
                <a:lnTo>
                  <a:pt x="712" y="1061"/>
                </a:lnTo>
                <a:lnTo>
                  <a:pt x="712" y="1061"/>
                </a:lnTo>
                <a:lnTo>
                  <a:pt x="713" y="1060"/>
                </a:lnTo>
                <a:lnTo>
                  <a:pt x="715" y="1056"/>
                </a:lnTo>
                <a:lnTo>
                  <a:pt x="717" y="1048"/>
                </a:lnTo>
                <a:lnTo>
                  <a:pt x="717" y="1039"/>
                </a:lnTo>
                <a:lnTo>
                  <a:pt x="717" y="1039"/>
                </a:lnTo>
                <a:lnTo>
                  <a:pt x="721" y="1043"/>
                </a:lnTo>
                <a:lnTo>
                  <a:pt x="728" y="1050"/>
                </a:lnTo>
                <a:lnTo>
                  <a:pt x="737" y="1056"/>
                </a:lnTo>
                <a:lnTo>
                  <a:pt x="742" y="1059"/>
                </a:lnTo>
                <a:lnTo>
                  <a:pt x="746" y="1059"/>
                </a:lnTo>
                <a:lnTo>
                  <a:pt x="746" y="1059"/>
                </a:lnTo>
                <a:lnTo>
                  <a:pt x="755" y="1058"/>
                </a:lnTo>
                <a:lnTo>
                  <a:pt x="759" y="1055"/>
                </a:lnTo>
                <a:lnTo>
                  <a:pt x="762" y="1052"/>
                </a:lnTo>
                <a:lnTo>
                  <a:pt x="770" y="1044"/>
                </a:lnTo>
                <a:lnTo>
                  <a:pt x="776" y="1033"/>
                </a:lnTo>
                <a:lnTo>
                  <a:pt x="776" y="1033"/>
                </a:lnTo>
                <a:lnTo>
                  <a:pt x="781" y="1022"/>
                </a:lnTo>
                <a:lnTo>
                  <a:pt x="785" y="1016"/>
                </a:lnTo>
                <a:lnTo>
                  <a:pt x="789" y="1009"/>
                </a:lnTo>
                <a:lnTo>
                  <a:pt x="790" y="1001"/>
                </a:lnTo>
                <a:lnTo>
                  <a:pt x="790" y="1001"/>
                </a:lnTo>
                <a:lnTo>
                  <a:pt x="789" y="991"/>
                </a:lnTo>
                <a:lnTo>
                  <a:pt x="788" y="980"/>
                </a:lnTo>
                <a:lnTo>
                  <a:pt x="785" y="973"/>
                </a:lnTo>
                <a:lnTo>
                  <a:pt x="784" y="970"/>
                </a:lnTo>
                <a:lnTo>
                  <a:pt x="784" y="970"/>
                </a:lnTo>
                <a:lnTo>
                  <a:pt x="783" y="966"/>
                </a:lnTo>
                <a:lnTo>
                  <a:pt x="781" y="957"/>
                </a:lnTo>
                <a:lnTo>
                  <a:pt x="779" y="946"/>
                </a:lnTo>
                <a:lnTo>
                  <a:pt x="779" y="939"/>
                </a:lnTo>
                <a:lnTo>
                  <a:pt x="779" y="939"/>
                </a:lnTo>
                <a:lnTo>
                  <a:pt x="780" y="928"/>
                </a:lnTo>
                <a:lnTo>
                  <a:pt x="783" y="918"/>
                </a:lnTo>
                <a:lnTo>
                  <a:pt x="787" y="903"/>
                </a:lnTo>
                <a:lnTo>
                  <a:pt x="787" y="903"/>
                </a:lnTo>
                <a:lnTo>
                  <a:pt x="792" y="898"/>
                </a:lnTo>
                <a:lnTo>
                  <a:pt x="804" y="885"/>
                </a:lnTo>
                <a:lnTo>
                  <a:pt x="810" y="877"/>
                </a:lnTo>
                <a:lnTo>
                  <a:pt x="815" y="868"/>
                </a:lnTo>
                <a:lnTo>
                  <a:pt x="819" y="859"/>
                </a:lnTo>
                <a:lnTo>
                  <a:pt x="822" y="848"/>
                </a:lnTo>
                <a:lnTo>
                  <a:pt x="822" y="848"/>
                </a:lnTo>
                <a:lnTo>
                  <a:pt x="823" y="833"/>
                </a:lnTo>
                <a:lnTo>
                  <a:pt x="823" y="820"/>
                </a:lnTo>
                <a:lnTo>
                  <a:pt x="822" y="803"/>
                </a:lnTo>
                <a:lnTo>
                  <a:pt x="822" y="803"/>
                </a:lnTo>
                <a:lnTo>
                  <a:pt x="822" y="800"/>
                </a:lnTo>
                <a:lnTo>
                  <a:pt x="822" y="800"/>
                </a:lnTo>
                <a:lnTo>
                  <a:pt x="823" y="797"/>
                </a:lnTo>
                <a:lnTo>
                  <a:pt x="827" y="783"/>
                </a:lnTo>
                <a:lnTo>
                  <a:pt x="827" y="783"/>
                </a:lnTo>
                <a:lnTo>
                  <a:pt x="832" y="765"/>
                </a:lnTo>
                <a:lnTo>
                  <a:pt x="835" y="748"/>
                </a:lnTo>
                <a:lnTo>
                  <a:pt x="836" y="735"/>
                </a:lnTo>
                <a:lnTo>
                  <a:pt x="836" y="725"/>
                </a:lnTo>
                <a:lnTo>
                  <a:pt x="836" y="725"/>
                </a:lnTo>
                <a:lnTo>
                  <a:pt x="836" y="650"/>
                </a:lnTo>
                <a:lnTo>
                  <a:pt x="835" y="597"/>
                </a:lnTo>
                <a:lnTo>
                  <a:pt x="834" y="563"/>
                </a:lnTo>
                <a:lnTo>
                  <a:pt x="834" y="563"/>
                </a:lnTo>
                <a:lnTo>
                  <a:pt x="831" y="551"/>
                </a:lnTo>
                <a:lnTo>
                  <a:pt x="827" y="536"/>
                </a:lnTo>
                <a:lnTo>
                  <a:pt x="817" y="499"/>
                </a:lnTo>
                <a:lnTo>
                  <a:pt x="806" y="465"/>
                </a:lnTo>
                <a:lnTo>
                  <a:pt x="801" y="446"/>
                </a:lnTo>
                <a:lnTo>
                  <a:pt x="801" y="446"/>
                </a:lnTo>
                <a:lnTo>
                  <a:pt x="801" y="421"/>
                </a:lnTo>
                <a:lnTo>
                  <a:pt x="800" y="408"/>
                </a:lnTo>
                <a:lnTo>
                  <a:pt x="798" y="402"/>
                </a:lnTo>
                <a:lnTo>
                  <a:pt x="798" y="402"/>
                </a:lnTo>
                <a:lnTo>
                  <a:pt x="792" y="395"/>
                </a:lnTo>
                <a:lnTo>
                  <a:pt x="787" y="388"/>
                </a:lnTo>
                <a:lnTo>
                  <a:pt x="787" y="388"/>
                </a:lnTo>
                <a:lnTo>
                  <a:pt x="737" y="346"/>
                </a:lnTo>
                <a:lnTo>
                  <a:pt x="686" y="304"/>
                </a:lnTo>
                <a:lnTo>
                  <a:pt x="686" y="304"/>
                </a:lnTo>
                <a:lnTo>
                  <a:pt x="677" y="293"/>
                </a:lnTo>
                <a:lnTo>
                  <a:pt x="670" y="286"/>
                </a:lnTo>
                <a:lnTo>
                  <a:pt x="666" y="281"/>
                </a:lnTo>
                <a:lnTo>
                  <a:pt x="666" y="281"/>
                </a:lnTo>
                <a:lnTo>
                  <a:pt x="652" y="270"/>
                </a:lnTo>
                <a:lnTo>
                  <a:pt x="640" y="261"/>
                </a:lnTo>
                <a:lnTo>
                  <a:pt x="640" y="261"/>
                </a:lnTo>
                <a:lnTo>
                  <a:pt x="639" y="249"/>
                </a:lnTo>
                <a:lnTo>
                  <a:pt x="639" y="240"/>
                </a:lnTo>
                <a:lnTo>
                  <a:pt x="636" y="235"/>
                </a:lnTo>
                <a:lnTo>
                  <a:pt x="636" y="235"/>
                </a:lnTo>
                <a:lnTo>
                  <a:pt x="634" y="230"/>
                </a:lnTo>
                <a:lnTo>
                  <a:pt x="632" y="227"/>
                </a:lnTo>
                <a:lnTo>
                  <a:pt x="631" y="227"/>
                </a:lnTo>
                <a:lnTo>
                  <a:pt x="631" y="227"/>
                </a:lnTo>
                <a:lnTo>
                  <a:pt x="630" y="226"/>
                </a:lnTo>
                <a:lnTo>
                  <a:pt x="627" y="223"/>
                </a:lnTo>
                <a:lnTo>
                  <a:pt x="626" y="218"/>
                </a:lnTo>
                <a:lnTo>
                  <a:pt x="626" y="218"/>
                </a:lnTo>
                <a:lnTo>
                  <a:pt x="626" y="217"/>
                </a:lnTo>
                <a:lnTo>
                  <a:pt x="627" y="217"/>
                </a:lnTo>
                <a:lnTo>
                  <a:pt x="631" y="215"/>
                </a:lnTo>
                <a:lnTo>
                  <a:pt x="634" y="215"/>
                </a:lnTo>
                <a:lnTo>
                  <a:pt x="636" y="213"/>
                </a:lnTo>
                <a:lnTo>
                  <a:pt x="640" y="209"/>
                </a:lnTo>
                <a:lnTo>
                  <a:pt x="643" y="204"/>
                </a:lnTo>
                <a:lnTo>
                  <a:pt x="643" y="204"/>
                </a:lnTo>
                <a:lnTo>
                  <a:pt x="647" y="192"/>
                </a:lnTo>
                <a:lnTo>
                  <a:pt x="649" y="181"/>
                </a:lnTo>
                <a:lnTo>
                  <a:pt x="651" y="174"/>
                </a:lnTo>
                <a:lnTo>
                  <a:pt x="652" y="168"/>
                </a:lnTo>
                <a:lnTo>
                  <a:pt x="652" y="168"/>
                </a:lnTo>
                <a:lnTo>
                  <a:pt x="652" y="167"/>
                </a:lnTo>
                <a:lnTo>
                  <a:pt x="652" y="166"/>
                </a:lnTo>
                <a:lnTo>
                  <a:pt x="649" y="159"/>
                </a:lnTo>
                <a:lnTo>
                  <a:pt x="647" y="151"/>
                </a:lnTo>
                <a:lnTo>
                  <a:pt x="645" y="146"/>
                </a:lnTo>
                <a:lnTo>
                  <a:pt x="645" y="146"/>
                </a:lnTo>
                <a:lnTo>
                  <a:pt x="645" y="134"/>
                </a:lnTo>
                <a:lnTo>
                  <a:pt x="652" y="100"/>
                </a:lnTo>
                <a:lnTo>
                  <a:pt x="652" y="100"/>
                </a:lnTo>
                <a:lnTo>
                  <a:pt x="681" y="96"/>
                </a:lnTo>
                <a:lnTo>
                  <a:pt x="681" y="96"/>
                </a:lnTo>
                <a:lnTo>
                  <a:pt x="682" y="95"/>
                </a:lnTo>
                <a:lnTo>
                  <a:pt x="686" y="91"/>
                </a:lnTo>
                <a:lnTo>
                  <a:pt x="689" y="86"/>
                </a:lnTo>
                <a:lnTo>
                  <a:pt x="690" y="83"/>
                </a:lnTo>
                <a:lnTo>
                  <a:pt x="689" y="79"/>
                </a:lnTo>
                <a:lnTo>
                  <a:pt x="689" y="79"/>
                </a:lnTo>
                <a:lnTo>
                  <a:pt x="689" y="73"/>
                </a:lnTo>
                <a:lnTo>
                  <a:pt x="689" y="70"/>
                </a:lnTo>
                <a:lnTo>
                  <a:pt x="687" y="68"/>
                </a:lnTo>
                <a:lnTo>
                  <a:pt x="685" y="64"/>
                </a:lnTo>
                <a:lnTo>
                  <a:pt x="681" y="60"/>
                </a:lnTo>
                <a:lnTo>
                  <a:pt x="674" y="56"/>
                </a:lnTo>
                <a:lnTo>
                  <a:pt x="666" y="51"/>
                </a:lnTo>
                <a:lnTo>
                  <a:pt x="666" y="51"/>
                </a:lnTo>
                <a:lnTo>
                  <a:pt x="636" y="38"/>
                </a:lnTo>
                <a:lnTo>
                  <a:pt x="614" y="31"/>
                </a:lnTo>
                <a:lnTo>
                  <a:pt x="614" y="31"/>
                </a:lnTo>
                <a:lnTo>
                  <a:pt x="593" y="24"/>
                </a:lnTo>
                <a:lnTo>
                  <a:pt x="571" y="19"/>
                </a:lnTo>
                <a:lnTo>
                  <a:pt x="571" y="19"/>
                </a:lnTo>
                <a:lnTo>
                  <a:pt x="554" y="17"/>
                </a:lnTo>
                <a:lnTo>
                  <a:pt x="539" y="15"/>
                </a:lnTo>
                <a:lnTo>
                  <a:pt x="512" y="14"/>
                </a:lnTo>
                <a:lnTo>
                  <a:pt x="512" y="14"/>
                </a:lnTo>
                <a:lnTo>
                  <a:pt x="486" y="11"/>
                </a:lnTo>
                <a:lnTo>
                  <a:pt x="455" y="7"/>
                </a:lnTo>
                <a:lnTo>
                  <a:pt x="455" y="7"/>
                </a:lnTo>
                <a:lnTo>
                  <a:pt x="439" y="5"/>
                </a:lnTo>
                <a:lnTo>
                  <a:pt x="423" y="1"/>
                </a:lnTo>
                <a:lnTo>
                  <a:pt x="411" y="0"/>
                </a:lnTo>
                <a:lnTo>
                  <a:pt x="406" y="0"/>
                </a:lnTo>
                <a:lnTo>
                  <a:pt x="404" y="2"/>
                </a:lnTo>
                <a:lnTo>
                  <a:pt x="404" y="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E4400171-7857-4F45-8D3B-9A5F59977511}"/>
              </a:ext>
            </a:extLst>
          </p:cNvPr>
          <p:cNvSpPr>
            <a:spLocks/>
          </p:cNvSpPr>
          <p:nvPr/>
        </p:nvSpPr>
        <p:spPr bwMode="auto">
          <a:xfrm>
            <a:off x="4565882" y="2670820"/>
            <a:ext cx="762000" cy="1754188"/>
          </a:xfrm>
          <a:custGeom>
            <a:avLst/>
            <a:gdLst>
              <a:gd name="T0" fmla="*/ 208 w 480"/>
              <a:gd name="T1" fmla="*/ 0 h 1105"/>
              <a:gd name="T2" fmla="*/ 107 w 480"/>
              <a:gd name="T3" fmla="*/ 39 h 1105"/>
              <a:gd name="T4" fmla="*/ 73 w 480"/>
              <a:gd name="T5" fmla="*/ 70 h 1105"/>
              <a:gd name="T6" fmla="*/ 90 w 480"/>
              <a:gd name="T7" fmla="*/ 82 h 1105"/>
              <a:gd name="T8" fmla="*/ 106 w 480"/>
              <a:gd name="T9" fmla="*/ 114 h 1105"/>
              <a:gd name="T10" fmla="*/ 107 w 480"/>
              <a:gd name="T11" fmla="*/ 134 h 1105"/>
              <a:gd name="T12" fmla="*/ 137 w 480"/>
              <a:gd name="T13" fmla="*/ 160 h 1105"/>
              <a:gd name="T14" fmla="*/ 128 w 480"/>
              <a:gd name="T15" fmla="*/ 178 h 1105"/>
              <a:gd name="T16" fmla="*/ 43 w 480"/>
              <a:gd name="T17" fmla="*/ 237 h 1105"/>
              <a:gd name="T18" fmla="*/ 32 w 480"/>
              <a:gd name="T19" fmla="*/ 250 h 1105"/>
              <a:gd name="T20" fmla="*/ 26 w 480"/>
              <a:gd name="T21" fmla="*/ 297 h 1105"/>
              <a:gd name="T22" fmla="*/ 2 w 480"/>
              <a:gd name="T23" fmla="*/ 483 h 1105"/>
              <a:gd name="T24" fmla="*/ 6 w 480"/>
              <a:gd name="T25" fmla="*/ 517 h 1105"/>
              <a:gd name="T26" fmla="*/ 32 w 480"/>
              <a:gd name="T27" fmla="*/ 597 h 1105"/>
              <a:gd name="T28" fmla="*/ 25 w 480"/>
              <a:gd name="T29" fmla="*/ 611 h 1105"/>
              <a:gd name="T30" fmla="*/ 29 w 480"/>
              <a:gd name="T31" fmla="*/ 657 h 1105"/>
              <a:gd name="T32" fmla="*/ 60 w 480"/>
              <a:gd name="T33" fmla="*/ 680 h 1105"/>
              <a:gd name="T34" fmla="*/ 69 w 480"/>
              <a:gd name="T35" fmla="*/ 727 h 1105"/>
              <a:gd name="T36" fmla="*/ 93 w 480"/>
              <a:gd name="T37" fmla="*/ 765 h 1105"/>
              <a:gd name="T38" fmla="*/ 79 w 480"/>
              <a:gd name="T39" fmla="*/ 840 h 1105"/>
              <a:gd name="T40" fmla="*/ 93 w 480"/>
              <a:gd name="T41" fmla="*/ 973 h 1105"/>
              <a:gd name="T42" fmla="*/ 102 w 480"/>
              <a:gd name="T43" fmla="*/ 1011 h 1105"/>
              <a:gd name="T44" fmla="*/ 114 w 480"/>
              <a:gd name="T45" fmla="*/ 1049 h 1105"/>
              <a:gd name="T46" fmla="*/ 96 w 480"/>
              <a:gd name="T47" fmla="*/ 1087 h 1105"/>
              <a:gd name="T48" fmla="*/ 119 w 480"/>
              <a:gd name="T49" fmla="*/ 1105 h 1105"/>
              <a:gd name="T50" fmla="*/ 170 w 480"/>
              <a:gd name="T51" fmla="*/ 1082 h 1105"/>
              <a:gd name="T52" fmla="*/ 178 w 480"/>
              <a:gd name="T53" fmla="*/ 1053 h 1105"/>
              <a:gd name="T54" fmla="*/ 183 w 480"/>
              <a:gd name="T55" fmla="*/ 1009 h 1105"/>
              <a:gd name="T56" fmla="*/ 197 w 480"/>
              <a:gd name="T57" fmla="*/ 951 h 1105"/>
              <a:gd name="T58" fmla="*/ 187 w 480"/>
              <a:gd name="T59" fmla="*/ 894 h 1105"/>
              <a:gd name="T60" fmla="*/ 200 w 480"/>
              <a:gd name="T61" fmla="*/ 736 h 1105"/>
              <a:gd name="T62" fmla="*/ 239 w 480"/>
              <a:gd name="T63" fmla="*/ 750 h 1105"/>
              <a:gd name="T64" fmla="*/ 270 w 480"/>
              <a:gd name="T65" fmla="*/ 869 h 1105"/>
              <a:gd name="T66" fmla="*/ 299 w 480"/>
              <a:gd name="T67" fmla="*/ 980 h 1105"/>
              <a:gd name="T68" fmla="*/ 307 w 480"/>
              <a:gd name="T69" fmla="*/ 1041 h 1105"/>
              <a:gd name="T70" fmla="*/ 308 w 480"/>
              <a:gd name="T71" fmla="*/ 1062 h 1105"/>
              <a:gd name="T72" fmla="*/ 318 w 480"/>
              <a:gd name="T73" fmla="*/ 1091 h 1105"/>
              <a:gd name="T74" fmla="*/ 370 w 480"/>
              <a:gd name="T75" fmla="*/ 1092 h 1105"/>
              <a:gd name="T76" fmla="*/ 477 w 480"/>
              <a:gd name="T77" fmla="*/ 1080 h 1105"/>
              <a:gd name="T78" fmla="*/ 467 w 480"/>
              <a:gd name="T79" fmla="*/ 1063 h 1105"/>
              <a:gd name="T80" fmla="*/ 419 w 480"/>
              <a:gd name="T81" fmla="*/ 1035 h 1105"/>
              <a:gd name="T82" fmla="*/ 398 w 480"/>
              <a:gd name="T83" fmla="*/ 1006 h 1105"/>
              <a:gd name="T84" fmla="*/ 368 w 480"/>
              <a:gd name="T85" fmla="*/ 894 h 1105"/>
              <a:gd name="T86" fmla="*/ 334 w 480"/>
              <a:gd name="T87" fmla="*/ 689 h 1105"/>
              <a:gd name="T88" fmla="*/ 318 w 480"/>
              <a:gd name="T89" fmla="*/ 593 h 1105"/>
              <a:gd name="T90" fmla="*/ 344 w 480"/>
              <a:gd name="T91" fmla="*/ 598 h 1105"/>
              <a:gd name="T92" fmla="*/ 361 w 480"/>
              <a:gd name="T93" fmla="*/ 573 h 1105"/>
              <a:gd name="T94" fmla="*/ 367 w 480"/>
              <a:gd name="T95" fmla="*/ 478 h 1105"/>
              <a:gd name="T96" fmla="*/ 360 w 480"/>
              <a:gd name="T97" fmla="*/ 361 h 1105"/>
              <a:gd name="T98" fmla="*/ 346 w 480"/>
              <a:gd name="T99" fmla="*/ 271 h 1105"/>
              <a:gd name="T100" fmla="*/ 322 w 480"/>
              <a:gd name="T101" fmla="*/ 221 h 1105"/>
              <a:gd name="T102" fmla="*/ 318 w 480"/>
              <a:gd name="T103" fmla="*/ 195 h 1105"/>
              <a:gd name="T104" fmla="*/ 236 w 480"/>
              <a:gd name="T105" fmla="*/ 129 h 1105"/>
              <a:gd name="T106" fmla="*/ 245 w 480"/>
              <a:gd name="T107" fmla="*/ 91 h 1105"/>
              <a:gd name="T108" fmla="*/ 222 w 480"/>
              <a:gd name="T109" fmla="*/ 70 h 1105"/>
              <a:gd name="T110" fmla="*/ 213 w 480"/>
              <a:gd name="T111" fmla="*/ 41 h 1105"/>
              <a:gd name="T112" fmla="*/ 230 w 480"/>
              <a:gd name="T113" fmla="*/ 5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0" h="1105">
                <a:moveTo>
                  <a:pt x="228" y="3"/>
                </a:moveTo>
                <a:lnTo>
                  <a:pt x="228" y="3"/>
                </a:lnTo>
                <a:lnTo>
                  <a:pt x="223" y="1"/>
                </a:lnTo>
                <a:lnTo>
                  <a:pt x="218" y="0"/>
                </a:lnTo>
                <a:lnTo>
                  <a:pt x="213" y="0"/>
                </a:lnTo>
                <a:lnTo>
                  <a:pt x="208" y="0"/>
                </a:lnTo>
                <a:lnTo>
                  <a:pt x="195" y="3"/>
                </a:lnTo>
                <a:lnTo>
                  <a:pt x="178" y="9"/>
                </a:lnTo>
                <a:lnTo>
                  <a:pt x="178" y="9"/>
                </a:lnTo>
                <a:lnTo>
                  <a:pt x="146" y="19"/>
                </a:lnTo>
                <a:lnTo>
                  <a:pt x="129" y="26"/>
                </a:lnTo>
                <a:lnTo>
                  <a:pt x="107" y="39"/>
                </a:lnTo>
                <a:lnTo>
                  <a:pt x="107" y="39"/>
                </a:lnTo>
                <a:lnTo>
                  <a:pt x="96" y="46"/>
                </a:lnTo>
                <a:lnTo>
                  <a:pt x="86" y="53"/>
                </a:lnTo>
                <a:lnTo>
                  <a:pt x="80" y="60"/>
                </a:lnTo>
                <a:lnTo>
                  <a:pt x="76" y="65"/>
                </a:lnTo>
                <a:lnTo>
                  <a:pt x="73" y="70"/>
                </a:lnTo>
                <a:lnTo>
                  <a:pt x="72" y="74"/>
                </a:lnTo>
                <a:lnTo>
                  <a:pt x="73" y="76"/>
                </a:lnTo>
                <a:lnTo>
                  <a:pt x="76" y="79"/>
                </a:lnTo>
                <a:lnTo>
                  <a:pt x="76" y="79"/>
                </a:lnTo>
                <a:lnTo>
                  <a:pt x="82" y="80"/>
                </a:lnTo>
                <a:lnTo>
                  <a:pt x="90" y="82"/>
                </a:lnTo>
                <a:lnTo>
                  <a:pt x="99" y="82"/>
                </a:lnTo>
                <a:lnTo>
                  <a:pt x="99" y="103"/>
                </a:lnTo>
                <a:lnTo>
                  <a:pt x="105" y="103"/>
                </a:lnTo>
                <a:lnTo>
                  <a:pt x="107" y="114"/>
                </a:lnTo>
                <a:lnTo>
                  <a:pt x="107" y="114"/>
                </a:lnTo>
                <a:lnTo>
                  <a:pt x="106" y="114"/>
                </a:lnTo>
                <a:lnTo>
                  <a:pt x="103" y="118"/>
                </a:lnTo>
                <a:lnTo>
                  <a:pt x="103" y="121"/>
                </a:lnTo>
                <a:lnTo>
                  <a:pt x="103" y="123"/>
                </a:lnTo>
                <a:lnTo>
                  <a:pt x="105" y="129"/>
                </a:lnTo>
                <a:lnTo>
                  <a:pt x="107" y="134"/>
                </a:lnTo>
                <a:lnTo>
                  <a:pt x="107" y="134"/>
                </a:lnTo>
                <a:lnTo>
                  <a:pt x="112" y="140"/>
                </a:lnTo>
                <a:lnTo>
                  <a:pt x="116" y="144"/>
                </a:lnTo>
                <a:lnTo>
                  <a:pt x="125" y="149"/>
                </a:lnTo>
                <a:lnTo>
                  <a:pt x="132" y="151"/>
                </a:lnTo>
                <a:lnTo>
                  <a:pt x="135" y="152"/>
                </a:lnTo>
                <a:lnTo>
                  <a:pt x="137" y="160"/>
                </a:lnTo>
                <a:lnTo>
                  <a:pt x="137" y="160"/>
                </a:lnTo>
                <a:lnTo>
                  <a:pt x="135" y="162"/>
                </a:lnTo>
                <a:lnTo>
                  <a:pt x="131" y="169"/>
                </a:lnTo>
                <a:lnTo>
                  <a:pt x="131" y="169"/>
                </a:lnTo>
                <a:lnTo>
                  <a:pt x="128" y="178"/>
                </a:lnTo>
                <a:lnTo>
                  <a:pt x="128" y="178"/>
                </a:lnTo>
                <a:lnTo>
                  <a:pt x="90" y="202"/>
                </a:lnTo>
                <a:lnTo>
                  <a:pt x="63" y="220"/>
                </a:lnTo>
                <a:lnTo>
                  <a:pt x="53" y="228"/>
                </a:lnTo>
                <a:lnTo>
                  <a:pt x="46" y="233"/>
                </a:lnTo>
                <a:lnTo>
                  <a:pt x="46" y="233"/>
                </a:lnTo>
                <a:lnTo>
                  <a:pt x="43" y="237"/>
                </a:lnTo>
                <a:lnTo>
                  <a:pt x="41" y="238"/>
                </a:lnTo>
                <a:lnTo>
                  <a:pt x="36" y="242"/>
                </a:lnTo>
                <a:lnTo>
                  <a:pt x="33" y="243"/>
                </a:lnTo>
                <a:lnTo>
                  <a:pt x="32" y="245"/>
                </a:lnTo>
                <a:lnTo>
                  <a:pt x="32" y="247"/>
                </a:lnTo>
                <a:lnTo>
                  <a:pt x="32" y="250"/>
                </a:lnTo>
                <a:lnTo>
                  <a:pt x="32" y="250"/>
                </a:lnTo>
                <a:lnTo>
                  <a:pt x="33" y="263"/>
                </a:lnTo>
                <a:lnTo>
                  <a:pt x="33" y="267"/>
                </a:lnTo>
                <a:lnTo>
                  <a:pt x="32" y="271"/>
                </a:lnTo>
                <a:lnTo>
                  <a:pt x="32" y="271"/>
                </a:lnTo>
                <a:lnTo>
                  <a:pt x="26" y="297"/>
                </a:lnTo>
                <a:lnTo>
                  <a:pt x="17" y="352"/>
                </a:lnTo>
                <a:lnTo>
                  <a:pt x="2" y="448"/>
                </a:lnTo>
                <a:lnTo>
                  <a:pt x="2" y="448"/>
                </a:lnTo>
                <a:lnTo>
                  <a:pt x="0" y="462"/>
                </a:lnTo>
                <a:lnTo>
                  <a:pt x="0" y="471"/>
                </a:lnTo>
                <a:lnTo>
                  <a:pt x="2" y="483"/>
                </a:lnTo>
                <a:lnTo>
                  <a:pt x="2" y="483"/>
                </a:lnTo>
                <a:lnTo>
                  <a:pt x="3" y="488"/>
                </a:lnTo>
                <a:lnTo>
                  <a:pt x="2" y="498"/>
                </a:lnTo>
                <a:lnTo>
                  <a:pt x="2" y="498"/>
                </a:lnTo>
                <a:lnTo>
                  <a:pt x="3" y="507"/>
                </a:lnTo>
                <a:lnTo>
                  <a:pt x="6" y="517"/>
                </a:lnTo>
                <a:lnTo>
                  <a:pt x="10" y="527"/>
                </a:lnTo>
                <a:lnTo>
                  <a:pt x="11" y="535"/>
                </a:lnTo>
                <a:lnTo>
                  <a:pt x="11" y="535"/>
                </a:lnTo>
                <a:lnTo>
                  <a:pt x="15" y="548"/>
                </a:lnTo>
                <a:lnTo>
                  <a:pt x="21" y="569"/>
                </a:lnTo>
                <a:lnTo>
                  <a:pt x="32" y="597"/>
                </a:lnTo>
                <a:lnTo>
                  <a:pt x="32" y="604"/>
                </a:lnTo>
                <a:lnTo>
                  <a:pt x="32" y="604"/>
                </a:lnTo>
                <a:lnTo>
                  <a:pt x="29" y="606"/>
                </a:lnTo>
                <a:lnTo>
                  <a:pt x="26" y="607"/>
                </a:lnTo>
                <a:lnTo>
                  <a:pt x="25" y="611"/>
                </a:lnTo>
                <a:lnTo>
                  <a:pt x="25" y="611"/>
                </a:lnTo>
                <a:lnTo>
                  <a:pt x="24" y="630"/>
                </a:lnTo>
                <a:lnTo>
                  <a:pt x="24" y="642"/>
                </a:lnTo>
                <a:lnTo>
                  <a:pt x="25" y="647"/>
                </a:lnTo>
                <a:lnTo>
                  <a:pt x="25" y="651"/>
                </a:lnTo>
                <a:lnTo>
                  <a:pt x="25" y="651"/>
                </a:lnTo>
                <a:lnTo>
                  <a:pt x="29" y="657"/>
                </a:lnTo>
                <a:lnTo>
                  <a:pt x="34" y="662"/>
                </a:lnTo>
                <a:lnTo>
                  <a:pt x="43" y="668"/>
                </a:lnTo>
                <a:lnTo>
                  <a:pt x="43" y="668"/>
                </a:lnTo>
                <a:lnTo>
                  <a:pt x="51" y="675"/>
                </a:lnTo>
                <a:lnTo>
                  <a:pt x="60" y="680"/>
                </a:lnTo>
                <a:lnTo>
                  <a:pt x="60" y="680"/>
                </a:lnTo>
                <a:lnTo>
                  <a:pt x="66" y="683"/>
                </a:lnTo>
                <a:lnTo>
                  <a:pt x="67" y="684"/>
                </a:lnTo>
                <a:lnTo>
                  <a:pt x="67" y="684"/>
                </a:lnTo>
                <a:lnTo>
                  <a:pt x="67" y="684"/>
                </a:lnTo>
                <a:lnTo>
                  <a:pt x="68" y="698"/>
                </a:lnTo>
                <a:lnTo>
                  <a:pt x="69" y="727"/>
                </a:lnTo>
                <a:lnTo>
                  <a:pt x="69" y="727"/>
                </a:lnTo>
                <a:lnTo>
                  <a:pt x="71" y="733"/>
                </a:lnTo>
                <a:lnTo>
                  <a:pt x="75" y="739"/>
                </a:lnTo>
                <a:lnTo>
                  <a:pt x="82" y="749"/>
                </a:lnTo>
                <a:lnTo>
                  <a:pt x="90" y="760"/>
                </a:lnTo>
                <a:lnTo>
                  <a:pt x="93" y="765"/>
                </a:lnTo>
                <a:lnTo>
                  <a:pt x="93" y="770"/>
                </a:lnTo>
                <a:lnTo>
                  <a:pt x="93" y="770"/>
                </a:lnTo>
                <a:lnTo>
                  <a:pt x="90" y="784"/>
                </a:lnTo>
                <a:lnTo>
                  <a:pt x="85" y="805"/>
                </a:lnTo>
                <a:lnTo>
                  <a:pt x="80" y="827"/>
                </a:lnTo>
                <a:lnTo>
                  <a:pt x="79" y="840"/>
                </a:lnTo>
                <a:lnTo>
                  <a:pt x="79" y="852"/>
                </a:lnTo>
                <a:lnTo>
                  <a:pt x="79" y="852"/>
                </a:lnTo>
                <a:lnTo>
                  <a:pt x="81" y="881"/>
                </a:lnTo>
                <a:lnTo>
                  <a:pt x="85" y="916"/>
                </a:lnTo>
                <a:lnTo>
                  <a:pt x="90" y="950"/>
                </a:lnTo>
                <a:lnTo>
                  <a:pt x="93" y="973"/>
                </a:lnTo>
                <a:lnTo>
                  <a:pt x="93" y="973"/>
                </a:lnTo>
                <a:lnTo>
                  <a:pt x="96" y="988"/>
                </a:lnTo>
                <a:lnTo>
                  <a:pt x="98" y="997"/>
                </a:lnTo>
                <a:lnTo>
                  <a:pt x="101" y="1005"/>
                </a:lnTo>
                <a:lnTo>
                  <a:pt x="102" y="1011"/>
                </a:lnTo>
                <a:lnTo>
                  <a:pt x="102" y="1011"/>
                </a:lnTo>
                <a:lnTo>
                  <a:pt x="102" y="1016"/>
                </a:lnTo>
                <a:lnTo>
                  <a:pt x="101" y="1019"/>
                </a:lnTo>
                <a:lnTo>
                  <a:pt x="101" y="1023"/>
                </a:lnTo>
                <a:lnTo>
                  <a:pt x="105" y="1032"/>
                </a:lnTo>
                <a:lnTo>
                  <a:pt x="105" y="1032"/>
                </a:lnTo>
                <a:lnTo>
                  <a:pt x="114" y="1049"/>
                </a:lnTo>
                <a:lnTo>
                  <a:pt x="114" y="1049"/>
                </a:lnTo>
                <a:lnTo>
                  <a:pt x="106" y="1061"/>
                </a:lnTo>
                <a:lnTo>
                  <a:pt x="101" y="1071"/>
                </a:lnTo>
                <a:lnTo>
                  <a:pt x="96" y="1082"/>
                </a:lnTo>
                <a:lnTo>
                  <a:pt x="96" y="1082"/>
                </a:lnTo>
                <a:lnTo>
                  <a:pt x="96" y="1087"/>
                </a:lnTo>
                <a:lnTo>
                  <a:pt x="97" y="1091"/>
                </a:lnTo>
                <a:lnTo>
                  <a:pt x="99" y="1096"/>
                </a:lnTo>
                <a:lnTo>
                  <a:pt x="103" y="1098"/>
                </a:lnTo>
                <a:lnTo>
                  <a:pt x="107" y="1102"/>
                </a:lnTo>
                <a:lnTo>
                  <a:pt x="114" y="1104"/>
                </a:lnTo>
                <a:lnTo>
                  <a:pt x="119" y="1105"/>
                </a:lnTo>
                <a:lnTo>
                  <a:pt x="125" y="1105"/>
                </a:lnTo>
                <a:lnTo>
                  <a:pt x="125" y="1105"/>
                </a:lnTo>
                <a:lnTo>
                  <a:pt x="137" y="1101"/>
                </a:lnTo>
                <a:lnTo>
                  <a:pt x="150" y="1095"/>
                </a:lnTo>
                <a:lnTo>
                  <a:pt x="161" y="1088"/>
                </a:lnTo>
                <a:lnTo>
                  <a:pt x="170" y="1082"/>
                </a:lnTo>
                <a:lnTo>
                  <a:pt x="170" y="1082"/>
                </a:lnTo>
                <a:lnTo>
                  <a:pt x="172" y="1078"/>
                </a:lnTo>
                <a:lnTo>
                  <a:pt x="174" y="1074"/>
                </a:lnTo>
                <a:lnTo>
                  <a:pt x="176" y="1065"/>
                </a:lnTo>
                <a:lnTo>
                  <a:pt x="178" y="1053"/>
                </a:lnTo>
                <a:lnTo>
                  <a:pt x="178" y="1053"/>
                </a:lnTo>
                <a:lnTo>
                  <a:pt x="184" y="1049"/>
                </a:lnTo>
                <a:lnTo>
                  <a:pt x="184" y="1049"/>
                </a:lnTo>
                <a:lnTo>
                  <a:pt x="183" y="1044"/>
                </a:lnTo>
                <a:lnTo>
                  <a:pt x="182" y="1029"/>
                </a:lnTo>
                <a:lnTo>
                  <a:pt x="183" y="1020"/>
                </a:lnTo>
                <a:lnTo>
                  <a:pt x="183" y="1009"/>
                </a:lnTo>
                <a:lnTo>
                  <a:pt x="185" y="995"/>
                </a:lnTo>
                <a:lnTo>
                  <a:pt x="189" y="982"/>
                </a:lnTo>
                <a:lnTo>
                  <a:pt x="189" y="982"/>
                </a:lnTo>
                <a:lnTo>
                  <a:pt x="193" y="969"/>
                </a:lnTo>
                <a:lnTo>
                  <a:pt x="196" y="959"/>
                </a:lnTo>
                <a:lnTo>
                  <a:pt x="197" y="951"/>
                </a:lnTo>
                <a:lnTo>
                  <a:pt x="197" y="945"/>
                </a:lnTo>
                <a:lnTo>
                  <a:pt x="197" y="936"/>
                </a:lnTo>
                <a:lnTo>
                  <a:pt x="196" y="933"/>
                </a:lnTo>
                <a:lnTo>
                  <a:pt x="196" y="933"/>
                </a:lnTo>
                <a:lnTo>
                  <a:pt x="193" y="922"/>
                </a:lnTo>
                <a:lnTo>
                  <a:pt x="187" y="894"/>
                </a:lnTo>
                <a:lnTo>
                  <a:pt x="184" y="877"/>
                </a:lnTo>
                <a:lnTo>
                  <a:pt x="183" y="859"/>
                </a:lnTo>
                <a:lnTo>
                  <a:pt x="183" y="840"/>
                </a:lnTo>
                <a:lnTo>
                  <a:pt x="184" y="823"/>
                </a:lnTo>
                <a:lnTo>
                  <a:pt x="184" y="823"/>
                </a:lnTo>
                <a:lnTo>
                  <a:pt x="200" y="736"/>
                </a:lnTo>
                <a:lnTo>
                  <a:pt x="206" y="698"/>
                </a:lnTo>
                <a:lnTo>
                  <a:pt x="210" y="684"/>
                </a:lnTo>
                <a:lnTo>
                  <a:pt x="210" y="684"/>
                </a:lnTo>
                <a:lnTo>
                  <a:pt x="217" y="697"/>
                </a:lnTo>
                <a:lnTo>
                  <a:pt x="231" y="730"/>
                </a:lnTo>
                <a:lnTo>
                  <a:pt x="239" y="750"/>
                </a:lnTo>
                <a:lnTo>
                  <a:pt x="247" y="771"/>
                </a:lnTo>
                <a:lnTo>
                  <a:pt x="253" y="792"/>
                </a:lnTo>
                <a:lnTo>
                  <a:pt x="257" y="812"/>
                </a:lnTo>
                <a:lnTo>
                  <a:pt x="257" y="812"/>
                </a:lnTo>
                <a:lnTo>
                  <a:pt x="264" y="844"/>
                </a:lnTo>
                <a:lnTo>
                  <a:pt x="270" y="869"/>
                </a:lnTo>
                <a:lnTo>
                  <a:pt x="277" y="886"/>
                </a:lnTo>
                <a:lnTo>
                  <a:pt x="278" y="892"/>
                </a:lnTo>
                <a:lnTo>
                  <a:pt x="278" y="892"/>
                </a:lnTo>
                <a:lnTo>
                  <a:pt x="281" y="908"/>
                </a:lnTo>
                <a:lnTo>
                  <a:pt x="290" y="943"/>
                </a:lnTo>
                <a:lnTo>
                  <a:pt x="299" y="980"/>
                </a:lnTo>
                <a:lnTo>
                  <a:pt x="304" y="999"/>
                </a:lnTo>
                <a:lnTo>
                  <a:pt x="304" y="999"/>
                </a:lnTo>
                <a:lnTo>
                  <a:pt x="307" y="1009"/>
                </a:lnTo>
                <a:lnTo>
                  <a:pt x="307" y="1022"/>
                </a:lnTo>
                <a:lnTo>
                  <a:pt x="307" y="1041"/>
                </a:lnTo>
                <a:lnTo>
                  <a:pt x="307" y="1041"/>
                </a:lnTo>
                <a:lnTo>
                  <a:pt x="307" y="1048"/>
                </a:lnTo>
                <a:lnTo>
                  <a:pt x="308" y="1054"/>
                </a:lnTo>
                <a:lnTo>
                  <a:pt x="311" y="1061"/>
                </a:lnTo>
                <a:lnTo>
                  <a:pt x="311" y="1061"/>
                </a:lnTo>
                <a:lnTo>
                  <a:pt x="309" y="1061"/>
                </a:lnTo>
                <a:lnTo>
                  <a:pt x="308" y="1062"/>
                </a:lnTo>
                <a:lnTo>
                  <a:pt x="307" y="1067"/>
                </a:lnTo>
                <a:lnTo>
                  <a:pt x="311" y="1079"/>
                </a:lnTo>
                <a:lnTo>
                  <a:pt x="311" y="1079"/>
                </a:lnTo>
                <a:lnTo>
                  <a:pt x="313" y="1084"/>
                </a:lnTo>
                <a:lnTo>
                  <a:pt x="316" y="1089"/>
                </a:lnTo>
                <a:lnTo>
                  <a:pt x="318" y="1091"/>
                </a:lnTo>
                <a:lnTo>
                  <a:pt x="322" y="1092"/>
                </a:lnTo>
                <a:lnTo>
                  <a:pt x="329" y="1093"/>
                </a:lnTo>
                <a:lnTo>
                  <a:pt x="337" y="1093"/>
                </a:lnTo>
                <a:lnTo>
                  <a:pt x="337" y="1093"/>
                </a:lnTo>
                <a:lnTo>
                  <a:pt x="350" y="1093"/>
                </a:lnTo>
                <a:lnTo>
                  <a:pt x="370" y="1092"/>
                </a:lnTo>
                <a:lnTo>
                  <a:pt x="410" y="1091"/>
                </a:lnTo>
                <a:lnTo>
                  <a:pt x="410" y="1091"/>
                </a:lnTo>
                <a:lnTo>
                  <a:pt x="428" y="1089"/>
                </a:lnTo>
                <a:lnTo>
                  <a:pt x="451" y="1087"/>
                </a:lnTo>
                <a:lnTo>
                  <a:pt x="472" y="1083"/>
                </a:lnTo>
                <a:lnTo>
                  <a:pt x="477" y="1080"/>
                </a:lnTo>
                <a:lnTo>
                  <a:pt x="480" y="1080"/>
                </a:lnTo>
                <a:lnTo>
                  <a:pt x="480" y="1079"/>
                </a:lnTo>
                <a:lnTo>
                  <a:pt x="480" y="1079"/>
                </a:lnTo>
                <a:lnTo>
                  <a:pt x="479" y="1074"/>
                </a:lnTo>
                <a:lnTo>
                  <a:pt x="475" y="1068"/>
                </a:lnTo>
                <a:lnTo>
                  <a:pt x="467" y="1063"/>
                </a:lnTo>
                <a:lnTo>
                  <a:pt x="456" y="1058"/>
                </a:lnTo>
                <a:lnTo>
                  <a:pt x="456" y="1058"/>
                </a:lnTo>
                <a:lnTo>
                  <a:pt x="425" y="1049"/>
                </a:lnTo>
                <a:lnTo>
                  <a:pt x="407" y="1044"/>
                </a:lnTo>
                <a:lnTo>
                  <a:pt x="419" y="1035"/>
                </a:lnTo>
                <a:lnTo>
                  <a:pt x="419" y="1035"/>
                </a:lnTo>
                <a:lnTo>
                  <a:pt x="417" y="1036"/>
                </a:lnTo>
                <a:lnTo>
                  <a:pt x="417" y="1037"/>
                </a:lnTo>
                <a:lnTo>
                  <a:pt x="416" y="1036"/>
                </a:lnTo>
                <a:lnTo>
                  <a:pt x="413" y="1033"/>
                </a:lnTo>
                <a:lnTo>
                  <a:pt x="410" y="1028"/>
                </a:lnTo>
                <a:lnTo>
                  <a:pt x="398" y="1006"/>
                </a:lnTo>
                <a:lnTo>
                  <a:pt x="398" y="1006"/>
                </a:lnTo>
                <a:lnTo>
                  <a:pt x="391" y="989"/>
                </a:lnTo>
                <a:lnTo>
                  <a:pt x="385" y="969"/>
                </a:lnTo>
                <a:lnTo>
                  <a:pt x="380" y="949"/>
                </a:lnTo>
                <a:lnTo>
                  <a:pt x="374" y="929"/>
                </a:lnTo>
                <a:lnTo>
                  <a:pt x="368" y="894"/>
                </a:lnTo>
                <a:lnTo>
                  <a:pt x="365" y="872"/>
                </a:lnTo>
                <a:lnTo>
                  <a:pt x="365" y="872"/>
                </a:lnTo>
                <a:lnTo>
                  <a:pt x="360" y="836"/>
                </a:lnTo>
                <a:lnTo>
                  <a:pt x="348" y="775"/>
                </a:lnTo>
                <a:lnTo>
                  <a:pt x="334" y="689"/>
                </a:lnTo>
                <a:lnTo>
                  <a:pt x="334" y="689"/>
                </a:lnTo>
                <a:lnTo>
                  <a:pt x="329" y="675"/>
                </a:lnTo>
                <a:lnTo>
                  <a:pt x="325" y="657"/>
                </a:lnTo>
                <a:lnTo>
                  <a:pt x="325" y="657"/>
                </a:lnTo>
                <a:lnTo>
                  <a:pt x="322" y="623"/>
                </a:lnTo>
                <a:lnTo>
                  <a:pt x="318" y="593"/>
                </a:lnTo>
                <a:lnTo>
                  <a:pt x="318" y="593"/>
                </a:lnTo>
                <a:lnTo>
                  <a:pt x="324" y="597"/>
                </a:lnTo>
                <a:lnTo>
                  <a:pt x="329" y="598"/>
                </a:lnTo>
                <a:lnTo>
                  <a:pt x="337" y="599"/>
                </a:lnTo>
                <a:lnTo>
                  <a:pt x="337" y="599"/>
                </a:lnTo>
                <a:lnTo>
                  <a:pt x="340" y="599"/>
                </a:lnTo>
                <a:lnTo>
                  <a:pt x="344" y="598"/>
                </a:lnTo>
                <a:lnTo>
                  <a:pt x="351" y="593"/>
                </a:lnTo>
                <a:lnTo>
                  <a:pt x="356" y="587"/>
                </a:lnTo>
                <a:lnTo>
                  <a:pt x="360" y="582"/>
                </a:lnTo>
                <a:lnTo>
                  <a:pt x="360" y="582"/>
                </a:lnTo>
                <a:lnTo>
                  <a:pt x="361" y="578"/>
                </a:lnTo>
                <a:lnTo>
                  <a:pt x="361" y="573"/>
                </a:lnTo>
                <a:lnTo>
                  <a:pt x="361" y="560"/>
                </a:lnTo>
                <a:lnTo>
                  <a:pt x="360" y="544"/>
                </a:lnTo>
                <a:lnTo>
                  <a:pt x="360" y="500"/>
                </a:lnTo>
                <a:lnTo>
                  <a:pt x="360" y="500"/>
                </a:lnTo>
                <a:lnTo>
                  <a:pt x="363" y="490"/>
                </a:lnTo>
                <a:lnTo>
                  <a:pt x="367" y="478"/>
                </a:lnTo>
                <a:lnTo>
                  <a:pt x="369" y="462"/>
                </a:lnTo>
                <a:lnTo>
                  <a:pt x="369" y="462"/>
                </a:lnTo>
                <a:lnTo>
                  <a:pt x="369" y="452"/>
                </a:lnTo>
                <a:lnTo>
                  <a:pt x="368" y="438"/>
                </a:lnTo>
                <a:lnTo>
                  <a:pt x="365" y="405"/>
                </a:lnTo>
                <a:lnTo>
                  <a:pt x="360" y="361"/>
                </a:lnTo>
                <a:lnTo>
                  <a:pt x="360" y="361"/>
                </a:lnTo>
                <a:lnTo>
                  <a:pt x="356" y="335"/>
                </a:lnTo>
                <a:lnTo>
                  <a:pt x="354" y="308"/>
                </a:lnTo>
                <a:lnTo>
                  <a:pt x="354" y="308"/>
                </a:lnTo>
                <a:lnTo>
                  <a:pt x="350" y="286"/>
                </a:lnTo>
                <a:lnTo>
                  <a:pt x="346" y="271"/>
                </a:lnTo>
                <a:lnTo>
                  <a:pt x="342" y="259"/>
                </a:lnTo>
                <a:lnTo>
                  <a:pt x="342" y="259"/>
                </a:lnTo>
                <a:lnTo>
                  <a:pt x="330" y="239"/>
                </a:lnTo>
                <a:lnTo>
                  <a:pt x="325" y="229"/>
                </a:lnTo>
                <a:lnTo>
                  <a:pt x="322" y="221"/>
                </a:lnTo>
                <a:lnTo>
                  <a:pt x="322" y="221"/>
                </a:lnTo>
                <a:lnTo>
                  <a:pt x="322" y="215"/>
                </a:lnTo>
                <a:lnTo>
                  <a:pt x="322" y="207"/>
                </a:lnTo>
                <a:lnTo>
                  <a:pt x="322" y="199"/>
                </a:lnTo>
                <a:lnTo>
                  <a:pt x="321" y="196"/>
                </a:lnTo>
                <a:lnTo>
                  <a:pt x="318" y="195"/>
                </a:lnTo>
                <a:lnTo>
                  <a:pt x="318" y="195"/>
                </a:lnTo>
                <a:lnTo>
                  <a:pt x="275" y="179"/>
                </a:lnTo>
                <a:lnTo>
                  <a:pt x="236" y="166"/>
                </a:lnTo>
                <a:lnTo>
                  <a:pt x="236" y="166"/>
                </a:lnTo>
                <a:lnTo>
                  <a:pt x="236" y="143"/>
                </a:lnTo>
                <a:lnTo>
                  <a:pt x="236" y="143"/>
                </a:lnTo>
                <a:lnTo>
                  <a:pt x="236" y="129"/>
                </a:lnTo>
                <a:lnTo>
                  <a:pt x="234" y="117"/>
                </a:lnTo>
                <a:lnTo>
                  <a:pt x="234" y="117"/>
                </a:lnTo>
                <a:lnTo>
                  <a:pt x="228" y="105"/>
                </a:lnTo>
                <a:lnTo>
                  <a:pt x="225" y="96"/>
                </a:lnTo>
                <a:lnTo>
                  <a:pt x="245" y="91"/>
                </a:lnTo>
                <a:lnTo>
                  <a:pt x="245" y="91"/>
                </a:lnTo>
                <a:lnTo>
                  <a:pt x="241" y="84"/>
                </a:lnTo>
                <a:lnTo>
                  <a:pt x="234" y="76"/>
                </a:lnTo>
                <a:lnTo>
                  <a:pt x="234" y="76"/>
                </a:lnTo>
                <a:lnTo>
                  <a:pt x="227" y="71"/>
                </a:lnTo>
                <a:lnTo>
                  <a:pt x="222" y="70"/>
                </a:lnTo>
                <a:lnTo>
                  <a:pt x="222" y="70"/>
                </a:lnTo>
                <a:lnTo>
                  <a:pt x="223" y="66"/>
                </a:lnTo>
                <a:lnTo>
                  <a:pt x="225" y="62"/>
                </a:lnTo>
                <a:lnTo>
                  <a:pt x="225" y="62"/>
                </a:lnTo>
                <a:lnTo>
                  <a:pt x="219" y="50"/>
                </a:lnTo>
                <a:lnTo>
                  <a:pt x="213" y="41"/>
                </a:lnTo>
                <a:lnTo>
                  <a:pt x="213" y="41"/>
                </a:lnTo>
                <a:lnTo>
                  <a:pt x="218" y="36"/>
                </a:lnTo>
                <a:lnTo>
                  <a:pt x="226" y="26"/>
                </a:lnTo>
                <a:lnTo>
                  <a:pt x="230" y="19"/>
                </a:lnTo>
                <a:lnTo>
                  <a:pt x="231" y="13"/>
                </a:lnTo>
                <a:lnTo>
                  <a:pt x="231" y="7"/>
                </a:lnTo>
                <a:lnTo>
                  <a:pt x="230" y="5"/>
                </a:lnTo>
                <a:lnTo>
                  <a:pt x="228" y="3"/>
                </a:lnTo>
                <a:lnTo>
                  <a:pt x="228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01A3057D-2431-44F8-AB1A-DDE2E2E566D8}"/>
              </a:ext>
            </a:extLst>
          </p:cNvPr>
          <p:cNvSpPr>
            <a:spLocks/>
          </p:cNvSpPr>
          <p:nvPr/>
        </p:nvSpPr>
        <p:spPr bwMode="auto">
          <a:xfrm>
            <a:off x="2715685" y="683353"/>
            <a:ext cx="685800" cy="1812925"/>
          </a:xfrm>
          <a:custGeom>
            <a:avLst/>
            <a:gdLst>
              <a:gd name="T0" fmla="*/ 107 w 432"/>
              <a:gd name="T1" fmla="*/ 30 h 1142"/>
              <a:gd name="T2" fmla="*/ 126 w 432"/>
              <a:gd name="T3" fmla="*/ 56 h 1142"/>
              <a:gd name="T4" fmla="*/ 125 w 432"/>
              <a:gd name="T5" fmla="*/ 90 h 1142"/>
              <a:gd name="T6" fmla="*/ 131 w 432"/>
              <a:gd name="T7" fmla="*/ 124 h 1142"/>
              <a:gd name="T8" fmla="*/ 152 w 432"/>
              <a:gd name="T9" fmla="*/ 134 h 1142"/>
              <a:gd name="T10" fmla="*/ 109 w 432"/>
              <a:gd name="T11" fmla="*/ 186 h 1142"/>
              <a:gd name="T12" fmla="*/ 82 w 432"/>
              <a:gd name="T13" fmla="*/ 198 h 1142"/>
              <a:gd name="T14" fmla="*/ 49 w 432"/>
              <a:gd name="T15" fmla="*/ 243 h 1142"/>
              <a:gd name="T16" fmla="*/ 31 w 432"/>
              <a:gd name="T17" fmla="*/ 374 h 1142"/>
              <a:gd name="T18" fmla="*/ 15 w 432"/>
              <a:gd name="T19" fmla="*/ 426 h 1142"/>
              <a:gd name="T20" fmla="*/ 1 w 432"/>
              <a:gd name="T21" fmla="*/ 482 h 1142"/>
              <a:gd name="T22" fmla="*/ 8 w 432"/>
              <a:gd name="T23" fmla="*/ 579 h 1142"/>
              <a:gd name="T24" fmla="*/ 2 w 432"/>
              <a:gd name="T25" fmla="*/ 613 h 1142"/>
              <a:gd name="T26" fmla="*/ 26 w 432"/>
              <a:gd name="T27" fmla="*/ 645 h 1142"/>
              <a:gd name="T28" fmla="*/ 48 w 432"/>
              <a:gd name="T29" fmla="*/ 643 h 1142"/>
              <a:gd name="T30" fmla="*/ 49 w 432"/>
              <a:gd name="T31" fmla="*/ 613 h 1142"/>
              <a:gd name="T32" fmla="*/ 58 w 432"/>
              <a:gd name="T33" fmla="*/ 579 h 1142"/>
              <a:gd name="T34" fmla="*/ 81 w 432"/>
              <a:gd name="T35" fmla="*/ 503 h 1142"/>
              <a:gd name="T36" fmla="*/ 101 w 432"/>
              <a:gd name="T37" fmla="*/ 473 h 1142"/>
              <a:gd name="T38" fmla="*/ 133 w 432"/>
              <a:gd name="T39" fmla="*/ 499 h 1142"/>
              <a:gd name="T40" fmla="*/ 114 w 432"/>
              <a:gd name="T41" fmla="*/ 572 h 1142"/>
              <a:gd name="T42" fmla="*/ 114 w 432"/>
              <a:gd name="T43" fmla="*/ 622 h 1142"/>
              <a:gd name="T44" fmla="*/ 116 w 432"/>
              <a:gd name="T45" fmla="*/ 708 h 1142"/>
              <a:gd name="T46" fmla="*/ 127 w 432"/>
              <a:gd name="T47" fmla="*/ 862 h 1142"/>
              <a:gd name="T48" fmla="*/ 134 w 432"/>
              <a:gd name="T49" fmla="*/ 986 h 1142"/>
              <a:gd name="T50" fmla="*/ 121 w 432"/>
              <a:gd name="T51" fmla="*/ 1055 h 1142"/>
              <a:gd name="T52" fmla="*/ 67 w 432"/>
              <a:gd name="T53" fmla="*/ 1085 h 1142"/>
              <a:gd name="T54" fmla="*/ 112 w 432"/>
              <a:gd name="T55" fmla="*/ 1108 h 1142"/>
              <a:gd name="T56" fmla="*/ 210 w 432"/>
              <a:gd name="T57" fmla="*/ 1094 h 1142"/>
              <a:gd name="T58" fmla="*/ 233 w 432"/>
              <a:gd name="T59" fmla="*/ 1047 h 1142"/>
              <a:gd name="T60" fmla="*/ 223 w 432"/>
              <a:gd name="T61" fmla="*/ 993 h 1142"/>
              <a:gd name="T62" fmla="*/ 229 w 432"/>
              <a:gd name="T63" fmla="*/ 858 h 1142"/>
              <a:gd name="T64" fmla="*/ 237 w 432"/>
              <a:gd name="T65" fmla="*/ 716 h 1142"/>
              <a:gd name="T66" fmla="*/ 273 w 432"/>
              <a:gd name="T67" fmla="*/ 847 h 1142"/>
              <a:gd name="T68" fmla="*/ 280 w 432"/>
              <a:gd name="T69" fmla="*/ 1012 h 1142"/>
              <a:gd name="T70" fmla="*/ 293 w 432"/>
              <a:gd name="T71" fmla="*/ 1091 h 1142"/>
              <a:gd name="T72" fmla="*/ 329 w 432"/>
              <a:gd name="T73" fmla="*/ 1111 h 1142"/>
              <a:gd name="T74" fmla="*/ 384 w 432"/>
              <a:gd name="T75" fmla="*/ 1139 h 1142"/>
              <a:gd name="T76" fmla="*/ 431 w 432"/>
              <a:gd name="T77" fmla="*/ 1124 h 1142"/>
              <a:gd name="T78" fmla="*/ 389 w 432"/>
              <a:gd name="T79" fmla="*/ 1070 h 1142"/>
              <a:gd name="T80" fmla="*/ 389 w 432"/>
              <a:gd name="T81" fmla="*/ 943 h 1142"/>
              <a:gd name="T82" fmla="*/ 379 w 432"/>
              <a:gd name="T83" fmla="*/ 823 h 1142"/>
              <a:gd name="T84" fmla="*/ 375 w 432"/>
              <a:gd name="T85" fmla="*/ 618 h 1142"/>
              <a:gd name="T86" fmla="*/ 385 w 432"/>
              <a:gd name="T87" fmla="*/ 611 h 1142"/>
              <a:gd name="T88" fmla="*/ 382 w 432"/>
              <a:gd name="T89" fmla="*/ 639 h 1142"/>
              <a:gd name="T90" fmla="*/ 393 w 432"/>
              <a:gd name="T91" fmla="*/ 641 h 1142"/>
              <a:gd name="T92" fmla="*/ 409 w 432"/>
              <a:gd name="T93" fmla="*/ 632 h 1142"/>
              <a:gd name="T94" fmla="*/ 425 w 432"/>
              <a:gd name="T95" fmla="*/ 592 h 1142"/>
              <a:gd name="T96" fmla="*/ 421 w 432"/>
              <a:gd name="T97" fmla="*/ 459 h 1142"/>
              <a:gd name="T98" fmla="*/ 428 w 432"/>
              <a:gd name="T99" fmla="*/ 405 h 1142"/>
              <a:gd name="T100" fmla="*/ 392 w 432"/>
              <a:gd name="T101" fmla="*/ 284 h 1142"/>
              <a:gd name="T102" fmla="*/ 336 w 432"/>
              <a:gd name="T103" fmla="*/ 205 h 1142"/>
              <a:gd name="T104" fmla="*/ 255 w 432"/>
              <a:gd name="T105" fmla="*/ 126 h 1142"/>
              <a:gd name="T106" fmla="*/ 256 w 432"/>
              <a:gd name="T107" fmla="*/ 97 h 1142"/>
              <a:gd name="T108" fmla="*/ 262 w 432"/>
              <a:gd name="T109" fmla="*/ 72 h 1142"/>
              <a:gd name="T110" fmla="*/ 279 w 432"/>
              <a:gd name="T111" fmla="*/ 18 h 1142"/>
              <a:gd name="T112" fmla="*/ 199 w 432"/>
              <a:gd name="T113" fmla="*/ 0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2" h="1142">
                <a:moveTo>
                  <a:pt x="187" y="1"/>
                </a:moveTo>
                <a:lnTo>
                  <a:pt x="187" y="1"/>
                </a:lnTo>
                <a:lnTo>
                  <a:pt x="177" y="3"/>
                </a:lnTo>
                <a:lnTo>
                  <a:pt x="164" y="7"/>
                </a:lnTo>
                <a:lnTo>
                  <a:pt x="138" y="16"/>
                </a:lnTo>
                <a:lnTo>
                  <a:pt x="117" y="25"/>
                </a:lnTo>
                <a:lnTo>
                  <a:pt x="107" y="30"/>
                </a:lnTo>
                <a:lnTo>
                  <a:pt x="107" y="30"/>
                </a:lnTo>
                <a:lnTo>
                  <a:pt x="105" y="34"/>
                </a:lnTo>
                <a:lnTo>
                  <a:pt x="104" y="38"/>
                </a:lnTo>
                <a:lnTo>
                  <a:pt x="104" y="42"/>
                </a:lnTo>
                <a:lnTo>
                  <a:pt x="107" y="46"/>
                </a:lnTo>
                <a:lnTo>
                  <a:pt x="107" y="46"/>
                </a:lnTo>
                <a:lnTo>
                  <a:pt x="110" y="50"/>
                </a:lnTo>
                <a:lnTo>
                  <a:pt x="117" y="52"/>
                </a:lnTo>
                <a:lnTo>
                  <a:pt x="126" y="56"/>
                </a:lnTo>
                <a:lnTo>
                  <a:pt x="125" y="73"/>
                </a:lnTo>
                <a:lnTo>
                  <a:pt x="126" y="78"/>
                </a:lnTo>
                <a:lnTo>
                  <a:pt x="126" y="78"/>
                </a:lnTo>
                <a:lnTo>
                  <a:pt x="127" y="85"/>
                </a:lnTo>
                <a:lnTo>
                  <a:pt x="127" y="89"/>
                </a:lnTo>
                <a:lnTo>
                  <a:pt x="126" y="90"/>
                </a:lnTo>
                <a:lnTo>
                  <a:pt x="126" y="90"/>
                </a:lnTo>
                <a:lnTo>
                  <a:pt x="125" y="90"/>
                </a:lnTo>
                <a:lnTo>
                  <a:pt x="121" y="91"/>
                </a:lnTo>
                <a:lnTo>
                  <a:pt x="118" y="94"/>
                </a:lnTo>
                <a:lnTo>
                  <a:pt x="117" y="95"/>
                </a:lnTo>
                <a:lnTo>
                  <a:pt x="117" y="98"/>
                </a:lnTo>
                <a:lnTo>
                  <a:pt x="117" y="98"/>
                </a:lnTo>
                <a:lnTo>
                  <a:pt x="120" y="106"/>
                </a:lnTo>
                <a:lnTo>
                  <a:pt x="125" y="113"/>
                </a:lnTo>
                <a:lnTo>
                  <a:pt x="131" y="124"/>
                </a:lnTo>
                <a:lnTo>
                  <a:pt x="131" y="124"/>
                </a:lnTo>
                <a:lnTo>
                  <a:pt x="135" y="128"/>
                </a:lnTo>
                <a:lnTo>
                  <a:pt x="142" y="133"/>
                </a:lnTo>
                <a:lnTo>
                  <a:pt x="142" y="133"/>
                </a:lnTo>
                <a:lnTo>
                  <a:pt x="146" y="134"/>
                </a:lnTo>
                <a:lnTo>
                  <a:pt x="148" y="136"/>
                </a:lnTo>
                <a:lnTo>
                  <a:pt x="152" y="134"/>
                </a:lnTo>
                <a:lnTo>
                  <a:pt x="152" y="134"/>
                </a:lnTo>
                <a:lnTo>
                  <a:pt x="155" y="155"/>
                </a:lnTo>
                <a:lnTo>
                  <a:pt x="155" y="155"/>
                </a:lnTo>
                <a:lnTo>
                  <a:pt x="156" y="160"/>
                </a:lnTo>
                <a:lnTo>
                  <a:pt x="156" y="160"/>
                </a:lnTo>
                <a:lnTo>
                  <a:pt x="137" y="172"/>
                </a:lnTo>
                <a:lnTo>
                  <a:pt x="121" y="181"/>
                </a:lnTo>
                <a:lnTo>
                  <a:pt x="114" y="185"/>
                </a:lnTo>
                <a:lnTo>
                  <a:pt x="109" y="186"/>
                </a:lnTo>
                <a:lnTo>
                  <a:pt x="109" y="186"/>
                </a:lnTo>
                <a:lnTo>
                  <a:pt x="97" y="189"/>
                </a:lnTo>
                <a:lnTo>
                  <a:pt x="90" y="189"/>
                </a:lnTo>
                <a:lnTo>
                  <a:pt x="90" y="189"/>
                </a:lnTo>
                <a:lnTo>
                  <a:pt x="87" y="189"/>
                </a:lnTo>
                <a:lnTo>
                  <a:pt x="84" y="193"/>
                </a:lnTo>
                <a:lnTo>
                  <a:pt x="82" y="198"/>
                </a:lnTo>
                <a:lnTo>
                  <a:pt x="82" y="198"/>
                </a:lnTo>
                <a:lnTo>
                  <a:pt x="78" y="201"/>
                </a:lnTo>
                <a:lnTo>
                  <a:pt x="71" y="205"/>
                </a:lnTo>
                <a:lnTo>
                  <a:pt x="61" y="210"/>
                </a:lnTo>
                <a:lnTo>
                  <a:pt x="61" y="210"/>
                </a:lnTo>
                <a:lnTo>
                  <a:pt x="58" y="213"/>
                </a:lnTo>
                <a:lnTo>
                  <a:pt x="56" y="215"/>
                </a:lnTo>
                <a:lnTo>
                  <a:pt x="56" y="215"/>
                </a:lnTo>
                <a:lnTo>
                  <a:pt x="49" y="243"/>
                </a:lnTo>
                <a:lnTo>
                  <a:pt x="44" y="263"/>
                </a:lnTo>
                <a:lnTo>
                  <a:pt x="43" y="272"/>
                </a:lnTo>
                <a:lnTo>
                  <a:pt x="43" y="280"/>
                </a:lnTo>
                <a:lnTo>
                  <a:pt x="43" y="280"/>
                </a:lnTo>
                <a:lnTo>
                  <a:pt x="43" y="289"/>
                </a:lnTo>
                <a:lnTo>
                  <a:pt x="41" y="304"/>
                </a:lnTo>
                <a:lnTo>
                  <a:pt x="36" y="340"/>
                </a:lnTo>
                <a:lnTo>
                  <a:pt x="31" y="374"/>
                </a:lnTo>
                <a:lnTo>
                  <a:pt x="28" y="386"/>
                </a:lnTo>
                <a:lnTo>
                  <a:pt x="27" y="391"/>
                </a:lnTo>
                <a:lnTo>
                  <a:pt x="27" y="391"/>
                </a:lnTo>
                <a:lnTo>
                  <a:pt x="21" y="398"/>
                </a:lnTo>
                <a:lnTo>
                  <a:pt x="19" y="400"/>
                </a:lnTo>
                <a:lnTo>
                  <a:pt x="18" y="407"/>
                </a:lnTo>
                <a:lnTo>
                  <a:pt x="18" y="407"/>
                </a:lnTo>
                <a:lnTo>
                  <a:pt x="15" y="426"/>
                </a:lnTo>
                <a:lnTo>
                  <a:pt x="13" y="438"/>
                </a:lnTo>
                <a:lnTo>
                  <a:pt x="10" y="446"/>
                </a:lnTo>
                <a:lnTo>
                  <a:pt x="10" y="446"/>
                </a:lnTo>
                <a:lnTo>
                  <a:pt x="6" y="452"/>
                </a:lnTo>
                <a:lnTo>
                  <a:pt x="4" y="463"/>
                </a:lnTo>
                <a:lnTo>
                  <a:pt x="1" y="472"/>
                </a:lnTo>
                <a:lnTo>
                  <a:pt x="1" y="482"/>
                </a:lnTo>
                <a:lnTo>
                  <a:pt x="1" y="482"/>
                </a:lnTo>
                <a:lnTo>
                  <a:pt x="4" y="495"/>
                </a:lnTo>
                <a:lnTo>
                  <a:pt x="8" y="514"/>
                </a:lnTo>
                <a:lnTo>
                  <a:pt x="15" y="536"/>
                </a:lnTo>
                <a:lnTo>
                  <a:pt x="10" y="572"/>
                </a:lnTo>
                <a:lnTo>
                  <a:pt x="10" y="572"/>
                </a:lnTo>
                <a:lnTo>
                  <a:pt x="10" y="575"/>
                </a:lnTo>
                <a:lnTo>
                  <a:pt x="9" y="578"/>
                </a:lnTo>
                <a:lnTo>
                  <a:pt x="8" y="579"/>
                </a:lnTo>
                <a:lnTo>
                  <a:pt x="8" y="579"/>
                </a:lnTo>
                <a:lnTo>
                  <a:pt x="5" y="584"/>
                </a:lnTo>
                <a:lnTo>
                  <a:pt x="2" y="592"/>
                </a:lnTo>
                <a:lnTo>
                  <a:pt x="0" y="602"/>
                </a:lnTo>
                <a:lnTo>
                  <a:pt x="0" y="609"/>
                </a:lnTo>
                <a:lnTo>
                  <a:pt x="0" y="609"/>
                </a:lnTo>
                <a:lnTo>
                  <a:pt x="1" y="611"/>
                </a:lnTo>
                <a:lnTo>
                  <a:pt x="2" y="613"/>
                </a:lnTo>
                <a:lnTo>
                  <a:pt x="4" y="614"/>
                </a:lnTo>
                <a:lnTo>
                  <a:pt x="5" y="619"/>
                </a:lnTo>
                <a:lnTo>
                  <a:pt x="5" y="619"/>
                </a:lnTo>
                <a:lnTo>
                  <a:pt x="8" y="626"/>
                </a:lnTo>
                <a:lnTo>
                  <a:pt x="11" y="632"/>
                </a:lnTo>
                <a:lnTo>
                  <a:pt x="18" y="639"/>
                </a:lnTo>
                <a:lnTo>
                  <a:pt x="26" y="645"/>
                </a:lnTo>
                <a:lnTo>
                  <a:pt x="26" y="645"/>
                </a:lnTo>
                <a:lnTo>
                  <a:pt x="35" y="651"/>
                </a:lnTo>
                <a:lnTo>
                  <a:pt x="44" y="653"/>
                </a:lnTo>
                <a:lnTo>
                  <a:pt x="51" y="653"/>
                </a:lnTo>
                <a:lnTo>
                  <a:pt x="52" y="653"/>
                </a:lnTo>
                <a:lnTo>
                  <a:pt x="53" y="652"/>
                </a:lnTo>
                <a:lnTo>
                  <a:pt x="53" y="652"/>
                </a:lnTo>
                <a:lnTo>
                  <a:pt x="52" y="647"/>
                </a:lnTo>
                <a:lnTo>
                  <a:pt x="48" y="643"/>
                </a:lnTo>
                <a:lnTo>
                  <a:pt x="43" y="636"/>
                </a:lnTo>
                <a:lnTo>
                  <a:pt x="43" y="636"/>
                </a:lnTo>
                <a:lnTo>
                  <a:pt x="45" y="637"/>
                </a:lnTo>
                <a:lnTo>
                  <a:pt x="48" y="637"/>
                </a:lnTo>
                <a:lnTo>
                  <a:pt x="49" y="636"/>
                </a:lnTo>
                <a:lnTo>
                  <a:pt x="49" y="636"/>
                </a:lnTo>
                <a:lnTo>
                  <a:pt x="49" y="626"/>
                </a:lnTo>
                <a:lnTo>
                  <a:pt x="49" y="613"/>
                </a:lnTo>
                <a:lnTo>
                  <a:pt x="49" y="613"/>
                </a:lnTo>
                <a:lnTo>
                  <a:pt x="49" y="604"/>
                </a:lnTo>
                <a:lnTo>
                  <a:pt x="51" y="598"/>
                </a:lnTo>
                <a:lnTo>
                  <a:pt x="53" y="593"/>
                </a:lnTo>
                <a:lnTo>
                  <a:pt x="53" y="593"/>
                </a:lnTo>
                <a:lnTo>
                  <a:pt x="57" y="584"/>
                </a:lnTo>
                <a:lnTo>
                  <a:pt x="58" y="579"/>
                </a:lnTo>
                <a:lnTo>
                  <a:pt x="58" y="579"/>
                </a:lnTo>
                <a:lnTo>
                  <a:pt x="57" y="576"/>
                </a:lnTo>
                <a:lnTo>
                  <a:pt x="56" y="575"/>
                </a:lnTo>
                <a:lnTo>
                  <a:pt x="53" y="574"/>
                </a:lnTo>
                <a:lnTo>
                  <a:pt x="61" y="523"/>
                </a:lnTo>
                <a:lnTo>
                  <a:pt x="61" y="523"/>
                </a:lnTo>
                <a:lnTo>
                  <a:pt x="69" y="516"/>
                </a:lnTo>
                <a:lnTo>
                  <a:pt x="75" y="510"/>
                </a:lnTo>
                <a:lnTo>
                  <a:pt x="81" y="503"/>
                </a:lnTo>
                <a:lnTo>
                  <a:pt x="81" y="503"/>
                </a:lnTo>
                <a:lnTo>
                  <a:pt x="83" y="495"/>
                </a:lnTo>
                <a:lnTo>
                  <a:pt x="84" y="489"/>
                </a:lnTo>
                <a:lnTo>
                  <a:pt x="87" y="482"/>
                </a:lnTo>
                <a:lnTo>
                  <a:pt x="87" y="482"/>
                </a:lnTo>
                <a:lnTo>
                  <a:pt x="97" y="443"/>
                </a:lnTo>
                <a:lnTo>
                  <a:pt x="97" y="443"/>
                </a:lnTo>
                <a:lnTo>
                  <a:pt x="101" y="473"/>
                </a:lnTo>
                <a:lnTo>
                  <a:pt x="101" y="473"/>
                </a:lnTo>
                <a:lnTo>
                  <a:pt x="103" y="484"/>
                </a:lnTo>
                <a:lnTo>
                  <a:pt x="104" y="488"/>
                </a:lnTo>
                <a:lnTo>
                  <a:pt x="107" y="489"/>
                </a:lnTo>
                <a:lnTo>
                  <a:pt x="107" y="489"/>
                </a:lnTo>
                <a:lnTo>
                  <a:pt x="120" y="498"/>
                </a:lnTo>
                <a:lnTo>
                  <a:pt x="133" y="499"/>
                </a:lnTo>
                <a:lnTo>
                  <a:pt x="133" y="499"/>
                </a:lnTo>
                <a:lnTo>
                  <a:pt x="129" y="519"/>
                </a:lnTo>
                <a:lnTo>
                  <a:pt x="129" y="519"/>
                </a:lnTo>
                <a:lnTo>
                  <a:pt x="127" y="523"/>
                </a:lnTo>
                <a:lnTo>
                  <a:pt x="122" y="535"/>
                </a:lnTo>
                <a:lnTo>
                  <a:pt x="122" y="535"/>
                </a:lnTo>
                <a:lnTo>
                  <a:pt x="120" y="545"/>
                </a:lnTo>
                <a:lnTo>
                  <a:pt x="116" y="558"/>
                </a:lnTo>
                <a:lnTo>
                  <a:pt x="114" y="572"/>
                </a:lnTo>
                <a:lnTo>
                  <a:pt x="114" y="583"/>
                </a:lnTo>
                <a:lnTo>
                  <a:pt x="114" y="583"/>
                </a:lnTo>
                <a:lnTo>
                  <a:pt x="116" y="591"/>
                </a:lnTo>
                <a:lnTo>
                  <a:pt x="117" y="597"/>
                </a:lnTo>
                <a:lnTo>
                  <a:pt x="118" y="604"/>
                </a:lnTo>
                <a:lnTo>
                  <a:pt x="118" y="610"/>
                </a:lnTo>
                <a:lnTo>
                  <a:pt x="118" y="610"/>
                </a:lnTo>
                <a:lnTo>
                  <a:pt x="114" y="622"/>
                </a:lnTo>
                <a:lnTo>
                  <a:pt x="110" y="640"/>
                </a:lnTo>
                <a:lnTo>
                  <a:pt x="109" y="651"/>
                </a:lnTo>
                <a:lnTo>
                  <a:pt x="108" y="661"/>
                </a:lnTo>
                <a:lnTo>
                  <a:pt x="108" y="671"/>
                </a:lnTo>
                <a:lnTo>
                  <a:pt x="110" y="681"/>
                </a:lnTo>
                <a:lnTo>
                  <a:pt x="110" y="681"/>
                </a:lnTo>
                <a:lnTo>
                  <a:pt x="113" y="691"/>
                </a:lnTo>
                <a:lnTo>
                  <a:pt x="116" y="708"/>
                </a:lnTo>
                <a:lnTo>
                  <a:pt x="121" y="750"/>
                </a:lnTo>
                <a:lnTo>
                  <a:pt x="125" y="790"/>
                </a:lnTo>
                <a:lnTo>
                  <a:pt x="127" y="812"/>
                </a:lnTo>
                <a:lnTo>
                  <a:pt x="127" y="812"/>
                </a:lnTo>
                <a:lnTo>
                  <a:pt x="129" y="823"/>
                </a:lnTo>
                <a:lnTo>
                  <a:pt x="130" y="837"/>
                </a:lnTo>
                <a:lnTo>
                  <a:pt x="130" y="851"/>
                </a:lnTo>
                <a:lnTo>
                  <a:pt x="127" y="862"/>
                </a:lnTo>
                <a:lnTo>
                  <a:pt x="127" y="862"/>
                </a:lnTo>
                <a:lnTo>
                  <a:pt x="127" y="868"/>
                </a:lnTo>
                <a:lnTo>
                  <a:pt x="127" y="879"/>
                </a:lnTo>
                <a:lnTo>
                  <a:pt x="129" y="906"/>
                </a:lnTo>
                <a:lnTo>
                  <a:pt x="134" y="963"/>
                </a:lnTo>
                <a:lnTo>
                  <a:pt x="134" y="963"/>
                </a:lnTo>
                <a:lnTo>
                  <a:pt x="135" y="974"/>
                </a:lnTo>
                <a:lnTo>
                  <a:pt x="134" y="986"/>
                </a:lnTo>
                <a:lnTo>
                  <a:pt x="131" y="1006"/>
                </a:lnTo>
                <a:lnTo>
                  <a:pt x="129" y="1025"/>
                </a:lnTo>
                <a:lnTo>
                  <a:pt x="126" y="1036"/>
                </a:lnTo>
                <a:lnTo>
                  <a:pt x="126" y="1036"/>
                </a:lnTo>
                <a:lnTo>
                  <a:pt x="125" y="1046"/>
                </a:lnTo>
                <a:lnTo>
                  <a:pt x="124" y="1048"/>
                </a:lnTo>
                <a:lnTo>
                  <a:pt x="121" y="1055"/>
                </a:lnTo>
                <a:lnTo>
                  <a:pt x="121" y="1055"/>
                </a:lnTo>
                <a:lnTo>
                  <a:pt x="100" y="1064"/>
                </a:lnTo>
                <a:lnTo>
                  <a:pt x="74" y="1075"/>
                </a:lnTo>
                <a:lnTo>
                  <a:pt x="74" y="1075"/>
                </a:lnTo>
                <a:lnTo>
                  <a:pt x="71" y="1077"/>
                </a:lnTo>
                <a:lnTo>
                  <a:pt x="69" y="1078"/>
                </a:lnTo>
                <a:lnTo>
                  <a:pt x="67" y="1081"/>
                </a:lnTo>
                <a:lnTo>
                  <a:pt x="67" y="1085"/>
                </a:lnTo>
                <a:lnTo>
                  <a:pt x="67" y="1085"/>
                </a:lnTo>
                <a:lnTo>
                  <a:pt x="69" y="1090"/>
                </a:lnTo>
                <a:lnTo>
                  <a:pt x="70" y="1094"/>
                </a:lnTo>
                <a:lnTo>
                  <a:pt x="73" y="1098"/>
                </a:lnTo>
                <a:lnTo>
                  <a:pt x="81" y="1102"/>
                </a:lnTo>
                <a:lnTo>
                  <a:pt x="81" y="1102"/>
                </a:lnTo>
                <a:lnTo>
                  <a:pt x="86" y="1104"/>
                </a:lnTo>
                <a:lnTo>
                  <a:pt x="94" y="1105"/>
                </a:lnTo>
                <a:lnTo>
                  <a:pt x="112" y="1108"/>
                </a:lnTo>
                <a:lnTo>
                  <a:pt x="130" y="1108"/>
                </a:lnTo>
                <a:lnTo>
                  <a:pt x="138" y="1108"/>
                </a:lnTo>
                <a:lnTo>
                  <a:pt x="142" y="1107"/>
                </a:lnTo>
                <a:lnTo>
                  <a:pt x="142" y="1107"/>
                </a:lnTo>
                <a:lnTo>
                  <a:pt x="163" y="1102"/>
                </a:lnTo>
                <a:lnTo>
                  <a:pt x="178" y="1098"/>
                </a:lnTo>
                <a:lnTo>
                  <a:pt x="178" y="1098"/>
                </a:lnTo>
                <a:lnTo>
                  <a:pt x="210" y="1094"/>
                </a:lnTo>
                <a:lnTo>
                  <a:pt x="230" y="1090"/>
                </a:lnTo>
                <a:lnTo>
                  <a:pt x="238" y="1089"/>
                </a:lnTo>
                <a:lnTo>
                  <a:pt x="241" y="1087"/>
                </a:lnTo>
                <a:lnTo>
                  <a:pt x="241" y="1087"/>
                </a:lnTo>
                <a:lnTo>
                  <a:pt x="241" y="1085"/>
                </a:lnTo>
                <a:lnTo>
                  <a:pt x="241" y="1079"/>
                </a:lnTo>
                <a:lnTo>
                  <a:pt x="237" y="1064"/>
                </a:lnTo>
                <a:lnTo>
                  <a:pt x="233" y="1047"/>
                </a:lnTo>
                <a:lnTo>
                  <a:pt x="232" y="1035"/>
                </a:lnTo>
                <a:lnTo>
                  <a:pt x="232" y="1035"/>
                </a:lnTo>
                <a:lnTo>
                  <a:pt x="230" y="1029"/>
                </a:lnTo>
                <a:lnTo>
                  <a:pt x="228" y="1022"/>
                </a:lnTo>
                <a:lnTo>
                  <a:pt x="224" y="1013"/>
                </a:lnTo>
                <a:lnTo>
                  <a:pt x="224" y="1013"/>
                </a:lnTo>
                <a:lnTo>
                  <a:pt x="223" y="1005"/>
                </a:lnTo>
                <a:lnTo>
                  <a:pt x="223" y="993"/>
                </a:lnTo>
                <a:lnTo>
                  <a:pt x="223" y="976"/>
                </a:lnTo>
                <a:lnTo>
                  <a:pt x="223" y="976"/>
                </a:lnTo>
                <a:lnTo>
                  <a:pt x="228" y="939"/>
                </a:lnTo>
                <a:lnTo>
                  <a:pt x="230" y="910"/>
                </a:lnTo>
                <a:lnTo>
                  <a:pt x="230" y="898"/>
                </a:lnTo>
                <a:lnTo>
                  <a:pt x="230" y="890"/>
                </a:lnTo>
                <a:lnTo>
                  <a:pt x="230" y="890"/>
                </a:lnTo>
                <a:lnTo>
                  <a:pt x="229" y="858"/>
                </a:lnTo>
                <a:lnTo>
                  <a:pt x="228" y="834"/>
                </a:lnTo>
                <a:lnTo>
                  <a:pt x="228" y="834"/>
                </a:lnTo>
                <a:lnTo>
                  <a:pt x="232" y="803"/>
                </a:lnTo>
                <a:lnTo>
                  <a:pt x="234" y="778"/>
                </a:lnTo>
                <a:lnTo>
                  <a:pt x="234" y="755"/>
                </a:lnTo>
                <a:lnTo>
                  <a:pt x="234" y="755"/>
                </a:lnTo>
                <a:lnTo>
                  <a:pt x="234" y="735"/>
                </a:lnTo>
                <a:lnTo>
                  <a:pt x="237" y="716"/>
                </a:lnTo>
                <a:lnTo>
                  <a:pt x="241" y="695"/>
                </a:lnTo>
                <a:lnTo>
                  <a:pt x="262" y="793"/>
                </a:lnTo>
                <a:lnTo>
                  <a:pt x="262" y="793"/>
                </a:lnTo>
                <a:lnTo>
                  <a:pt x="267" y="811"/>
                </a:lnTo>
                <a:lnTo>
                  <a:pt x="271" y="825"/>
                </a:lnTo>
                <a:lnTo>
                  <a:pt x="273" y="836"/>
                </a:lnTo>
                <a:lnTo>
                  <a:pt x="273" y="847"/>
                </a:lnTo>
                <a:lnTo>
                  <a:pt x="273" y="847"/>
                </a:lnTo>
                <a:lnTo>
                  <a:pt x="268" y="884"/>
                </a:lnTo>
                <a:lnTo>
                  <a:pt x="267" y="905"/>
                </a:lnTo>
                <a:lnTo>
                  <a:pt x="268" y="915"/>
                </a:lnTo>
                <a:lnTo>
                  <a:pt x="269" y="924"/>
                </a:lnTo>
                <a:lnTo>
                  <a:pt x="269" y="924"/>
                </a:lnTo>
                <a:lnTo>
                  <a:pt x="272" y="948"/>
                </a:lnTo>
                <a:lnTo>
                  <a:pt x="276" y="980"/>
                </a:lnTo>
                <a:lnTo>
                  <a:pt x="280" y="1012"/>
                </a:lnTo>
                <a:lnTo>
                  <a:pt x="284" y="1032"/>
                </a:lnTo>
                <a:lnTo>
                  <a:pt x="284" y="1032"/>
                </a:lnTo>
                <a:lnTo>
                  <a:pt x="288" y="1044"/>
                </a:lnTo>
                <a:lnTo>
                  <a:pt x="292" y="1056"/>
                </a:lnTo>
                <a:lnTo>
                  <a:pt x="297" y="1066"/>
                </a:lnTo>
                <a:lnTo>
                  <a:pt x="297" y="1066"/>
                </a:lnTo>
                <a:lnTo>
                  <a:pt x="294" y="1079"/>
                </a:lnTo>
                <a:lnTo>
                  <a:pt x="293" y="1091"/>
                </a:lnTo>
                <a:lnTo>
                  <a:pt x="294" y="1095"/>
                </a:lnTo>
                <a:lnTo>
                  <a:pt x="294" y="1099"/>
                </a:lnTo>
                <a:lnTo>
                  <a:pt x="294" y="1099"/>
                </a:lnTo>
                <a:lnTo>
                  <a:pt x="297" y="1102"/>
                </a:lnTo>
                <a:lnTo>
                  <a:pt x="301" y="1103"/>
                </a:lnTo>
                <a:lnTo>
                  <a:pt x="311" y="1105"/>
                </a:lnTo>
                <a:lnTo>
                  <a:pt x="323" y="1108"/>
                </a:lnTo>
                <a:lnTo>
                  <a:pt x="329" y="1111"/>
                </a:lnTo>
                <a:lnTo>
                  <a:pt x="335" y="1113"/>
                </a:lnTo>
                <a:lnTo>
                  <a:pt x="335" y="1113"/>
                </a:lnTo>
                <a:lnTo>
                  <a:pt x="340" y="1119"/>
                </a:lnTo>
                <a:lnTo>
                  <a:pt x="344" y="1122"/>
                </a:lnTo>
                <a:lnTo>
                  <a:pt x="352" y="1128"/>
                </a:lnTo>
                <a:lnTo>
                  <a:pt x="371" y="1135"/>
                </a:lnTo>
                <a:lnTo>
                  <a:pt x="371" y="1135"/>
                </a:lnTo>
                <a:lnTo>
                  <a:pt x="384" y="1139"/>
                </a:lnTo>
                <a:lnTo>
                  <a:pt x="396" y="1142"/>
                </a:lnTo>
                <a:lnTo>
                  <a:pt x="406" y="1142"/>
                </a:lnTo>
                <a:lnTo>
                  <a:pt x="414" y="1141"/>
                </a:lnTo>
                <a:lnTo>
                  <a:pt x="421" y="1138"/>
                </a:lnTo>
                <a:lnTo>
                  <a:pt x="426" y="1134"/>
                </a:lnTo>
                <a:lnTo>
                  <a:pt x="430" y="1130"/>
                </a:lnTo>
                <a:lnTo>
                  <a:pt x="431" y="1124"/>
                </a:lnTo>
                <a:lnTo>
                  <a:pt x="431" y="1124"/>
                </a:lnTo>
                <a:lnTo>
                  <a:pt x="432" y="1115"/>
                </a:lnTo>
                <a:lnTo>
                  <a:pt x="431" y="1109"/>
                </a:lnTo>
                <a:lnTo>
                  <a:pt x="428" y="1104"/>
                </a:lnTo>
                <a:lnTo>
                  <a:pt x="421" y="1098"/>
                </a:lnTo>
                <a:lnTo>
                  <a:pt x="421" y="1098"/>
                </a:lnTo>
                <a:lnTo>
                  <a:pt x="398" y="1082"/>
                </a:lnTo>
                <a:lnTo>
                  <a:pt x="385" y="1074"/>
                </a:lnTo>
                <a:lnTo>
                  <a:pt x="389" y="1070"/>
                </a:lnTo>
                <a:lnTo>
                  <a:pt x="389" y="1070"/>
                </a:lnTo>
                <a:lnTo>
                  <a:pt x="387" y="1062"/>
                </a:lnTo>
                <a:lnTo>
                  <a:pt x="384" y="1052"/>
                </a:lnTo>
                <a:lnTo>
                  <a:pt x="382" y="1039"/>
                </a:lnTo>
                <a:lnTo>
                  <a:pt x="382" y="1039"/>
                </a:lnTo>
                <a:lnTo>
                  <a:pt x="382" y="1019"/>
                </a:lnTo>
                <a:lnTo>
                  <a:pt x="384" y="992"/>
                </a:lnTo>
                <a:lnTo>
                  <a:pt x="389" y="943"/>
                </a:lnTo>
                <a:lnTo>
                  <a:pt x="389" y="943"/>
                </a:lnTo>
                <a:lnTo>
                  <a:pt x="389" y="933"/>
                </a:lnTo>
                <a:lnTo>
                  <a:pt x="389" y="919"/>
                </a:lnTo>
                <a:lnTo>
                  <a:pt x="388" y="886"/>
                </a:lnTo>
                <a:lnTo>
                  <a:pt x="384" y="855"/>
                </a:lnTo>
                <a:lnTo>
                  <a:pt x="380" y="833"/>
                </a:lnTo>
                <a:lnTo>
                  <a:pt x="380" y="833"/>
                </a:lnTo>
                <a:lnTo>
                  <a:pt x="379" y="823"/>
                </a:lnTo>
                <a:lnTo>
                  <a:pt x="379" y="807"/>
                </a:lnTo>
                <a:lnTo>
                  <a:pt x="379" y="768"/>
                </a:lnTo>
                <a:lnTo>
                  <a:pt x="382" y="696"/>
                </a:lnTo>
                <a:lnTo>
                  <a:pt x="382" y="696"/>
                </a:lnTo>
                <a:lnTo>
                  <a:pt x="380" y="673"/>
                </a:lnTo>
                <a:lnTo>
                  <a:pt x="378" y="647"/>
                </a:lnTo>
                <a:lnTo>
                  <a:pt x="375" y="618"/>
                </a:lnTo>
                <a:lnTo>
                  <a:pt x="375" y="618"/>
                </a:lnTo>
                <a:lnTo>
                  <a:pt x="376" y="623"/>
                </a:lnTo>
                <a:lnTo>
                  <a:pt x="378" y="626"/>
                </a:lnTo>
                <a:lnTo>
                  <a:pt x="382" y="626"/>
                </a:lnTo>
                <a:lnTo>
                  <a:pt x="382" y="626"/>
                </a:lnTo>
                <a:lnTo>
                  <a:pt x="383" y="626"/>
                </a:lnTo>
                <a:lnTo>
                  <a:pt x="384" y="623"/>
                </a:lnTo>
                <a:lnTo>
                  <a:pt x="385" y="619"/>
                </a:lnTo>
                <a:lnTo>
                  <a:pt x="385" y="611"/>
                </a:lnTo>
                <a:lnTo>
                  <a:pt x="385" y="611"/>
                </a:lnTo>
                <a:lnTo>
                  <a:pt x="389" y="621"/>
                </a:lnTo>
                <a:lnTo>
                  <a:pt x="391" y="627"/>
                </a:lnTo>
                <a:lnTo>
                  <a:pt x="391" y="631"/>
                </a:lnTo>
                <a:lnTo>
                  <a:pt x="391" y="632"/>
                </a:lnTo>
                <a:lnTo>
                  <a:pt x="391" y="632"/>
                </a:lnTo>
                <a:lnTo>
                  <a:pt x="383" y="637"/>
                </a:lnTo>
                <a:lnTo>
                  <a:pt x="382" y="639"/>
                </a:lnTo>
                <a:lnTo>
                  <a:pt x="382" y="640"/>
                </a:lnTo>
                <a:lnTo>
                  <a:pt x="382" y="641"/>
                </a:lnTo>
                <a:lnTo>
                  <a:pt x="382" y="641"/>
                </a:lnTo>
                <a:lnTo>
                  <a:pt x="385" y="641"/>
                </a:lnTo>
                <a:lnTo>
                  <a:pt x="391" y="640"/>
                </a:lnTo>
                <a:lnTo>
                  <a:pt x="396" y="637"/>
                </a:lnTo>
                <a:lnTo>
                  <a:pt x="396" y="637"/>
                </a:lnTo>
                <a:lnTo>
                  <a:pt x="393" y="641"/>
                </a:lnTo>
                <a:lnTo>
                  <a:pt x="393" y="644"/>
                </a:lnTo>
                <a:lnTo>
                  <a:pt x="395" y="645"/>
                </a:lnTo>
                <a:lnTo>
                  <a:pt x="396" y="645"/>
                </a:lnTo>
                <a:lnTo>
                  <a:pt x="396" y="645"/>
                </a:lnTo>
                <a:lnTo>
                  <a:pt x="401" y="643"/>
                </a:lnTo>
                <a:lnTo>
                  <a:pt x="405" y="639"/>
                </a:lnTo>
                <a:lnTo>
                  <a:pt x="409" y="632"/>
                </a:lnTo>
                <a:lnTo>
                  <a:pt x="409" y="632"/>
                </a:lnTo>
                <a:lnTo>
                  <a:pt x="413" y="632"/>
                </a:lnTo>
                <a:lnTo>
                  <a:pt x="415" y="632"/>
                </a:lnTo>
                <a:lnTo>
                  <a:pt x="418" y="628"/>
                </a:lnTo>
                <a:lnTo>
                  <a:pt x="418" y="628"/>
                </a:lnTo>
                <a:lnTo>
                  <a:pt x="422" y="617"/>
                </a:lnTo>
                <a:lnTo>
                  <a:pt x="425" y="601"/>
                </a:lnTo>
                <a:lnTo>
                  <a:pt x="425" y="601"/>
                </a:lnTo>
                <a:lnTo>
                  <a:pt x="425" y="592"/>
                </a:lnTo>
                <a:lnTo>
                  <a:pt x="425" y="583"/>
                </a:lnTo>
                <a:lnTo>
                  <a:pt x="423" y="575"/>
                </a:lnTo>
                <a:lnTo>
                  <a:pt x="421" y="529"/>
                </a:lnTo>
                <a:lnTo>
                  <a:pt x="425" y="501"/>
                </a:lnTo>
                <a:lnTo>
                  <a:pt x="425" y="501"/>
                </a:lnTo>
                <a:lnTo>
                  <a:pt x="425" y="486"/>
                </a:lnTo>
                <a:lnTo>
                  <a:pt x="423" y="473"/>
                </a:lnTo>
                <a:lnTo>
                  <a:pt x="421" y="459"/>
                </a:lnTo>
                <a:lnTo>
                  <a:pt x="421" y="459"/>
                </a:lnTo>
                <a:lnTo>
                  <a:pt x="426" y="452"/>
                </a:lnTo>
                <a:lnTo>
                  <a:pt x="428" y="445"/>
                </a:lnTo>
                <a:lnTo>
                  <a:pt x="432" y="433"/>
                </a:lnTo>
                <a:lnTo>
                  <a:pt x="432" y="433"/>
                </a:lnTo>
                <a:lnTo>
                  <a:pt x="432" y="425"/>
                </a:lnTo>
                <a:lnTo>
                  <a:pt x="432" y="418"/>
                </a:lnTo>
                <a:lnTo>
                  <a:pt x="428" y="405"/>
                </a:lnTo>
                <a:lnTo>
                  <a:pt x="422" y="385"/>
                </a:lnTo>
                <a:lnTo>
                  <a:pt x="422" y="385"/>
                </a:lnTo>
                <a:lnTo>
                  <a:pt x="415" y="364"/>
                </a:lnTo>
                <a:lnTo>
                  <a:pt x="409" y="340"/>
                </a:lnTo>
                <a:lnTo>
                  <a:pt x="409" y="340"/>
                </a:lnTo>
                <a:lnTo>
                  <a:pt x="402" y="318"/>
                </a:lnTo>
                <a:lnTo>
                  <a:pt x="398" y="302"/>
                </a:lnTo>
                <a:lnTo>
                  <a:pt x="392" y="284"/>
                </a:lnTo>
                <a:lnTo>
                  <a:pt x="392" y="284"/>
                </a:lnTo>
                <a:lnTo>
                  <a:pt x="380" y="253"/>
                </a:lnTo>
                <a:lnTo>
                  <a:pt x="375" y="241"/>
                </a:lnTo>
                <a:lnTo>
                  <a:pt x="368" y="232"/>
                </a:lnTo>
                <a:lnTo>
                  <a:pt x="368" y="232"/>
                </a:lnTo>
                <a:lnTo>
                  <a:pt x="355" y="216"/>
                </a:lnTo>
                <a:lnTo>
                  <a:pt x="355" y="216"/>
                </a:lnTo>
                <a:lnTo>
                  <a:pt x="336" y="205"/>
                </a:lnTo>
                <a:lnTo>
                  <a:pt x="299" y="181"/>
                </a:lnTo>
                <a:lnTo>
                  <a:pt x="299" y="181"/>
                </a:lnTo>
                <a:lnTo>
                  <a:pt x="282" y="171"/>
                </a:lnTo>
                <a:lnTo>
                  <a:pt x="266" y="163"/>
                </a:lnTo>
                <a:lnTo>
                  <a:pt x="247" y="155"/>
                </a:lnTo>
                <a:lnTo>
                  <a:pt x="253" y="133"/>
                </a:lnTo>
                <a:lnTo>
                  <a:pt x="253" y="133"/>
                </a:lnTo>
                <a:lnTo>
                  <a:pt x="255" y="126"/>
                </a:lnTo>
                <a:lnTo>
                  <a:pt x="258" y="117"/>
                </a:lnTo>
                <a:lnTo>
                  <a:pt x="258" y="117"/>
                </a:lnTo>
                <a:lnTo>
                  <a:pt x="262" y="110"/>
                </a:lnTo>
                <a:lnTo>
                  <a:pt x="262" y="107"/>
                </a:lnTo>
                <a:lnTo>
                  <a:pt x="260" y="102"/>
                </a:lnTo>
                <a:lnTo>
                  <a:pt x="260" y="102"/>
                </a:lnTo>
                <a:lnTo>
                  <a:pt x="259" y="98"/>
                </a:lnTo>
                <a:lnTo>
                  <a:pt x="256" y="97"/>
                </a:lnTo>
                <a:lnTo>
                  <a:pt x="254" y="97"/>
                </a:lnTo>
                <a:lnTo>
                  <a:pt x="254" y="97"/>
                </a:lnTo>
                <a:lnTo>
                  <a:pt x="256" y="93"/>
                </a:lnTo>
                <a:lnTo>
                  <a:pt x="259" y="90"/>
                </a:lnTo>
                <a:lnTo>
                  <a:pt x="260" y="83"/>
                </a:lnTo>
                <a:lnTo>
                  <a:pt x="260" y="83"/>
                </a:lnTo>
                <a:lnTo>
                  <a:pt x="262" y="78"/>
                </a:lnTo>
                <a:lnTo>
                  <a:pt x="262" y="72"/>
                </a:lnTo>
                <a:lnTo>
                  <a:pt x="260" y="67"/>
                </a:lnTo>
                <a:lnTo>
                  <a:pt x="254" y="44"/>
                </a:lnTo>
                <a:lnTo>
                  <a:pt x="254" y="44"/>
                </a:lnTo>
                <a:lnTo>
                  <a:pt x="266" y="34"/>
                </a:lnTo>
                <a:lnTo>
                  <a:pt x="275" y="26"/>
                </a:lnTo>
                <a:lnTo>
                  <a:pt x="277" y="22"/>
                </a:lnTo>
                <a:lnTo>
                  <a:pt x="279" y="18"/>
                </a:lnTo>
                <a:lnTo>
                  <a:pt x="279" y="18"/>
                </a:lnTo>
                <a:lnTo>
                  <a:pt x="279" y="17"/>
                </a:lnTo>
                <a:lnTo>
                  <a:pt x="277" y="16"/>
                </a:lnTo>
                <a:lnTo>
                  <a:pt x="269" y="12"/>
                </a:lnTo>
                <a:lnTo>
                  <a:pt x="258" y="8"/>
                </a:lnTo>
                <a:lnTo>
                  <a:pt x="245" y="5"/>
                </a:lnTo>
                <a:lnTo>
                  <a:pt x="229" y="3"/>
                </a:lnTo>
                <a:lnTo>
                  <a:pt x="213" y="1"/>
                </a:lnTo>
                <a:lnTo>
                  <a:pt x="199" y="0"/>
                </a:lnTo>
                <a:lnTo>
                  <a:pt x="187" y="1"/>
                </a:lnTo>
                <a:lnTo>
                  <a:pt x="187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353E0AE9-F773-4F78-8BEE-712D85A64091}"/>
              </a:ext>
            </a:extLst>
          </p:cNvPr>
          <p:cNvSpPr>
            <a:spLocks/>
          </p:cNvSpPr>
          <p:nvPr/>
        </p:nvSpPr>
        <p:spPr bwMode="auto">
          <a:xfrm>
            <a:off x="4565882" y="683353"/>
            <a:ext cx="620713" cy="1797050"/>
          </a:xfrm>
          <a:custGeom>
            <a:avLst/>
            <a:gdLst>
              <a:gd name="T0" fmla="*/ 161 w 391"/>
              <a:gd name="T1" fmla="*/ 85 h 1132"/>
              <a:gd name="T2" fmla="*/ 158 w 391"/>
              <a:gd name="T3" fmla="*/ 62 h 1132"/>
              <a:gd name="T4" fmla="*/ 214 w 391"/>
              <a:gd name="T5" fmla="*/ 22 h 1132"/>
              <a:gd name="T6" fmla="*/ 307 w 391"/>
              <a:gd name="T7" fmla="*/ 0 h 1132"/>
              <a:gd name="T8" fmla="*/ 324 w 391"/>
              <a:gd name="T9" fmla="*/ 12 h 1132"/>
              <a:gd name="T10" fmla="*/ 314 w 391"/>
              <a:gd name="T11" fmla="*/ 72 h 1132"/>
              <a:gd name="T12" fmla="*/ 339 w 391"/>
              <a:gd name="T13" fmla="*/ 97 h 1132"/>
              <a:gd name="T14" fmla="*/ 313 w 391"/>
              <a:gd name="T15" fmla="*/ 115 h 1132"/>
              <a:gd name="T16" fmla="*/ 326 w 391"/>
              <a:gd name="T17" fmla="*/ 140 h 1132"/>
              <a:gd name="T18" fmla="*/ 320 w 391"/>
              <a:gd name="T19" fmla="*/ 146 h 1132"/>
              <a:gd name="T20" fmla="*/ 323 w 391"/>
              <a:gd name="T21" fmla="*/ 162 h 1132"/>
              <a:gd name="T22" fmla="*/ 309 w 391"/>
              <a:gd name="T23" fmla="*/ 187 h 1132"/>
              <a:gd name="T24" fmla="*/ 284 w 391"/>
              <a:gd name="T25" fmla="*/ 194 h 1132"/>
              <a:gd name="T26" fmla="*/ 287 w 391"/>
              <a:gd name="T27" fmla="*/ 228 h 1132"/>
              <a:gd name="T28" fmla="*/ 290 w 391"/>
              <a:gd name="T29" fmla="*/ 257 h 1132"/>
              <a:gd name="T30" fmla="*/ 298 w 391"/>
              <a:gd name="T31" fmla="*/ 294 h 1132"/>
              <a:gd name="T32" fmla="*/ 323 w 391"/>
              <a:gd name="T33" fmla="*/ 389 h 1132"/>
              <a:gd name="T34" fmla="*/ 337 w 391"/>
              <a:gd name="T35" fmla="*/ 501 h 1132"/>
              <a:gd name="T36" fmla="*/ 323 w 391"/>
              <a:gd name="T37" fmla="*/ 514 h 1132"/>
              <a:gd name="T38" fmla="*/ 323 w 391"/>
              <a:gd name="T39" fmla="*/ 612 h 1132"/>
              <a:gd name="T40" fmla="*/ 316 w 391"/>
              <a:gd name="T41" fmla="*/ 631 h 1132"/>
              <a:gd name="T42" fmla="*/ 318 w 391"/>
              <a:gd name="T43" fmla="*/ 713 h 1132"/>
              <a:gd name="T44" fmla="*/ 326 w 391"/>
              <a:gd name="T45" fmla="*/ 801 h 1132"/>
              <a:gd name="T46" fmla="*/ 327 w 391"/>
              <a:gd name="T47" fmla="*/ 892 h 1132"/>
              <a:gd name="T48" fmla="*/ 323 w 391"/>
              <a:gd name="T49" fmla="*/ 928 h 1132"/>
              <a:gd name="T50" fmla="*/ 333 w 391"/>
              <a:gd name="T51" fmla="*/ 1001 h 1132"/>
              <a:gd name="T52" fmla="*/ 346 w 391"/>
              <a:gd name="T53" fmla="*/ 1042 h 1132"/>
              <a:gd name="T54" fmla="*/ 388 w 391"/>
              <a:gd name="T55" fmla="*/ 1098 h 1132"/>
              <a:gd name="T56" fmla="*/ 382 w 391"/>
              <a:gd name="T57" fmla="*/ 1127 h 1132"/>
              <a:gd name="T58" fmla="*/ 320 w 391"/>
              <a:gd name="T59" fmla="*/ 1129 h 1132"/>
              <a:gd name="T60" fmla="*/ 249 w 391"/>
              <a:gd name="T61" fmla="*/ 1103 h 1132"/>
              <a:gd name="T62" fmla="*/ 234 w 391"/>
              <a:gd name="T63" fmla="*/ 1076 h 1132"/>
              <a:gd name="T64" fmla="*/ 233 w 391"/>
              <a:gd name="T65" fmla="*/ 1001 h 1132"/>
              <a:gd name="T66" fmla="*/ 225 w 391"/>
              <a:gd name="T67" fmla="*/ 964 h 1132"/>
              <a:gd name="T68" fmla="*/ 203 w 391"/>
              <a:gd name="T69" fmla="*/ 881 h 1132"/>
              <a:gd name="T70" fmla="*/ 141 w 391"/>
              <a:gd name="T71" fmla="*/ 1047 h 1132"/>
              <a:gd name="T72" fmla="*/ 160 w 391"/>
              <a:gd name="T73" fmla="*/ 1046 h 1132"/>
              <a:gd name="T74" fmla="*/ 168 w 391"/>
              <a:gd name="T75" fmla="*/ 1064 h 1132"/>
              <a:gd name="T76" fmla="*/ 169 w 391"/>
              <a:gd name="T77" fmla="*/ 1073 h 1132"/>
              <a:gd name="T78" fmla="*/ 113 w 391"/>
              <a:gd name="T79" fmla="*/ 1091 h 1132"/>
              <a:gd name="T80" fmla="*/ 73 w 391"/>
              <a:gd name="T81" fmla="*/ 1078 h 1132"/>
              <a:gd name="T82" fmla="*/ 32 w 391"/>
              <a:gd name="T83" fmla="*/ 1074 h 1132"/>
              <a:gd name="T84" fmla="*/ 0 w 391"/>
              <a:gd name="T85" fmla="*/ 1056 h 1132"/>
              <a:gd name="T86" fmla="*/ 17 w 391"/>
              <a:gd name="T87" fmla="*/ 1012 h 1132"/>
              <a:gd name="T88" fmla="*/ 70 w 391"/>
              <a:gd name="T89" fmla="*/ 896 h 1132"/>
              <a:gd name="T90" fmla="*/ 102 w 391"/>
              <a:gd name="T91" fmla="*/ 825 h 1132"/>
              <a:gd name="T92" fmla="*/ 148 w 391"/>
              <a:gd name="T93" fmla="*/ 733 h 1132"/>
              <a:gd name="T94" fmla="*/ 137 w 391"/>
              <a:gd name="T95" fmla="*/ 683 h 1132"/>
              <a:gd name="T96" fmla="*/ 120 w 391"/>
              <a:gd name="T97" fmla="*/ 589 h 1132"/>
              <a:gd name="T98" fmla="*/ 133 w 391"/>
              <a:gd name="T99" fmla="*/ 514 h 1132"/>
              <a:gd name="T100" fmla="*/ 113 w 391"/>
              <a:gd name="T101" fmla="*/ 489 h 1132"/>
              <a:gd name="T102" fmla="*/ 99 w 391"/>
              <a:gd name="T103" fmla="*/ 463 h 1132"/>
              <a:gd name="T104" fmla="*/ 116 w 391"/>
              <a:gd name="T105" fmla="*/ 344 h 1132"/>
              <a:gd name="T106" fmla="*/ 155 w 391"/>
              <a:gd name="T107" fmla="*/ 214 h 1132"/>
              <a:gd name="T108" fmla="*/ 198 w 391"/>
              <a:gd name="T109" fmla="*/ 150 h 1132"/>
              <a:gd name="T110" fmla="*/ 181 w 391"/>
              <a:gd name="T111" fmla="*/ 132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1" h="1132">
                <a:moveTo>
                  <a:pt x="181" y="94"/>
                </a:moveTo>
                <a:lnTo>
                  <a:pt x="181" y="94"/>
                </a:lnTo>
                <a:lnTo>
                  <a:pt x="178" y="93"/>
                </a:lnTo>
                <a:lnTo>
                  <a:pt x="171" y="90"/>
                </a:lnTo>
                <a:lnTo>
                  <a:pt x="165" y="88"/>
                </a:lnTo>
                <a:lnTo>
                  <a:pt x="161" y="85"/>
                </a:lnTo>
                <a:lnTo>
                  <a:pt x="158" y="80"/>
                </a:lnTo>
                <a:lnTo>
                  <a:pt x="155" y="75"/>
                </a:lnTo>
                <a:lnTo>
                  <a:pt x="155" y="75"/>
                </a:lnTo>
                <a:lnTo>
                  <a:pt x="154" y="71"/>
                </a:lnTo>
                <a:lnTo>
                  <a:pt x="154" y="68"/>
                </a:lnTo>
                <a:lnTo>
                  <a:pt x="158" y="62"/>
                </a:lnTo>
                <a:lnTo>
                  <a:pt x="163" y="54"/>
                </a:lnTo>
                <a:lnTo>
                  <a:pt x="171" y="47"/>
                </a:lnTo>
                <a:lnTo>
                  <a:pt x="181" y="41"/>
                </a:lnTo>
                <a:lnTo>
                  <a:pt x="191" y="34"/>
                </a:lnTo>
                <a:lnTo>
                  <a:pt x="214" y="22"/>
                </a:lnTo>
                <a:lnTo>
                  <a:pt x="214" y="22"/>
                </a:lnTo>
                <a:lnTo>
                  <a:pt x="227" y="17"/>
                </a:lnTo>
                <a:lnTo>
                  <a:pt x="242" y="12"/>
                </a:lnTo>
                <a:lnTo>
                  <a:pt x="259" y="7"/>
                </a:lnTo>
                <a:lnTo>
                  <a:pt x="277" y="3"/>
                </a:lnTo>
                <a:lnTo>
                  <a:pt x="293" y="2"/>
                </a:lnTo>
                <a:lnTo>
                  <a:pt x="307" y="0"/>
                </a:lnTo>
                <a:lnTo>
                  <a:pt x="313" y="0"/>
                </a:lnTo>
                <a:lnTo>
                  <a:pt x="318" y="2"/>
                </a:lnTo>
                <a:lnTo>
                  <a:pt x="320" y="4"/>
                </a:lnTo>
                <a:lnTo>
                  <a:pt x="323" y="7"/>
                </a:lnTo>
                <a:lnTo>
                  <a:pt x="323" y="7"/>
                </a:lnTo>
                <a:lnTo>
                  <a:pt x="324" y="12"/>
                </a:lnTo>
                <a:lnTo>
                  <a:pt x="324" y="17"/>
                </a:lnTo>
                <a:lnTo>
                  <a:pt x="323" y="22"/>
                </a:lnTo>
                <a:lnTo>
                  <a:pt x="322" y="28"/>
                </a:lnTo>
                <a:lnTo>
                  <a:pt x="319" y="34"/>
                </a:lnTo>
                <a:lnTo>
                  <a:pt x="316" y="37"/>
                </a:lnTo>
                <a:lnTo>
                  <a:pt x="314" y="72"/>
                </a:lnTo>
                <a:lnTo>
                  <a:pt x="314" y="72"/>
                </a:lnTo>
                <a:lnTo>
                  <a:pt x="327" y="81"/>
                </a:lnTo>
                <a:lnTo>
                  <a:pt x="336" y="89"/>
                </a:lnTo>
                <a:lnTo>
                  <a:pt x="337" y="93"/>
                </a:lnTo>
                <a:lnTo>
                  <a:pt x="339" y="97"/>
                </a:lnTo>
                <a:lnTo>
                  <a:pt x="339" y="97"/>
                </a:lnTo>
                <a:lnTo>
                  <a:pt x="337" y="99"/>
                </a:lnTo>
                <a:lnTo>
                  <a:pt x="335" y="102"/>
                </a:lnTo>
                <a:lnTo>
                  <a:pt x="326" y="106"/>
                </a:lnTo>
                <a:lnTo>
                  <a:pt x="314" y="110"/>
                </a:lnTo>
                <a:lnTo>
                  <a:pt x="314" y="110"/>
                </a:lnTo>
                <a:lnTo>
                  <a:pt x="313" y="115"/>
                </a:lnTo>
                <a:lnTo>
                  <a:pt x="311" y="119"/>
                </a:lnTo>
                <a:lnTo>
                  <a:pt x="311" y="124"/>
                </a:lnTo>
                <a:lnTo>
                  <a:pt x="311" y="124"/>
                </a:lnTo>
                <a:lnTo>
                  <a:pt x="314" y="128"/>
                </a:lnTo>
                <a:lnTo>
                  <a:pt x="319" y="133"/>
                </a:lnTo>
                <a:lnTo>
                  <a:pt x="326" y="140"/>
                </a:lnTo>
                <a:lnTo>
                  <a:pt x="326" y="140"/>
                </a:lnTo>
                <a:lnTo>
                  <a:pt x="324" y="141"/>
                </a:lnTo>
                <a:lnTo>
                  <a:pt x="323" y="142"/>
                </a:lnTo>
                <a:lnTo>
                  <a:pt x="319" y="142"/>
                </a:lnTo>
                <a:lnTo>
                  <a:pt x="319" y="142"/>
                </a:lnTo>
                <a:lnTo>
                  <a:pt x="320" y="146"/>
                </a:lnTo>
                <a:lnTo>
                  <a:pt x="323" y="154"/>
                </a:lnTo>
                <a:lnTo>
                  <a:pt x="323" y="154"/>
                </a:lnTo>
                <a:lnTo>
                  <a:pt x="323" y="155"/>
                </a:lnTo>
                <a:lnTo>
                  <a:pt x="323" y="158"/>
                </a:lnTo>
                <a:lnTo>
                  <a:pt x="323" y="162"/>
                </a:lnTo>
                <a:lnTo>
                  <a:pt x="323" y="162"/>
                </a:lnTo>
                <a:lnTo>
                  <a:pt x="319" y="172"/>
                </a:lnTo>
                <a:lnTo>
                  <a:pt x="319" y="172"/>
                </a:lnTo>
                <a:lnTo>
                  <a:pt x="316" y="179"/>
                </a:lnTo>
                <a:lnTo>
                  <a:pt x="313" y="183"/>
                </a:lnTo>
                <a:lnTo>
                  <a:pt x="309" y="187"/>
                </a:lnTo>
                <a:lnTo>
                  <a:pt x="309" y="187"/>
                </a:lnTo>
                <a:lnTo>
                  <a:pt x="305" y="188"/>
                </a:lnTo>
                <a:lnTo>
                  <a:pt x="300" y="188"/>
                </a:lnTo>
                <a:lnTo>
                  <a:pt x="294" y="187"/>
                </a:lnTo>
                <a:lnTo>
                  <a:pt x="290" y="189"/>
                </a:lnTo>
                <a:lnTo>
                  <a:pt x="290" y="189"/>
                </a:lnTo>
                <a:lnTo>
                  <a:pt x="284" y="194"/>
                </a:lnTo>
                <a:lnTo>
                  <a:pt x="281" y="197"/>
                </a:lnTo>
                <a:lnTo>
                  <a:pt x="268" y="208"/>
                </a:lnTo>
                <a:lnTo>
                  <a:pt x="279" y="217"/>
                </a:lnTo>
                <a:lnTo>
                  <a:pt x="279" y="217"/>
                </a:lnTo>
                <a:lnTo>
                  <a:pt x="284" y="222"/>
                </a:lnTo>
                <a:lnTo>
                  <a:pt x="287" y="228"/>
                </a:lnTo>
                <a:lnTo>
                  <a:pt x="290" y="238"/>
                </a:lnTo>
                <a:lnTo>
                  <a:pt x="290" y="238"/>
                </a:lnTo>
                <a:lnTo>
                  <a:pt x="292" y="247"/>
                </a:lnTo>
                <a:lnTo>
                  <a:pt x="290" y="253"/>
                </a:lnTo>
                <a:lnTo>
                  <a:pt x="290" y="257"/>
                </a:lnTo>
                <a:lnTo>
                  <a:pt x="290" y="257"/>
                </a:lnTo>
                <a:lnTo>
                  <a:pt x="292" y="258"/>
                </a:lnTo>
                <a:lnTo>
                  <a:pt x="294" y="264"/>
                </a:lnTo>
                <a:lnTo>
                  <a:pt x="297" y="271"/>
                </a:lnTo>
                <a:lnTo>
                  <a:pt x="298" y="284"/>
                </a:lnTo>
                <a:lnTo>
                  <a:pt x="298" y="284"/>
                </a:lnTo>
                <a:lnTo>
                  <a:pt x="298" y="294"/>
                </a:lnTo>
                <a:lnTo>
                  <a:pt x="300" y="305"/>
                </a:lnTo>
                <a:lnTo>
                  <a:pt x="305" y="333"/>
                </a:lnTo>
                <a:lnTo>
                  <a:pt x="311" y="359"/>
                </a:lnTo>
                <a:lnTo>
                  <a:pt x="314" y="372"/>
                </a:lnTo>
                <a:lnTo>
                  <a:pt x="314" y="372"/>
                </a:lnTo>
                <a:lnTo>
                  <a:pt x="323" y="389"/>
                </a:lnTo>
                <a:lnTo>
                  <a:pt x="331" y="402"/>
                </a:lnTo>
                <a:lnTo>
                  <a:pt x="336" y="447"/>
                </a:lnTo>
                <a:lnTo>
                  <a:pt x="336" y="447"/>
                </a:lnTo>
                <a:lnTo>
                  <a:pt x="337" y="477"/>
                </a:lnTo>
                <a:lnTo>
                  <a:pt x="337" y="494"/>
                </a:lnTo>
                <a:lnTo>
                  <a:pt x="337" y="501"/>
                </a:lnTo>
                <a:lnTo>
                  <a:pt x="336" y="502"/>
                </a:lnTo>
                <a:lnTo>
                  <a:pt x="336" y="502"/>
                </a:lnTo>
                <a:lnTo>
                  <a:pt x="332" y="501"/>
                </a:lnTo>
                <a:lnTo>
                  <a:pt x="328" y="496"/>
                </a:lnTo>
                <a:lnTo>
                  <a:pt x="323" y="489"/>
                </a:lnTo>
                <a:lnTo>
                  <a:pt x="323" y="514"/>
                </a:lnTo>
                <a:lnTo>
                  <a:pt x="323" y="514"/>
                </a:lnTo>
                <a:lnTo>
                  <a:pt x="326" y="522"/>
                </a:lnTo>
                <a:lnTo>
                  <a:pt x="326" y="522"/>
                </a:lnTo>
                <a:lnTo>
                  <a:pt x="326" y="569"/>
                </a:lnTo>
                <a:lnTo>
                  <a:pt x="324" y="600"/>
                </a:lnTo>
                <a:lnTo>
                  <a:pt x="323" y="612"/>
                </a:lnTo>
                <a:lnTo>
                  <a:pt x="323" y="617"/>
                </a:lnTo>
                <a:lnTo>
                  <a:pt x="323" y="617"/>
                </a:lnTo>
                <a:lnTo>
                  <a:pt x="319" y="625"/>
                </a:lnTo>
                <a:lnTo>
                  <a:pt x="318" y="627"/>
                </a:lnTo>
                <a:lnTo>
                  <a:pt x="316" y="631"/>
                </a:lnTo>
                <a:lnTo>
                  <a:pt x="316" y="631"/>
                </a:lnTo>
                <a:lnTo>
                  <a:pt x="320" y="661"/>
                </a:lnTo>
                <a:lnTo>
                  <a:pt x="322" y="681"/>
                </a:lnTo>
                <a:lnTo>
                  <a:pt x="323" y="694"/>
                </a:lnTo>
                <a:lnTo>
                  <a:pt x="323" y="694"/>
                </a:lnTo>
                <a:lnTo>
                  <a:pt x="320" y="702"/>
                </a:lnTo>
                <a:lnTo>
                  <a:pt x="318" y="713"/>
                </a:lnTo>
                <a:lnTo>
                  <a:pt x="311" y="729"/>
                </a:lnTo>
                <a:lnTo>
                  <a:pt x="311" y="729"/>
                </a:lnTo>
                <a:lnTo>
                  <a:pt x="311" y="733"/>
                </a:lnTo>
                <a:lnTo>
                  <a:pt x="314" y="743"/>
                </a:lnTo>
                <a:lnTo>
                  <a:pt x="319" y="772"/>
                </a:lnTo>
                <a:lnTo>
                  <a:pt x="326" y="801"/>
                </a:lnTo>
                <a:lnTo>
                  <a:pt x="327" y="811"/>
                </a:lnTo>
                <a:lnTo>
                  <a:pt x="328" y="816"/>
                </a:lnTo>
                <a:lnTo>
                  <a:pt x="328" y="816"/>
                </a:lnTo>
                <a:lnTo>
                  <a:pt x="327" y="832"/>
                </a:lnTo>
                <a:lnTo>
                  <a:pt x="327" y="862"/>
                </a:lnTo>
                <a:lnTo>
                  <a:pt x="327" y="892"/>
                </a:lnTo>
                <a:lnTo>
                  <a:pt x="326" y="909"/>
                </a:lnTo>
                <a:lnTo>
                  <a:pt x="326" y="909"/>
                </a:lnTo>
                <a:lnTo>
                  <a:pt x="322" y="918"/>
                </a:lnTo>
                <a:lnTo>
                  <a:pt x="320" y="923"/>
                </a:lnTo>
                <a:lnTo>
                  <a:pt x="323" y="928"/>
                </a:lnTo>
                <a:lnTo>
                  <a:pt x="323" y="928"/>
                </a:lnTo>
                <a:lnTo>
                  <a:pt x="328" y="943"/>
                </a:lnTo>
                <a:lnTo>
                  <a:pt x="330" y="951"/>
                </a:lnTo>
                <a:lnTo>
                  <a:pt x="331" y="958"/>
                </a:lnTo>
                <a:lnTo>
                  <a:pt x="331" y="958"/>
                </a:lnTo>
                <a:lnTo>
                  <a:pt x="332" y="986"/>
                </a:lnTo>
                <a:lnTo>
                  <a:pt x="333" y="1001"/>
                </a:lnTo>
                <a:lnTo>
                  <a:pt x="336" y="1009"/>
                </a:lnTo>
                <a:lnTo>
                  <a:pt x="336" y="1009"/>
                </a:lnTo>
                <a:lnTo>
                  <a:pt x="343" y="1024"/>
                </a:lnTo>
                <a:lnTo>
                  <a:pt x="346" y="1034"/>
                </a:lnTo>
                <a:lnTo>
                  <a:pt x="346" y="1042"/>
                </a:lnTo>
                <a:lnTo>
                  <a:pt x="346" y="1042"/>
                </a:lnTo>
                <a:lnTo>
                  <a:pt x="346" y="1060"/>
                </a:lnTo>
                <a:lnTo>
                  <a:pt x="346" y="1069"/>
                </a:lnTo>
                <a:lnTo>
                  <a:pt x="346" y="1069"/>
                </a:lnTo>
                <a:lnTo>
                  <a:pt x="367" y="1082"/>
                </a:lnTo>
                <a:lnTo>
                  <a:pt x="383" y="1093"/>
                </a:lnTo>
                <a:lnTo>
                  <a:pt x="388" y="1098"/>
                </a:lnTo>
                <a:lnTo>
                  <a:pt x="391" y="1102"/>
                </a:lnTo>
                <a:lnTo>
                  <a:pt x="391" y="1102"/>
                </a:lnTo>
                <a:lnTo>
                  <a:pt x="391" y="1110"/>
                </a:lnTo>
                <a:lnTo>
                  <a:pt x="389" y="1116"/>
                </a:lnTo>
                <a:lnTo>
                  <a:pt x="387" y="1123"/>
                </a:lnTo>
                <a:lnTo>
                  <a:pt x="382" y="1127"/>
                </a:lnTo>
                <a:lnTo>
                  <a:pt x="382" y="1127"/>
                </a:lnTo>
                <a:lnTo>
                  <a:pt x="378" y="1129"/>
                </a:lnTo>
                <a:lnTo>
                  <a:pt x="371" y="1130"/>
                </a:lnTo>
                <a:lnTo>
                  <a:pt x="352" y="1132"/>
                </a:lnTo>
                <a:lnTo>
                  <a:pt x="331" y="1130"/>
                </a:lnTo>
                <a:lnTo>
                  <a:pt x="320" y="1129"/>
                </a:lnTo>
                <a:lnTo>
                  <a:pt x="311" y="1127"/>
                </a:lnTo>
                <a:lnTo>
                  <a:pt x="311" y="1127"/>
                </a:lnTo>
                <a:lnTo>
                  <a:pt x="290" y="1119"/>
                </a:lnTo>
                <a:lnTo>
                  <a:pt x="276" y="1114"/>
                </a:lnTo>
                <a:lnTo>
                  <a:pt x="276" y="1114"/>
                </a:lnTo>
                <a:lnTo>
                  <a:pt x="249" y="1103"/>
                </a:lnTo>
                <a:lnTo>
                  <a:pt x="236" y="1098"/>
                </a:lnTo>
                <a:lnTo>
                  <a:pt x="232" y="1095"/>
                </a:lnTo>
                <a:lnTo>
                  <a:pt x="231" y="1094"/>
                </a:lnTo>
                <a:lnTo>
                  <a:pt x="231" y="1094"/>
                </a:lnTo>
                <a:lnTo>
                  <a:pt x="232" y="1087"/>
                </a:lnTo>
                <a:lnTo>
                  <a:pt x="234" y="1076"/>
                </a:lnTo>
                <a:lnTo>
                  <a:pt x="238" y="1054"/>
                </a:lnTo>
                <a:lnTo>
                  <a:pt x="238" y="1054"/>
                </a:lnTo>
                <a:lnTo>
                  <a:pt x="238" y="1043"/>
                </a:lnTo>
                <a:lnTo>
                  <a:pt x="236" y="1027"/>
                </a:lnTo>
                <a:lnTo>
                  <a:pt x="233" y="1001"/>
                </a:lnTo>
                <a:lnTo>
                  <a:pt x="233" y="1001"/>
                </a:lnTo>
                <a:lnTo>
                  <a:pt x="232" y="995"/>
                </a:lnTo>
                <a:lnTo>
                  <a:pt x="229" y="990"/>
                </a:lnTo>
                <a:lnTo>
                  <a:pt x="225" y="984"/>
                </a:lnTo>
                <a:lnTo>
                  <a:pt x="225" y="979"/>
                </a:lnTo>
                <a:lnTo>
                  <a:pt x="225" y="979"/>
                </a:lnTo>
                <a:lnTo>
                  <a:pt x="225" y="964"/>
                </a:lnTo>
                <a:lnTo>
                  <a:pt x="225" y="954"/>
                </a:lnTo>
                <a:lnTo>
                  <a:pt x="225" y="947"/>
                </a:lnTo>
                <a:lnTo>
                  <a:pt x="225" y="947"/>
                </a:lnTo>
                <a:lnTo>
                  <a:pt x="214" y="913"/>
                </a:lnTo>
                <a:lnTo>
                  <a:pt x="203" y="881"/>
                </a:lnTo>
                <a:lnTo>
                  <a:pt x="203" y="881"/>
                </a:lnTo>
                <a:lnTo>
                  <a:pt x="176" y="956"/>
                </a:lnTo>
                <a:lnTo>
                  <a:pt x="146" y="1031"/>
                </a:lnTo>
                <a:lnTo>
                  <a:pt x="146" y="1031"/>
                </a:lnTo>
                <a:lnTo>
                  <a:pt x="142" y="1041"/>
                </a:lnTo>
                <a:lnTo>
                  <a:pt x="141" y="1046"/>
                </a:lnTo>
                <a:lnTo>
                  <a:pt x="141" y="1047"/>
                </a:lnTo>
                <a:lnTo>
                  <a:pt x="141" y="1048"/>
                </a:lnTo>
                <a:lnTo>
                  <a:pt x="141" y="1048"/>
                </a:lnTo>
                <a:lnTo>
                  <a:pt x="145" y="1047"/>
                </a:lnTo>
                <a:lnTo>
                  <a:pt x="150" y="1046"/>
                </a:lnTo>
                <a:lnTo>
                  <a:pt x="156" y="1046"/>
                </a:lnTo>
                <a:lnTo>
                  <a:pt x="160" y="1046"/>
                </a:lnTo>
                <a:lnTo>
                  <a:pt x="163" y="1048"/>
                </a:lnTo>
                <a:lnTo>
                  <a:pt x="163" y="1048"/>
                </a:lnTo>
                <a:lnTo>
                  <a:pt x="165" y="1050"/>
                </a:lnTo>
                <a:lnTo>
                  <a:pt x="167" y="1054"/>
                </a:lnTo>
                <a:lnTo>
                  <a:pt x="168" y="1059"/>
                </a:lnTo>
                <a:lnTo>
                  <a:pt x="168" y="1064"/>
                </a:lnTo>
                <a:lnTo>
                  <a:pt x="168" y="1064"/>
                </a:lnTo>
                <a:lnTo>
                  <a:pt x="168" y="1064"/>
                </a:lnTo>
                <a:lnTo>
                  <a:pt x="169" y="1065"/>
                </a:lnTo>
                <a:lnTo>
                  <a:pt x="171" y="1069"/>
                </a:lnTo>
                <a:lnTo>
                  <a:pt x="171" y="1069"/>
                </a:lnTo>
                <a:lnTo>
                  <a:pt x="169" y="1073"/>
                </a:lnTo>
                <a:lnTo>
                  <a:pt x="167" y="1077"/>
                </a:lnTo>
                <a:lnTo>
                  <a:pt x="158" y="1084"/>
                </a:lnTo>
                <a:lnTo>
                  <a:pt x="158" y="1084"/>
                </a:lnTo>
                <a:lnTo>
                  <a:pt x="147" y="1086"/>
                </a:lnTo>
                <a:lnTo>
                  <a:pt x="130" y="1089"/>
                </a:lnTo>
                <a:lnTo>
                  <a:pt x="113" y="1091"/>
                </a:lnTo>
                <a:lnTo>
                  <a:pt x="100" y="1091"/>
                </a:lnTo>
                <a:lnTo>
                  <a:pt x="100" y="1091"/>
                </a:lnTo>
                <a:lnTo>
                  <a:pt x="94" y="1090"/>
                </a:lnTo>
                <a:lnTo>
                  <a:pt x="88" y="1086"/>
                </a:lnTo>
                <a:lnTo>
                  <a:pt x="82" y="1082"/>
                </a:lnTo>
                <a:lnTo>
                  <a:pt x="73" y="1078"/>
                </a:lnTo>
                <a:lnTo>
                  <a:pt x="73" y="1078"/>
                </a:lnTo>
                <a:lnTo>
                  <a:pt x="68" y="1077"/>
                </a:lnTo>
                <a:lnTo>
                  <a:pt x="61" y="1076"/>
                </a:lnTo>
                <a:lnTo>
                  <a:pt x="49" y="1076"/>
                </a:lnTo>
                <a:lnTo>
                  <a:pt x="38" y="1074"/>
                </a:lnTo>
                <a:lnTo>
                  <a:pt x="32" y="1074"/>
                </a:lnTo>
                <a:lnTo>
                  <a:pt x="27" y="1072"/>
                </a:lnTo>
                <a:lnTo>
                  <a:pt x="27" y="1072"/>
                </a:lnTo>
                <a:lnTo>
                  <a:pt x="9" y="1065"/>
                </a:lnTo>
                <a:lnTo>
                  <a:pt x="2" y="1061"/>
                </a:lnTo>
                <a:lnTo>
                  <a:pt x="1" y="1059"/>
                </a:lnTo>
                <a:lnTo>
                  <a:pt x="0" y="1056"/>
                </a:lnTo>
                <a:lnTo>
                  <a:pt x="0" y="1056"/>
                </a:lnTo>
                <a:lnTo>
                  <a:pt x="0" y="1052"/>
                </a:lnTo>
                <a:lnTo>
                  <a:pt x="1" y="1046"/>
                </a:lnTo>
                <a:lnTo>
                  <a:pt x="6" y="1033"/>
                </a:lnTo>
                <a:lnTo>
                  <a:pt x="12" y="1020"/>
                </a:lnTo>
                <a:lnTo>
                  <a:pt x="17" y="1012"/>
                </a:lnTo>
                <a:lnTo>
                  <a:pt x="17" y="1012"/>
                </a:lnTo>
                <a:lnTo>
                  <a:pt x="21" y="1009"/>
                </a:lnTo>
                <a:lnTo>
                  <a:pt x="22" y="1007"/>
                </a:lnTo>
                <a:lnTo>
                  <a:pt x="22" y="1007"/>
                </a:lnTo>
                <a:lnTo>
                  <a:pt x="45" y="953"/>
                </a:lnTo>
                <a:lnTo>
                  <a:pt x="70" y="896"/>
                </a:lnTo>
                <a:lnTo>
                  <a:pt x="70" y="896"/>
                </a:lnTo>
                <a:lnTo>
                  <a:pt x="75" y="881"/>
                </a:lnTo>
                <a:lnTo>
                  <a:pt x="85" y="857"/>
                </a:lnTo>
                <a:lnTo>
                  <a:pt x="85" y="857"/>
                </a:lnTo>
                <a:lnTo>
                  <a:pt x="92" y="842"/>
                </a:lnTo>
                <a:lnTo>
                  <a:pt x="102" y="825"/>
                </a:lnTo>
                <a:lnTo>
                  <a:pt x="113" y="808"/>
                </a:lnTo>
                <a:lnTo>
                  <a:pt x="113" y="808"/>
                </a:lnTo>
                <a:lnTo>
                  <a:pt x="146" y="764"/>
                </a:lnTo>
                <a:lnTo>
                  <a:pt x="146" y="764"/>
                </a:lnTo>
                <a:lnTo>
                  <a:pt x="147" y="754"/>
                </a:lnTo>
                <a:lnTo>
                  <a:pt x="148" y="733"/>
                </a:lnTo>
                <a:lnTo>
                  <a:pt x="147" y="721"/>
                </a:lnTo>
                <a:lnTo>
                  <a:pt x="146" y="709"/>
                </a:lnTo>
                <a:lnTo>
                  <a:pt x="145" y="699"/>
                </a:lnTo>
                <a:lnTo>
                  <a:pt x="141" y="691"/>
                </a:lnTo>
                <a:lnTo>
                  <a:pt x="141" y="691"/>
                </a:lnTo>
                <a:lnTo>
                  <a:pt x="137" y="683"/>
                </a:lnTo>
                <a:lnTo>
                  <a:pt x="133" y="673"/>
                </a:lnTo>
                <a:lnTo>
                  <a:pt x="126" y="648"/>
                </a:lnTo>
                <a:lnTo>
                  <a:pt x="124" y="634"/>
                </a:lnTo>
                <a:lnTo>
                  <a:pt x="121" y="619"/>
                </a:lnTo>
                <a:lnTo>
                  <a:pt x="120" y="604"/>
                </a:lnTo>
                <a:lnTo>
                  <a:pt x="120" y="589"/>
                </a:lnTo>
                <a:lnTo>
                  <a:pt x="120" y="589"/>
                </a:lnTo>
                <a:lnTo>
                  <a:pt x="120" y="575"/>
                </a:lnTo>
                <a:lnTo>
                  <a:pt x="121" y="562"/>
                </a:lnTo>
                <a:lnTo>
                  <a:pt x="126" y="537"/>
                </a:lnTo>
                <a:lnTo>
                  <a:pt x="130" y="520"/>
                </a:lnTo>
                <a:lnTo>
                  <a:pt x="133" y="514"/>
                </a:lnTo>
                <a:lnTo>
                  <a:pt x="130" y="497"/>
                </a:lnTo>
                <a:lnTo>
                  <a:pt x="130" y="497"/>
                </a:lnTo>
                <a:lnTo>
                  <a:pt x="124" y="494"/>
                </a:lnTo>
                <a:lnTo>
                  <a:pt x="117" y="492"/>
                </a:lnTo>
                <a:lnTo>
                  <a:pt x="113" y="489"/>
                </a:lnTo>
                <a:lnTo>
                  <a:pt x="113" y="489"/>
                </a:lnTo>
                <a:lnTo>
                  <a:pt x="109" y="485"/>
                </a:lnTo>
                <a:lnTo>
                  <a:pt x="105" y="484"/>
                </a:lnTo>
                <a:lnTo>
                  <a:pt x="103" y="480"/>
                </a:lnTo>
                <a:lnTo>
                  <a:pt x="100" y="476"/>
                </a:lnTo>
                <a:lnTo>
                  <a:pt x="99" y="471"/>
                </a:lnTo>
                <a:lnTo>
                  <a:pt x="99" y="463"/>
                </a:lnTo>
                <a:lnTo>
                  <a:pt x="100" y="454"/>
                </a:lnTo>
                <a:lnTo>
                  <a:pt x="100" y="454"/>
                </a:lnTo>
                <a:lnTo>
                  <a:pt x="105" y="427"/>
                </a:lnTo>
                <a:lnTo>
                  <a:pt x="111" y="394"/>
                </a:lnTo>
                <a:lnTo>
                  <a:pt x="116" y="344"/>
                </a:lnTo>
                <a:lnTo>
                  <a:pt x="116" y="344"/>
                </a:lnTo>
                <a:lnTo>
                  <a:pt x="121" y="320"/>
                </a:lnTo>
                <a:lnTo>
                  <a:pt x="131" y="279"/>
                </a:lnTo>
                <a:lnTo>
                  <a:pt x="137" y="258"/>
                </a:lnTo>
                <a:lnTo>
                  <a:pt x="143" y="239"/>
                </a:lnTo>
                <a:lnTo>
                  <a:pt x="148" y="223"/>
                </a:lnTo>
                <a:lnTo>
                  <a:pt x="155" y="214"/>
                </a:lnTo>
                <a:lnTo>
                  <a:pt x="155" y="214"/>
                </a:lnTo>
                <a:lnTo>
                  <a:pt x="173" y="189"/>
                </a:lnTo>
                <a:lnTo>
                  <a:pt x="181" y="178"/>
                </a:lnTo>
                <a:lnTo>
                  <a:pt x="198" y="157"/>
                </a:lnTo>
                <a:lnTo>
                  <a:pt x="198" y="150"/>
                </a:lnTo>
                <a:lnTo>
                  <a:pt x="198" y="150"/>
                </a:lnTo>
                <a:lnTo>
                  <a:pt x="190" y="148"/>
                </a:lnTo>
                <a:lnTo>
                  <a:pt x="190" y="148"/>
                </a:lnTo>
                <a:lnTo>
                  <a:pt x="186" y="145"/>
                </a:lnTo>
                <a:lnTo>
                  <a:pt x="184" y="141"/>
                </a:lnTo>
                <a:lnTo>
                  <a:pt x="182" y="136"/>
                </a:lnTo>
                <a:lnTo>
                  <a:pt x="181" y="132"/>
                </a:lnTo>
                <a:lnTo>
                  <a:pt x="181" y="120"/>
                </a:lnTo>
                <a:lnTo>
                  <a:pt x="173" y="118"/>
                </a:lnTo>
                <a:lnTo>
                  <a:pt x="181" y="110"/>
                </a:lnTo>
                <a:lnTo>
                  <a:pt x="181" y="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4">
            <a:extLst>
              <a:ext uri="{FF2B5EF4-FFF2-40B4-BE49-F238E27FC236}">
                <a16:creationId xmlns:a16="http://schemas.microsoft.com/office/drawing/2014/main" id="{3837F028-6755-4104-9F0B-E4365EB85C24}"/>
              </a:ext>
            </a:extLst>
          </p:cNvPr>
          <p:cNvSpPr>
            <a:spLocks/>
          </p:cNvSpPr>
          <p:nvPr/>
        </p:nvSpPr>
        <p:spPr bwMode="auto">
          <a:xfrm>
            <a:off x="6528175" y="732573"/>
            <a:ext cx="652911" cy="1679666"/>
          </a:xfrm>
          <a:custGeom>
            <a:avLst/>
            <a:gdLst>
              <a:gd name="T0" fmla="*/ 128 w 496"/>
              <a:gd name="T1" fmla="*/ 7 h 1276"/>
              <a:gd name="T2" fmla="*/ 148 w 496"/>
              <a:gd name="T3" fmla="*/ 0 h 1276"/>
              <a:gd name="T4" fmla="*/ 298 w 496"/>
              <a:gd name="T5" fmla="*/ 52 h 1276"/>
              <a:gd name="T6" fmla="*/ 294 w 496"/>
              <a:gd name="T7" fmla="*/ 66 h 1276"/>
              <a:gd name="T8" fmla="*/ 283 w 496"/>
              <a:gd name="T9" fmla="*/ 116 h 1276"/>
              <a:gd name="T10" fmla="*/ 256 w 496"/>
              <a:gd name="T11" fmla="*/ 172 h 1276"/>
              <a:gd name="T12" fmla="*/ 309 w 496"/>
              <a:gd name="T13" fmla="*/ 254 h 1276"/>
              <a:gd name="T14" fmla="*/ 339 w 496"/>
              <a:gd name="T15" fmla="*/ 316 h 1276"/>
              <a:gd name="T16" fmla="*/ 341 w 496"/>
              <a:gd name="T17" fmla="*/ 412 h 1276"/>
              <a:gd name="T18" fmla="*/ 369 w 496"/>
              <a:gd name="T19" fmla="*/ 548 h 1276"/>
              <a:gd name="T20" fmla="*/ 350 w 496"/>
              <a:gd name="T21" fmla="*/ 660 h 1276"/>
              <a:gd name="T22" fmla="*/ 362 w 496"/>
              <a:gd name="T23" fmla="*/ 702 h 1276"/>
              <a:gd name="T24" fmla="*/ 366 w 496"/>
              <a:gd name="T25" fmla="*/ 756 h 1276"/>
              <a:gd name="T26" fmla="*/ 359 w 496"/>
              <a:gd name="T27" fmla="*/ 768 h 1276"/>
              <a:gd name="T28" fmla="*/ 350 w 496"/>
              <a:gd name="T29" fmla="*/ 774 h 1276"/>
              <a:gd name="T30" fmla="*/ 335 w 496"/>
              <a:gd name="T31" fmla="*/ 775 h 1276"/>
              <a:gd name="T32" fmla="*/ 323 w 496"/>
              <a:gd name="T33" fmla="*/ 771 h 1276"/>
              <a:gd name="T34" fmla="*/ 468 w 496"/>
              <a:gd name="T35" fmla="*/ 1119 h 1276"/>
              <a:gd name="T36" fmla="*/ 490 w 496"/>
              <a:gd name="T37" fmla="*/ 1193 h 1276"/>
              <a:gd name="T38" fmla="*/ 475 w 496"/>
              <a:gd name="T39" fmla="*/ 1229 h 1276"/>
              <a:gd name="T40" fmla="*/ 381 w 496"/>
              <a:gd name="T41" fmla="*/ 1240 h 1276"/>
              <a:gd name="T42" fmla="*/ 321 w 496"/>
              <a:gd name="T43" fmla="*/ 1240 h 1276"/>
              <a:gd name="T44" fmla="*/ 316 w 496"/>
              <a:gd name="T45" fmla="*/ 1216 h 1276"/>
              <a:gd name="T46" fmla="*/ 363 w 496"/>
              <a:gd name="T47" fmla="*/ 1204 h 1276"/>
              <a:gd name="T48" fmla="*/ 378 w 496"/>
              <a:gd name="T49" fmla="*/ 1175 h 1276"/>
              <a:gd name="T50" fmla="*/ 356 w 496"/>
              <a:gd name="T51" fmla="*/ 1109 h 1276"/>
              <a:gd name="T52" fmla="*/ 316 w 496"/>
              <a:gd name="T53" fmla="*/ 1045 h 1276"/>
              <a:gd name="T54" fmla="*/ 215 w 496"/>
              <a:gd name="T55" fmla="*/ 1063 h 1276"/>
              <a:gd name="T56" fmla="*/ 180 w 496"/>
              <a:gd name="T57" fmla="*/ 1145 h 1276"/>
              <a:gd name="T58" fmla="*/ 170 w 496"/>
              <a:gd name="T59" fmla="*/ 1210 h 1276"/>
              <a:gd name="T60" fmla="*/ 165 w 496"/>
              <a:gd name="T61" fmla="*/ 1257 h 1276"/>
              <a:gd name="T62" fmla="*/ 111 w 496"/>
              <a:gd name="T63" fmla="*/ 1276 h 1276"/>
              <a:gd name="T64" fmla="*/ 5 w 496"/>
              <a:gd name="T65" fmla="*/ 1263 h 1276"/>
              <a:gd name="T66" fmla="*/ 9 w 496"/>
              <a:gd name="T67" fmla="*/ 1240 h 1276"/>
              <a:gd name="T68" fmla="*/ 64 w 496"/>
              <a:gd name="T69" fmla="*/ 1222 h 1276"/>
              <a:gd name="T70" fmla="*/ 77 w 496"/>
              <a:gd name="T71" fmla="*/ 1178 h 1276"/>
              <a:gd name="T72" fmla="*/ 81 w 496"/>
              <a:gd name="T73" fmla="*/ 1155 h 1276"/>
              <a:gd name="T74" fmla="*/ 103 w 496"/>
              <a:gd name="T75" fmla="*/ 1073 h 1276"/>
              <a:gd name="T76" fmla="*/ 110 w 496"/>
              <a:gd name="T77" fmla="*/ 964 h 1276"/>
              <a:gd name="T78" fmla="*/ 140 w 496"/>
              <a:gd name="T79" fmla="*/ 725 h 1276"/>
              <a:gd name="T80" fmla="*/ 130 w 496"/>
              <a:gd name="T81" fmla="*/ 729 h 1276"/>
              <a:gd name="T82" fmla="*/ 123 w 496"/>
              <a:gd name="T83" fmla="*/ 722 h 1276"/>
              <a:gd name="T84" fmla="*/ 111 w 496"/>
              <a:gd name="T85" fmla="*/ 716 h 1276"/>
              <a:gd name="T86" fmla="*/ 103 w 496"/>
              <a:gd name="T87" fmla="*/ 674 h 1276"/>
              <a:gd name="T88" fmla="*/ 114 w 496"/>
              <a:gd name="T89" fmla="*/ 553 h 1276"/>
              <a:gd name="T90" fmla="*/ 106 w 496"/>
              <a:gd name="T91" fmla="*/ 470 h 1276"/>
              <a:gd name="T92" fmla="*/ 118 w 496"/>
              <a:gd name="T93" fmla="*/ 381 h 1276"/>
              <a:gd name="T94" fmla="*/ 140 w 496"/>
              <a:gd name="T95" fmla="*/ 293 h 1276"/>
              <a:gd name="T96" fmla="*/ 169 w 496"/>
              <a:gd name="T97" fmla="*/ 211 h 1276"/>
              <a:gd name="T98" fmla="*/ 145 w 496"/>
              <a:gd name="T99" fmla="*/ 189 h 1276"/>
              <a:gd name="T100" fmla="*/ 140 w 496"/>
              <a:gd name="T101" fmla="*/ 165 h 1276"/>
              <a:gd name="T102" fmla="*/ 135 w 496"/>
              <a:gd name="T103" fmla="*/ 146 h 1276"/>
              <a:gd name="T104" fmla="*/ 132 w 496"/>
              <a:gd name="T105" fmla="*/ 126 h 1276"/>
              <a:gd name="T106" fmla="*/ 138 w 496"/>
              <a:gd name="T107" fmla="*/ 114 h 1276"/>
              <a:gd name="T108" fmla="*/ 123 w 496"/>
              <a:gd name="T109" fmla="*/ 94 h 1276"/>
              <a:gd name="T110" fmla="*/ 142 w 496"/>
              <a:gd name="T111" fmla="*/ 59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6" h="1276">
                <a:moveTo>
                  <a:pt x="150" y="27"/>
                </a:moveTo>
                <a:lnTo>
                  <a:pt x="150" y="27"/>
                </a:lnTo>
                <a:lnTo>
                  <a:pt x="145" y="24"/>
                </a:lnTo>
                <a:lnTo>
                  <a:pt x="136" y="19"/>
                </a:lnTo>
                <a:lnTo>
                  <a:pt x="133" y="16"/>
                </a:lnTo>
                <a:lnTo>
                  <a:pt x="129" y="11"/>
                </a:lnTo>
                <a:lnTo>
                  <a:pt x="128" y="7"/>
                </a:lnTo>
                <a:lnTo>
                  <a:pt x="129" y="6"/>
                </a:lnTo>
                <a:lnTo>
                  <a:pt x="129" y="4"/>
                </a:lnTo>
                <a:lnTo>
                  <a:pt x="129" y="4"/>
                </a:lnTo>
                <a:lnTo>
                  <a:pt x="132" y="2"/>
                </a:lnTo>
                <a:lnTo>
                  <a:pt x="134" y="1"/>
                </a:lnTo>
                <a:lnTo>
                  <a:pt x="140" y="0"/>
                </a:lnTo>
                <a:lnTo>
                  <a:pt x="148" y="0"/>
                </a:lnTo>
                <a:lnTo>
                  <a:pt x="159" y="2"/>
                </a:lnTo>
                <a:lnTo>
                  <a:pt x="181" y="9"/>
                </a:lnTo>
                <a:lnTo>
                  <a:pt x="201" y="17"/>
                </a:lnTo>
                <a:lnTo>
                  <a:pt x="201" y="17"/>
                </a:lnTo>
                <a:lnTo>
                  <a:pt x="230" y="28"/>
                </a:lnTo>
                <a:lnTo>
                  <a:pt x="266" y="40"/>
                </a:lnTo>
                <a:lnTo>
                  <a:pt x="298" y="52"/>
                </a:lnTo>
                <a:lnTo>
                  <a:pt x="309" y="57"/>
                </a:lnTo>
                <a:lnTo>
                  <a:pt x="313" y="59"/>
                </a:lnTo>
                <a:lnTo>
                  <a:pt x="313" y="59"/>
                </a:lnTo>
                <a:lnTo>
                  <a:pt x="313" y="60"/>
                </a:lnTo>
                <a:lnTo>
                  <a:pt x="312" y="61"/>
                </a:lnTo>
                <a:lnTo>
                  <a:pt x="309" y="64"/>
                </a:lnTo>
                <a:lnTo>
                  <a:pt x="294" y="66"/>
                </a:lnTo>
                <a:lnTo>
                  <a:pt x="274" y="70"/>
                </a:lnTo>
                <a:lnTo>
                  <a:pt x="274" y="95"/>
                </a:lnTo>
                <a:lnTo>
                  <a:pt x="274" y="95"/>
                </a:lnTo>
                <a:lnTo>
                  <a:pt x="280" y="102"/>
                </a:lnTo>
                <a:lnTo>
                  <a:pt x="282" y="108"/>
                </a:lnTo>
                <a:lnTo>
                  <a:pt x="283" y="112"/>
                </a:lnTo>
                <a:lnTo>
                  <a:pt x="283" y="116"/>
                </a:lnTo>
                <a:lnTo>
                  <a:pt x="283" y="116"/>
                </a:lnTo>
                <a:lnTo>
                  <a:pt x="281" y="124"/>
                </a:lnTo>
                <a:lnTo>
                  <a:pt x="275" y="136"/>
                </a:lnTo>
                <a:lnTo>
                  <a:pt x="268" y="152"/>
                </a:lnTo>
                <a:lnTo>
                  <a:pt x="268" y="152"/>
                </a:lnTo>
                <a:lnTo>
                  <a:pt x="260" y="163"/>
                </a:lnTo>
                <a:lnTo>
                  <a:pt x="256" y="172"/>
                </a:lnTo>
                <a:lnTo>
                  <a:pt x="254" y="177"/>
                </a:lnTo>
                <a:lnTo>
                  <a:pt x="254" y="177"/>
                </a:lnTo>
                <a:lnTo>
                  <a:pt x="258" y="194"/>
                </a:lnTo>
                <a:lnTo>
                  <a:pt x="260" y="207"/>
                </a:lnTo>
                <a:lnTo>
                  <a:pt x="260" y="207"/>
                </a:lnTo>
                <a:lnTo>
                  <a:pt x="288" y="232"/>
                </a:lnTo>
                <a:lnTo>
                  <a:pt x="309" y="254"/>
                </a:lnTo>
                <a:lnTo>
                  <a:pt x="316" y="263"/>
                </a:lnTo>
                <a:lnTo>
                  <a:pt x="319" y="270"/>
                </a:lnTo>
                <a:lnTo>
                  <a:pt x="319" y="270"/>
                </a:lnTo>
                <a:lnTo>
                  <a:pt x="325" y="282"/>
                </a:lnTo>
                <a:lnTo>
                  <a:pt x="331" y="295"/>
                </a:lnTo>
                <a:lnTo>
                  <a:pt x="337" y="308"/>
                </a:lnTo>
                <a:lnTo>
                  <a:pt x="339" y="316"/>
                </a:lnTo>
                <a:lnTo>
                  <a:pt x="340" y="322"/>
                </a:lnTo>
                <a:lnTo>
                  <a:pt x="340" y="322"/>
                </a:lnTo>
                <a:lnTo>
                  <a:pt x="339" y="347"/>
                </a:lnTo>
                <a:lnTo>
                  <a:pt x="336" y="378"/>
                </a:lnTo>
                <a:lnTo>
                  <a:pt x="336" y="378"/>
                </a:lnTo>
                <a:lnTo>
                  <a:pt x="337" y="391"/>
                </a:lnTo>
                <a:lnTo>
                  <a:pt x="341" y="412"/>
                </a:lnTo>
                <a:lnTo>
                  <a:pt x="353" y="465"/>
                </a:lnTo>
                <a:lnTo>
                  <a:pt x="364" y="514"/>
                </a:lnTo>
                <a:lnTo>
                  <a:pt x="368" y="531"/>
                </a:lnTo>
                <a:lnTo>
                  <a:pt x="369" y="538"/>
                </a:lnTo>
                <a:lnTo>
                  <a:pt x="369" y="538"/>
                </a:lnTo>
                <a:lnTo>
                  <a:pt x="369" y="542"/>
                </a:lnTo>
                <a:lnTo>
                  <a:pt x="369" y="548"/>
                </a:lnTo>
                <a:lnTo>
                  <a:pt x="371" y="566"/>
                </a:lnTo>
                <a:lnTo>
                  <a:pt x="372" y="583"/>
                </a:lnTo>
                <a:lnTo>
                  <a:pt x="372" y="588"/>
                </a:lnTo>
                <a:lnTo>
                  <a:pt x="372" y="591"/>
                </a:lnTo>
                <a:lnTo>
                  <a:pt x="372" y="591"/>
                </a:lnTo>
                <a:lnTo>
                  <a:pt x="359" y="601"/>
                </a:lnTo>
                <a:lnTo>
                  <a:pt x="350" y="660"/>
                </a:lnTo>
                <a:lnTo>
                  <a:pt x="350" y="660"/>
                </a:lnTo>
                <a:lnTo>
                  <a:pt x="350" y="660"/>
                </a:lnTo>
                <a:lnTo>
                  <a:pt x="350" y="663"/>
                </a:lnTo>
                <a:lnTo>
                  <a:pt x="351" y="671"/>
                </a:lnTo>
                <a:lnTo>
                  <a:pt x="356" y="686"/>
                </a:lnTo>
                <a:lnTo>
                  <a:pt x="356" y="686"/>
                </a:lnTo>
                <a:lnTo>
                  <a:pt x="362" y="702"/>
                </a:lnTo>
                <a:lnTo>
                  <a:pt x="364" y="714"/>
                </a:lnTo>
                <a:lnTo>
                  <a:pt x="369" y="738"/>
                </a:lnTo>
                <a:lnTo>
                  <a:pt x="369" y="738"/>
                </a:lnTo>
                <a:lnTo>
                  <a:pt x="370" y="745"/>
                </a:lnTo>
                <a:lnTo>
                  <a:pt x="369" y="750"/>
                </a:lnTo>
                <a:lnTo>
                  <a:pt x="368" y="754"/>
                </a:lnTo>
                <a:lnTo>
                  <a:pt x="366" y="756"/>
                </a:lnTo>
                <a:lnTo>
                  <a:pt x="364" y="757"/>
                </a:lnTo>
                <a:lnTo>
                  <a:pt x="363" y="759"/>
                </a:lnTo>
                <a:lnTo>
                  <a:pt x="363" y="759"/>
                </a:lnTo>
                <a:lnTo>
                  <a:pt x="363" y="763"/>
                </a:lnTo>
                <a:lnTo>
                  <a:pt x="362" y="766"/>
                </a:lnTo>
                <a:lnTo>
                  <a:pt x="360" y="767"/>
                </a:lnTo>
                <a:lnTo>
                  <a:pt x="359" y="768"/>
                </a:lnTo>
                <a:lnTo>
                  <a:pt x="350" y="765"/>
                </a:lnTo>
                <a:lnTo>
                  <a:pt x="350" y="765"/>
                </a:lnTo>
                <a:lnTo>
                  <a:pt x="351" y="768"/>
                </a:lnTo>
                <a:lnTo>
                  <a:pt x="351" y="772"/>
                </a:lnTo>
                <a:lnTo>
                  <a:pt x="351" y="773"/>
                </a:lnTo>
                <a:lnTo>
                  <a:pt x="350" y="774"/>
                </a:lnTo>
                <a:lnTo>
                  <a:pt x="350" y="774"/>
                </a:lnTo>
                <a:lnTo>
                  <a:pt x="347" y="774"/>
                </a:lnTo>
                <a:lnTo>
                  <a:pt x="345" y="774"/>
                </a:lnTo>
                <a:lnTo>
                  <a:pt x="341" y="772"/>
                </a:lnTo>
                <a:lnTo>
                  <a:pt x="336" y="768"/>
                </a:lnTo>
                <a:lnTo>
                  <a:pt x="336" y="768"/>
                </a:lnTo>
                <a:lnTo>
                  <a:pt x="336" y="772"/>
                </a:lnTo>
                <a:lnTo>
                  <a:pt x="335" y="775"/>
                </a:lnTo>
                <a:lnTo>
                  <a:pt x="334" y="777"/>
                </a:lnTo>
                <a:lnTo>
                  <a:pt x="333" y="778"/>
                </a:lnTo>
                <a:lnTo>
                  <a:pt x="333" y="778"/>
                </a:lnTo>
                <a:lnTo>
                  <a:pt x="329" y="777"/>
                </a:lnTo>
                <a:lnTo>
                  <a:pt x="327" y="775"/>
                </a:lnTo>
                <a:lnTo>
                  <a:pt x="323" y="771"/>
                </a:lnTo>
                <a:lnTo>
                  <a:pt x="323" y="771"/>
                </a:lnTo>
                <a:lnTo>
                  <a:pt x="336" y="826"/>
                </a:lnTo>
                <a:lnTo>
                  <a:pt x="352" y="890"/>
                </a:lnTo>
                <a:lnTo>
                  <a:pt x="352" y="890"/>
                </a:lnTo>
                <a:lnTo>
                  <a:pt x="371" y="927"/>
                </a:lnTo>
                <a:lnTo>
                  <a:pt x="409" y="1001"/>
                </a:lnTo>
                <a:lnTo>
                  <a:pt x="446" y="1076"/>
                </a:lnTo>
                <a:lnTo>
                  <a:pt x="468" y="1119"/>
                </a:lnTo>
                <a:lnTo>
                  <a:pt x="468" y="1119"/>
                </a:lnTo>
                <a:lnTo>
                  <a:pt x="482" y="1156"/>
                </a:lnTo>
                <a:lnTo>
                  <a:pt x="488" y="1173"/>
                </a:lnTo>
                <a:lnTo>
                  <a:pt x="489" y="1180"/>
                </a:lnTo>
                <a:lnTo>
                  <a:pt x="490" y="1185"/>
                </a:lnTo>
                <a:lnTo>
                  <a:pt x="490" y="1185"/>
                </a:lnTo>
                <a:lnTo>
                  <a:pt x="490" y="1193"/>
                </a:lnTo>
                <a:lnTo>
                  <a:pt x="493" y="1203"/>
                </a:lnTo>
                <a:lnTo>
                  <a:pt x="495" y="1213"/>
                </a:lnTo>
                <a:lnTo>
                  <a:pt x="496" y="1221"/>
                </a:lnTo>
                <a:lnTo>
                  <a:pt x="496" y="1221"/>
                </a:lnTo>
                <a:lnTo>
                  <a:pt x="494" y="1223"/>
                </a:lnTo>
                <a:lnTo>
                  <a:pt x="489" y="1226"/>
                </a:lnTo>
                <a:lnTo>
                  <a:pt x="475" y="1229"/>
                </a:lnTo>
                <a:lnTo>
                  <a:pt x="441" y="1234"/>
                </a:lnTo>
                <a:lnTo>
                  <a:pt x="441" y="1234"/>
                </a:lnTo>
                <a:lnTo>
                  <a:pt x="428" y="1234"/>
                </a:lnTo>
                <a:lnTo>
                  <a:pt x="417" y="1234"/>
                </a:lnTo>
                <a:lnTo>
                  <a:pt x="405" y="1234"/>
                </a:lnTo>
                <a:lnTo>
                  <a:pt x="405" y="1234"/>
                </a:lnTo>
                <a:lnTo>
                  <a:pt x="381" y="1240"/>
                </a:lnTo>
                <a:lnTo>
                  <a:pt x="359" y="1245"/>
                </a:lnTo>
                <a:lnTo>
                  <a:pt x="348" y="1246"/>
                </a:lnTo>
                <a:lnTo>
                  <a:pt x="340" y="1246"/>
                </a:lnTo>
                <a:lnTo>
                  <a:pt x="340" y="1246"/>
                </a:lnTo>
                <a:lnTo>
                  <a:pt x="331" y="1246"/>
                </a:lnTo>
                <a:lnTo>
                  <a:pt x="325" y="1244"/>
                </a:lnTo>
                <a:lnTo>
                  <a:pt x="321" y="1240"/>
                </a:lnTo>
                <a:lnTo>
                  <a:pt x="317" y="1237"/>
                </a:lnTo>
                <a:lnTo>
                  <a:pt x="315" y="1232"/>
                </a:lnTo>
                <a:lnTo>
                  <a:pt x="312" y="1227"/>
                </a:lnTo>
                <a:lnTo>
                  <a:pt x="312" y="1223"/>
                </a:lnTo>
                <a:lnTo>
                  <a:pt x="313" y="1221"/>
                </a:lnTo>
                <a:lnTo>
                  <a:pt x="313" y="1221"/>
                </a:lnTo>
                <a:lnTo>
                  <a:pt x="316" y="1216"/>
                </a:lnTo>
                <a:lnTo>
                  <a:pt x="319" y="1214"/>
                </a:lnTo>
                <a:lnTo>
                  <a:pt x="324" y="1211"/>
                </a:lnTo>
                <a:lnTo>
                  <a:pt x="333" y="1211"/>
                </a:lnTo>
                <a:lnTo>
                  <a:pt x="333" y="1211"/>
                </a:lnTo>
                <a:lnTo>
                  <a:pt x="343" y="1209"/>
                </a:lnTo>
                <a:lnTo>
                  <a:pt x="354" y="1206"/>
                </a:lnTo>
                <a:lnTo>
                  <a:pt x="363" y="1204"/>
                </a:lnTo>
                <a:lnTo>
                  <a:pt x="369" y="1200"/>
                </a:lnTo>
                <a:lnTo>
                  <a:pt x="369" y="1200"/>
                </a:lnTo>
                <a:lnTo>
                  <a:pt x="372" y="1196"/>
                </a:lnTo>
                <a:lnTo>
                  <a:pt x="376" y="1187"/>
                </a:lnTo>
                <a:lnTo>
                  <a:pt x="378" y="1180"/>
                </a:lnTo>
                <a:lnTo>
                  <a:pt x="378" y="1175"/>
                </a:lnTo>
                <a:lnTo>
                  <a:pt x="378" y="1175"/>
                </a:lnTo>
                <a:lnTo>
                  <a:pt x="376" y="1170"/>
                </a:lnTo>
                <a:lnTo>
                  <a:pt x="371" y="1163"/>
                </a:lnTo>
                <a:lnTo>
                  <a:pt x="366" y="1154"/>
                </a:lnTo>
                <a:lnTo>
                  <a:pt x="363" y="1141"/>
                </a:lnTo>
                <a:lnTo>
                  <a:pt x="363" y="1141"/>
                </a:lnTo>
                <a:lnTo>
                  <a:pt x="357" y="1120"/>
                </a:lnTo>
                <a:lnTo>
                  <a:pt x="356" y="1109"/>
                </a:lnTo>
                <a:lnTo>
                  <a:pt x="356" y="1109"/>
                </a:lnTo>
                <a:lnTo>
                  <a:pt x="352" y="1102"/>
                </a:lnTo>
                <a:lnTo>
                  <a:pt x="342" y="1087"/>
                </a:lnTo>
                <a:lnTo>
                  <a:pt x="334" y="1074"/>
                </a:lnTo>
                <a:lnTo>
                  <a:pt x="329" y="1067"/>
                </a:lnTo>
                <a:lnTo>
                  <a:pt x="329" y="1067"/>
                </a:lnTo>
                <a:lnTo>
                  <a:pt x="316" y="1045"/>
                </a:lnTo>
                <a:lnTo>
                  <a:pt x="287" y="999"/>
                </a:lnTo>
                <a:lnTo>
                  <a:pt x="245" y="936"/>
                </a:lnTo>
                <a:lnTo>
                  <a:pt x="245" y="936"/>
                </a:lnTo>
                <a:lnTo>
                  <a:pt x="240" y="956"/>
                </a:lnTo>
                <a:lnTo>
                  <a:pt x="229" y="1007"/>
                </a:lnTo>
                <a:lnTo>
                  <a:pt x="223" y="1036"/>
                </a:lnTo>
                <a:lnTo>
                  <a:pt x="215" y="1063"/>
                </a:lnTo>
                <a:lnTo>
                  <a:pt x="206" y="1087"/>
                </a:lnTo>
                <a:lnTo>
                  <a:pt x="203" y="1098"/>
                </a:lnTo>
                <a:lnTo>
                  <a:pt x="199" y="1105"/>
                </a:lnTo>
                <a:lnTo>
                  <a:pt x="199" y="1105"/>
                </a:lnTo>
                <a:lnTo>
                  <a:pt x="191" y="1120"/>
                </a:lnTo>
                <a:lnTo>
                  <a:pt x="185" y="1133"/>
                </a:lnTo>
                <a:lnTo>
                  <a:pt x="180" y="1145"/>
                </a:lnTo>
                <a:lnTo>
                  <a:pt x="176" y="1157"/>
                </a:lnTo>
                <a:lnTo>
                  <a:pt x="173" y="1168"/>
                </a:lnTo>
                <a:lnTo>
                  <a:pt x="170" y="1178"/>
                </a:lnTo>
                <a:lnTo>
                  <a:pt x="169" y="1186"/>
                </a:lnTo>
                <a:lnTo>
                  <a:pt x="169" y="1194"/>
                </a:lnTo>
                <a:lnTo>
                  <a:pt x="169" y="1194"/>
                </a:lnTo>
                <a:lnTo>
                  <a:pt x="170" y="1210"/>
                </a:lnTo>
                <a:lnTo>
                  <a:pt x="173" y="1227"/>
                </a:lnTo>
                <a:lnTo>
                  <a:pt x="174" y="1241"/>
                </a:lnTo>
                <a:lnTo>
                  <a:pt x="174" y="1247"/>
                </a:lnTo>
                <a:lnTo>
                  <a:pt x="173" y="1250"/>
                </a:lnTo>
                <a:lnTo>
                  <a:pt x="173" y="1250"/>
                </a:lnTo>
                <a:lnTo>
                  <a:pt x="169" y="1253"/>
                </a:lnTo>
                <a:lnTo>
                  <a:pt x="165" y="1257"/>
                </a:lnTo>
                <a:lnTo>
                  <a:pt x="159" y="1261"/>
                </a:lnTo>
                <a:lnTo>
                  <a:pt x="150" y="1263"/>
                </a:lnTo>
                <a:lnTo>
                  <a:pt x="150" y="1263"/>
                </a:lnTo>
                <a:lnTo>
                  <a:pt x="139" y="1267"/>
                </a:lnTo>
                <a:lnTo>
                  <a:pt x="128" y="1272"/>
                </a:lnTo>
                <a:lnTo>
                  <a:pt x="117" y="1275"/>
                </a:lnTo>
                <a:lnTo>
                  <a:pt x="111" y="1276"/>
                </a:lnTo>
                <a:lnTo>
                  <a:pt x="104" y="1276"/>
                </a:lnTo>
                <a:lnTo>
                  <a:pt x="104" y="1276"/>
                </a:lnTo>
                <a:lnTo>
                  <a:pt x="80" y="1275"/>
                </a:lnTo>
                <a:lnTo>
                  <a:pt x="49" y="1273"/>
                </a:lnTo>
                <a:lnTo>
                  <a:pt x="20" y="1268"/>
                </a:lnTo>
                <a:lnTo>
                  <a:pt x="10" y="1265"/>
                </a:lnTo>
                <a:lnTo>
                  <a:pt x="5" y="1263"/>
                </a:lnTo>
                <a:lnTo>
                  <a:pt x="5" y="1263"/>
                </a:lnTo>
                <a:lnTo>
                  <a:pt x="2" y="1258"/>
                </a:lnTo>
                <a:lnTo>
                  <a:pt x="0" y="1252"/>
                </a:lnTo>
                <a:lnTo>
                  <a:pt x="0" y="1249"/>
                </a:lnTo>
                <a:lnTo>
                  <a:pt x="3" y="1246"/>
                </a:lnTo>
                <a:lnTo>
                  <a:pt x="5" y="1243"/>
                </a:lnTo>
                <a:lnTo>
                  <a:pt x="9" y="1240"/>
                </a:lnTo>
                <a:lnTo>
                  <a:pt x="9" y="1240"/>
                </a:lnTo>
                <a:lnTo>
                  <a:pt x="15" y="1238"/>
                </a:lnTo>
                <a:lnTo>
                  <a:pt x="22" y="1235"/>
                </a:lnTo>
                <a:lnTo>
                  <a:pt x="40" y="1232"/>
                </a:lnTo>
                <a:lnTo>
                  <a:pt x="50" y="1228"/>
                </a:lnTo>
                <a:lnTo>
                  <a:pt x="58" y="1226"/>
                </a:lnTo>
                <a:lnTo>
                  <a:pt x="64" y="1222"/>
                </a:lnTo>
                <a:lnTo>
                  <a:pt x="67" y="1220"/>
                </a:lnTo>
                <a:lnTo>
                  <a:pt x="68" y="1217"/>
                </a:lnTo>
                <a:lnTo>
                  <a:pt x="68" y="1217"/>
                </a:lnTo>
                <a:lnTo>
                  <a:pt x="71" y="1205"/>
                </a:lnTo>
                <a:lnTo>
                  <a:pt x="75" y="1193"/>
                </a:lnTo>
                <a:lnTo>
                  <a:pt x="77" y="1178"/>
                </a:lnTo>
                <a:lnTo>
                  <a:pt x="77" y="1178"/>
                </a:lnTo>
                <a:lnTo>
                  <a:pt x="76" y="1176"/>
                </a:lnTo>
                <a:lnTo>
                  <a:pt x="75" y="1173"/>
                </a:lnTo>
                <a:lnTo>
                  <a:pt x="75" y="1170"/>
                </a:lnTo>
                <a:lnTo>
                  <a:pt x="76" y="1166"/>
                </a:lnTo>
                <a:lnTo>
                  <a:pt x="77" y="1161"/>
                </a:lnTo>
                <a:lnTo>
                  <a:pt x="81" y="1155"/>
                </a:lnTo>
                <a:lnTo>
                  <a:pt x="81" y="1155"/>
                </a:lnTo>
                <a:lnTo>
                  <a:pt x="87" y="1140"/>
                </a:lnTo>
                <a:lnTo>
                  <a:pt x="93" y="1126"/>
                </a:lnTo>
                <a:lnTo>
                  <a:pt x="98" y="1113"/>
                </a:lnTo>
                <a:lnTo>
                  <a:pt x="100" y="1103"/>
                </a:lnTo>
                <a:lnTo>
                  <a:pt x="100" y="1103"/>
                </a:lnTo>
                <a:lnTo>
                  <a:pt x="101" y="1091"/>
                </a:lnTo>
                <a:lnTo>
                  <a:pt x="103" y="1073"/>
                </a:lnTo>
                <a:lnTo>
                  <a:pt x="104" y="1040"/>
                </a:lnTo>
                <a:lnTo>
                  <a:pt x="104" y="1040"/>
                </a:lnTo>
                <a:lnTo>
                  <a:pt x="104" y="1009"/>
                </a:lnTo>
                <a:lnTo>
                  <a:pt x="105" y="991"/>
                </a:lnTo>
                <a:lnTo>
                  <a:pt x="106" y="978"/>
                </a:lnTo>
                <a:lnTo>
                  <a:pt x="106" y="978"/>
                </a:lnTo>
                <a:lnTo>
                  <a:pt x="110" y="964"/>
                </a:lnTo>
                <a:lnTo>
                  <a:pt x="112" y="946"/>
                </a:lnTo>
                <a:lnTo>
                  <a:pt x="117" y="915"/>
                </a:lnTo>
                <a:lnTo>
                  <a:pt x="117" y="915"/>
                </a:lnTo>
                <a:lnTo>
                  <a:pt x="130" y="825"/>
                </a:lnTo>
                <a:lnTo>
                  <a:pt x="142" y="742"/>
                </a:lnTo>
                <a:lnTo>
                  <a:pt x="140" y="725"/>
                </a:lnTo>
                <a:lnTo>
                  <a:pt x="140" y="725"/>
                </a:lnTo>
                <a:lnTo>
                  <a:pt x="139" y="730"/>
                </a:lnTo>
                <a:lnTo>
                  <a:pt x="136" y="732"/>
                </a:lnTo>
                <a:lnTo>
                  <a:pt x="135" y="732"/>
                </a:lnTo>
                <a:lnTo>
                  <a:pt x="133" y="732"/>
                </a:lnTo>
                <a:lnTo>
                  <a:pt x="133" y="732"/>
                </a:lnTo>
                <a:lnTo>
                  <a:pt x="132" y="731"/>
                </a:lnTo>
                <a:lnTo>
                  <a:pt x="130" y="729"/>
                </a:lnTo>
                <a:lnTo>
                  <a:pt x="129" y="724"/>
                </a:lnTo>
                <a:lnTo>
                  <a:pt x="129" y="719"/>
                </a:lnTo>
                <a:lnTo>
                  <a:pt x="129" y="719"/>
                </a:lnTo>
                <a:lnTo>
                  <a:pt x="127" y="722"/>
                </a:lnTo>
                <a:lnTo>
                  <a:pt x="126" y="724"/>
                </a:lnTo>
                <a:lnTo>
                  <a:pt x="124" y="724"/>
                </a:lnTo>
                <a:lnTo>
                  <a:pt x="123" y="722"/>
                </a:lnTo>
                <a:lnTo>
                  <a:pt x="123" y="722"/>
                </a:lnTo>
                <a:lnTo>
                  <a:pt x="121" y="714"/>
                </a:lnTo>
                <a:lnTo>
                  <a:pt x="120" y="709"/>
                </a:lnTo>
                <a:lnTo>
                  <a:pt x="120" y="709"/>
                </a:lnTo>
                <a:lnTo>
                  <a:pt x="116" y="714"/>
                </a:lnTo>
                <a:lnTo>
                  <a:pt x="114" y="716"/>
                </a:lnTo>
                <a:lnTo>
                  <a:pt x="111" y="716"/>
                </a:lnTo>
                <a:lnTo>
                  <a:pt x="110" y="715"/>
                </a:lnTo>
                <a:lnTo>
                  <a:pt x="110" y="715"/>
                </a:lnTo>
                <a:lnTo>
                  <a:pt x="108" y="710"/>
                </a:lnTo>
                <a:lnTo>
                  <a:pt x="106" y="703"/>
                </a:lnTo>
                <a:lnTo>
                  <a:pt x="104" y="686"/>
                </a:lnTo>
                <a:lnTo>
                  <a:pt x="104" y="686"/>
                </a:lnTo>
                <a:lnTo>
                  <a:pt x="103" y="674"/>
                </a:lnTo>
                <a:lnTo>
                  <a:pt x="104" y="662"/>
                </a:lnTo>
                <a:lnTo>
                  <a:pt x="106" y="647"/>
                </a:lnTo>
                <a:lnTo>
                  <a:pt x="106" y="647"/>
                </a:lnTo>
                <a:lnTo>
                  <a:pt x="106" y="601"/>
                </a:lnTo>
                <a:lnTo>
                  <a:pt x="106" y="601"/>
                </a:lnTo>
                <a:lnTo>
                  <a:pt x="109" y="582"/>
                </a:lnTo>
                <a:lnTo>
                  <a:pt x="114" y="553"/>
                </a:lnTo>
                <a:lnTo>
                  <a:pt x="120" y="515"/>
                </a:lnTo>
                <a:lnTo>
                  <a:pt x="104" y="538"/>
                </a:lnTo>
                <a:lnTo>
                  <a:pt x="104" y="538"/>
                </a:lnTo>
                <a:lnTo>
                  <a:pt x="100" y="496"/>
                </a:lnTo>
                <a:lnTo>
                  <a:pt x="100" y="496"/>
                </a:lnTo>
                <a:lnTo>
                  <a:pt x="103" y="486"/>
                </a:lnTo>
                <a:lnTo>
                  <a:pt x="106" y="470"/>
                </a:lnTo>
                <a:lnTo>
                  <a:pt x="106" y="470"/>
                </a:lnTo>
                <a:lnTo>
                  <a:pt x="109" y="455"/>
                </a:lnTo>
                <a:lnTo>
                  <a:pt x="110" y="436"/>
                </a:lnTo>
                <a:lnTo>
                  <a:pt x="110" y="411"/>
                </a:lnTo>
                <a:lnTo>
                  <a:pt x="110" y="411"/>
                </a:lnTo>
                <a:lnTo>
                  <a:pt x="112" y="401"/>
                </a:lnTo>
                <a:lnTo>
                  <a:pt x="118" y="381"/>
                </a:lnTo>
                <a:lnTo>
                  <a:pt x="124" y="358"/>
                </a:lnTo>
                <a:lnTo>
                  <a:pt x="129" y="338"/>
                </a:lnTo>
                <a:lnTo>
                  <a:pt x="129" y="338"/>
                </a:lnTo>
                <a:lnTo>
                  <a:pt x="135" y="311"/>
                </a:lnTo>
                <a:lnTo>
                  <a:pt x="138" y="300"/>
                </a:lnTo>
                <a:lnTo>
                  <a:pt x="140" y="293"/>
                </a:lnTo>
                <a:lnTo>
                  <a:pt x="140" y="293"/>
                </a:lnTo>
                <a:lnTo>
                  <a:pt x="156" y="257"/>
                </a:lnTo>
                <a:lnTo>
                  <a:pt x="156" y="243"/>
                </a:lnTo>
                <a:lnTo>
                  <a:pt x="173" y="226"/>
                </a:lnTo>
                <a:lnTo>
                  <a:pt x="173" y="226"/>
                </a:lnTo>
                <a:lnTo>
                  <a:pt x="173" y="222"/>
                </a:lnTo>
                <a:lnTo>
                  <a:pt x="171" y="216"/>
                </a:lnTo>
                <a:lnTo>
                  <a:pt x="169" y="211"/>
                </a:lnTo>
                <a:lnTo>
                  <a:pt x="169" y="211"/>
                </a:lnTo>
                <a:lnTo>
                  <a:pt x="165" y="206"/>
                </a:lnTo>
                <a:lnTo>
                  <a:pt x="159" y="202"/>
                </a:lnTo>
                <a:lnTo>
                  <a:pt x="154" y="199"/>
                </a:lnTo>
                <a:lnTo>
                  <a:pt x="150" y="194"/>
                </a:lnTo>
                <a:lnTo>
                  <a:pt x="150" y="194"/>
                </a:lnTo>
                <a:lnTo>
                  <a:pt x="145" y="189"/>
                </a:lnTo>
                <a:lnTo>
                  <a:pt x="142" y="187"/>
                </a:lnTo>
                <a:lnTo>
                  <a:pt x="140" y="185"/>
                </a:lnTo>
                <a:lnTo>
                  <a:pt x="140" y="184"/>
                </a:lnTo>
                <a:lnTo>
                  <a:pt x="140" y="184"/>
                </a:lnTo>
                <a:lnTo>
                  <a:pt x="139" y="175"/>
                </a:lnTo>
                <a:lnTo>
                  <a:pt x="140" y="165"/>
                </a:lnTo>
                <a:lnTo>
                  <a:pt x="140" y="165"/>
                </a:lnTo>
                <a:lnTo>
                  <a:pt x="140" y="160"/>
                </a:lnTo>
                <a:lnTo>
                  <a:pt x="139" y="155"/>
                </a:lnTo>
                <a:lnTo>
                  <a:pt x="138" y="151"/>
                </a:lnTo>
                <a:lnTo>
                  <a:pt x="136" y="148"/>
                </a:lnTo>
                <a:lnTo>
                  <a:pt x="136" y="148"/>
                </a:lnTo>
                <a:lnTo>
                  <a:pt x="135" y="147"/>
                </a:lnTo>
                <a:lnTo>
                  <a:pt x="135" y="146"/>
                </a:lnTo>
                <a:lnTo>
                  <a:pt x="136" y="145"/>
                </a:lnTo>
                <a:lnTo>
                  <a:pt x="136" y="141"/>
                </a:lnTo>
                <a:lnTo>
                  <a:pt x="136" y="141"/>
                </a:lnTo>
                <a:lnTo>
                  <a:pt x="136" y="134"/>
                </a:lnTo>
                <a:lnTo>
                  <a:pt x="136" y="129"/>
                </a:lnTo>
                <a:lnTo>
                  <a:pt x="136" y="129"/>
                </a:lnTo>
                <a:lnTo>
                  <a:pt x="132" y="126"/>
                </a:lnTo>
                <a:lnTo>
                  <a:pt x="129" y="124"/>
                </a:lnTo>
                <a:lnTo>
                  <a:pt x="129" y="123"/>
                </a:lnTo>
                <a:lnTo>
                  <a:pt x="129" y="122"/>
                </a:lnTo>
                <a:lnTo>
                  <a:pt x="129" y="122"/>
                </a:lnTo>
                <a:lnTo>
                  <a:pt x="133" y="119"/>
                </a:lnTo>
                <a:lnTo>
                  <a:pt x="135" y="117"/>
                </a:lnTo>
                <a:lnTo>
                  <a:pt x="138" y="114"/>
                </a:lnTo>
                <a:lnTo>
                  <a:pt x="140" y="112"/>
                </a:lnTo>
                <a:lnTo>
                  <a:pt x="140" y="112"/>
                </a:lnTo>
                <a:lnTo>
                  <a:pt x="142" y="102"/>
                </a:lnTo>
                <a:lnTo>
                  <a:pt x="142" y="95"/>
                </a:lnTo>
                <a:lnTo>
                  <a:pt x="142" y="95"/>
                </a:lnTo>
                <a:lnTo>
                  <a:pt x="130" y="95"/>
                </a:lnTo>
                <a:lnTo>
                  <a:pt x="123" y="94"/>
                </a:lnTo>
                <a:lnTo>
                  <a:pt x="121" y="94"/>
                </a:lnTo>
                <a:lnTo>
                  <a:pt x="120" y="93"/>
                </a:lnTo>
                <a:lnTo>
                  <a:pt x="120" y="93"/>
                </a:lnTo>
                <a:lnTo>
                  <a:pt x="124" y="86"/>
                </a:lnTo>
                <a:lnTo>
                  <a:pt x="132" y="75"/>
                </a:lnTo>
                <a:lnTo>
                  <a:pt x="142" y="59"/>
                </a:lnTo>
                <a:lnTo>
                  <a:pt x="142" y="59"/>
                </a:lnTo>
                <a:lnTo>
                  <a:pt x="142" y="54"/>
                </a:lnTo>
                <a:lnTo>
                  <a:pt x="142" y="46"/>
                </a:lnTo>
                <a:lnTo>
                  <a:pt x="142" y="46"/>
                </a:lnTo>
                <a:lnTo>
                  <a:pt x="150" y="27"/>
                </a:lnTo>
                <a:lnTo>
                  <a:pt x="150" y="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0">
            <a:extLst>
              <a:ext uri="{FF2B5EF4-FFF2-40B4-BE49-F238E27FC236}">
                <a16:creationId xmlns:a16="http://schemas.microsoft.com/office/drawing/2014/main" id="{F97E7D91-1A6D-497C-9BA8-1FDEDCDACF3B}"/>
              </a:ext>
            </a:extLst>
          </p:cNvPr>
          <p:cNvSpPr>
            <a:spLocks noEditPoints="1"/>
          </p:cNvSpPr>
          <p:nvPr/>
        </p:nvSpPr>
        <p:spPr bwMode="auto">
          <a:xfrm>
            <a:off x="8506789" y="816612"/>
            <a:ext cx="518325" cy="1679666"/>
          </a:xfrm>
          <a:custGeom>
            <a:avLst/>
            <a:gdLst>
              <a:gd name="T0" fmla="*/ 184 w 424"/>
              <a:gd name="T1" fmla="*/ 240 h 1374"/>
              <a:gd name="T2" fmla="*/ 180 w 424"/>
              <a:gd name="T3" fmla="*/ 264 h 1374"/>
              <a:gd name="T4" fmla="*/ 162 w 424"/>
              <a:gd name="T5" fmla="*/ 288 h 1374"/>
              <a:gd name="T6" fmla="*/ 143 w 424"/>
              <a:gd name="T7" fmla="*/ 372 h 1374"/>
              <a:gd name="T8" fmla="*/ 125 w 424"/>
              <a:gd name="T9" fmla="*/ 463 h 1374"/>
              <a:gd name="T10" fmla="*/ 127 w 424"/>
              <a:gd name="T11" fmla="*/ 675 h 1374"/>
              <a:gd name="T12" fmla="*/ 77 w 424"/>
              <a:gd name="T13" fmla="*/ 757 h 1374"/>
              <a:gd name="T14" fmla="*/ 100 w 424"/>
              <a:gd name="T15" fmla="*/ 813 h 1374"/>
              <a:gd name="T16" fmla="*/ 100 w 424"/>
              <a:gd name="T17" fmla="*/ 1187 h 1374"/>
              <a:gd name="T18" fmla="*/ 111 w 424"/>
              <a:gd name="T19" fmla="*/ 1239 h 1374"/>
              <a:gd name="T20" fmla="*/ 86 w 424"/>
              <a:gd name="T21" fmla="*/ 1264 h 1374"/>
              <a:gd name="T22" fmla="*/ 70 w 424"/>
              <a:gd name="T23" fmla="*/ 1291 h 1374"/>
              <a:gd name="T24" fmla="*/ 18 w 424"/>
              <a:gd name="T25" fmla="*/ 1302 h 1374"/>
              <a:gd name="T26" fmla="*/ 0 w 424"/>
              <a:gd name="T27" fmla="*/ 1321 h 1374"/>
              <a:gd name="T28" fmla="*/ 10 w 424"/>
              <a:gd name="T29" fmla="*/ 1343 h 1374"/>
              <a:gd name="T30" fmla="*/ 39 w 424"/>
              <a:gd name="T31" fmla="*/ 1346 h 1374"/>
              <a:gd name="T32" fmla="*/ 192 w 424"/>
              <a:gd name="T33" fmla="*/ 1367 h 1374"/>
              <a:gd name="T34" fmla="*/ 251 w 424"/>
              <a:gd name="T35" fmla="*/ 1373 h 1374"/>
              <a:gd name="T36" fmla="*/ 328 w 424"/>
              <a:gd name="T37" fmla="*/ 1355 h 1374"/>
              <a:gd name="T38" fmla="*/ 333 w 424"/>
              <a:gd name="T39" fmla="*/ 1334 h 1374"/>
              <a:gd name="T40" fmla="*/ 354 w 424"/>
              <a:gd name="T41" fmla="*/ 1306 h 1374"/>
              <a:gd name="T42" fmla="*/ 351 w 424"/>
              <a:gd name="T43" fmla="*/ 1265 h 1374"/>
              <a:gd name="T44" fmla="*/ 347 w 424"/>
              <a:gd name="T45" fmla="*/ 1006 h 1374"/>
              <a:gd name="T46" fmla="*/ 360 w 424"/>
              <a:gd name="T47" fmla="*/ 928 h 1374"/>
              <a:gd name="T48" fmla="*/ 383 w 424"/>
              <a:gd name="T49" fmla="*/ 803 h 1374"/>
              <a:gd name="T50" fmla="*/ 412 w 424"/>
              <a:gd name="T51" fmla="*/ 752 h 1374"/>
              <a:gd name="T52" fmla="*/ 401 w 424"/>
              <a:gd name="T53" fmla="*/ 727 h 1374"/>
              <a:gd name="T54" fmla="*/ 423 w 424"/>
              <a:gd name="T55" fmla="*/ 624 h 1374"/>
              <a:gd name="T56" fmla="*/ 399 w 424"/>
              <a:gd name="T57" fmla="*/ 499 h 1374"/>
              <a:gd name="T58" fmla="*/ 380 w 424"/>
              <a:gd name="T59" fmla="*/ 470 h 1374"/>
              <a:gd name="T60" fmla="*/ 370 w 424"/>
              <a:gd name="T61" fmla="*/ 393 h 1374"/>
              <a:gd name="T62" fmla="*/ 348 w 424"/>
              <a:gd name="T63" fmla="*/ 304 h 1374"/>
              <a:gd name="T64" fmla="*/ 327 w 424"/>
              <a:gd name="T65" fmla="*/ 264 h 1374"/>
              <a:gd name="T66" fmla="*/ 315 w 424"/>
              <a:gd name="T67" fmla="*/ 247 h 1374"/>
              <a:gd name="T68" fmla="*/ 292 w 424"/>
              <a:gd name="T69" fmla="*/ 246 h 1374"/>
              <a:gd name="T70" fmla="*/ 272 w 424"/>
              <a:gd name="T71" fmla="*/ 198 h 1374"/>
              <a:gd name="T72" fmla="*/ 276 w 424"/>
              <a:gd name="T73" fmla="*/ 155 h 1374"/>
              <a:gd name="T74" fmla="*/ 295 w 424"/>
              <a:gd name="T75" fmla="*/ 152 h 1374"/>
              <a:gd name="T76" fmla="*/ 300 w 424"/>
              <a:gd name="T77" fmla="*/ 112 h 1374"/>
              <a:gd name="T78" fmla="*/ 270 w 424"/>
              <a:gd name="T79" fmla="*/ 63 h 1374"/>
              <a:gd name="T80" fmla="*/ 177 w 424"/>
              <a:gd name="T81" fmla="*/ 3 h 1374"/>
              <a:gd name="T82" fmla="*/ 148 w 424"/>
              <a:gd name="T83" fmla="*/ 2 h 1374"/>
              <a:gd name="T84" fmla="*/ 125 w 424"/>
              <a:gd name="T85" fmla="*/ 34 h 1374"/>
              <a:gd name="T86" fmla="*/ 118 w 424"/>
              <a:gd name="T87" fmla="*/ 89 h 1374"/>
              <a:gd name="T88" fmla="*/ 108 w 424"/>
              <a:gd name="T89" fmla="*/ 93 h 1374"/>
              <a:gd name="T90" fmla="*/ 80 w 424"/>
              <a:gd name="T91" fmla="*/ 117 h 1374"/>
              <a:gd name="T92" fmla="*/ 100 w 424"/>
              <a:gd name="T93" fmla="*/ 125 h 1374"/>
              <a:gd name="T94" fmla="*/ 125 w 424"/>
              <a:gd name="T95" fmla="*/ 179 h 1374"/>
              <a:gd name="T96" fmla="*/ 140 w 424"/>
              <a:gd name="T97" fmla="*/ 226 h 1374"/>
              <a:gd name="T98" fmla="*/ 236 w 424"/>
              <a:gd name="T99" fmla="*/ 1065 h 1374"/>
              <a:gd name="T100" fmla="*/ 240 w 424"/>
              <a:gd name="T101" fmla="*/ 1259 h 1374"/>
              <a:gd name="T102" fmla="*/ 237 w 424"/>
              <a:gd name="T103" fmla="*/ 1282 h 1374"/>
              <a:gd name="T104" fmla="*/ 211 w 424"/>
              <a:gd name="T105" fmla="*/ 1308 h 1374"/>
              <a:gd name="T106" fmla="*/ 215 w 424"/>
              <a:gd name="T107" fmla="*/ 1278 h 1374"/>
              <a:gd name="T108" fmla="*/ 221 w 424"/>
              <a:gd name="T109" fmla="*/ 1267 h 1374"/>
              <a:gd name="T110" fmla="*/ 225 w 424"/>
              <a:gd name="T111" fmla="*/ 1188 h 1374"/>
              <a:gd name="T112" fmla="*/ 233 w 424"/>
              <a:gd name="T113" fmla="*/ 1092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4" h="1374">
                <a:moveTo>
                  <a:pt x="165" y="235"/>
                </a:moveTo>
                <a:lnTo>
                  <a:pt x="165" y="235"/>
                </a:lnTo>
                <a:lnTo>
                  <a:pt x="178" y="239"/>
                </a:lnTo>
                <a:lnTo>
                  <a:pt x="184" y="241"/>
                </a:lnTo>
                <a:lnTo>
                  <a:pt x="184" y="241"/>
                </a:lnTo>
                <a:lnTo>
                  <a:pt x="184" y="240"/>
                </a:lnTo>
                <a:lnTo>
                  <a:pt x="184" y="240"/>
                </a:lnTo>
                <a:lnTo>
                  <a:pt x="184" y="241"/>
                </a:lnTo>
                <a:lnTo>
                  <a:pt x="184" y="241"/>
                </a:lnTo>
                <a:lnTo>
                  <a:pt x="182" y="253"/>
                </a:lnTo>
                <a:lnTo>
                  <a:pt x="180" y="264"/>
                </a:lnTo>
                <a:lnTo>
                  <a:pt x="180" y="264"/>
                </a:lnTo>
                <a:lnTo>
                  <a:pt x="170" y="269"/>
                </a:lnTo>
                <a:lnTo>
                  <a:pt x="164" y="273"/>
                </a:lnTo>
                <a:lnTo>
                  <a:pt x="162" y="276"/>
                </a:lnTo>
                <a:lnTo>
                  <a:pt x="162" y="278"/>
                </a:lnTo>
                <a:lnTo>
                  <a:pt x="162" y="288"/>
                </a:lnTo>
                <a:lnTo>
                  <a:pt x="162" y="288"/>
                </a:lnTo>
                <a:lnTo>
                  <a:pt x="153" y="316"/>
                </a:lnTo>
                <a:lnTo>
                  <a:pt x="147" y="339"/>
                </a:lnTo>
                <a:lnTo>
                  <a:pt x="143" y="354"/>
                </a:lnTo>
                <a:lnTo>
                  <a:pt x="143" y="354"/>
                </a:lnTo>
                <a:lnTo>
                  <a:pt x="143" y="364"/>
                </a:lnTo>
                <a:lnTo>
                  <a:pt x="143" y="372"/>
                </a:lnTo>
                <a:lnTo>
                  <a:pt x="143" y="378"/>
                </a:lnTo>
                <a:lnTo>
                  <a:pt x="142" y="380"/>
                </a:lnTo>
                <a:lnTo>
                  <a:pt x="142" y="380"/>
                </a:lnTo>
                <a:lnTo>
                  <a:pt x="139" y="390"/>
                </a:lnTo>
                <a:lnTo>
                  <a:pt x="134" y="417"/>
                </a:lnTo>
                <a:lnTo>
                  <a:pt x="125" y="463"/>
                </a:lnTo>
                <a:lnTo>
                  <a:pt x="125" y="463"/>
                </a:lnTo>
                <a:lnTo>
                  <a:pt x="124" y="475"/>
                </a:lnTo>
                <a:lnTo>
                  <a:pt x="124" y="499"/>
                </a:lnTo>
                <a:lnTo>
                  <a:pt x="125" y="570"/>
                </a:lnTo>
                <a:lnTo>
                  <a:pt x="127" y="640"/>
                </a:lnTo>
                <a:lnTo>
                  <a:pt x="127" y="675"/>
                </a:lnTo>
                <a:lnTo>
                  <a:pt x="124" y="691"/>
                </a:lnTo>
                <a:lnTo>
                  <a:pt x="124" y="691"/>
                </a:lnTo>
                <a:lnTo>
                  <a:pt x="107" y="712"/>
                </a:lnTo>
                <a:lnTo>
                  <a:pt x="93" y="733"/>
                </a:lnTo>
                <a:lnTo>
                  <a:pt x="77" y="757"/>
                </a:lnTo>
                <a:lnTo>
                  <a:pt x="77" y="757"/>
                </a:lnTo>
                <a:lnTo>
                  <a:pt x="66" y="775"/>
                </a:lnTo>
                <a:lnTo>
                  <a:pt x="61" y="787"/>
                </a:lnTo>
                <a:lnTo>
                  <a:pt x="60" y="792"/>
                </a:lnTo>
                <a:lnTo>
                  <a:pt x="60" y="794"/>
                </a:lnTo>
                <a:lnTo>
                  <a:pt x="100" y="813"/>
                </a:lnTo>
                <a:lnTo>
                  <a:pt x="100" y="813"/>
                </a:lnTo>
                <a:lnTo>
                  <a:pt x="101" y="1147"/>
                </a:lnTo>
                <a:lnTo>
                  <a:pt x="101" y="1147"/>
                </a:lnTo>
                <a:lnTo>
                  <a:pt x="100" y="1170"/>
                </a:lnTo>
                <a:lnTo>
                  <a:pt x="100" y="1179"/>
                </a:lnTo>
                <a:lnTo>
                  <a:pt x="100" y="1187"/>
                </a:lnTo>
                <a:lnTo>
                  <a:pt x="100" y="1187"/>
                </a:lnTo>
                <a:lnTo>
                  <a:pt x="102" y="1197"/>
                </a:lnTo>
                <a:lnTo>
                  <a:pt x="105" y="1206"/>
                </a:lnTo>
                <a:lnTo>
                  <a:pt x="110" y="1223"/>
                </a:lnTo>
                <a:lnTo>
                  <a:pt x="110" y="1223"/>
                </a:lnTo>
                <a:lnTo>
                  <a:pt x="111" y="1231"/>
                </a:lnTo>
                <a:lnTo>
                  <a:pt x="111" y="1239"/>
                </a:lnTo>
                <a:lnTo>
                  <a:pt x="111" y="1249"/>
                </a:lnTo>
                <a:lnTo>
                  <a:pt x="111" y="1249"/>
                </a:lnTo>
                <a:lnTo>
                  <a:pt x="100" y="1253"/>
                </a:lnTo>
                <a:lnTo>
                  <a:pt x="92" y="1258"/>
                </a:lnTo>
                <a:lnTo>
                  <a:pt x="88" y="1261"/>
                </a:lnTo>
                <a:lnTo>
                  <a:pt x="86" y="1264"/>
                </a:lnTo>
                <a:lnTo>
                  <a:pt x="86" y="1264"/>
                </a:lnTo>
                <a:lnTo>
                  <a:pt x="82" y="1273"/>
                </a:lnTo>
                <a:lnTo>
                  <a:pt x="81" y="1278"/>
                </a:lnTo>
                <a:lnTo>
                  <a:pt x="81" y="1278"/>
                </a:lnTo>
                <a:lnTo>
                  <a:pt x="75" y="1286"/>
                </a:lnTo>
                <a:lnTo>
                  <a:pt x="70" y="1291"/>
                </a:lnTo>
                <a:lnTo>
                  <a:pt x="65" y="1296"/>
                </a:lnTo>
                <a:lnTo>
                  <a:pt x="65" y="1296"/>
                </a:lnTo>
                <a:lnTo>
                  <a:pt x="61" y="1297"/>
                </a:lnTo>
                <a:lnTo>
                  <a:pt x="54" y="1298"/>
                </a:lnTo>
                <a:lnTo>
                  <a:pt x="36" y="1299"/>
                </a:lnTo>
                <a:lnTo>
                  <a:pt x="18" y="1302"/>
                </a:lnTo>
                <a:lnTo>
                  <a:pt x="11" y="1303"/>
                </a:lnTo>
                <a:lnTo>
                  <a:pt x="7" y="1306"/>
                </a:lnTo>
                <a:lnTo>
                  <a:pt x="7" y="1306"/>
                </a:lnTo>
                <a:lnTo>
                  <a:pt x="2" y="1312"/>
                </a:lnTo>
                <a:lnTo>
                  <a:pt x="1" y="1317"/>
                </a:lnTo>
                <a:lnTo>
                  <a:pt x="0" y="1321"/>
                </a:lnTo>
                <a:lnTo>
                  <a:pt x="0" y="1325"/>
                </a:lnTo>
                <a:lnTo>
                  <a:pt x="1" y="1329"/>
                </a:lnTo>
                <a:lnTo>
                  <a:pt x="4" y="1334"/>
                </a:lnTo>
                <a:lnTo>
                  <a:pt x="6" y="1339"/>
                </a:lnTo>
                <a:lnTo>
                  <a:pt x="6" y="1339"/>
                </a:lnTo>
                <a:lnTo>
                  <a:pt x="10" y="1343"/>
                </a:lnTo>
                <a:lnTo>
                  <a:pt x="13" y="1346"/>
                </a:lnTo>
                <a:lnTo>
                  <a:pt x="18" y="1347"/>
                </a:lnTo>
                <a:lnTo>
                  <a:pt x="23" y="1347"/>
                </a:lnTo>
                <a:lnTo>
                  <a:pt x="33" y="1347"/>
                </a:lnTo>
                <a:lnTo>
                  <a:pt x="39" y="1346"/>
                </a:lnTo>
                <a:lnTo>
                  <a:pt x="39" y="1346"/>
                </a:lnTo>
                <a:lnTo>
                  <a:pt x="189" y="1341"/>
                </a:lnTo>
                <a:lnTo>
                  <a:pt x="189" y="1341"/>
                </a:lnTo>
                <a:lnTo>
                  <a:pt x="188" y="1362"/>
                </a:lnTo>
                <a:lnTo>
                  <a:pt x="188" y="1362"/>
                </a:lnTo>
                <a:lnTo>
                  <a:pt x="188" y="1364"/>
                </a:lnTo>
                <a:lnTo>
                  <a:pt x="192" y="1367"/>
                </a:lnTo>
                <a:lnTo>
                  <a:pt x="196" y="1369"/>
                </a:lnTo>
                <a:lnTo>
                  <a:pt x="203" y="1372"/>
                </a:lnTo>
                <a:lnTo>
                  <a:pt x="212" y="1373"/>
                </a:lnTo>
                <a:lnTo>
                  <a:pt x="223" y="1374"/>
                </a:lnTo>
                <a:lnTo>
                  <a:pt x="236" y="1374"/>
                </a:lnTo>
                <a:lnTo>
                  <a:pt x="251" y="1373"/>
                </a:lnTo>
                <a:lnTo>
                  <a:pt x="251" y="1373"/>
                </a:lnTo>
                <a:lnTo>
                  <a:pt x="266" y="1372"/>
                </a:lnTo>
                <a:lnTo>
                  <a:pt x="280" y="1369"/>
                </a:lnTo>
                <a:lnTo>
                  <a:pt x="304" y="1363"/>
                </a:lnTo>
                <a:lnTo>
                  <a:pt x="321" y="1357"/>
                </a:lnTo>
                <a:lnTo>
                  <a:pt x="328" y="1355"/>
                </a:lnTo>
                <a:lnTo>
                  <a:pt x="328" y="1355"/>
                </a:lnTo>
                <a:lnTo>
                  <a:pt x="329" y="1352"/>
                </a:lnTo>
                <a:lnTo>
                  <a:pt x="330" y="1350"/>
                </a:lnTo>
                <a:lnTo>
                  <a:pt x="332" y="1344"/>
                </a:lnTo>
                <a:lnTo>
                  <a:pt x="333" y="1334"/>
                </a:lnTo>
                <a:lnTo>
                  <a:pt x="333" y="1334"/>
                </a:lnTo>
                <a:lnTo>
                  <a:pt x="338" y="1332"/>
                </a:lnTo>
                <a:lnTo>
                  <a:pt x="346" y="1326"/>
                </a:lnTo>
                <a:lnTo>
                  <a:pt x="350" y="1322"/>
                </a:lnTo>
                <a:lnTo>
                  <a:pt x="353" y="1317"/>
                </a:lnTo>
                <a:lnTo>
                  <a:pt x="354" y="1312"/>
                </a:lnTo>
                <a:lnTo>
                  <a:pt x="354" y="1306"/>
                </a:lnTo>
                <a:lnTo>
                  <a:pt x="354" y="1306"/>
                </a:lnTo>
                <a:lnTo>
                  <a:pt x="347" y="1288"/>
                </a:lnTo>
                <a:lnTo>
                  <a:pt x="346" y="1280"/>
                </a:lnTo>
                <a:lnTo>
                  <a:pt x="346" y="1280"/>
                </a:lnTo>
                <a:lnTo>
                  <a:pt x="347" y="1275"/>
                </a:lnTo>
                <a:lnTo>
                  <a:pt x="351" y="1265"/>
                </a:lnTo>
                <a:lnTo>
                  <a:pt x="354" y="1256"/>
                </a:lnTo>
                <a:lnTo>
                  <a:pt x="356" y="1251"/>
                </a:lnTo>
                <a:lnTo>
                  <a:pt x="357" y="1246"/>
                </a:lnTo>
                <a:lnTo>
                  <a:pt x="357" y="1246"/>
                </a:lnTo>
                <a:lnTo>
                  <a:pt x="351" y="1102"/>
                </a:lnTo>
                <a:lnTo>
                  <a:pt x="347" y="1006"/>
                </a:lnTo>
                <a:lnTo>
                  <a:pt x="346" y="962"/>
                </a:lnTo>
                <a:lnTo>
                  <a:pt x="346" y="962"/>
                </a:lnTo>
                <a:lnTo>
                  <a:pt x="353" y="946"/>
                </a:lnTo>
                <a:lnTo>
                  <a:pt x="358" y="935"/>
                </a:lnTo>
                <a:lnTo>
                  <a:pt x="360" y="928"/>
                </a:lnTo>
                <a:lnTo>
                  <a:pt x="360" y="928"/>
                </a:lnTo>
                <a:lnTo>
                  <a:pt x="359" y="870"/>
                </a:lnTo>
                <a:lnTo>
                  <a:pt x="358" y="815"/>
                </a:lnTo>
                <a:lnTo>
                  <a:pt x="358" y="815"/>
                </a:lnTo>
                <a:lnTo>
                  <a:pt x="366" y="811"/>
                </a:lnTo>
                <a:lnTo>
                  <a:pt x="375" y="807"/>
                </a:lnTo>
                <a:lnTo>
                  <a:pt x="383" y="803"/>
                </a:lnTo>
                <a:lnTo>
                  <a:pt x="383" y="803"/>
                </a:lnTo>
                <a:lnTo>
                  <a:pt x="388" y="799"/>
                </a:lnTo>
                <a:lnTo>
                  <a:pt x="393" y="792"/>
                </a:lnTo>
                <a:lnTo>
                  <a:pt x="403" y="775"/>
                </a:lnTo>
                <a:lnTo>
                  <a:pt x="410" y="759"/>
                </a:lnTo>
                <a:lnTo>
                  <a:pt x="412" y="752"/>
                </a:lnTo>
                <a:lnTo>
                  <a:pt x="412" y="752"/>
                </a:lnTo>
                <a:lnTo>
                  <a:pt x="406" y="740"/>
                </a:lnTo>
                <a:lnTo>
                  <a:pt x="403" y="733"/>
                </a:lnTo>
                <a:lnTo>
                  <a:pt x="401" y="729"/>
                </a:lnTo>
                <a:lnTo>
                  <a:pt x="401" y="727"/>
                </a:lnTo>
                <a:lnTo>
                  <a:pt x="401" y="727"/>
                </a:lnTo>
                <a:lnTo>
                  <a:pt x="412" y="686"/>
                </a:lnTo>
                <a:lnTo>
                  <a:pt x="420" y="658"/>
                </a:lnTo>
                <a:lnTo>
                  <a:pt x="424" y="640"/>
                </a:lnTo>
                <a:lnTo>
                  <a:pt x="424" y="640"/>
                </a:lnTo>
                <a:lnTo>
                  <a:pt x="424" y="633"/>
                </a:lnTo>
                <a:lnTo>
                  <a:pt x="423" y="624"/>
                </a:lnTo>
                <a:lnTo>
                  <a:pt x="417" y="601"/>
                </a:lnTo>
                <a:lnTo>
                  <a:pt x="410" y="572"/>
                </a:lnTo>
                <a:lnTo>
                  <a:pt x="410" y="572"/>
                </a:lnTo>
                <a:lnTo>
                  <a:pt x="405" y="534"/>
                </a:lnTo>
                <a:lnTo>
                  <a:pt x="401" y="507"/>
                </a:lnTo>
                <a:lnTo>
                  <a:pt x="399" y="499"/>
                </a:lnTo>
                <a:lnTo>
                  <a:pt x="398" y="495"/>
                </a:lnTo>
                <a:lnTo>
                  <a:pt x="398" y="495"/>
                </a:lnTo>
                <a:lnTo>
                  <a:pt x="393" y="490"/>
                </a:lnTo>
                <a:lnTo>
                  <a:pt x="387" y="482"/>
                </a:lnTo>
                <a:lnTo>
                  <a:pt x="380" y="470"/>
                </a:lnTo>
                <a:lnTo>
                  <a:pt x="380" y="470"/>
                </a:lnTo>
                <a:lnTo>
                  <a:pt x="380" y="441"/>
                </a:lnTo>
                <a:lnTo>
                  <a:pt x="377" y="419"/>
                </a:lnTo>
                <a:lnTo>
                  <a:pt x="376" y="411"/>
                </a:lnTo>
                <a:lnTo>
                  <a:pt x="375" y="406"/>
                </a:lnTo>
                <a:lnTo>
                  <a:pt x="375" y="406"/>
                </a:lnTo>
                <a:lnTo>
                  <a:pt x="370" y="393"/>
                </a:lnTo>
                <a:lnTo>
                  <a:pt x="363" y="374"/>
                </a:lnTo>
                <a:lnTo>
                  <a:pt x="357" y="351"/>
                </a:lnTo>
                <a:lnTo>
                  <a:pt x="353" y="333"/>
                </a:lnTo>
                <a:lnTo>
                  <a:pt x="353" y="333"/>
                </a:lnTo>
                <a:lnTo>
                  <a:pt x="352" y="317"/>
                </a:lnTo>
                <a:lnTo>
                  <a:pt x="348" y="304"/>
                </a:lnTo>
                <a:lnTo>
                  <a:pt x="346" y="293"/>
                </a:lnTo>
                <a:lnTo>
                  <a:pt x="344" y="288"/>
                </a:lnTo>
                <a:lnTo>
                  <a:pt x="344" y="288"/>
                </a:lnTo>
                <a:lnTo>
                  <a:pt x="327" y="266"/>
                </a:lnTo>
                <a:lnTo>
                  <a:pt x="327" y="266"/>
                </a:lnTo>
                <a:lnTo>
                  <a:pt x="327" y="264"/>
                </a:lnTo>
                <a:lnTo>
                  <a:pt x="325" y="258"/>
                </a:lnTo>
                <a:lnTo>
                  <a:pt x="323" y="252"/>
                </a:lnTo>
                <a:lnTo>
                  <a:pt x="322" y="249"/>
                </a:lnTo>
                <a:lnTo>
                  <a:pt x="318" y="247"/>
                </a:lnTo>
                <a:lnTo>
                  <a:pt x="318" y="247"/>
                </a:lnTo>
                <a:lnTo>
                  <a:pt x="315" y="247"/>
                </a:lnTo>
                <a:lnTo>
                  <a:pt x="312" y="247"/>
                </a:lnTo>
                <a:lnTo>
                  <a:pt x="307" y="248"/>
                </a:lnTo>
                <a:lnTo>
                  <a:pt x="304" y="251"/>
                </a:lnTo>
                <a:lnTo>
                  <a:pt x="303" y="252"/>
                </a:lnTo>
                <a:lnTo>
                  <a:pt x="292" y="246"/>
                </a:lnTo>
                <a:lnTo>
                  <a:pt x="292" y="246"/>
                </a:lnTo>
                <a:lnTo>
                  <a:pt x="283" y="225"/>
                </a:lnTo>
                <a:lnTo>
                  <a:pt x="277" y="211"/>
                </a:lnTo>
                <a:lnTo>
                  <a:pt x="274" y="205"/>
                </a:lnTo>
                <a:lnTo>
                  <a:pt x="274" y="205"/>
                </a:lnTo>
                <a:lnTo>
                  <a:pt x="272" y="202"/>
                </a:lnTo>
                <a:lnTo>
                  <a:pt x="272" y="198"/>
                </a:lnTo>
                <a:lnTo>
                  <a:pt x="272" y="189"/>
                </a:lnTo>
                <a:lnTo>
                  <a:pt x="272" y="189"/>
                </a:lnTo>
                <a:lnTo>
                  <a:pt x="272" y="182"/>
                </a:lnTo>
                <a:lnTo>
                  <a:pt x="274" y="169"/>
                </a:lnTo>
                <a:lnTo>
                  <a:pt x="274" y="169"/>
                </a:lnTo>
                <a:lnTo>
                  <a:pt x="276" y="155"/>
                </a:lnTo>
                <a:lnTo>
                  <a:pt x="276" y="155"/>
                </a:lnTo>
                <a:lnTo>
                  <a:pt x="278" y="157"/>
                </a:lnTo>
                <a:lnTo>
                  <a:pt x="282" y="157"/>
                </a:lnTo>
                <a:lnTo>
                  <a:pt x="289" y="157"/>
                </a:lnTo>
                <a:lnTo>
                  <a:pt x="292" y="154"/>
                </a:lnTo>
                <a:lnTo>
                  <a:pt x="295" y="152"/>
                </a:lnTo>
                <a:lnTo>
                  <a:pt x="295" y="152"/>
                </a:lnTo>
                <a:lnTo>
                  <a:pt x="298" y="147"/>
                </a:lnTo>
                <a:lnTo>
                  <a:pt x="300" y="140"/>
                </a:lnTo>
                <a:lnTo>
                  <a:pt x="301" y="131"/>
                </a:lnTo>
                <a:lnTo>
                  <a:pt x="301" y="123"/>
                </a:lnTo>
                <a:lnTo>
                  <a:pt x="300" y="112"/>
                </a:lnTo>
                <a:lnTo>
                  <a:pt x="299" y="102"/>
                </a:lnTo>
                <a:lnTo>
                  <a:pt x="295" y="93"/>
                </a:lnTo>
                <a:lnTo>
                  <a:pt x="291" y="83"/>
                </a:lnTo>
                <a:lnTo>
                  <a:pt x="291" y="83"/>
                </a:lnTo>
                <a:lnTo>
                  <a:pt x="282" y="75"/>
                </a:lnTo>
                <a:lnTo>
                  <a:pt x="270" y="63"/>
                </a:lnTo>
                <a:lnTo>
                  <a:pt x="254" y="50"/>
                </a:lnTo>
                <a:lnTo>
                  <a:pt x="237" y="38"/>
                </a:lnTo>
                <a:lnTo>
                  <a:pt x="221" y="28"/>
                </a:lnTo>
                <a:lnTo>
                  <a:pt x="204" y="17"/>
                </a:lnTo>
                <a:lnTo>
                  <a:pt x="189" y="9"/>
                </a:lnTo>
                <a:lnTo>
                  <a:pt x="177" y="3"/>
                </a:lnTo>
                <a:lnTo>
                  <a:pt x="177" y="3"/>
                </a:lnTo>
                <a:lnTo>
                  <a:pt x="170" y="1"/>
                </a:lnTo>
                <a:lnTo>
                  <a:pt x="163" y="0"/>
                </a:lnTo>
                <a:lnTo>
                  <a:pt x="157" y="0"/>
                </a:lnTo>
                <a:lnTo>
                  <a:pt x="152" y="1"/>
                </a:lnTo>
                <a:lnTo>
                  <a:pt x="148" y="2"/>
                </a:lnTo>
                <a:lnTo>
                  <a:pt x="143" y="6"/>
                </a:lnTo>
                <a:lnTo>
                  <a:pt x="136" y="13"/>
                </a:lnTo>
                <a:lnTo>
                  <a:pt x="136" y="13"/>
                </a:lnTo>
                <a:lnTo>
                  <a:pt x="133" y="18"/>
                </a:lnTo>
                <a:lnTo>
                  <a:pt x="129" y="24"/>
                </a:lnTo>
                <a:lnTo>
                  <a:pt x="125" y="34"/>
                </a:lnTo>
                <a:lnTo>
                  <a:pt x="123" y="43"/>
                </a:lnTo>
                <a:lnTo>
                  <a:pt x="123" y="50"/>
                </a:lnTo>
                <a:lnTo>
                  <a:pt x="123" y="50"/>
                </a:lnTo>
                <a:lnTo>
                  <a:pt x="128" y="72"/>
                </a:lnTo>
                <a:lnTo>
                  <a:pt x="122" y="83"/>
                </a:lnTo>
                <a:lnTo>
                  <a:pt x="118" y="89"/>
                </a:lnTo>
                <a:lnTo>
                  <a:pt x="118" y="89"/>
                </a:lnTo>
                <a:lnTo>
                  <a:pt x="115" y="88"/>
                </a:lnTo>
                <a:lnTo>
                  <a:pt x="112" y="88"/>
                </a:lnTo>
                <a:lnTo>
                  <a:pt x="108" y="90"/>
                </a:lnTo>
                <a:lnTo>
                  <a:pt x="108" y="90"/>
                </a:lnTo>
                <a:lnTo>
                  <a:pt x="108" y="93"/>
                </a:lnTo>
                <a:lnTo>
                  <a:pt x="108" y="96"/>
                </a:lnTo>
                <a:lnTo>
                  <a:pt x="110" y="100"/>
                </a:lnTo>
                <a:lnTo>
                  <a:pt x="104" y="106"/>
                </a:lnTo>
                <a:lnTo>
                  <a:pt x="104" y="106"/>
                </a:lnTo>
                <a:lnTo>
                  <a:pt x="89" y="112"/>
                </a:lnTo>
                <a:lnTo>
                  <a:pt x="80" y="117"/>
                </a:lnTo>
                <a:lnTo>
                  <a:pt x="76" y="119"/>
                </a:lnTo>
                <a:lnTo>
                  <a:pt x="76" y="122"/>
                </a:lnTo>
                <a:lnTo>
                  <a:pt x="76" y="122"/>
                </a:lnTo>
                <a:lnTo>
                  <a:pt x="78" y="123"/>
                </a:lnTo>
                <a:lnTo>
                  <a:pt x="83" y="124"/>
                </a:lnTo>
                <a:lnTo>
                  <a:pt x="100" y="125"/>
                </a:lnTo>
                <a:lnTo>
                  <a:pt x="124" y="124"/>
                </a:lnTo>
                <a:lnTo>
                  <a:pt x="127" y="153"/>
                </a:lnTo>
                <a:lnTo>
                  <a:pt x="127" y="153"/>
                </a:lnTo>
                <a:lnTo>
                  <a:pt x="127" y="164"/>
                </a:lnTo>
                <a:lnTo>
                  <a:pt x="125" y="179"/>
                </a:lnTo>
                <a:lnTo>
                  <a:pt x="125" y="179"/>
                </a:lnTo>
                <a:lnTo>
                  <a:pt x="125" y="183"/>
                </a:lnTo>
                <a:lnTo>
                  <a:pt x="127" y="188"/>
                </a:lnTo>
                <a:lnTo>
                  <a:pt x="130" y="202"/>
                </a:lnTo>
                <a:lnTo>
                  <a:pt x="137" y="224"/>
                </a:lnTo>
                <a:lnTo>
                  <a:pt x="137" y="224"/>
                </a:lnTo>
                <a:lnTo>
                  <a:pt x="140" y="226"/>
                </a:lnTo>
                <a:lnTo>
                  <a:pt x="141" y="229"/>
                </a:lnTo>
                <a:lnTo>
                  <a:pt x="147" y="231"/>
                </a:lnTo>
                <a:lnTo>
                  <a:pt x="156" y="234"/>
                </a:lnTo>
                <a:lnTo>
                  <a:pt x="165" y="235"/>
                </a:lnTo>
                <a:lnTo>
                  <a:pt x="165" y="235"/>
                </a:lnTo>
                <a:close/>
                <a:moveTo>
                  <a:pt x="236" y="1065"/>
                </a:moveTo>
                <a:lnTo>
                  <a:pt x="247" y="1235"/>
                </a:lnTo>
                <a:lnTo>
                  <a:pt x="247" y="1235"/>
                </a:lnTo>
                <a:lnTo>
                  <a:pt x="244" y="1245"/>
                </a:lnTo>
                <a:lnTo>
                  <a:pt x="241" y="1252"/>
                </a:lnTo>
                <a:lnTo>
                  <a:pt x="240" y="1259"/>
                </a:lnTo>
                <a:lnTo>
                  <a:pt x="240" y="1259"/>
                </a:lnTo>
                <a:lnTo>
                  <a:pt x="240" y="1264"/>
                </a:lnTo>
                <a:lnTo>
                  <a:pt x="241" y="1269"/>
                </a:lnTo>
                <a:lnTo>
                  <a:pt x="241" y="1275"/>
                </a:lnTo>
                <a:lnTo>
                  <a:pt x="240" y="1279"/>
                </a:lnTo>
                <a:lnTo>
                  <a:pt x="237" y="1282"/>
                </a:lnTo>
                <a:lnTo>
                  <a:pt x="237" y="1282"/>
                </a:lnTo>
                <a:lnTo>
                  <a:pt x="231" y="1292"/>
                </a:lnTo>
                <a:lnTo>
                  <a:pt x="225" y="1306"/>
                </a:lnTo>
                <a:lnTo>
                  <a:pt x="218" y="1323"/>
                </a:lnTo>
                <a:lnTo>
                  <a:pt x="218" y="1323"/>
                </a:lnTo>
                <a:lnTo>
                  <a:pt x="213" y="1315"/>
                </a:lnTo>
                <a:lnTo>
                  <a:pt x="211" y="1308"/>
                </a:lnTo>
                <a:lnTo>
                  <a:pt x="210" y="1300"/>
                </a:lnTo>
                <a:lnTo>
                  <a:pt x="210" y="1300"/>
                </a:lnTo>
                <a:lnTo>
                  <a:pt x="211" y="1293"/>
                </a:lnTo>
                <a:lnTo>
                  <a:pt x="212" y="1286"/>
                </a:lnTo>
                <a:lnTo>
                  <a:pt x="215" y="1278"/>
                </a:lnTo>
                <a:lnTo>
                  <a:pt x="215" y="1278"/>
                </a:lnTo>
                <a:lnTo>
                  <a:pt x="216" y="1276"/>
                </a:lnTo>
                <a:lnTo>
                  <a:pt x="218" y="1276"/>
                </a:lnTo>
                <a:lnTo>
                  <a:pt x="219" y="1275"/>
                </a:lnTo>
                <a:lnTo>
                  <a:pt x="219" y="1274"/>
                </a:lnTo>
                <a:lnTo>
                  <a:pt x="221" y="1270"/>
                </a:lnTo>
                <a:lnTo>
                  <a:pt x="221" y="1267"/>
                </a:lnTo>
                <a:lnTo>
                  <a:pt x="221" y="1267"/>
                </a:lnTo>
                <a:lnTo>
                  <a:pt x="218" y="1250"/>
                </a:lnTo>
                <a:lnTo>
                  <a:pt x="218" y="1244"/>
                </a:lnTo>
                <a:lnTo>
                  <a:pt x="218" y="1241"/>
                </a:lnTo>
                <a:lnTo>
                  <a:pt x="218" y="1241"/>
                </a:lnTo>
                <a:lnTo>
                  <a:pt x="225" y="1188"/>
                </a:lnTo>
                <a:lnTo>
                  <a:pt x="229" y="1151"/>
                </a:lnTo>
                <a:lnTo>
                  <a:pt x="230" y="1136"/>
                </a:lnTo>
                <a:lnTo>
                  <a:pt x="230" y="1128"/>
                </a:lnTo>
                <a:lnTo>
                  <a:pt x="230" y="1128"/>
                </a:lnTo>
                <a:lnTo>
                  <a:pt x="230" y="1112"/>
                </a:lnTo>
                <a:lnTo>
                  <a:pt x="233" y="1092"/>
                </a:lnTo>
                <a:lnTo>
                  <a:pt x="236" y="1065"/>
                </a:lnTo>
                <a:lnTo>
                  <a:pt x="236" y="10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9">
            <a:extLst>
              <a:ext uri="{FF2B5EF4-FFF2-40B4-BE49-F238E27FC236}">
                <a16:creationId xmlns:a16="http://schemas.microsoft.com/office/drawing/2014/main" id="{E10701D1-543F-48AF-82C2-9CD9623C29CF}"/>
              </a:ext>
            </a:extLst>
          </p:cNvPr>
          <p:cNvSpPr>
            <a:spLocks/>
          </p:cNvSpPr>
          <p:nvPr/>
        </p:nvSpPr>
        <p:spPr bwMode="auto">
          <a:xfrm>
            <a:off x="437246" y="4663194"/>
            <a:ext cx="834346" cy="1643299"/>
          </a:xfrm>
          <a:custGeom>
            <a:avLst/>
            <a:gdLst>
              <a:gd name="T0" fmla="*/ 104 w 690"/>
              <a:gd name="T1" fmla="*/ 367 h 1359"/>
              <a:gd name="T2" fmla="*/ 94 w 690"/>
              <a:gd name="T3" fmla="*/ 379 h 1359"/>
              <a:gd name="T4" fmla="*/ 166 w 690"/>
              <a:gd name="T5" fmla="*/ 431 h 1359"/>
              <a:gd name="T6" fmla="*/ 123 w 690"/>
              <a:gd name="T7" fmla="*/ 422 h 1359"/>
              <a:gd name="T8" fmla="*/ 59 w 690"/>
              <a:gd name="T9" fmla="*/ 397 h 1359"/>
              <a:gd name="T10" fmla="*/ 69 w 690"/>
              <a:gd name="T11" fmla="*/ 428 h 1359"/>
              <a:gd name="T12" fmla="*/ 2 w 690"/>
              <a:gd name="T13" fmla="*/ 465 h 1359"/>
              <a:gd name="T14" fmla="*/ 8 w 690"/>
              <a:gd name="T15" fmla="*/ 477 h 1359"/>
              <a:gd name="T16" fmla="*/ 4 w 690"/>
              <a:gd name="T17" fmla="*/ 489 h 1359"/>
              <a:gd name="T18" fmla="*/ 13 w 690"/>
              <a:gd name="T19" fmla="*/ 499 h 1359"/>
              <a:gd name="T20" fmla="*/ 30 w 690"/>
              <a:gd name="T21" fmla="*/ 508 h 1359"/>
              <a:gd name="T22" fmla="*/ 48 w 690"/>
              <a:gd name="T23" fmla="*/ 520 h 1359"/>
              <a:gd name="T24" fmla="*/ 76 w 690"/>
              <a:gd name="T25" fmla="*/ 514 h 1359"/>
              <a:gd name="T26" fmla="*/ 118 w 690"/>
              <a:gd name="T27" fmla="*/ 500 h 1359"/>
              <a:gd name="T28" fmla="*/ 227 w 690"/>
              <a:gd name="T29" fmla="*/ 502 h 1359"/>
              <a:gd name="T30" fmla="*/ 385 w 690"/>
              <a:gd name="T31" fmla="*/ 465 h 1359"/>
              <a:gd name="T32" fmla="*/ 370 w 690"/>
              <a:gd name="T33" fmla="*/ 552 h 1359"/>
              <a:gd name="T34" fmla="*/ 377 w 690"/>
              <a:gd name="T35" fmla="*/ 600 h 1359"/>
              <a:gd name="T36" fmla="*/ 387 w 690"/>
              <a:gd name="T37" fmla="*/ 641 h 1359"/>
              <a:gd name="T38" fmla="*/ 397 w 690"/>
              <a:gd name="T39" fmla="*/ 751 h 1359"/>
              <a:gd name="T40" fmla="*/ 424 w 690"/>
              <a:gd name="T41" fmla="*/ 882 h 1359"/>
              <a:gd name="T42" fmla="*/ 486 w 690"/>
              <a:gd name="T43" fmla="*/ 1241 h 1359"/>
              <a:gd name="T44" fmla="*/ 442 w 690"/>
              <a:gd name="T45" fmla="*/ 1269 h 1359"/>
              <a:gd name="T46" fmla="*/ 405 w 690"/>
              <a:gd name="T47" fmla="*/ 1283 h 1359"/>
              <a:gd name="T48" fmla="*/ 418 w 690"/>
              <a:gd name="T49" fmla="*/ 1301 h 1359"/>
              <a:gd name="T50" fmla="*/ 420 w 690"/>
              <a:gd name="T51" fmla="*/ 1312 h 1359"/>
              <a:gd name="T52" fmla="*/ 423 w 690"/>
              <a:gd name="T53" fmla="*/ 1335 h 1359"/>
              <a:gd name="T54" fmla="*/ 468 w 690"/>
              <a:gd name="T55" fmla="*/ 1358 h 1359"/>
              <a:gd name="T56" fmla="*/ 559 w 690"/>
              <a:gd name="T57" fmla="*/ 1352 h 1359"/>
              <a:gd name="T58" fmla="*/ 643 w 690"/>
              <a:gd name="T59" fmla="*/ 1354 h 1359"/>
              <a:gd name="T60" fmla="*/ 649 w 690"/>
              <a:gd name="T61" fmla="*/ 1327 h 1359"/>
              <a:gd name="T62" fmla="*/ 649 w 690"/>
              <a:gd name="T63" fmla="*/ 1060 h 1359"/>
              <a:gd name="T64" fmla="*/ 690 w 690"/>
              <a:gd name="T65" fmla="*/ 739 h 1359"/>
              <a:gd name="T66" fmla="*/ 671 w 690"/>
              <a:gd name="T67" fmla="*/ 604 h 1359"/>
              <a:gd name="T68" fmla="*/ 652 w 690"/>
              <a:gd name="T69" fmla="*/ 554 h 1359"/>
              <a:gd name="T70" fmla="*/ 675 w 690"/>
              <a:gd name="T71" fmla="*/ 548 h 1359"/>
              <a:gd name="T72" fmla="*/ 669 w 690"/>
              <a:gd name="T73" fmla="*/ 463 h 1359"/>
              <a:gd name="T74" fmla="*/ 669 w 690"/>
              <a:gd name="T75" fmla="*/ 307 h 1359"/>
              <a:gd name="T76" fmla="*/ 650 w 690"/>
              <a:gd name="T77" fmla="*/ 242 h 1359"/>
              <a:gd name="T78" fmla="*/ 586 w 690"/>
              <a:gd name="T79" fmla="*/ 176 h 1359"/>
              <a:gd name="T80" fmla="*/ 540 w 690"/>
              <a:gd name="T81" fmla="*/ 109 h 1359"/>
              <a:gd name="T82" fmla="*/ 523 w 690"/>
              <a:gd name="T83" fmla="*/ 37 h 1359"/>
              <a:gd name="T84" fmla="*/ 470 w 690"/>
              <a:gd name="T85" fmla="*/ 3 h 1359"/>
              <a:gd name="T86" fmla="*/ 389 w 690"/>
              <a:gd name="T87" fmla="*/ 8 h 1359"/>
              <a:gd name="T88" fmla="*/ 365 w 690"/>
              <a:gd name="T89" fmla="*/ 49 h 1359"/>
              <a:gd name="T90" fmla="*/ 301 w 690"/>
              <a:gd name="T91" fmla="*/ 112 h 1359"/>
              <a:gd name="T92" fmla="*/ 315 w 690"/>
              <a:gd name="T93" fmla="*/ 124 h 1359"/>
              <a:gd name="T94" fmla="*/ 365 w 690"/>
              <a:gd name="T95" fmla="*/ 112 h 1359"/>
              <a:gd name="T96" fmla="*/ 370 w 690"/>
              <a:gd name="T97" fmla="*/ 155 h 1359"/>
              <a:gd name="T98" fmla="*/ 368 w 690"/>
              <a:gd name="T99" fmla="*/ 171 h 1359"/>
              <a:gd name="T100" fmla="*/ 379 w 690"/>
              <a:gd name="T101" fmla="*/ 184 h 1359"/>
              <a:gd name="T102" fmla="*/ 386 w 690"/>
              <a:gd name="T103" fmla="*/ 213 h 1359"/>
              <a:gd name="T104" fmla="*/ 428 w 690"/>
              <a:gd name="T105" fmla="*/ 218 h 1359"/>
              <a:gd name="T106" fmla="*/ 397 w 690"/>
              <a:gd name="T107" fmla="*/ 290 h 1359"/>
              <a:gd name="T108" fmla="*/ 339 w 690"/>
              <a:gd name="T109" fmla="*/ 340 h 1359"/>
              <a:gd name="T110" fmla="*/ 293 w 690"/>
              <a:gd name="T111" fmla="*/ 365 h 1359"/>
              <a:gd name="T112" fmla="*/ 287 w 690"/>
              <a:gd name="T113" fmla="*/ 379 h 1359"/>
              <a:gd name="T114" fmla="*/ 237 w 690"/>
              <a:gd name="T115" fmla="*/ 39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0" h="1359">
                <a:moveTo>
                  <a:pt x="224" y="399"/>
                </a:moveTo>
                <a:lnTo>
                  <a:pt x="114" y="367"/>
                </a:lnTo>
                <a:lnTo>
                  <a:pt x="114" y="367"/>
                </a:lnTo>
                <a:lnTo>
                  <a:pt x="112" y="367"/>
                </a:lnTo>
                <a:lnTo>
                  <a:pt x="106" y="366"/>
                </a:lnTo>
                <a:lnTo>
                  <a:pt x="104" y="367"/>
                </a:lnTo>
                <a:lnTo>
                  <a:pt x="100" y="369"/>
                </a:lnTo>
                <a:lnTo>
                  <a:pt x="96" y="370"/>
                </a:lnTo>
                <a:lnTo>
                  <a:pt x="95" y="373"/>
                </a:lnTo>
                <a:lnTo>
                  <a:pt x="95" y="373"/>
                </a:lnTo>
                <a:lnTo>
                  <a:pt x="94" y="377"/>
                </a:lnTo>
                <a:lnTo>
                  <a:pt x="94" y="379"/>
                </a:lnTo>
                <a:lnTo>
                  <a:pt x="96" y="383"/>
                </a:lnTo>
                <a:lnTo>
                  <a:pt x="99" y="385"/>
                </a:lnTo>
                <a:lnTo>
                  <a:pt x="104" y="389"/>
                </a:lnTo>
                <a:lnTo>
                  <a:pt x="106" y="390"/>
                </a:lnTo>
                <a:lnTo>
                  <a:pt x="178" y="413"/>
                </a:lnTo>
                <a:lnTo>
                  <a:pt x="166" y="431"/>
                </a:lnTo>
                <a:lnTo>
                  <a:pt x="123" y="431"/>
                </a:lnTo>
                <a:lnTo>
                  <a:pt x="123" y="431"/>
                </a:lnTo>
                <a:lnTo>
                  <a:pt x="125" y="428"/>
                </a:lnTo>
                <a:lnTo>
                  <a:pt x="125" y="424"/>
                </a:lnTo>
                <a:lnTo>
                  <a:pt x="123" y="422"/>
                </a:lnTo>
                <a:lnTo>
                  <a:pt x="123" y="422"/>
                </a:lnTo>
                <a:lnTo>
                  <a:pt x="93" y="407"/>
                </a:lnTo>
                <a:lnTo>
                  <a:pt x="72" y="399"/>
                </a:lnTo>
                <a:lnTo>
                  <a:pt x="65" y="396"/>
                </a:lnTo>
                <a:lnTo>
                  <a:pt x="60" y="396"/>
                </a:lnTo>
                <a:lnTo>
                  <a:pt x="60" y="396"/>
                </a:lnTo>
                <a:lnTo>
                  <a:pt x="59" y="397"/>
                </a:lnTo>
                <a:lnTo>
                  <a:pt x="58" y="400"/>
                </a:lnTo>
                <a:lnTo>
                  <a:pt x="57" y="406"/>
                </a:lnTo>
                <a:lnTo>
                  <a:pt x="58" y="411"/>
                </a:lnTo>
                <a:lnTo>
                  <a:pt x="60" y="417"/>
                </a:lnTo>
                <a:lnTo>
                  <a:pt x="60" y="417"/>
                </a:lnTo>
                <a:lnTo>
                  <a:pt x="69" y="428"/>
                </a:lnTo>
                <a:lnTo>
                  <a:pt x="75" y="434"/>
                </a:lnTo>
                <a:lnTo>
                  <a:pt x="75" y="434"/>
                </a:lnTo>
                <a:lnTo>
                  <a:pt x="39" y="448"/>
                </a:lnTo>
                <a:lnTo>
                  <a:pt x="13" y="459"/>
                </a:lnTo>
                <a:lnTo>
                  <a:pt x="6" y="463"/>
                </a:lnTo>
                <a:lnTo>
                  <a:pt x="2" y="465"/>
                </a:lnTo>
                <a:lnTo>
                  <a:pt x="2" y="465"/>
                </a:lnTo>
                <a:lnTo>
                  <a:pt x="6" y="469"/>
                </a:lnTo>
                <a:lnTo>
                  <a:pt x="11" y="471"/>
                </a:lnTo>
                <a:lnTo>
                  <a:pt x="17" y="473"/>
                </a:lnTo>
                <a:lnTo>
                  <a:pt x="17" y="473"/>
                </a:lnTo>
                <a:lnTo>
                  <a:pt x="8" y="477"/>
                </a:lnTo>
                <a:lnTo>
                  <a:pt x="4" y="481"/>
                </a:lnTo>
                <a:lnTo>
                  <a:pt x="1" y="483"/>
                </a:lnTo>
                <a:lnTo>
                  <a:pt x="0" y="485"/>
                </a:lnTo>
                <a:lnTo>
                  <a:pt x="0" y="485"/>
                </a:lnTo>
                <a:lnTo>
                  <a:pt x="1" y="487"/>
                </a:lnTo>
                <a:lnTo>
                  <a:pt x="4" y="489"/>
                </a:lnTo>
                <a:lnTo>
                  <a:pt x="11" y="490"/>
                </a:lnTo>
                <a:lnTo>
                  <a:pt x="23" y="491"/>
                </a:lnTo>
                <a:lnTo>
                  <a:pt x="23" y="491"/>
                </a:lnTo>
                <a:lnTo>
                  <a:pt x="20" y="493"/>
                </a:lnTo>
                <a:lnTo>
                  <a:pt x="16" y="496"/>
                </a:lnTo>
                <a:lnTo>
                  <a:pt x="13" y="499"/>
                </a:lnTo>
                <a:lnTo>
                  <a:pt x="13" y="501"/>
                </a:lnTo>
                <a:lnTo>
                  <a:pt x="14" y="504"/>
                </a:lnTo>
                <a:lnTo>
                  <a:pt x="17" y="506"/>
                </a:lnTo>
                <a:lnTo>
                  <a:pt x="17" y="506"/>
                </a:lnTo>
                <a:lnTo>
                  <a:pt x="23" y="507"/>
                </a:lnTo>
                <a:lnTo>
                  <a:pt x="30" y="508"/>
                </a:lnTo>
                <a:lnTo>
                  <a:pt x="45" y="508"/>
                </a:lnTo>
                <a:lnTo>
                  <a:pt x="63" y="508"/>
                </a:lnTo>
                <a:lnTo>
                  <a:pt x="63" y="508"/>
                </a:lnTo>
                <a:lnTo>
                  <a:pt x="54" y="513"/>
                </a:lnTo>
                <a:lnTo>
                  <a:pt x="49" y="518"/>
                </a:lnTo>
                <a:lnTo>
                  <a:pt x="48" y="520"/>
                </a:lnTo>
                <a:lnTo>
                  <a:pt x="49" y="523"/>
                </a:lnTo>
                <a:lnTo>
                  <a:pt x="49" y="523"/>
                </a:lnTo>
                <a:lnTo>
                  <a:pt x="51" y="523"/>
                </a:lnTo>
                <a:lnTo>
                  <a:pt x="52" y="523"/>
                </a:lnTo>
                <a:lnTo>
                  <a:pt x="59" y="522"/>
                </a:lnTo>
                <a:lnTo>
                  <a:pt x="76" y="514"/>
                </a:lnTo>
                <a:lnTo>
                  <a:pt x="94" y="506"/>
                </a:lnTo>
                <a:lnTo>
                  <a:pt x="101" y="504"/>
                </a:lnTo>
                <a:lnTo>
                  <a:pt x="106" y="502"/>
                </a:lnTo>
                <a:lnTo>
                  <a:pt x="106" y="502"/>
                </a:lnTo>
                <a:lnTo>
                  <a:pt x="112" y="502"/>
                </a:lnTo>
                <a:lnTo>
                  <a:pt x="118" y="500"/>
                </a:lnTo>
                <a:lnTo>
                  <a:pt x="123" y="496"/>
                </a:lnTo>
                <a:lnTo>
                  <a:pt x="123" y="496"/>
                </a:lnTo>
                <a:lnTo>
                  <a:pt x="169" y="500"/>
                </a:lnTo>
                <a:lnTo>
                  <a:pt x="204" y="502"/>
                </a:lnTo>
                <a:lnTo>
                  <a:pt x="227" y="502"/>
                </a:lnTo>
                <a:lnTo>
                  <a:pt x="227" y="502"/>
                </a:lnTo>
                <a:lnTo>
                  <a:pt x="287" y="500"/>
                </a:lnTo>
                <a:lnTo>
                  <a:pt x="339" y="500"/>
                </a:lnTo>
                <a:lnTo>
                  <a:pt x="339" y="500"/>
                </a:lnTo>
                <a:lnTo>
                  <a:pt x="347" y="494"/>
                </a:lnTo>
                <a:lnTo>
                  <a:pt x="363" y="482"/>
                </a:lnTo>
                <a:lnTo>
                  <a:pt x="385" y="465"/>
                </a:lnTo>
                <a:lnTo>
                  <a:pt x="382" y="508"/>
                </a:lnTo>
                <a:lnTo>
                  <a:pt x="382" y="508"/>
                </a:lnTo>
                <a:lnTo>
                  <a:pt x="376" y="528"/>
                </a:lnTo>
                <a:lnTo>
                  <a:pt x="372" y="542"/>
                </a:lnTo>
                <a:lnTo>
                  <a:pt x="370" y="552"/>
                </a:lnTo>
                <a:lnTo>
                  <a:pt x="370" y="552"/>
                </a:lnTo>
                <a:lnTo>
                  <a:pt x="371" y="558"/>
                </a:lnTo>
                <a:lnTo>
                  <a:pt x="375" y="566"/>
                </a:lnTo>
                <a:lnTo>
                  <a:pt x="379" y="577"/>
                </a:lnTo>
                <a:lnTo>
                  <a:pt x="382" y="598"/>
                </a:lnTo>
                <a:lnTo>
                  <a:pt x="382" y="598"/>
                </a:lnTo>
                <a:lnTo>
                  <a:pt x="377" y="600"/>
                </a:lnTo>
                <a:lnTo>
                  <a:pt x="374" y="604"/>
                </a:lnTo>
                <a:lnTo>
                  <a:pt x="374" y="606"/>
                </a:lnTo>
                <a:lnTo>
                  <a:pt x="374" y="608"/>
                </a:lnTo>
                <a:lnTo>
                  <a:pt x="374" y="608"/>
                </a:lnTo>
                <a:lnTo>
                  <a:pt x="377" y="620"/>
                </a:lnTo>
                <a:lnTo>
                  <a:pt x="387" y="641"/>
                </a:lnTo>
                <a:lnTo>
                  <a:pt x="399" y="669"/>
                </a:lnTo>
                <a:lnTo>
                  <a:pt x="399" y="669"/>
                </a:lnTo>
                <a:lnTo>
                  <a:pt x="398" y="684"/>
                </a:lnTo>
                <a:lnTo>
                  <a:pt x="397" y="701"/>
                </a:lnTo>
                <a:lnTo>
                  <a:pt x="397" y="724"/>
                </a:lnTo>
                <a:lnTo>
                  <a:pt x="397" y="751"/>
                </a:lnTo>
                <a:lnTo>
                  <a:pt x="400" y="781"/>
                </a:lnTo>
                <a:lnTo>
                  <a:pt x="405" y="812"/>
                </a:lnTo>
                <a:lnTo>
                  <a:pt x="409" y="828"/>
                </a:lnTo>
                <a:lnTo>
                  <a:pt x="413" y="845"/>
                </a:lnTo>
                <a:lnTo>
                  <a:pt x="413" y="845"/>
                </a:lnTo>
                <a:lnTo>
                  <a:pt x="424" y="882"/>
                </a:lnTo>
                <a:lnTo>
                  <a:pt x="435" y="925"/>
                </a:lnTo>
                <a:lnTo>
                  <a:pt x="456" y="1019"/>
                </a:lnTo>
                <a:lnTo>
                  <a:pt x="470" y="1097"/>
                </a:lnTo>
                <a:lnTo>
                  <a:pt x="476" y="1129"/>
                </a:lnTo>
                <a:lnTo>
                  <a:pt x="494" y="1227"/>
                </a:lnTo>
                <a:lnTo>
                  <a:pt x="486" y="1241"/>
                </a:lnTo>
                <a:lnTo>
                  <a:pt x="486" y="1241"/>
                </a:lnTo>
                <a:lnTo>
                  <a:pt x="473" y="1251"/>
                </a:lnTo>
                <a:lnTo>
                  <a:pt x="460" y="1259"/>
                </a:lnTo>
                <a:lnTo>
                  <a:pt x="448" y="1266"/>
                </a:lnTo>
                <a:lnTo>
                  <a:pt x="448" y="1266"/>
                </a:lnTo>
                <a:lnTo>
                  <a:pt x="442" y="1269"/>
                </a:lnTo>
                <a:lnTo>
                  <a:pt x="435" y="1270"/>
                </a:lnTo>
                <a:lnTo>
                  <a:pt x="422" y="1273"/>
                </a:lnTo>
                <a:lnTo>
                  <a:pt x="416" y="1274"/>
                </a:lnTo>
                <a:lnTo>
                  <a:pt x="411" y="1276"/>
                </a:lnTo>
                <a:lnTo>
                  <a:pt x="407" y="1279"/>
                </a:lnTo>
                <a:lnTo>
                  <a:pt x="405" y="1283"/>
                </a:lnTo>
                <a:lnTo>
                  <a:pt x="405" y="1283"/>
                </a:lnTo>
                <a:lnTo>
                  <a:pt x="405" y="1287"/>
                </a:lnTo>
                <a:lnTo>
                  <a:pt x="405" y="1289"/>
                </a:lnTo>
                <a:lnTo>
                  <a:pt x="409" y="1294"/>
                </a:lnTo>
                <a:lnTo>
                  <a:pt x="412" y="1298"/>
                </a:lnTo>
                <a:lnTo>
                  <a:pt x="418" y="1301"/>
                </a:lnTo>
                <a:lnTo>
                  <a:pt x="429" y="1305"/>
                </a:lnTo>
                <a:lnTo>
                  <a:pt x="434" y="1307"/>
                </a:lnTo>
                <a:lnTo>
                  <a:pt x="434" y="1307"/>
                </a:lnTo>
                <a:lnTo>
                  <a:pt x="430" y="1307"/>
                </a:lnTo>
                <a:lnTo>
                  <a:pt x="423" y="1310"/>
                </a:lnTo>
                <a:lnTo>
                  <a:pt x="420" y="1312"/>
                </a:lnTo>
                <a:lnTo>
                  <a:pt x="417" y="1316"/>
                </a:lnTo>
                <a:lnTo>
                  <a:pt x="416" y="1320"/>
                </a:lnTo>
                <a:lnTo>
                  <a:pt x="416" y="1324"/>
                </a:lnTo>
                <a:lnTo>
                  <a:pt x="416" y="1324"/>
                </a:lnTo>
                <a:lnTo>
                  <a:pt x="420" y="1329"/>
                </a:lnTo>
                <a:lnTo>
                  <a:pt x="423" y="1335"/>
                </a:lnTo>
                <a:lnTo>
                  <a:pt x="429" y="1340"/>
                </a:lnTo>
                <a:lnTo>
                  <a:pt x="435" y="1345"/>
                </a:lnTo>
                <a:lnTo>
                  <a:pt x="444" y="1350"/>
                </a:lnTo>
                <a:lnTo>
                  <a:pt x="451" y="1353"/>
                </a:lnTo>
                <a:lnTo>
                  <a:pt x="459" y="1357"/>
                </a:lnTo>
                <a:lnTo>
                  <a:pt x="468" y="1358"/>
                </a:lnTo>
                <a:lnTo>
                  <a:pt x="468" y="1358"/>
                </a:lnTo>
                <a:lnTo>
                  <a:pt x="477" y="1359"/>
                </a:lnTo>
                <a:lnTo>
                  <a:pt x="488" y="1359"/>
                </a:lnTo>
                <a:lnTo>
                  <a:pt x="515" y="1356"/>
                </a:lnTo>
                <a:lnTo>
                  <a:pt x="544" y="1353"/>
                </a:lnTo>
                <a:lnTo>
                  <a:pt x="559" y="1352"/>
                </a:lnTo>
                <a:lnTo>
                  <a:pt x="574" y="1353"/>
                </a:lnTo>
                <a:lnTo>
                  <a:pt x="574" y="1353"/>
                </a:lnTo>
                <a:lnTo>
                  <a:pt x="602" y="1356"/>
                </a:lnTo>
                <a:lnTo>
                  <a:pt x="623" y="1356"/>
                </a:lnTo>
                <a:lnTo>
                  <a:pt x="638" y="1356"/>
                </a:lnTo>
                <a:lnTo>
                  <a:pt x="643" y="1354"/>
                </a:lnTo>
                <a:lnTo>
                  <a:pt x="646" y="1353"/>
                </a:lnTo>
                <a:lnTo>
                  <a:pt x="646" y="1353"/>
                </a:lnTo>
                <a:lnTo>
                  <a:pt x="649" y="1351"/>
                </a:lnTo>
                <a:lnTo>
                  <a:pt x="650" y="1347"/>
                </a:lnTo>
                <a:lnTo>
                  <a:pt x="650" y="1338"/>
                </a:lnTo>
                <a:lnTo>
                  <a:pt x="649" y="1327"/>
                </a:lnTo>
                <a:lnTo>
                  <a:pt x="661" y="1324"/>
                </a:lnTo>
                <a:lnTo>
                  <a:pt x="661" y="1324"/>
                </a:lnTo>
                <a:lnTo>
                  <a:pt x="655" y="1204"/>
                </a:lnTo>
                <a:lnTo>
                  <a:pt x="651" y="1115"/>
                </a:lnTo>
                <a:lnTo>
                  <a:pt x="649" y="1060"/>
                </a:lnTo>
                <a:lnTo>
                  <a:pt x="649" y="1060"/>
                </a:lnTo>
                <a:lnTo>
                  <a:pt x="651" y="1039"/>
                </a:lnTo>
                <a:lnTo>
                  <a:pt x="655" y="1000"/>
                </a:lnTo>
                <a:lnTo>
                  <a:pt x="668" y="898"/>
                </a:lnTo>
                <a:lnTo>
                  <a:pt x="681" y="796"/>
                </a:lnTo>
                <a:lnTo>
                  <a:pt x="690" y="739"/>
                </a:lnTo>
                <a:lnTo>
                  <a:pt x="690" y="739"/>
                </a:lnTo>
                <a:lnTo>
                  <a:pt x="690" y="724"/>
                </a:lnTo>
                <a:lnTo>
                  <a:pt x="688" y="706"/>
                </a:lnTo>
                <a:lnTo>
                  <a:pt x="684" y="664"/>
                </a:lnTo>
                <a:lnTo>
                  <a:pt x="677" y="625"/>
                </a:lnTo>
                <a:lnTo>
                  <a:pt x="674" y="611"/>
                </a:lnTo>
                <a:lnTo>
                  <a:pt x="671" y="604"/>
                </a:lnTo>
                <a:lnTo>
                  <a:pt x="671" y="604"/>
                </a:lnTo>
                <a:lnTo>
                  <a:pt x="667" y="593"/>
                </a:lnTo>
                <a:lnTo>
                  <a:pt x="661" y="582"/>
                </a:lnTo>
                <a:lnTo>
                  <a:pt x="652" y="569"/>
                </a:lnTo>
                <a:lnTo>
                  <a:pt x="652" y="554"/>
                </a:lnTo>
                <a:lnTo>
                  <a:pt x="652" y="554"/>
                </a:lnTo>
                <a:lnTo>
                  <a:pt x="655" y="555"/>
                </a:lnTo>
                <a:lnTo>
                  <a:pt x="662" y="558"/>
                </a:lnTo>
                <a:lnTo>
                  <a:pt x="667" y="558"/>
                </a:lnTo>
                <a:lnTo>
                  <a:pt x="670" y="557"/>
                </a:lnTo>
                <a:lnTo>
                  <a:pt x="673" y="553"/>
                </a:lnTo>
                <a:lnTo>
                  <a:pt x="675" y="548"/>
                </a:lnTo>
                <a:lnTo>
                  <a:pt x="675" y="548"/>
                </a:lnTo>
                <a:lnTo>
                  <a:pt x="675" y="541"/>
                </a:lnTo>
                <a:lnTo>
                  <a:pt x="675" y="532"/>
                </a:lnTo>
                <a:lnTo>
                  <a:pt x="674" y="511"/>
                </a:lnTo>
                <a:lnTo>
                  <a:pt x="671" y="487"/>
                </a:lnTo>
                <a:lnTo>
                  <a:pt x="669" y="463"/>
                </a:lnTo>
                <a:lnTo>
                  <a:pt x="669" y="463"/>
                </a:lnTo>
                <a:lnTo>
                  <a:pt x="669" y="446"/>
                </a:lnTo>
                <a:lnTo>
                  <a:pt x="669" y="423"/>
                </a:lnTo>
                <a:lnTo>
                  <a:pt x="670" y="365"/>
                </a:lnTo>
                <a:lnTo>
                  <a:pt x="670" y="335"/>
                </a:lnTo>
                <a:lnTo>
                  <a:pt x="669" y="307"/>
                </a:lnTo>
                <a:lnTo>
                  <a:pt x="668" y="283"/>
                </a:lnTo>
                <a:lnTo>
                  <a:pt x="665" y="274"/>
                </a:lnTo>
                <a:lnTo>
                  <a:pt x="663" y="267"/>
                </a:lnTo>
                <a:lnTo>
                  <a:pt x="663" y="267"/>
                </a:lnTo>
                <a:lnTo>
                  <a:pt x="657" y="254"/>
                </a:lnTo>
                <a:lnTo>
                  <a:pt x="650" y="242"/>
                </a:lnTo>
                <a:lnTo>
                  <a:pt x="640" y="229"/>
                </a:lnTo>
                <a:lnTo>
                  <a:pt x="630" y="218"/>
                </a:lnTo>
                <a:lnTo>
                  <a:pt x="612" y="197"/>
                </a:lnTo>
                <a:lnTo>
                  <a:pt x="597" y="184"/>
                </a:lnTo>
                <a:lnTo>
                  <a:pt x="597" y="184"/>
                </a:lnTo>
                <a:lnTo>
                  <a:pt x="586" y="176"/>
                </a:lnTo>
                <a:lnTo>
                  <a:pt x="575" y="171"/>
                </a:lnTo>
                <a:lnTo>
                  <a:pt x="563" y="166"/>
                </a:lnTo>
                <a:lnTo>
                  <a:pt x="532" y="129"/>
                </a:lnTo>
                <a:lnTo>
                  <a:pt x="532" y="109"/>
                </a:lnTo>
                <a:lnTo>
                  <a:pt x="540" y="109"/>
                </a:lnTo>
                <a:lnTo>
                  <a:pt x="540" y="109"/>
                </a:lnTo>
                <a:lnTo>
                  <a:pt x="539" y="99"/>
                </a:lnTo>
                <a:lnTo>
                  <a:pt x="536" y="76"/>
                </a:lnTo>
                <a:lnTo>
                  <a:pt x="534" y="62"/>
                </a:lnTo>
                <a:lnTo>
                  <a:pt x="530" y="50"/>
                </a:lnTo>
                <a:lnTo>
                  <a:pt x="526" y="41"/>
                </a:lnTo>
                <a:lnTo>
                  <a:pt x="523" y="37"/>
                </a:lnTo>
                <a:lnTo>
                  <a:pt x="520" y="35"/>
                </a:lnTo>
                <a:lnTo>
                  <a:pt x="520" y="35"/>
                </a:lnTo>
                <a:lnTo>
                  <a:pt x="505" y="24"/>
                </a:lnTo>
                <a:lnTo>
                  <a:pt x="488" y="13"/>
                </a:lnTo>
                <a:lnTo>
                  <a:pt x="480" y="8"/>
                </a:lnTo>
                <a:lnTo>
                  <a:pt x="470" y="3"/>
                </a:lnTo>
                <a:lnTo>
                  <a:pt x="460" y="1"/>
                </a:lnTo>
                <a:lnTo>
                  <a:pt x="451" y="0"/>
                </a:lnTo>
                <a:lnTo>
                  <a:pt x="451" y="0"/>
                </a:lnTo>
                <a:lnTo>
                  <a:pt x="430" y="1"/>
                </a:lnTo>
                <a:lnTo>
                  <a:pt x="409" y="4"/>
                </a:lnTo>
                <a:lnTo>
                  <a:pt x="389" y="8"/>
                </a:lnTo>
                <a:lnTo>
                  <a:pt x="383" y="12"/>
                </a:lnTo>
                <a:lnTo>
                  <a:pt x="379" y="14"/>
                </a:lnTo>
                <a:lnTo>
                  <a:pt x="379" y="14"/>
                </a:lnTo>
                <a:lnTo>
                  <a:pt x="376" y="19"/>
                </a:lnTo>
                <a:lnTo>
                  <a:pt x="372" y="27"/>
                </a:lnTo>
                <a:lnTo>
                  <a:pt x="365" y="49"/>
                </a:lnTo>
                <a:lnTo>
                  <a:pt x="356" y="77"/>
                </a:lnTo>
                <a:lnTo>
                  <a:pt x="356" y="77"/>
                </a:lnTo>
                <a:lnTo>
                  <a:pt x="345" y="83"/>
                </a:lnTo>
                <a:lnTo>
                  <a:pt x="322" y="97"/>
                </a:lnTo>
                <a:lnTo>
                  <a:pt x="311" y="105"/>
                </a:lnTo>
                <a:lnTo>
                  <a:pt x="301" y="112"/>
                </a:lnTo>
                <a:lnTo>
                  <a:pt x="295" y="117"/>
                </a:lnTo>
                <a:lnTo>
                  <a:pt x="295" y="119"/>
                </a:lnTo>
                <a:lnTo>
                  <a:pt x="295" y="120"/>
                </a:lnTo>
                <a:lnTo>
                  <a:pt x="295" y="120"/>
                </a:lnTo>
                <a:lnTo>
                  <a:pt x="304" y="123"/>
                </a:lnTo>
                <a:lnTo>
                  <a:pt x="315" y="124"/>
                </a:lnTo>
                <a:lnTo>
                  <a:pt x="323" y="124"/>
                </a:lnTo>
                <a:lnTo>
                  <a:pt x="330" y="123"/>
                </a:lnTo>
                <a:lnTo>
                  <a:pt x="330" y="123"/>
                </a:lnTo>
                <a:lnTo>
                  <a:pt x="339" y="121"/>
                </a:lnTo>
                <a:lnTo>
                  <a:pt x="350" y="117"/>
                </a:lnTo>
                <a:lnTo>
                  <a:pt x="365" y="112"/>
                </a:lnTo>
                <a:lnTo>
                  <a:pt x="365" y="112"/>
                </a:lnTo>
                <a:lnTo>
                  <a:pt x="369" y="130"/>
                </a:lnTo>
                <a:lnTo>
                  <a:pt x="371" y="144"/>
                </a:lnTo>
                <a:lnTo>
                  <a:pt x="371" y="150"/>
                </a:lnTo>
                <a:lnTo>
                  <a:pt x="370" y="155"/>
                </a:lnTo>
                <a:lnTo>
                  <a:pt x="370" y="155"/>
                </a:lnTo>
                <a:lnTo>
                  <a:pt x="364" y="165"/>
                </a:lnTo>
                <a:lnTo>
                  <a:pt x="363" y="167"/>
                </a:lnTo>
                <a:lnTo>
                  <a:pt x="363" y="168"/>
                </a:lnTo>
                <a:lnTo>
                  <a:pt x="365" y="170"/>
                </a:lnTo>
                <a:lnTo>
                  <a:pt x="365" y="170"/>
                </a:lnTo>
                <a:lnTo>
                  <a:pt x="368" y="171"/>
                </a:lnTo>
                <a:lnTo>
                  <a:pt x="369" y="172"/>
                </a:lnTo>
                <a:lnTo>
                  <a:pt x="370" y="174"/>
                </a:lnTo>
                <a:lnTo>
                  <a:pt x="370" y="174"/>
                </a:lnTo>
                <a:lnTo>
                  <a:pt x="375" y="179"/>
                </a:lnTo>
                <a:lnTo>
                  <a:pt x="379" y="183"/>
                </a:lnTo>
                <a:lnTo>
                  <a:pt x="379" y="184"/>
                </a:lnTo>
                <a:lnTo>
                  <a:pt x="379" y="186"/>
                </a:lnTo>
                <a:lnTo>
                  <a:pt x="379" y="186"/>
                </a:lnTo>
                <a:lnTo>
                  <a:pt x="380" y="193"/>
                </a:lnTo>
                <a:lnTo>
                  <a:pt x="381" y="201"/>
                </a:lnTo>
                <a:lnTo>
                  <a:pt x="385" y="209"/>
                </a:lnTo>
                <a:lnTo>
                  <a:pt x="386" y="213"/>
                </a:lnTo>
                <a:lnTo>
                  <a:pt x="388" y="215"/>
                </a:lnTo>
                <a:lnTo>
                  <a:pt x="388" y="215"/>
                </a:lnTo>
                <a:lnTo>
                  <a:pt x="391" y="217"/>
                </a:lnTo>
                <a:lnTo>
                  <a:pt x="395" y="217"/>
                </a:lnTo>
                <a:lnTo>
                  <a:pt x="410" y="218"/>
                </a:lnTo>
                <a:lnTo>
                  <a:pt x="428" y="218"/>
                </a:lnTo>
                <a:lnTo>
                  <a:pt x="439" y="232"/>
                </a:lnTo>
                <a:lnTo>
                  <a:pt x="439" y="232"/>
                </a:lnTo>
                <a:lnTo>
                  <a:pt x="424" y="254"/>
                </a:lnTo>
                <a:lnTo>
                  <a:pt x="410" y="273"/>
                </a:lnTo>
                <a:lnTo>
                  <a:pt x="397" y="290"/>
                </a:lnTo>
                <a:lnTo>
                  <a:pt x="397" y="290"/>
                </a:lnTo>
                <a:lnTo>
                  <a:pt x="375" y="313"/>
                </a:lnTo>
                <a:lnTo>
                  <a:pt x="368" y="321"/>
                </a:lnTo>
                <a:lnTo>
                  <a:pt x="362" y="313"/>
                </a:lnTo>
                <a:lnTo>
                  <a:pt x="362" y="313"/>
                </a:lnTo>
                <a:lnTo>
                  <a:pt x="350" y="328"/>
                </a:lnTo>
                <a:lnTo>
                  <a:pt x="339" y="340"/>
                </a:lnTo>
                <a:lnTo>
                  <a:pt x="333" y="344"/>
                </a:lnTo>
                <a:lnTo>
                  <a:pt x="328" y="347"/>
                </a:lnTo>
                <a:lnTo>
                  <a:pt x="328" y="347"/>
                </a:lnTo>
                <a:lnTo>
                  <a:pt x="306" y="359"/>
                </a:lnTo>
                <a:lnTo>
                  <a:pt x="298" y="362"/>
                </a:lnTo>
                <a:lnTo>
                  <a:pt x="293" y="365"/>
                </a:lnTo>
                <a:lnTo>
                  <a:pt x="293" y="365"/>
                </a:lnTo>
                <a:lnTo>
                  <a:pt x="286" y="366"/>
                </a:lnTo>
                <a:lnTo>
                  <a:pt x="281" y="367"/>
                </a:lnTo>
                <a:lnTo>
                  <a:pt x="284" y="373"/>
                </a:lnTo>
                <a:lnTo>
                  <a:pt x="287" y="379"/>
                </a:lnTo>
                <a:lnTo>
                  <a:pt x="287" y="379"/>
                </a:lnTo>
                <a:lnTo>
                  <a:pt x="275" y="378"/>
                </a:lnTo>
                <a:lnTo>
                  <a:pt x="264" y="378"/>
                </a:lnTo>
                <a:lnTo>
                  <a:pt x="256" y="379"/>
                </a:lnTo>
                <a:lnTo>
                  <a:pt x="256" y="379"/>
                </a:lnTo>
                <a:lnTo>
                  <a:pt x="247" y="383"/>
                </a:lnTo>
                <a:lnTo>
                  <a:pt x="237" y="390"/>
                </a:lnTo>
                <a:lnTo>
                  <a:pt x="224" y="399"/>
                </a:lnTo>
                <a:lnTo>
                  <a:pt x="224" y="3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0">
            <a:extLst>
              <a:ext uri="{FF2B5EF4-FFF2-40B4-BE49-F238E27FC236}">
                <a16:creationId xmlns:a16="http://schemas.microsoft.com/office/drawing/2014/main" id="{923472C0-BB3F-4E58-B65A-A6C44140212A}"/>
              </a:ext>
            </a:extLst>
          </p:cNvPr>
          <p:cNvSpPr>
            <a:spLocks/>
          </p:cNvSpPr>
          <p:nvPr/>
        </p:nvSpPr>
        <p:spPr bwMode="auto">
          <a:xfrm>
            <a:off x="2773629" y="4661302"/>
            <a:ext cx="652966" cy="1637253"/>
          </a:xfrm>
          <a:custGeom>
            <a:avLst/>
            <a:gdLst>
              <a:gd name="T0" fmla="*/ 139 w 540"/>
              <a:gd name="T1" fmla="*/ 135 h 1354"/>
              <a:gd name="T2" fmla="*/ 156 w 540"/>
              <a:gd name="T3" fmla="*/ 143 h 1354"/>
              <a:gd name="T4" fmla="*/ 200 w 540"/>
              <a:gd name="T5" fmla="*/ 136 h 1354"/>
              <a:gd name="T6" fmla="*/ 209 w 540"/>
              <a:gd name="T7" fmla="*/ 165 h 1354"/>
              <a:gd name="T8" fmla="*/ 217 w 540"/>
              <a:gd name="T9" fmla="*/ 172 h 1354"/>
              <a:gd name="T10" fmla="*/ 238 w 540"/>
              <a:gd name="T11" fmla="*/ 197 h 1354"/>
              <a:gd name="T12" fmla="*/ 245 w 540"/>
              <a:gd name="T13" fmla="*/ 208 h 1354"/>
              <a:gd name="T14" fmla="*/ 265 w 540"/>
              <a:gd name="T15" fmla="*/ 225 h 1354"/>
              <a:gd name="T16" fmla="*/ 274 w 540"/>
              <a:gd name="T17" fmla="*/ 248 h 1354"/>
              <a:gd name="T18" fmla="*/ 254 w 540"/>
              <a:gd name="T19" fmla="*/ 295 h 1354"/>
              <a:gd name="T20" fmla="*/ 262 w 540"/>
              <a:gd name="T21" fmla="*/ 340 h 1354"/>
              <a:gd name="T22" fmla="*/ 264 w 540"/>
              <a:gd name="T23" fmla="*/ 352 h 1354"/>
              <a:gd name="T24" fmla="*/ 220 w 540"/>
              <a:gd name="T25" fmla="*/ 373 h 1354"/>
              <a:gd name="T26" fmla="*/ 208 w 540"/>
              <a:gd name="T27" fmla="*/ 378 h 1354"/>
              <a:gd name="T28" fmla="*/ 165 w 540"/>
              <a:gd name="T29" fmla="*/ 401 h 1354"/>
              <a:gd name="T30" fmla="*/ 13 w 540"/>
              <a:gd name="T31" fmla="*/ 375 h 1354"/>
              <a:gd name="T32" fmla="*/ 0 w 540"/>
              <a:gd name="T33" fmla="*/ 387 h 1354"/>
              <a:gd name="T34" fmla="*/ 8 w 540"/>
              <a:gd name="T35" fmla="*/ 401 h 1354"/>
              <a:gd name="T36" fmla="*/ 171 w 540"/>
              <a:gd name="T37" fmla="*/ 444 h 1354"/>
              <a:gd name="T38" fmla="*/ 185 w 540"/>
              <a:gd name="T39" fmla="*/ 460 h 1354"/>
              <a:gd name="T40" fmla="*/ 185 w 540"/>
              <a:gd name="T41" fmla="*/ 490 h 1354"/>
              <a:gd name="T42" fmla="*/ 162 w 540"/>
              <a:gd name="T43" fmla="*/ 481 h 1354"/>
              <a:gd name="T44" fmla="*/ 148 w 540"/>
              <a:gd name="T45" fmla="*/ 479 h 1354"/>
              <a:gd name="T46" fmla="*/ 145 w 540"/>
              <a:gd name="T47" fmla="*/ 508 h 1354"/>
              <a:gd name="T48" fmla="*/ 161 w 540"/>
              <a:gd name="T49" fmla="*/ 528 h 1354"/>
              <a:gd name="T50" fmla="*/ 144 w 540"/>
              <a:gd name="T51" fmla="*/ 564 h 1354"/>
              <a:gd name="T52" fmla="*/ 149 w 540"/>
              <a:gd name="T53" fmla="*/ 570 h 1354"/>
              <a:gd name="T54" fmla="*/ 149 w 540"/>
              <a:gd name="T55" fmla="*/ 585 h 1354"/>
              <a:gd name="T56" fmla="*/ 154 w 540"/>
              <a:gd name="T57" fmla="*/ 591 h 1354"/>
              <a:gd name="T58" fmla="*/ 155 w 540"/>
              <a:gd name="T59" fmla="*/ 604 h 1354"/>
              <a:gd name="T60" fmla="*/ 155 w 540"/>
              <a:gd name="T61" fmla="*/ 625 h 1354"/>
              <a:gd name="T62" fmla="*/ 188 w 540"/>
              <a:gd name="T63" fmla="*/ 605 h 1354"/>
              <a:gd name="T64" fmla="*/ 249 w 540"/>
              <a:gd name="T65" fmla="*/ 572 h 1354"/>
              <a:gd name="T66" fmla="*/ 249 w 540"/>
              <a:gd name="T67" fmla="*/ 630 h 1354"/>
              <a:gd name="T68" fmla="*/ 264 w 540"/>
              <a:gd name="T69" fmla="*/ 648 h 1354"/>
              <a:gd name="T70" fmla="*/ 255 w 540"/>
              <a:gd name="T71" fmla="*/ 700 h 1354"/>
              <a:gd name="T72" fmla="*/ 279 w 540"/>
              <a:gd name="T73" fmla="*/ 841 h 1354"/>
              <a:gd name="T74" fmla="*/ 311 w 540"/>
              <a:gd name="T75" fmla="*/ 1045 h 1354"/>
              <a:gd name="T76" fmla="*/ 323 w 540"/>
              <a:gd name="T77" fmla="*/ 1246 h 1354"/>
              <a:gd name="T78" fmla="*/ 297 w 540"/>
              <a:gd name="T79" fmla="*/ 1268 h 1354"/>
              <a:gd name="T80" fmla="*/ 258 w 540"/>
              <a:gd name="T81" fmla="*/ 1273 h 1354"/>
              <a:gd name="T82" fmla="*/ 254 w 540"/>
              <a:gd name="T83" fmla="*/ 1288 h 1354"/>
              <a:gd name="T84" fmla="*/ 270 w 540"/>
              <a:gd name="T85" fmla="*/ 1314 h 1354"/>
              <a:gd name="T86" fmla="*/ 259 w 540"/>
              <a:gd name="T87" fmla="*/ 1338 h 1354"/>
              <a:gd name="T88" fmla="*/ 314 w 540"/>
              <a:gd name="T89" fmla="*/ 1353 h 1354"/>
              <a:gd name="T90" fmla="*/ 434 w 540"/>
              <a:gd name="T91" fmla="*/ 1354 h 1354"/>
              <a:gd name="T92" fmla="*/ 495 w 540"/>
              <a:gd name="T93" fmla="*/ 1347 h 1354"/>
              <a:gd name="T94" fmla="*/ 506 w 540"/>
              <a:gd name="T95" fmla="*/ 1266 h 1354"/>
              <a:gd name="T96" fmla="*/ 508 w 540"/>
              <a:gd name="T97" fmla="*/ 980 h 1354"/>
              <a:gd name="T98" fmla="*/ 520 w 540"/>
              <a:gd name="T99" fmla="*/ 890 h 1354"/>
              <a:gd name="T100" fmla="*/ 540 w 540"/>
              <a:gd name="T101" fmla="*/ 678 h 1354"/>
              <a:gd name="T102" fmla="*/ 512 w 540"/>
              <a:gd name="T103" fmla="*/ 564 h 1354"/>
              <a:gd name="T104" fmla="*/ 535 w 540"/>
              <a:gd name="T105" fmla="*/ 523 h 1354"/>
              <a:gd name="T106" fmla="*/ 529 w 540"/>
              <a:gd name="T107" fmla="*/ 493 h 1354"/>
              <a:gd name="T108" fmla="*/ 519 w 540"/>
              <a:gd name="T109" fmla="*/ 354 h 1354"/>
              <a:gd name="T110" fmla="*/ 478 w 540"/>
              <a:gd name="T111" fmla="*/ 241 h 1354"/>
              <a:gd name="T112" fmla="*/ 431 w 540"/>
              <a:gd name="T113" fmla="*/ 172 h 1354"/>
              <a:gd name="T114" fmla="*/ 382 w 540"/>
              <a:gd name="T115" fmla="*/ 129 h 1354"/>
              <a:gd name="T116" fmla="*/ 372 w 540"/>
              <a:gd name="T117" fmla="*/ 90 h 1354"/>
              <a:gd name="T118" fmla="*/ 340 w 540"/>
              <a:gd name="T119" fmla="*/ 39 h 1354"/>
              <a:gd name="T120" fmla="*/ 300 w 540"/>
              <a:gd name="T121" fmla="*/ 1 h 1354"/>
              <a:gd name="T122" fmla="*/ 236 w 540"/>
              <a:gd name="T123" fmla="*/ 8 h 1354"/>
              <a:gd name="T124" fmla="*/ 194 w 540"/>
              <a:gd name="T125" fmla="*/ 37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40" h="1354">
                <a:moveTo>
                  <a:pt x="188" y="94"/>
                </a:moveTo>
                <a:lnTo>
                  <a:pt x="188" y="94"/>
                </a:lnTo>
                <a:lnTo>
                  <a:pt x="179" y="100"/>
                </a:lnTo>
                <a:lnTo>
                  <a:pt x="161" y="113"/>
                </a:lnTo>
                <a:lnTo>
                  <a:pt x="144" y="129"/>
                </a:lnTo>
                <a:lnTo>
                  <a:pt x="139" y="135"/>
                </a:lnTo>
                <a:lnTo>
                  <a:pt x="138" y="137"/>
                </a:lnTo>
                <a:lnTo>
                  <a:pt x="138" y="138"/>
                </a:lnTo>
                <a:lnTo>
                  <a:pt x="138" y="138"/>
                </a:lnTo>
                <a:lnTo>
                  <a:pt x="141" y="141"/>
                </a:lnTo>
                <a:lnTo>
                  <a:pt x="144" y="142"/>
                </a:lnTo>
                <a:lnTo>
                  <a:pt x="156" y="143"/>
                </a:lnTo>
                <a:lnTo>
                  <a:pt x="179" y="142"/>
                </a:lnTo>
                <a:lnTo>
                  <a:pt x="179" y="142"/>
                </a:lnTo>
                <a:lnTo>
                  <a:pt x="186" y="141"/>
                </a:lnTo>
                <a:lnTo>
                  <a:pt x="192" y="138"/>
                </a:lnTo>
                <a:lnTo>
                  <a:pt x="200" y="136"/>
                </a:lnTo>
                <a:lnTo>
                  <a:pt x="200" y="136"/>
                </a:lnTo>
                <a:lnTo>
                  <a:pt x="206" y="146"/>
                </a:lnTo>
                <a:lnTo>
                  <a:pt x="209" y="154"/>
                </a:lnTo>
                <a:lnTo>
                  <a:pt x="212" y="159"/>
                </a:lnTo>
                <a:lnTo>
                  <a:pt x="212" y="159"/>
                </a:lnTo>
                <a:lnTo>
                  <a:pt x="211" y="162"/>
                </a:lnTo>
                <a:lnTo>
                  <a:pt x="209" y="165"/>
                </a:lnTo>
                <a:lnTo>
                  <a:pt x="209" y="168"/>
                </a:lnTo>
                <a:lnTo>
                  <a:pt x="212" y="171"/>
                </a:lnTo>
                <a:lnTo>
                  <a:pt x="212" y="171"/>
                </a:lnTo>
                <a:lnTo>
                  <a:pt x="214" y="172"/>
                </a:lnTo>
                <a:lnTo>
                  <a:pt x="217" y="172"/>
                </a:lnTo>
                <a:lnTo>
                  <a:pt x="217" y="172"/>
                </a:lnTo>
                <a:lnTo>
                  <a:pt x="217" y="174"/>
                </a:lnTo>
                <a:lnTo>
                  <a:pt x="217" y="174"/>
                </a:lnTo>
                <a:lnTo>
                  <a:pt x="219" y="178"/>
                </a:lnTo>
                <a:lnTo>
                  <a:pt x="225" y="184"/>
                </a:lnTo>
                <a:lnTo>
                  <a:pt x="238" y="197"/>
                </a:lnTo>
                <a:lnTo>
                  <a:pt x="238" y="197"/>
                </a:lnTo>
                <a:lnTo>
                  <a:pt x="242" y="202"/>
                </a:lnTo>
                <a:lnTo>
                  <a:pt x="244" y="203"/>
                </a:lnTo>
                <a:lnTo>
                  <a:pt x="247" y="205"/>
                </a:lnTo>
                <a:lnTo>
                  <a:pt x="247" y="206"/>
                </a:lnTo>
                <a:lnTo>
                  <a:pt x="247" y="206"/>
                </a:lnTo>
                <a:lnTo>
                  <a:pt x="245" y="208"/>
                </a:lnTo>
                <a:lnTo>
                  <a:pt x="247" y="211"/>
                </a:lnTo>
                <a:lnTo>
                  <a:pt x="249" y="215"/>
                </a:lnTo>
                <a:lnTo>
                  <a:pt x="255" y="221"/>
                </a:lnTo>
                <a:lnTo>
                  <a:pt x="255" y="221"/>
                </a:lnTo>
                <a:lnTo>
                  <a:pt x="260" y="224"/>
                </a:lnTo>
                <a:lnTo>
                  <a:pt x="265" y="225"/>
                </a:lnTo>
                <a:lnTo>
                  <a:pt x="270" y="226"/>
                </a:lnTo>
                <a:lnTo>
                  <a:pt x="274" y="226"/>
                </a:lnTo>
                <a:lnTo>
                  <a:pt x="282" y="225"/>
                </a:lnTo>
                <a:lnTo>
                  <a:pt x="285" y="224"/>
                </a:lnTo>
                <a:lnTo>
                  <a:pt x="285" y="224"/>
                </a:lnTo>
                <a:lnTo>
                  <a:pt x="274" y="248"/>
                </a:lnTo>
                <a:lnTo>
                  <a:pt x="265" y="265"/>
                </a:lnTo>
                <a:lnTo>
                  <a:pt x="259" y="277"/>
                </a:lnTo>
                <a:lnTo>
                  <a:pt x="259" y="277"/>
                </a:lnTo>
                <a:lnTo>
                  <a:pt x="255" y="283"/>
                </a:lnTo>
                <a:lnTo>
                  <a:pt x="254" y="289"/>
                </a:lnTo>
                <a:lnTo>
                  <a:pt x="254" y="295"/>
                </a:lnTo>
                <a:lnTo>
                  <a:pt x="255" y="303"/>
                </a:lnTo>
                <a:lnTo>
                  <a:pt x="255" y="303"/>
                </a:lnTo>
                <a:lnTo>
                  <a:pt x="258" y="315"/>
                </a:lnTo>
                <a:lnTo>
                  <a:pt x="260" y="326"/>
                </a:lnTo>
                <a:lnTo>
                  <a:pt x="261" y="336"/>
                </a:lnTo>
                <a:lnTo>
                  <a:pt x="262" y="340"/>
                </a:lnTo>
                <a:lnTo>
                  <a:pt x="261" y="342"/>
                </a:lnTo>
                <a:lnTo>
                  <a:pt x="261" y="342"/>
                </a:lnTo>
                <a:lnTo>
                  <a:pt x="261" y="344"/>
                </a:lnTo>
                <a:lnTo>
                  <a:pt x="261" y="346"/>
                </a:lnTo>
                <a:lnTo>
                  <a:pt x="264" y="350"/>
                </a:lnTo>
                <a:lnTo>
                  <a:pt x="264" y="352"/>
                </a:lnTo>
                <a:lnTo>
                  <a:pt x="262" y="354"/>
                </a:lnTo>
                <a:lnTo>
                  <a:pt x="259" y="358"/>
                </a:lnTo>
                <a:lnTo>
                  <a:pt x="253" y="360"/>
                </a:lnTo>
                <a:lnTo>
                  <a:pt x="253" y="360"/>
                </a:lnTo>
                <a:lnTo>
                  <a:pt x="227" y="371"/>
                </a:lnTo>
                <a:lnTo>
                  <a:pt x="220" y="373"/>
                </a:lnTo>
                <a:lnTo>
                  <a:pt x="217" y="375"/>
                </a:lnTo>
                <a:lnTo>
                  <a:pt x="217" y="375"/>
                </a:lnTo>
                <a:lnTo>
                  <a:pt x="212" y="377"/>
                </a:lnTo>
                <a:lnTo>
                  <a:pt x="209" y="378"/>
                </a:lnTo>
                <a:lnTo>
                  <a:pt x="208" y="378"/>
                </a:lnTo>
                <a:lnTo>
                  <a:pt x="208" y="378"/>
                </a:lnTo>
                <a:lnTo>
                  <a:pt x="202" y="387"/>
                </a:lnTo>
                <a:lnTo>
                  <a:pt x="176" y="401"/>
                </a:lnTo>
                <a:lnTo>
                  <a:pt x="170" y="409"/>
                </a:lnTo>
                <a:lnTo>
                  <a:pt x="170" y="409"/>
                </a:lnTo>
                <a:lnTo>
                  <a:pt x="168" y="406"/>
                </a:lnTo>
                <a:lnTo>
                  <a:pt x="165" y="401"/>
                </a:lnTo>
                <a:lnTo>
                  <a:pt x="165" y="401"/>
                </a:lnTo>
                <a:lnTo>
                  <a:pt x="139" y="396"/>
                </a:lnTo>
                <a:lnTo>
                  <a:pt x="89" y="387"/>
                </a:lnTo>
                <a:lnTo>
                  <a:pt x="14" y="375"/>
                </a:lnTo>
                <a:lnTo>
                  <a:pt x="14" y="375"/>
                </a:lnTo>
                <a:lnTo>
                  <a:pt x="13" y="375"/>
                </a:lnTo>
                <a:lnTo>
                  <a:pt x="8" y="376"/>
                </a:lnTo>
                <a:lnTo>
                  <a:pt x="6" y="377"/>
                </a:lnTo>
                <a:lnTo>
                  <a:pt x="3" y="379"/>
                </a:lnTo>
                <a:lnTo>
                  <a:pt x="1" y="382"/>
                </a:lnTo>
                <a:lnTo>
                  <a:pt x="0" y="387"/>
                </a:lnTo>
                <a:lnTo>
                  <a:pt x="0" y="387"/>
                </a:lnTo>
                <a:lnTo>
                  <a:pt x="0" y="391"/>
                </a:lnTo>
                <a:lnTo>
                  <a:pt x="1" y="394"/>
                </a:lnTo>
                <a:lnTo>
                  <a:pt x="1" y="396"/>
                </a:lnTo>
                <a:lnTo>
                  <a:pt x="3" y="399"/>
                </a:lnTo>
                <a:lnTo>
                  <a:pt x="6" y="400"/>
                </a:lnTo>
                <a:lnTo>
                  <a:pt x="8" y="401"/>
                </a:lnTo>
                <a:lnTo>
                  <a:pt x="8" y="401"/>
                </a:lnTo>
                <a:lnTo>
                  <a:pt x="78" y="417"/>
                </a:lnTo>
                <a:lnTo>
                  <a:pt x="147" y="431"/>
                </a:lnTo>
                <a:lnTo>
                  <a:pt x="173" y="437"/>
                </a:lnTo>
                <a:lnTo>
                  <a:pt x="173" y="437"/>
                </a:lnTo>
                <a:lnTo>
                  <a:pt x="171" y="444"/>
                </a:lnTo>
                <a:lnTo>
                  <a:pt x="171" y="450"/>
                </a:lnTo>
                <a:lnTo>
                  <a:pt x="172" y="453"/>
                </a:lnTo>
                <a:lnTo>
                  <a:pt x="173" y="454"/>
                </a:lnTo>
                <a:lnTo>
                  <a:pt x="173" y="454"/>
                </a:lnTo>
                <a:lnTo>
                  <a:pt x="180" y="459"/>
                </a:lnTo>
                <a:lnTo>
                  <a:pt x="185" y="460"/>
                </a:lnTo>
                <a:lnTo>
                  <a:pt x="217" y="454"/>
                </a:lnTo>
                <a:lnTo>
                  <a:pt x="206" y="490"/>
                </a:lnTo>
                <a:lnTo>
                  <a:pt x="206" y="490"/>
                </a:lnTo>
                <a:lnTo>
                  <a:pt x="198" y="490"/>
                </a:lnTo>
                <a:lnTo>
                  <a:pt x="185" y="490"/>
                </a:lnTo>
                <a:lnTo>
                  <a:pt x="185" y="490"/>
                </a:lnTo>
                <a:lnTo>
                  <a:pt x="179" y="490"/>
                </a:lnTo>
                <a:lnTo>
                  <a:pt x="176" y="491"/>
                </a:lnTo>
                <a:lnTo>
                  <a:pt x="172" y="491"/>
                </a:lnTo>
                <a:lnTo>
                  <a:pt x="167" y="487"/>
                </a:lnTo>
                <a:lnTo>
                  <a:pt x="167" y="487"/>
                </a:lnTo>
                <a:lnTo>
                  <a:pt x="162" y="481"/>
                </a:lnTo>
                <a:lnTo>
                  <a:pt x="159" y="477"/>
                </a:lnTo>
                <a:lnTo>
                  <a:pt x="156" y="475"/>
                </a:lnTo>
                <a:lnTo>
                  <a:pt x="153" y="475"/>
                </a:lnTo>
                <a:lnTo>
                  <a:pt x="153" y="475"/>
                </a:lnTo>
                <a:lnTo>
                  <a:pt x="150" y="477"/>
                </a:lnTo>
                <a:lnTo>
                  <a:pt x="148" y="479"/>
                </a:lnTo>
                <a:lnTo>
                  <a:pt x="144" y="487"/>
                </a:lnTo>
                <a:lnTo>
                  <a:pt x="143" y="496"/>
                </a:lnTo>
                <a:lnTo>
                  <a:pt x="143" y="500"/>
                </a:lnTo>
                <a:lnTo>
                  <a:pt x="144" y="505"/>
                </a:lnTo>
                <a:lnTo>
                  <a:pt x="144" y="505"/>
                </a:lnTo>
                <a:lnTo>
                  <a:pt x="145" y="508"/>
                </a:lnTo>
                <a:lnTo>
                  <a:pt x="148" y="512"/>
                </a:lnTo>
                <a:lnTo>
                  <a:pt x="154" y="519"/>
                </a:lnTo>
                <a:lnTo>
                  <a:pt x="160" y="524"/>
                </a:lnTo>
                <a:lnTo>
                  <a:pt x="161" y="526"/>
                </a:lnTo>
                <a:lnTo>
                  <a:pt x="161" y="528"/>
                </a:lnTo>
                <a:lnTo>
                  <a:pt x="161" y="528"/>
                </a:lnTo>
                <a:lnTo>
                  <a:pt x="159" y="537"/>
                </a:lnTo>
                <a:lnTo>
                  <a:pt x="159" y="537"/>
                </a:lnTo>
                <a:lnTo>
                  <a:pt x="150" y="549"/>
                </a:lnTo>
                <a:lnTo>
                  <a:pt x="145" y="558"/>
                </a:lnTo>
                <a:lnTo>
                  <a:pt x="144" y="564"/>
                </a:lnTo>
                <a:lnTo>
                  <a:pt x="144" y="564"/>
                </a:lnTo>
                <a:lnTo>
                  <a:pt x="145" y="565"/>
                </a:lnTo>
                <a:lnTo>
                  <a:pt x="148" y="566"/>
                </a:lnTo>
                <a:lnTo>
                  <a:pt x="153" y="566"/>
                </a:lnTo>
                <a:lnTo>
                  <a:pt x="153" y="566"/>
                </a:lnTo>
                <a:lnTo>
                  <a:pt x="151" y="567"/>
                </a:lnTo>
                <a:lnTo>
                  <a:pt x="149" y="570"/>
                </a:lnTo>
                <a:lnTo>
                  <a:pt x="147" y="575"/>
                </a:lnTo>
                <a:lnTo>
                  <a:pt x="147" y="578"/>
                </a:lnTo>
                <a:lnTo>
                  <a:pt x="147" y="582"/>
                </a:lnTo>
                <a:lnTo>
                  <a:pt x="147" y="582"/>
                </a:lnTo>
                <a:lnTo>
                  <a:pt x="148" y="584"/>
                </a:lnTo>
                <a:lnTo>
                  <a:pt x="149" y="585"/>
                </a:lnTo>
                <a:lnTo>
                  <a:pt x="151" y="587"/>
                </a:lnTo>
                <a:lnTo>
                  <a:pt x="153" y="587"/>
                </a:lnTo>
                <a:lnTo>
                  <a:pt x="156" y="585"/>
                </a:lnTo>
                <a:lnTo>
                  <a:pt x="159" y="584"/>
                </a:lnTo>
                <a:lnTo>
                  <a:pt x="159" y="584"/>
                </a:lnTo>
                <a:lnTo>
                  <a:pt x="154" y="591"/>
                </a:lnTo>
                <a:lnTo>
                  <a:pt x="151" y="598"/>
                </a:lnTo>
                <a:lnTo>
                  <a:pt x="149" y="602"/>
                </a:lnTo>
                <a:lnTo>
                  <a:pt x="149" y="602"/>
                </a:lnTo>
                <a:lnTo>
                  <a:pt x="150" y="604"/>
                </a:lnTo>
                <a:lnTo>
                  <a:pt x="151" y="604"/>
                </a:lnTo>
                <a:lnTo>
                  <a:pt x="155" y="604"/>
                </a:lnTo>
                <a:lnTo>
                  <a:pt x="161" y="602"/>
                </a:lnTo>
                <a:lnTo>
                  <a:pt x="161" y="602"/>
                </a:lnTo>
                <a:lnTo>
                  <a:pt x="156" y="612"/>
                </a:lnTo>
                <a:lnTo>
                  <a:pt x="154" y="620"/>
                </a:lnTo>
                <a:lnTo>
                  <a:pt x="154" y="624"/>
                </a:lnTo>
                <a:lnTo>
                  <a:pt x="155" y="625"/>
                </a:lnTo>
                <a:lnTo>
                  <a:pt x="155" y="625"/>
                </a:lnTo>
                <a:lnTo>
                  <a:pt x="157" y="626"/>
                </a:lnTo>
                <a:lnTo>
                  <a:pt x="161" y="625"/>
                </a:lnTo>
                <a:lnTo>
                  <a:pt x="170" y="620"/>
                </a:lnTo>
                <a:lnTo>
                  <a:pt x="179" y="613"/>
                </a:lnTo>
                <a:lnTo>
                  <a:pt x="188" y="605"/>
                </a:lnTo>
                <a:lnTo>
                  <a:pt x="188" y="605"/>
                </a:lnTo>
                <a:lnTo>
                  <a:pt x="213" y="581"/>
                </a:lnTo>
                <a:lnTo>
                  <a:pt x="229" y="564"/>
                </a:lnTo>
                <a:lnTo>
                  <a:pt x="229" y="560"/>
                </a:lnTo>
                <a:lnTo>
                  <a:pt x="243" y="560"/>
                </a:lnTo>
                <a:lnTo>
                  <a:pt x="249" y="572"/>
                </a:lnTo>
                <a:lnTo>
                  <a:pt x="249" y="572"/>
                </a:lnTo>
                <a:lnTo>
                  <a:pt x="247" y="587"/>
                </a:lnTo>
                <a:lnTo>
                  <a:pt x="245" y="599"/>
                </a:lnTo>
                <a:lnTo>
                  <a:pt x="247" y="611"/>
                </a:lnTo>
                <a:lnTo>
                  <a:pt x="247" y="611"/>
                </a:lnTo>
                <a:lnTo>
                  <a:pt x="249" y="630"/>
                </a:lnTo>
                <a:lnTo>
                  <a:pt x="252" y="639"/>
                </a:lnTo>
                <a:lnTo>
                  <a:pt x="254" y="641"/>
                </a:lnTo>
                <a:lnTo>
                  <a:pt x="255" y="643"/>
                </a:lnTo>
                <a:lnTo>
                  <a:pt x="255" y="643"/>
                </a:lnTo>
                <a:lnTo>
                  <a:pt x="260" y="646"/>
                </a:lnTo>
                <a:lnTo>
                  <a:pt x="264" y="648"/>
                </a:lnTo>
                <a:lnTo>
                  <a:pt x="267" y="649"/>
                </a:lnTo>
                <a:lnTo>
                  <a:pt x="267" y="649"/>
                </a:lnTo>
                <a:lnTo>
                  <a:pt x="261" y="667"/>
                </a:lnTo>
                <a:lnTo>
                  <a:pt x="258" y="684"/>
                </a:lnTo>
                <a:lnTo>
                  <a:pt x="256" y="693"/>
                </a:lnTo>
                <a:lnTo>
                  <a:pt x="255" y="700"/>
                </a:lnTo>
                <a:lnTo>
                  <a:pt x="255" y="700"/>
                </a:lnTo>
                <a:lnTo>
                  <a:pt x="258" y="722"/>
                </a:lnTo>
                <a:lnTo>
                  <a:pt x="262" y="758"/>
                </a:lnTo>
                <a:lnTo>
                  <a:pt x="270" y="800"/>
                </a:lnTo>
                <a:lnTo>
                  <a:pt x="279" y="841"/>
                </a:lnTo>
                <a:lnTo>
                  <a:pt x="279" y="841"/>
                </a:lnTo>
                <a:lnTo>
                  <a:pt x="284" y="863"/>
                </a:lnTo>
                <a:lnTo>
                  <a:pt x="289" y="890"/>
                </a:lnTo>
                <a:lnTo>
                  <a:pt x="297" y="953"/>
                </a:lnTo>
                <a:lnTo>
                  <a:pt x="306" y="1011"/>
                </a:lnTo>
                <a:lnTo>
                  <a:pt x="308" y="1031"/>
                </a:lnTo>
                <a:lnTo>
                  <a:pt x="311" y="1045"/>
                </a:lnTo>
                <a:lnTo>
                  <a:pt x="311" y="1045"/>
                </a:lnTo>
                <a:lnTo>
                  <a:pt x="319" y="1078"/>
                </a:lnTo>
                <a:lnTo>
                  <a:pt x="330" y="1133"/>
                </a:lnTo>
                <a:lnTo>
                  <a:pt x="343" y="1204"/>
                </a:lnTo>
                <a:lnTo>
                  <a:pt x="323" y="1246"/>
                </a:lnTo>
                <a:lnTo>
                  <a:pt x="323" y="1246"/>
                </a:lnTo>
                <a:lnTo>
                  <a:pt x="317" y="1256"/>
                </a:lnTo>
                <a:lnTo>
                  <a:pt x="312" y="1262"/>
                </a:lnTo>
                <a:lnTo>
                  <a:pt x="308" y="1265"/>
                </a:lnTo>
                <a:lnTo>
                  <a:pt x="306" y="1266"/>
                </a:lnTo>
                <a:lnTo>
                  <a:pt x="306" y="1266"/>
                </a:lnTo>
                <a:lnTo>
                  <a:pt x="297" y="1268"/>
                </a:lnTo>
                <a:lnTo>
                  <a:pt x="288" y="1268"/>
                </a:lnTo>
                <a:lnTo>
                  <a:pt x="277" y="1269"/>
                </a:lnTo>
                <a:lnTo>
                  <a:pt x="270" y="1269"/>
                </a:lnTo>
                <a:lnTo>
                  <a:pt x="270" y="1269"/>
                </a:lnTo>
                <a:lnTo>
                  <a:pt x="264" y="1270"/>
                </a:lnTo>
                <a:lnTo>
                  <a:pt x="258" y="1273"/>
                </a:lnTo>
                <a:lnTo>
                  <a:pt x="255" y="1275"/>
                </a:lnTo>
                <a:lnTo>
                  <a:pt x="254" y="1277"/>
                </a:lnTo>
                <a:lnTo>
                  <a:pt x="253" y="1280"/>
                </a:lnTo>
                <a:lnTo>
                  <a:pt x="253" y="1285"/>
                </a:lnTo>
                <a:lnTo>
                  <a:pt x="253" y="1285"/>
                </a:lnTo>
                <a:lnTo>
                  <a:pt x="254" y="1288"/>
                </a:lnTo>
                <a:lnTo>
                  <a:pt x="258" y="1293"/>
                </a:lnTo>
                <a:lnTo>
                  <a:pt x="266" y="1301"/>
                </a:lnTo>
                <a:lnTo>
                  <a:pt x="279" y="1311"/>
                </a:lnTo>
                <a:lnTo>
                  <a:pt x="279" y="1311"/>
                </a:lnTo>
                <a:lnTo>
                  <a:pt x="276" y="1311"/>
                </a:lnTo>
                <a:lnTo>
                  <a:pt x="270" y="1314"/>
                </a:lnTo>
                <a:lnTo>
                  <a:pt x="262" y="1318"/>
                </a:lnTo>
                <a:lnTo>
                  <a:pt x="260" y="1322"/>
                </a:lnTo>
                <a:lnTo>
                  <a:pt x="259" y="1326"/>
                </a:lnTo>
                <a:lnTo>
                  <a:pt x="259" y="1326"/>
                </a:lnTo>
                <a:lnTo>
                  <a:pt x="258" y="1335"/>
                </a:lnTo>
                <a:lnTo>
                  <a:pt x="259" y="1338"/>
                </a:lnTo>
                <a:lnTo>
                  <a:pt x="259" y="1338"/>
                </a:lnTo>
                <a:lnTo>
                  <a:pt x="270" y="1342"/>
                </a:lnTo>
                <a:lnTo>
                  <a:pt x="294" y="1352"/>
                </a:lnTo>
                <a:lnTo>
                  <a:pt x="294" y="1352"/>
                </a:lnTo>
                <a:lnTo>
                  <a:pt x="302" y="1353"/>
                </a:lnTo>
                <a:lnTo>
                  <a:pt x="314" y="1353"/>
                </a:lnTo>
                <a:lnTo>
                  <a:pt x="348" y="1352"/>
                </a:lnTo>
                <a:lnTo>
                  <a:pt x="383" y="1351"/>
                </a:lnTo>
                <a:lnTo>
                  <a:pt x="399" y="1351"/>
                </a:lnTo>
                <a:lnTo>
                  <a:pt x="411" y="1352"/>
                </a:lnTo>
                <a:lnTo>
                  <a:pt x="411" y="1352"/>
                </a:lnTo>
                <a:lnTo>
                  <a:pt x="434" y="1354"/>
                </a:lnTo>
                <a:lnTo>
                  <a:pt x="458" y="1354"/>
                </a:lnTo>
                <a:lnTo>
                  <a:pt x="478" y="1353"/>
                </a:lnTo>
                <a:lnTo>
                  <a:pt x="490" y="1352"/>
                </a:lnTo>
                <a:lnTo>
                  <a:pt x="490" y="1352"/>
                </a:lnTo>
                <a:lnTo>
                  <a:pt x="494" y="1350"/>
                </a:lnTo>
                <a:lnTo>
                  <a:pt x="495" y="1347"/>
                </a:lnTo>
                <a:lnTo>
                  <a:pt x="499" y="1340"/>
                </a:lnTo>
                <a:lnTo>
                  <a:pt x="499" y="1334"/>
                </a:lnTo>
                <a:lnTo>
                  <a:pt x="499" y="1332"/>
                </a:lnTo>
                <a:lnTo>
                  <a:pt x="505" y="1328"/>
                </a:lnTo>
                <a:lnTo>
                  <a:pt x="505" y="1328"/>
                </a:lnTo>
                <a:lnTo>
                  <a:pt x="506" y="1266"/>
                </a:lnTo>
                <a:lnTo>
                  <a:pt x="505" y="1187"/>
                </a:lnTo>
                <a:lnTo>
                  <a:pt x="505" y="1187"/>
                </a:lnTo>
                <a:lnTo>
                  <a:pt x="505" y="1140"/>
                </a:lnTo>
                <a:lnTo>
                  <a:pt x="506" y="1060"/>
                </a:lnTo>
                <a:lnTo>
                  <a:pt x="507" y="1018"/>
                </a:lnTo>
                <a:lnTo>
                  <a:pt x="508" y="980"/>
                </a:lnTo>
                <a:lnTo>
                  <a:pt x="511" y="948"/>
                </a:lnTo>
                <a:lnTo>
                  <a:pt x="512" y="937"/>
                </a:lnTo>
                <a:lnTo>
                  <a:pt x="514" y="930"/>
                </a:lnTo>
                <a:lnTo>
                  <a:pt x="514" y="930"/>
                </a:lnTo>
                <a:lnTo>
                  <a:pt x="517" y="913"/>
                </a:lnTo>
                <a:lnTo>
                  <a:pt x="520" y="890"/>
                </a:lnTo>
                <a:lnTo>
                  <a:pt x="526" y="834"/>
                </a:lnTo>
                <a:lnTo>
                  <a:pt x="531" y="777"/>
                </a:lnTo>
                <a:lnTo>
                  <a:pt x="535" y="741"/>
                </a:lnTo>
                <a:lnTo>
                  <a:pt x="535" y="741"/>
                </a:lnTo>
                <a:lnTo>
                  <a:pt x="537" y="713"/>
                </a:lnTo>
                <a:lnTo>
                  <a:pt x="540" y="678"/>
                </a:lnTo>
                <a:lnTo>
                  <a:pt x="540" y="659"/>
                </a:lnTo>
                <a:lnTo>
                  <a:pt x="538" y="641"/>
                </a:lnTo>
                <a:lnTo>
                  <a:pt x="536" y="625"/>
                </a:lnTo>
                <a:lnTo>
                  <a:pt x="531" y="611"/>
                </a:lnTo>
                <a:lnTo>
                  <a:pt x="531" y="611"/>
                </a:lnTo>
                <a:lnTo>
                  <a:pt x="512" y="564"/>
                </a:lnTo>
                <a:lnTo>
                  <a:pt x="502" y="543"/>
                </a:lnTo>
                <a:lnTo>
                  <a:pt x="502" y="543"/>
                </a:lnTo>
                <a:lnTo>
                  <a:pt x="517" y="535"/>
                </a:lnTo>
                <a:lnTo>
                  <a:pt x="528" y="528"/>
                </a:lnTo>
                <a:lnTo>
                  <a:pt x="532" y="525"/>
                </a:lnTo>
                <a:lnTo>
                  <a:pt x="535" y="523"/>
                </a:lnTo>
                <a:lnTo>
                  <a:pt x="535" y="523"/>
                </a:lnTo>
                <a:lnTo>
                  <a:pt x="535" y="519"/>
                </a:lnTo>
                <a:lnTo>
                  <a:pt x="535" y="516"/>
                </a:lnTo>
                <a:lnTo>
                  <a:pt x="532" y="507"/>
                </a:lnTo>
                <a:lnTo>
                  <a:pt x="529" y="497"/>
                </a:lnTo>
                <a:lnTo>
                  <a:pt x="529" y="493"/>
                </a:lnTo>
                <a:lnTo>
                  <a:pt x="529" y="487"/>
                </a:lnTo>
                <a:lnTo>
                  <a:pt x="529" y="487"/>
                </a:lnTo>
                <a:lnTo>
                  <a:pt x="529" y="478"/>
                </a:lnTo>
                <a:lnTo>
                  <a:pt x="529" y="464"/>
                </a:lnTo>
                <a:lnTo>
                  <a:pt x="526" y="426"/>
                </a:lnTo>
                <a:lnTo>
                  <a:pt x="519" y="354"/>
                </a:lnTo>
                <a:lnTo>
                  <a:pt x="519" y="354"/>
                </a:lnTo>
                <a:lnTo>
                  <a:pt x="517" y="338"/>
                </a:lnTo>
                <a:lnTo>
                  <a:pt x="511" y="318"/>
                </a:lnTo>
                <a:lnTo>
                  <a:pt x="501" y="293"/>
                </a:lnTo>
                <a:lnTo>
                  <a:pt x="490" y="266"/>
                </a:lnTo>
                <a:lnTo>
                  <a:pt x="478" y="241"/>
                </a:lnTo>
                <a:lnTo>
                  <a:pt x="466" y="217"/>
                </a:lnTo>
                <a:lnTo>
                  <a:pt x="455" y="197"/>
                </a:lnTo>
                <a:lnTo>
                  <a:pt x="450" y="191"/>
                </a:lnTo>
                <a:lnTo>
                  <a:pt x="447" y="185"/>
                </a:lnTo>
                <a:lnTo>
                  <a:pt x="447" y="185"/>
                </a:lnTo>
                <a:lnTo>
                  <a:pt x="431" y="172"/>
                </a:lnTo>
                <a:lnTo>
                  <a:pt x="418" y="161"/>
                </a:lnTo>
                <a:lnTo>
                  <a:pt x="405" y="153"/>
                </a:lnTo>
                <a:lnTo>
                  <a:pt x="405" y="153"/>
                </a:lnTo>
                <a:lnTo>
                  <a:pt x="384" y="130"/>
                </a:lnTo>
                <a:lnTo>
                  <a:pt x="384" y="130"/>
                </a:lnTo>
                <a:lnTo>
                  <a:pt x="382" y="129"/>
                </a:lnTo>
                <a:lnTo>
                  <a:pt x="378" y="129"/>
                </a:lnTo>
                <a:lnTo>
                  <a:pt x="373" y="130"/>
                </a:lnTo>
                <a:lnTo>
                  <a:pt x="367" y="91"/>
                </a:lnTo>
                <a:lnTo>
                  <a:pt x="367" y="91"/>
                </a:lnTo>
                <a:lnTo>
                  <a:pt x="370" y="91"/>
                </a:lnTo>
                <a:lnTo>
                  <a:pt x="372" y="90"/>
                </a:lnTo>
                <a:lnTo>
                  <a:pt x="373" y="88"/>
                </a:lnTo>
                <a:lnTo>
                  <a:pt x="373" y="88"/>
                </a:lnTo>
                <a:lnTo>
                  <a:pt x="372" y="85"/>
                </a:lnTo>
                <a:lnTo>
                  <a:pt x="367" y="79"/>
                </a:lnTo>
                <a:lnTo>
                  <a:pt x="355" y="60"/>
                </a:lnTo>
                <a:lnTo>
                  <a:pt x="340" y="39"/>
                </a:lnTo>
                <a:lnTo>
                  <a:pt x="326" y="24"/>
                </a:lnTo>
                <a:lnTo>
                  <a:pt x="326" y="24"/>
                </a:lnTo>
                <a:lnTo>
                  <a:pt x="317" y="13"/>
                </a:lnTo>
                <a:lnTo>
                  <a:pt x="309" y="6"/>
                </a:lnTo>
                <a:lnTo>
                  <a:pt x="305" y="3"/>
                </a:lnTo>
                <a:lnTo>
                  <a:pt x="300" y="1"/>
                </a:lnTo>
                <a:lnTo>
                  <a:pt x="293" y="0"/>
                </a:lnTo>
                <a:lnTo>
                  <a:pt x="285" y="0"/>
                </a:lnTo>
                <a:lnTo>
                  <a:pt x="285" y="0"/>
                </a:lnTo>
                <a:lnTo>
                  <a:pt x="274" y="0"/>
                </a:lnTo>
                <a:lnTo>
                  <a:pt x="262" y="2"/>
                </a:lnTo>
                <a:lnTo>
                  <a:pt x="236" y="8"/>
                </a:lnTo>
                <a:lnTo>
                  <a:pt x="213" y="17"/>
                </a:lnTo>
                <a:lnTo>
                  <a:pt x="204" y="20"/>
                </a:lnTo>
                <a:lnTo>
                  <a:pt x="200" y="24"/>
                </a:lnTo>
                <a:lnTo>
                  <a:pt x="200" y="24"/>
                </a:lnTo>
                <a:lnTo>
                  <a:pt x="196" y="29"/>
                </a:lnTo>
                <a:lnTo>
                  <a:pt x="194" y="37"/>
                </a:lnTo>
                <a:lnTo>
                  <a:pt x="190" y="61"/>
                </a:lnTo>
                <a:lnTo>
                  <a:pt x="188" y="94"/>
                </a:lnTo>
                <a:lnTo>
                  <a:pt x="188" y="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id="{7F999DCB-2657-430F-9E73-423E201506BA}"/>
              </a:ext>
            </a:extLst>
          </p:cNvPr>
          <p:cNvSpPr>
            <a:spLocks/>
          </p:cNvSpPr>
          <p:nvPr/>
        </p:nvSpPr>
        <p:spPr bwMode="auto">
          <a:xfrm>
            <a:off x="4389545" y="4658667"/>
            <a:ext cx="938337" cy="1679575"/>
          </a:xfrm>
          <a:custGeom>
            <a:avLst/>
            <a:gdLst>
              <a:gd name="T0" fmla="*/ 410 w 776"/>
              <a:gd name="T1" fmla="*/ 159 h 1389"/>
              <a:gd name="T2" fmla="*/ 411 w 776"/>
              <a:gd name="T3" fmla="*/ 194 h 1389"/>
              <a:gd name="T4" fmla="*/ 288 w 776"/>
              <a:gd name="T5" fmla="*/ 256 h 1389"/>
              <a:gd name="T6" fmla="*/ 281 w 776"/>
              <a:gd name="T7" fmla="*/ 318 h 1389"/>
              <a:gd name="T8" fmla="*/ 226 w 776"/>
              <a:gd name="T9" fmla="*/ 387 h 1389"/>
              <a:gd name="T10" fmla="*/ 184 w 776"/>
              <a:gd name="T11" fmla="*/ 466 h 1389"/>
              <a:gd name="T12" fmla="*/ 139 w 776"/>
              <a:gd name="T13" fmla="*/ 528 h 1389"/>
              <a:gd name="T14" fmla="*/ 55 w 776"/>
              <a:gd name="T15" fmla="*/ 561 h 1389"/>
              <a:gd name="T16" fmla="*/ 0 w 776"/>
              <a:gd name="T17" fmla="*/ 577 h 1389"/>
              <a:gd name="T18" fmla="*/ 12 w 776"/>
              <a:gd name="T19" fmla="*/ 588 h 1389"/>
              <a:gd name="T20" fmla="*/ 35 w 776"/>
              <a:gd name="T21" fmla="*/ 603 h 1389"/>
              <a:gd name="T22" fmla="*/ 68 w 776"/>
              <a:gd name="T23" fmla="*/ 612 h 1389"/>
              <a:gd name="T24" fmla="*/ 102 w 776"/>
              <a:gd name="T25" fmla="*/ 610 h 1389"/>
              <a:gd name="T26" fmla="*/ 143 w 776"/>
              <a:gd name="T27" fmla="*/ 612 h 1389"/>
              <a:gd name="T28" fmla="*/ 178 w 776"/>
              <a:gd name="T29" fmla="*/ 581 h 1389"/>
              <a:gd name="T30" fmla="*/ 267 w 776"/>
              <a:gd name="T31" fmla="*/ 547 h 1389"/>
              <a:gd name="T32" fmla="*/ 300 w 776"/>
              <a:gd name="T33" fmla="*/ 569 h 1389"/>
              <a:gd name="T34" fmla="*/ 283 w 776"/>
              <a:gd name="T35" fmla="*/ 655 h 1389"/>
              <a:gd name="T36" fmla="*/ 299 w 776"/>
              <a:gd name="T37" fmla="*/ 769 h 1389"/>
              <a:gd name="T38" fmla="*/ 261 w 776"/>
              <a:gd name="T39" fmla="*/ 1061 h 1389"/>
              <a:gd name="T40" fmla="*/ 238 w 776"/>
              <a:gd name="T41" fmla="*/ 1221 h 1389"/>
              <a:gd name="T42" fmla="*/ 195 w 776"/>
              <a:gd name="T43" fmla="*/ 1317 h 1389"/>
              <a:gd name="T44" fmla="*/ 270 w 776"/>
              <a:gd name="T45" fmla="*/ 1369 h 1389"/>
              <a:gd name="T46" fmla="*/ 360 w 776"/>
              <a:gd name="T47" fmla="*/ 1386 h 1389"/>
              <a:gd name="T48" fmla="*/ 389 w 776"/>
              <a:gd name="T49" fmla="*/ 1276 h 1389"/>
              <a:gd name="T50" fmla="*/ 430 w 776"/>
              <a:gd name="T51" fmla="*/ 1047 h 1389"/>
              <a:gd name="T52" fmla="*/ 470 w 776"/>
              <a:gd name="T53" fmla="*/ 1119 h 1389"/>
              <a:gd name="T54" fmla="*/ 467 w 776"/>
              <a:gd name="T55" fmla="*/ 1262 h 1389"/>
              <a:gd name="T56" fmla="*/ 443 w 776"/>
              <a:gd name="T57" fmla="*/ 1279 h 1389"/>
              <a:gd name="T58" fmla="*/ 407 w 776"/>
              <a:gd name="T59" fmla="*/ 1305 h 1389"/>
              <a:gd name="T60" fmla="*/ 463 w 776"/>
              <a:gd name="T61" fmla="*/ 1336 h 1389"/>
              <a:gd name="T62" fmla="*/ 545 w 776"/>
              <a:gd name="T63" fmla="*/ 1371 h 1389"/>
              <a:gd name="T64" fmla="*/ 579 w 776"/>
              <a:gd name="T65" fmla="*/ 1348 h 1389"/>
              <a:gd name="T66" fmla="*/ 599 w 776"/>
              <a:gd name="T67" fmla="*/ 1252 h 1389"/>
              <a:gd name="T68" fmla="*/ 604 w 776"/>
              <a:gd name="T69" fmla="*/ 1154 h 1389"/>
              <a:gd name="T70" fmla="*/ 633 w 776"/>
              <a:gd name="T71" fmla="*/ 880 h 1389"/>
              <a:gd name="T72" fmla="*/ 629 w 776"/>
              <a:gd name="T73" fmla="*/ 699 h 1389"/>
              <a:gd name="T74" fmla="*/ 611 w 776"/>
              <a:gd name="T75" fmla="*/ 611 h 1389"/>
              <a:gd name="T76" fmla="*/ 620 w 776"/>
              <a:gd name="T77" fmla="*/ 586 h 1389"/>
              <a:gd name="T78" fmla="*/ 633 w 776"/>
              <a:gd name="T79" fmla="*/ 509 h 1389"/>
              <a:gd name="T80" fmla="*/ 654 w 776"/>
              <a:gd name="T81" fmla="*/ 605 h 1389"/>
              <a:gd name="T82" fmla="*/ 700 w 776"/>
              <a:gd name="T83" fmla="*/ 686 h 1389"/>
              <a:gd name="T84" fmla="*/ 693 w 776"/>
              <a:gd name="T85" fmla="*/ 753 h 1389"/>
              <a:gd name="T86" fmla="*/ 710 w 776"/>
              <a:gd name="T87" fmla="*/ 784 h 1389"/>
              <a:gd name="T88" fmla="*/ 702 w 776"/>
              <a:gd name="T89" fmla="*/ 1107 h 1389"/>
              <a:gd name="T90" fmla="*/ 745 w 776"/>
              <a:gd name="T91" fmla="*/ 818 h 1389"/>
              <a:gd name="T92" fmla="*/ 752 w 776"/>
              <a:gd name="T93" fmla="*/ 798 h 1389"/>
              <a:gd name="T94" fmla="*/ 768 w 776"/>
              <a:gd name="T95" fmla="*/ 744 h 1389"/>
              <a:gd name="T96" fmla="*/ 771 w 776"/>
              <a:gd name="T97" fmla="*/ 681 h 1389"/>
              <a:gd name="T98" fmla="*/ 758 w 776"/>
              <a:gd name="T99" fmla="*/ 656 h 1389"/>
              <a:gd name="T100" fmla="*/ 752 w 776"/>
              <a:gd name="T101" fmla="*/ 591 h 1389"/>
              <a:gd name="T102" fmla="*/ 736 w 776"/>
              <a:gd name="T103" fmla="*/ 481 h 1389"/>
              <a:gd name="T104" fmla="*/ 694 w 776"/>
              <a:gd name="T105" fmla="*/ 336 h 1389"/>
              <a:gd name="T106" fmla="*/ 592 w 776"/>
              <a:gd name="T107" fmla="*/ 229 h 1389"/>
              <a:gd name="T108" fmla="*/ 559 w 776"/>
              <a:gd name="T109" fmla="*/ 170 h 1389"/>
              <a:gd name="T110" fmla="*/ 561 w 776"/>
              <a:gd name="T111" fmla="*/ 94 h 1389"/>
              <a:gd name="T112" fmla="*/ 579 w 776"/>
              <a:gd name="T113" fmla="*/ 82 h 1389"/>
              <a:gd name="T114" fmla="*/ 537 w 776"/>
              <a:gd name="T115" fmla="*/ 7 h 1389"/>
              <a:gd name="T116" fmla="*/ 477 w 776"/>
              <a:gd name="T117" fmla="*/ 5 h 1389"/>
              <a:gd name="T118" fmla="*/ 457 w 776"/>
              <a:gd name="T119" fmla="*/ 8 h 1389"/>
              <a:gd name="T120" fmla="*/ 407 w 776"/>
              <a:gd name="T121" fmla="*/ 53 h 1389"/>
              <a:gd name="T122" fmla="*/ 406 w 776"/>
              <a:gd name="T123" fmla="*/ 12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76" h="1389">
                <a:moveTo>
                  <a:pt x="408" y="129"/>
                </a:moveTo>
                <a:lnTo>
                  <a:pt x="408" y="129"/>
                </a:lnTo>
                <a:lnTo>
                  <a:pt x="407" y="130"/>
                </a:lnTo>
                <a:lnTo>
                  <a:pt x="406" y="133"/>
                </a:lnTo>
                <a:lnTo>
                  <a:pt x="405" y="137"/>
                </a:lnTo>
                <a:lnTo>
                  <a:pt x="406" y="146"/>
                </a:lnTo>
                <a:lnTo>
                  <a:pt x="406" y="146"/>
                </a:lnTo>
                <a:lnTo>
                  <a:pt x="407" y="154"/>
                </a:lnTo>
                <a:lnTo>
                  <a:pt x="410" y="159"/>
                </a:lnTo>
                <a:lnTo>
                  <a:pt x="412" y="162"/>
                </a:lnTo>
                <a:lnTo>
                  <a:pt x="416" y="163"/>
                </a:lnTo>
                <a:lnTo>
                  <a:pt x="416" y="163"/>
                </a:lnTo>
                <a:lnTo>
                  <a:pt x="418" y="164"/>
                </a:lnTo>
                <a:lnTo>
                  <a:pt x="420" y="163"/>
                </a:lnTo>
                <a:lnTo>
                  <a:pt x="422" y="163"/>
                </a:lnTo>
                <a:lnTo>
                  <a:pt x="426" y="172"/>
                </a:lnTo>
                <a:lnTo>
                  <a:pt x="411" y="194"/>
                </a:lnTo>
                <a:lnTo>
                  <a:pt x="411" y="194"/>
                </a:lnTo>
                <a:lnTo>
                  <a:pt x="378" y="205"/>
                </a:lnTo>
                <a:lnTo>
                  <a:pt x="353" y="213"/>
                </a:lnTo>
                <a:lnTo>
                  <a:pt x="334" y="223"/>
                </a:lnTo>
                <a:lnTo>
                  <a:pt x="334" y="223"/>
                </a:lnTo>
                <a:lnTo>
                  <a:pt x="319" y="230"/>
                </a:lnTo>
                <a:lnTo>
                  <a:pt x="305" y="240"/>
                </a:lnTo>
                <a:lnTo>
                  <a:pt x="293" y="250"/>
                </a:lnTo>
                <a:lnTo>
                  <a:pt x="289" y="253"/>
                </a:lnTo>
                <a:lnTo>
                  <a:pt x="288" y="256"/>
                </a:lnTo>
                <a:lnTo>
                  <a:pt x="288" y="256"/>
                </a:lnTo>
                <a:lnTo>
                  <a:pt x="289" y="287"/>
                </a:lnTo>
                <a:lnTo>
                  <a:pt x="289" y="305"/>
                </a:lnTo>
                <a:lnTo>
                  <a:pt x="288" y="313"/>
                </a:lnTo>
                <a:lnTo>
                  <a:pt x="288" y="313"/>
                </a:lnTo>
                <a:lnTo>
                  <a:pt x="287" y="316"/>
                </a:lnTo>
                <a:lnTo>
                  <a:pt x="285" y="318"/>
                </a:lnTo>
                <a:lnTo>
                  <a:pt x="285" y="318"/>
                </a:lnTo>
                <a:lnTo>
                  <a:pt x="281" y="318"/>
                </a:lnTo>
                <a:lnTo>
                  <a:pt x="274" y="321"/>
                </a:lnTo>
                <a:lnTo>
                  <a:pt x="274" y="321"/>
                </a:lnTo>
                <a:lnTo>
                  <a:pt x="272" y="323"/>
                </a:lnTo>
                <a:lnTo>
                  <a:pt x="270" y="329"/>
                </a:lnTo>
                <a:lnTo>
                  <a:pt x="267" y="340"/>
                </a:lnTo>
                <a:lnTo>
                  <a:pt x="267" y="340"/>
                </a:lnTo>
                <a:lnTo>
                  <a:pt x="260" y="348"/>
                </a:lnTo>
                <a:lnTo>
                  <a:pt x="246" y="364"/>
                </a:lnTo>
                <a:lnTo>
                  <a:pt x="226" y="387"/>
                </a:lnTo>
                <a:lnTo>
                  <a:pt x="226" y="387"/>
                </a:lnTo>
                <a:lnTo>
                  <a:pt x="226" y="413"/>
                </a:lnTo>
                <a:lnTo>
                  <a:pt x="226" y="413"/>
                </a:lnTo>
                <a:lnTo>
                  <a:pt x="213" y="424"/>
                </a:lnTo>
                <a:lnTo>
                  <a:pt x="202" y="435"/>
                </a:lnTo>
                <a:lnTo>
                  <a:pt x="199" y="440"/>
                </a:lnTo>
                <a:lnTo>
                  <a:pt x="195" y="445"/>
                </a:lnTo>
                <a:lnTo>
                  <a:pt x="195" y="445"/>
                </a:lnTo>
                <a:lnTo>
                  <a:pt x="184" y="466"/>
                </a:lnTo>
                <a:lnTo>
                  <a:pt x="173" y="483"/>
                </a:lnTo>
                <a:lnTo>
                  <a:pt x="173" y="483"/>
                </a:lnTo>
                <a:lnTo>
                  <a:pt x="170" y="487"/>
                </a:lnTo>
                <a:lnTo>
                  <a:pt x="166" y="492"/>
                </a:lnTo>
                <a:lnTo>
                  <a:pt x="156" y="499"/>
                </a:lnTo>
                <a:lnTo>
                  <a:pt x="156" y="499"/>
                </a:lnTo>
                <a:lnTo>
                  <a:pt x="153" y="505"/>
                </a:lnTo>
                <a:lnTo>
                  <a:pt x="148" y="514"/>
                </a:lnTo>
                <a:lnTo>
                  <a:pt x="139" y="528"/>
                </a:lnTo>
                <a:lnTo>
                  <a:pt x="139" y="528"/>
                </a:lnTo>
                <a:lnTo>
                  <a:pt x="133" y="534"/>
                </a:lnTo>
                <a:lnTo>
                  <a:pt x="123" y="542"/>
                </a:lnTo>
                <a:lnTo>
                  <a:pt x="107" y="552"/>
                </a:lnTo>
                <a:lnTo>
                  <a:pt x="107" y="552"/>
                </a:lnTo>
                <a:lnTo>
                  <a:pt x="92" y="553"/>
                </a:lnTo>
                <a:lnTo>
                  <a:pt x="68" y="557"/>
                </a:lnTo>
                <a:lnTo>
                  <a:pt x="68" y="557"/>
                </a:lnTo>
                <a:lnTo>
                  <a:pt x="55" y="561"/>
                </a:lnTo>
                <a:lnTo>
                  <a:pt x="49" y="562"/>
                </a:lnTo>
                <a:lnTo>
                  <a:pt x="49" y="562"/>
                </a:lnTo>
                <a:lnTo>
                  <a:pt x="31" y="563"/>
                </a:lnTo>
                <a:lnTo>
                  <a:pt x="18" y="564"/>
                </a:lnTo>
                <a:lnTo>
                  <a:pt x="8" y="567"/>
                </a:lnTo>
                <a:lnTo>
                  <a:pt x="8" y="567"/>
                </a:lnTo>
                <a:lnTo>
                  <a:pt x="3" y="570"/>
                </a:lnTo>
                <a:lnTo>
                  <a:pt x="1" y="574"/>
                </a:lnTo>
                <a:lnTo>
                  <a:pt x="0" y="577"/>
                </a:lnTo>
                <a:lnTo>
                  <a:pt x="0" y="579"/>
                </a:lnTo>
                <a:lnTo>
                  <a:pt x="1" y="581"/>
                </a:lnTo>
                <a:lnTo>
                  <a:pt x="1" y="581"/>
                </a:lnTo>
                <a:lnTo>
                  <a:pt x="4" y="583"/>
                </a:lnTo>
                <a:lnTo>
                  <a:pt x="8" y="583"/>
                </a:lnTo>
                <a:lnTo>
                  <a:pt x="10" y="583"/>
                </a:lnTo>
                <a:lnTo>
                  <a:pt x="10" y="583"/>
                </a:lnTo>
                <a:lnTo>
                  <a:pt x="10" y="586"/>
                </a:lnTo>
                <a:lnTo>
                  <a:pt x="12" y="588"/>
                </a:lnTo>
                <a:lnTo>
                  <a:pt x="15" y="591"/>
                </a:lnTo>
                <a:lnTo>
                  <a:pt x="15" y="591"/>
                </a:lnTo>
                <a:lnTo>
                  <a:pt x="29" y="591"/>
                </a:lnTo>
                <a:lnTo>
                  <a:pt x="35" y="591"/>
                </a:lnTo>
                <a:lnTo>
                  <a:pt x="35" y="591"/>
                </a:lnTo>
                <a:lnTo>
                  <a:pt x="32" y="595"/>
                </a:lnTo>
                <a:lnTo>
                  <a:pt x="32" y="599"/>
                </a:lnTo>
                <a:lnTo>
                  <a:pt x="33" y="600"/>
                </a:lnTo>
                <a:lnTo>
                  <a:pt x="35" y="603"/>
                </a:lnTo>
                <a:lnTo>
                  <a:pt x="35" y="603"/>
                </a:lnTo>
                <a:lnTo>
                  <a:pt x="38" y="603"/>
                </a:lnTo>
                <a:lnTo>
                  <a:pt x="44" y="604"/>
                </a:lnTo>
                <a:lnTo>
                  <a:pt x="59" y="604"/>
                </a:lnTo>
                <a:lnTo>
                  <a:pt x="78" y="603"/>
                </a:lnTo>
                <a:lnTo>
                  <a:pt x="78" y="603"/>
                </a:lnTo>
                <a:lnTo>
                  <a:pt x="76" y="605"/>
                </a:lnTo>
                <a:lnTo>
                  <a:pt x="71" y="610"/>
                </a:lnTo>
                <a:lnTo>
                  <a:pt x="68" y="612"/>
                </a:lnTo>
                <a:lnTo>
                  <a:pt x="68" y="616"/>
                </a:lnTo>
                <a:lnTo>
                  <a:pt x="70" y="617"/>
                </a:lnTo>
                <a:lnTo>
                  <a:pt x="73" y="620"/>
                </a:lnTo>
                <a:lnTo>
                  <a:pt x="73" y="620"/>
                </a:lnTo>
                <a:lnTo>
                  <a:pt x="78" y="620"/>
                </a:lnTo>
                <a:lnTo>
                  <a:pt x="83" y="618"/>
                </a:lnTo>
                <a:lnTo>
                  <a:pt x="90" y="616"/>
                </a:lnTo>
                <a:lnTo>
                  <a:pt x="96" y="612"/>
                </a:lnTo>
                <a:lnTo>
                  <a:pt x="102" y="610"/>
                </a:lnTo>
                <a:lnTo>
                  <a:pt x="102" y="610"/>
                </a:lnTo>
                <a:lnTo>
                  <a:pt x="111" y="609"/>
                </a:lnTo>
                <a:lnTo>
                  <a:pt x="121" y="610"/>
                </a:lnTo>
                <a:lnTo>
                  <a:pt x="121" y="610"/>
                </a:lnTo>
                <a:lnTo>
                  <a:pt x="132" y="610"/>
                </a:lnTo>
                <a:lnTo>
                  <a:pt x="137" y="610"/>
                </a:lnTo>
                <a:lnTo>
                  <a:pt x="137" y="610"/>
                </a:lnTo>
                <a:lnTo>
                  <a:pt x="141" y="611"/>
                </a:lnTo>
                <a:lnTo>
                  <a:pt x="143" y="612"/>
                </a:lnTo>
                <a:lnTo>
                  <a:pt x="147" y="612"/>
                </a:lnTo>
                <a:lnTo>
                  <a:pt x="147" y="612"/>
                </a:lnTo>
                <a:lnTo>
                  <a:pt x="150" y="610"/>
                </a:lnTo>
                <a:lnTo>
                  <a:pt x="153" y="606"/>
                </a:lnTo>
                <a:lnTo>
                  <a:pt x="161" y="595"/>
                </a:lnTo>
                <a:lnTo>
                  <a:pt x="170" y="586"/>
                </a:lnTo>
                <a:lnTo>
                  <a:pt x="174" y="582"/>
                </a:lnTo>
                <a:lnTo>
                  <a:pt x="178" y="581"/>
                </a:lnTo>
                <a:lnTo>
                  <a:pt x="178" y="581"/>
                </a:lnTo>
                <a:lnTo>
                  <a:pt x="199" y="580"/>
                </a:lnTo>
                <a:lnTo>
                  <a:pt x="212" y="579"/>
                </a:lnTo>
                <a:lnTo>
                  <a:pt x="226" y="576"/>
                </a:lnTo>
                <a:lnTo>
                  <a:pt x="226" y="576"/>
                </a:lnTo>
                <a:lnTo>
                  <a:pt x="230" y="575"/>
                </a:lnTo>
                <a:lnTo>
                  <a:pt x="235" y="573"/>
                </a:lnTo>
                <a:lnTo>
                  <a:pt x="244" y="567"/>
                </a:lnTo>
                <a:lnTo>
                  <a:pt x="255" y="557"/>
                </a:lnTo>
                <a:lnTo>
                  <a:pt x="267" y="547"/>
                </a:lnTo>
                <a:lnTo>
                  <a:pt x="285" y="529"/>
                </a:lnTo>
                <a:lnTo>
                  <a:pt x="293" y="521"/>
                </a:lnTo>
                <a:lnTo>
                  <a:pt x="293" y="521"/>
                </a:lnTo>
                <a:lnTo>
                  <a:pt x="294" y="540"/>
                </a:lnTo>
                <a:lnTo>
                  <a:pt x="295" y="553"/>
                </a:lnTo>
                <a:lnTo>
                  <a:pt x="295" y="559"/>
                </a:lnTo>
                <a:lnTo>
                  <a:pt x="295" y="559"/>
                </a:lnTo>
                <a:lnTo>
                  <a:pt x="299" y="564"/>
                </a:lnTo>
                <a:lnTo>
                  <a:pt x="300" y="569"/>
                </a:lnTo>
                <a:lnTo>
                  <a:pt x="300" y="569"/>
                </a:lnTo>
                <a:lnTo>
                  <a:pt x="289" y="591"/>
                </a:lnTo>
                <a:lnTo>
                  <a:pt x="281" y="609"/>
                </a:lnTo>
                <a:lnTo>
                  <a:pt x="278" y="616"/>
                </a:lnTo>
                <a:lnTo>
                  <a:pt x="277" y="622"/>
                </a:lnTo>
                <a:lnTo>
                  <a:pt x="277" y="622"/>
                </a:lnTo>
                <a:lnTo>
                  <a:pt x="277" y="627"/>
                </a:lnTo>
                <a:lnTo>
                  <a:pt x="278" y="635"/>
                </a:lnTo>
                <a:lnTo>
                  <a:pt x="283" y="655"/>
                </a:lnTo>
                <a:lnTo>
                  <a:pt x="289" y="673"/>
                </a:lnTo>
                <a:lnTo>
                  <a:pt x="291" y="679"/>
                </a:lnTo>
                <a:lnTo>
                  <a:pt x="293" y="681"/>
                </a:lnTo>
                <a:lnTo>
                  <a:pt x="293" y="681"/>
                </a:lnTo>
                <a:lnTo>
                  <a:pt x="297" y="683"/>
                </a:lnTo>
                <a:lnTo>
                  <a:pt x="300" y="683"/>
                </a:lnTo>
                <a:lnTo>
                  <a:pt x="305" y="758"/>
                </a:lnTo>
                <a:lnTo>
                  <a:pt x="305" y="758"/>
                </a:lnTo>
                <a:lnTo>
                  <a:pt x="299" y="769"/>
                </a:lnTo>
                <a:lnTo>
                  <a:pt x="294" y="779"/>
                </a:lnTo>
                <a:lnTo>
                  <a:pt x="290" y="788"/>
                </a:lnTo>
                <a:lnTo>
                  <a:pt x="290" y="788"/>
                </a:lnTo>
                <a:lnTo>
                  <a:pt x="287" y="858"/>
                </a:lnTo>
                <a:lnTo>
                  <a:pt x="283" y="903"/>
                </a:lnTo>
                <a:lnTo>
                  <a:pt x="281" y="927"/>
                </a:lnTo>
                <a:lnTo>
                  <a:pt x="281" y="927"/>
                </a:lnTo>
                <a:lnTo>
                  <a:pt x="268" y="1006"/>
                </a:lnTo>
                <a:lnTo>
                  <a:pt x="261" y="1061"/>
                </a:lnTo>
                <a:lnTo>
                  <a:pt x="258" y="1094"/>
                </a:lnTo>
                <a:lnTo>
                  <a:pt x="258" y="1094"/>
                </a:lnTo>
                <a:lnTo>
                  <a:pt x="256" y="1104"/>
                </a:lnTo>
                <a:lnTo>
                  <a:pt x="254" y="1120"/>
                </a:lnTo>
                <a:lnTo>
                  <a:pt x="247" y="1156"/>
                </a:lnTo>
                <a:lnTo>
                  <a:pt x="241" y="1195"/>
                </a:lnTo>
                <a:lnTo>
                  <a:pt x="238" y="1210"/>
                </a:lnTo>
                <a:lnTo>
                  <a:pt x="238" y="1221"/>
                </a:lnTo>
                <a:lnTo>
                  <a:pt x="238" y="1221"/>
                </a:lnTo>
                <a:lnTo>
                  <a:pt x="241" y="1302"/>
                </a:lnTo>
                <a:lnTo>
                  <a:pt x="214" y="1302"/>
                </a:lnTo>
                <a:lnTo>
                  <a:pt x="214" y="1302"/>
                </a:lnTo>
                <a:lnTo>
                  <a:pt x="208" y="1303"/>
                </a:lnTo>
                <a:lnTo>
                  <a:pt x="203" y="1304"/>
                </a:lnTo>
                <a:lnTo>
                  <a:pt x="200" y="1307"/>
                </a:lnTo>
                <a:lnTo>
                  <a:pt x="197" y="1309"/>
                </a:lnTo>
                <a:lnTo>
                  <a:pt x="195" y="1314"/>
                </a:lnTo>
                <a:lnTo>
                  <a:pt x="195" y="1317"/>
                </a:lnTo>
                <a:lnTo>
                  <a:pt x="195" y="1322"/>
                </a:lnTo>
                <a:lnTo>
                  <a:pt x="197" y="1328"/>
                </a:lnTo>
                <a:lnTo>
                  <a:pt x="197" y="1328"/>
                </a:lnTo>
                <a:lnTo>
                  <a:pt x="205" y="1345"/>
                </a:lnTo>
                <a:lnTo>
                  <a:pt x="205" y="1345"/>
                </a:lnTo>
                <a:lnTo>
                  <a:pt x="232" y="1356"/>
                </a:lnTo>
                <a:lnTo>
                  <a:pt x="254" y="1364"/>
                </a:lnTo>
                <a:lnTo>
                  <a:pt x="270" y="1369"/>
                </a:lnTo>
                <a:lnTo>
                  <a:pt x="270" y="1369"/>
                </a:lnTo>
                <a:lnTo>
                  <a:pt x="291" y="1374"/>
                </a:lnTo>
                <a:lnTo>
                  <a:pt x="305" y="1379"/>
                </a:lnTo>
                <a:lnTo>
                  <a:pt x="317" y="1384"/>
                </a:lnTo>
                <a:lnTo>
                  <a:pt x="317" y="1384"/>
                </a:lnTo>
                <a:lnTo>
                  <a:pt x="323" y="1386"/>
                </a:lnTo>
                <a:lnTo>
                  <a:pt x="330" y="1387"/>
                </a:lnTo>
                <a:lnTo>
                  <a:pt x="342" y="1389"/>
                </a:lnTo>
                <a:lnTo>
                  <a:pt x="353" y="1387"/>
                </a:lnTo>
                <a:lnTo>
                  <a:pt x="360" y="1386"/>
                </a:lnTo>
                <a:lnTo>
                  <a:pt x="360" y="1386"/>
                </a:lnTo>
                <a:lnTo>
                  <a:pt x="364" y="1384"/>
                </a:lnTo>
                <a:lnTo>
                  <a:pt x="366" y="1380"/>
                </a:lnTo>
                <a:lnTo>
                  <a:pt x="367" y="1377"/>
                </a:lnTo>
                <a:lnTo>
                  <a:pt x="372" y="1377"/>
                </a:lnTo>
                <a:lnTo>
                  <a:pt x="372" y="1377"/>
                </a:lnTo>
                <a:lnTo>
                  <a:pt x="379" y="1336"/>
                </a:lnTo>
                <a:lnTo>
                  <a:pt x="385" y="1303"/>
                </a:lnTo>
                <a:lnTo>
                  <a:pt x="389" y="1276"/>
                </a:lnTo>
                <a:lnTo>
                  <a:pt x="389" y="1276"/>
                </a:lnTo>
                <a:lnTo>
                  <a:pt x="401" y="1173"/>
                </a:lnTo>
                <a:lnTo>
                  <a:pt x="401" y="1173"/>
                </a:lnTo>
                <a:lnTo>
                  <a:pt x="412" y="1115"/>
                </a:lnTo>
                <a:lnTo>
                  <a:pt x="420" y="1078"/>
                </a:lnTo>
                <a:lnTo>
                  <a:pt x="424" y="1064"/>
                </a:lnTo>
                <a:lnTo>
                  <a:pt x="426" y="1056"/>
                </a:lnTo>
                <a:lnTo>
                  <a:pt x="426" y="1056"/>
                </a:lnTo>
                <a:lnTo>
                  <a:pt x="430" y="1047"/>
                </a:lnTo>
                <a:lnTo>
                  <a:pt x="435" y="1033"/>
                </a:lnTo>
                <a:lnTo>
                  <a:pt x="446" y="994"/>
                </a:lnTo>
                <a:lnTo>
                  <a:pt x="460" y="944"/>
                </a:lnTo>
                <a:lnTo>
                  <a:pt x="460" y="944"/>
                </a:lnTo>
                <a:lnTo>
                  <a:pt x="463" y="1010"/>
                </a:lnTo>
                <a:lnTo>
                  <a:pt x="465" y="1060"/>
                </a:lnTo>
                <a:lnTo>
                  <a:pt x="467" y="1092"/>
                </a:lnTo>
                <a:lnTo>
                  <a:pt x="467" y="1092"/>
                </a:lnTo>
                <a:lnTo>
                  <a:pt x="470" y="1119"/>
                </a:lnTo>
                <a:lnTo>
                  <a:pt x="472" y="1154"/>
                </a:lnTo>
                <a:lnTo>
                  <a:pt x="473" y="1190"/>
                </a:lnTo>
                <a:lnTo>
                  <a:pt x="473" y="1204"/>
                </a:lnTo>
                <a:lnTo>
                  <a:pt x="472" y="1214"/>
                </a:lnTo>
                <a:lnTo>
                  <a:pt x="472" y="1214"/>
                </a:lnTo>
                <a:lnTo>
                  <a:pt x="470" y="1229"/>
                </a:lnTo>
                <a:lnTo>
                  <a:pt x="469" y="1245"/>
                </a:lnTo>
                <a:lnTo>
                  <a:pt x="467" y="1262"/>
                </a:lnTo>
                <a:lnTo>
                  <a:pt x="467" y="1262"/>
                </a:lnTo>
                <a:lnTo>
                  <a:pt x="465" y="1272"/>
                </a:lnTo>
                <a:lnTo>
                  <a:pt x="465" y="1272"/>
                </a:lnTo>
                <a:lnTo>
                  <a:pt x="460" y="1272"/>
                </a:lnTo>
                <a:lnTo>
                  <a:pt x="451" y="1274"/>
                </a:lnTo>
                <a:lnTo>
                  <a:pt x="451" y="1274"/>
                </a:lnTo>
                <a:lnTo>
                  <a:pt x="448" y="1275"/>
                </a:lnTo>
                <a:lnTo>
                  <a:pt x="446" y="1276"/>
                </a:lnTo>
                <a:lnTo>
                  <a:pt x="443" y="1279"/>
                </a:lnTo>
                <a:lnTo>
                  <a:pt x="443" y="1279"/>
                </a:lnTo>
                <a:lnTo>
                  <a:pt x="434" y="1279"/>
                </a:lnTo>
                <a:lnTo>
                  <a:pt x="423" y="1280"/>
                </a:lnTo>
                <a:lnTo>
                  <a:pt x="413" y="1284"/>
                </a:lnTo>
                <a:lnTo>
                  <a:pt x="413" y="1284"/>
                </a:lnTo>
                <a:lnTo>
                  <a:pt x="408" y="1286"/>
                </a:lnTo>
                <a:lnTo>
                  <a:pt x="406" y="1290"/>
                </a:lnTo>
                <a:lnTo>
                  <a:pt x="405" y="1295"/>
                </a:lnTo>
                <a:lnTo>
                  <a:pt x="406" y="1301"/>
                </a:lnTo>
                <a:lnTo>
                  <a:pt x="407" y="1305"/>
                </a:lnTo>
                <a:lnTo>
                  <a:pt x="408" y="1310"/>
                </a:lnTo>
                <a:lnTo>
                  <a:pt x="411" y="1314"/>
                </a:lnTo>
                <a:lnTo>
                  <a:pt x="413" y="1316"/>
                </a:lnTo>
                <a:lnTo>
                  <a:pt x="413" y="1316"/>
                </a:lnTo>
                <a:lnTo>
                  <a:pt x="419" y="1320"/>
                </a:lnTo>
                <a:lnTo>
                  <a:pt x="430" y="1324"/>
                </a:lnTo>
                <a:lnTo>
                  <a:pt x="446" y="1328"/>
                </a:lnTo>
                <a:lnTo>
                  <a:pt x="463" y="1336"/>
                </a:lnTo>
                <a:lnTo>
                  <a:pt x="463" y="1336"/>
                </a:lnTo>
                <a:lnTo>
                  <a:pt x="478" y="1342"/>
                </a:lnTo>
                <a:lnTo>
                  <a:pt x="489" y="1346"/>
                </a:lnTo>
                <a:lnTo>
                  <a:pt x="495" y="1348"/>
                </a:lnTo>
                <a:lnTo>
                  <a:pt x="499" y="1350"/>
                </a:lnTo>
                <a:lnTo>
                  <a:pt x="499" y="1350"/>
                </a:lnTo>
                <a:lnTo>
                  <a:pt x="506" y="1355"/>
                </a:lnTo>
                <a:lnTo>
                  <a:pt x="520" y="1362"/>
                </a:lnTo>
                <a:lnTo>
                  <a:pt x="537" y="1368"/>
                </a:lnTo>
                <a:lnTo>
                  <a:pt x="545" y="1371"/>
                </a:lnTo>
                <a:lnTo>
                  <a:pt x="552" y="1372"/>
                </a:lnTo>
                <a:lnTo>
                  <a:pt x="552" y="1372"/>
                </a:lnTo>
                <a:lnTo>
                  <a:pt x="561" y="1372"/>
                </a:lnTo>
                <a:lnTo>
                  <a:pt x="570" y="1371"/>
                </a:lnTo>
                <a:lnTo>
                  <a:pt x="575" y="1368"/>
                </a:lnTo>
                <a:lnTo>
                  <a:pt x="577" y="1366"/>
                </a:lnTo>
                <a:lnTo>
                  <a:pt x="577" y="1364"/>
                </a:lnTo>
                <a:lnTo>
                  <a:pt x="577" y="1364"/>
                </a:lnTo>
                <a:lnTo>
                  <a:pt x="579" y="1348"/>
                </a:lnTo>
                <a:lnTo>
                  <a:pt x="584" y="1348"/>
                </a:lnTo>
                <a:lnTo>
                  <a:pt x="584" y="1348"/>
                </a:lnTo>
                <a:lnTo>
                  <a:pt x="581" y="1314"/>
                </a:lnTo>
                <a:lnTo>
                  <a:pt x="577" y="1291"/>
                </a:lnTo>
                <a:lnTo>
                  <a:pt x="577" y="1283"/>
                </a:lnTo>
                <a:lnTo>
                  <a:pt x="577" y="1279"/>
                </a:lnTo>
                <a:lnTo>
                  <a:pt x="577" y="1279"/>
                </a:lnTo>
                <a:lnTo>
                  <a:pt x="599" y="1252"/>
                </a:lnTo>
                <a:lnTo>
                  <a:pt x="599" y="1252"/>
                </a:lnTo>
                <a:lnTo>
                  <a:pt x="600" y="1250"/>
                </a:lnTo>
                <a:lnTo>
                  <a:pt x="601" y="1246"/>
                </a:lnTo>
                <a:lnTo>
                  <a:pt x="602" y="1236"/>
                </a:lnTo>
                <a:lnTo>
                  <a:pt x="601" y="1209"/>
                </a:lnTo>
                <a:lnTo>
                  <a:pt x="600" y="1181"/>
                </a:lnTo>
                <a:lnTo>
                  <a:pt x="600" y="1170"/>
                </a:lnTo>
                <a:lnTo>
                  <a:pt x="601" y="1163"/>
                </a:lnTo>
                <a:lnTo>
                  <a:pt x="601" y="1163"/>
                </a:lnTo>
                <a:lnTo>
                  <a:pt x="604" y="1154"/>
                </a:lnTo>
                <a:lnTo>
                  <a:pt x="605" y="1133"/>
                </a:lnTo>
                <a:lnTo>
                  <a:pt x="610" y="1078"/>
                </a:lnTo>
                <a:lnTo>
                  <a:pt x="614" y="1021"/>
                </a:lnTo>
                <a:lnTo>
                  <a:pt x="617" y="998"/>
                </a:lnTo>
                <a:lnTo>
                  <a:pt x="620" y="985"/>
                </a:lnTo>
                <a:lnTo>
                  <a:pt x="620" y="985"/>
                </a:lnTo>
                <a:lnTo>
                  <a:pt x="624" y="970"/>
                </a:lnTo>
                <a:lnTo>
                  <a:pt x="628" y="945"/>
                </a:lnTo>
                <a:lnTo>
                  <a:pt x="633" y="880"/>
                </a:lnTo>
                <a:lnTo>
                  <a:pt x="636" y="817"/>
                </a:lnTo>
                <a:lnTo>
                  <a:pt x="637" y="781"/>
                </a:lnTo>
                <a:lnTo>
                  <a:pt x="637" y="781"/>
                </a:lnTo>
                <a:lnTo>
                  <a:pt x="636" y="770"/>
                </a:lnTo>
                <a:lnTo>
                  <a:pt x="635" y="762"/>
                </a:lnTo>
                <a:lnTo>
                  <a:pt x="633" y="756"/>
                </a:lnTo>
                <a:lnTo>
                  <a:pt x="633" y="756"/>
                </a:lnTo>
                <a:lnTo>
                  <a:pt x="631" y="724"/>
                </a:lnTo>
                <a:lnTo>
                  <a:pt x="629" y="699"/>
                </a:lnTo>
                <a:lnTo>
                  <a:pt x="628" y="687"/>
                </a:lnTo>
                <a:lnTo>
                  <a:pt x="625" y="679"/>
                </a:lnTo>
                <a:lnTo>
                  <a:pt x="625" y="679"/>
                </a:lnTo>
                <a:lnTo>
                  <a:pt x="623" y="663"/>
                </a:lnTo>
                <a:lnTo>
                  <a:pt x="620" y="646"/>
                </a:lnTo>
                <a:lnTo>
                  <a:pt x="619" y="632"/>
                </a:lnTo>
                <a:lnTo>
                  <a:pt x="618" y="624"/>
                </a:lnTo>
                <a:lnTo>
                  <a:pt x="618" y="624"/>
                </a:lnTo>
                <a:lnTo>
                  <a:pt x="611" y="611"/>
                </a:lnTo>
                <a:lnTo>
                  <a:pt x="604" y="603"/>
                </a:lnTo>
                <a:lnTo>
                  <a:pt x="604" y="591"/>
                </a:lnTo>
                <a:lnTo>
                  <a:pt x="604" y="591"/>
                </a:lnTo>
                <a:lnTo>
                  <a:pt x="605" y="591"/>
                </a:lnTo>
                <a:lnTo>
                  <a:pt x="608" y="591"/>
                </a:lnTo>
                <a:lnTo>
                  <a:pt x="614" y="589"/>
                </a:lnTo>
                <a:lnTo>
                  <a:pt x="617" y="588"/>
                </a:lnTo>
                <a:lnTo>
                  <a:pt x="620" y="586"/>
                </a:lnTo>
                <a:lnTo>
                  <a:pt x="620" y="586"/>
                </a:lnTo>
                <a:lnTo>
                  <a:pt x="622" y="583"/>
                </a:lnTo>
                <a:lnTo>
                  <a:pt x="624" y="580"/>
                </a:lnTo>
                <a:lnTo>
                  <a:pt x="625" y="570"/>
                </a:lnTo>
                <a:lnTo>
                  <a:pt x="628" y="544"/>
                </a:lnTo>
                <a:lnTo>
                  <a:pt x="630" y="518"/>
                </a:lnTo>
                <a:lnTo>
                  <a:pt x="631" y="511"/>
                </a:lnTo>
                <a:lnTo>
                  <a:pt x="631" y="510"/>
                </a:lnTo>
                <a:lnTo>
                  <a:pt x="633" y="509"/>
                </a:lnTo>
                <a:lnTo>
                  <a:pt x="633" y="509"/>
                </a:lnTo>
                <a:lnTo>
                  <a:pt x="635" y="512"/>
                </a:lnTo>
                <a:lnTo>
                  <a:pt x="636" y="521"/>
                </a:lnTo>
                <a:lnTo>
                  <a:pt x="640" y="544"/>
                </a:lnTo>
                <a:lnTo>
                  <a:pt x="645" y="569"/>
                </a:lnTo>
                <a:lnTo>
                  <a:pt x="647" y="580"/>
                </a:lnTo>
                <a:lnTo>
                  <a:pt x="649" y="588"/>
                </a:lnTo>
                <a:lnTo>
                  <a:pt x="649" y="588"/>
                </a:lnTo>
                <a:lnTo>
                  <a:pt x="652" y="595"/>
                </a:lnTo>
                <a:lnTo>
                  <a:pt x="654" y="605"/>
                </a:lnTo>
                <a:lnTo>
                  <a:pt x="659" y="627"/>
                </a:lnTo>
                <a:lnTo>
                  <a:pt x="663" y="636"/>
                </a:lnTo>
                <a:lnTo>
                  <a:pt x="665" y="646"/>
                </a:lnTo>
                <a:lnTo>
                  <a:pt x="669" y="655"/>
                </a:lnTo>
                <a:lnTo>
                  <a:pt x="674" y="659"/>
                </a:lnTo>
                <a:lnTo>
                  <a:pt x="674" y="659"/>
                </a:lnTo>
                <a:lnTo>
                  <a:pt x="683" y="668"/>
                </a:lnTo>
                <a:lnTo>
                  <a:pt x="692" y="676"/>
                </a:lnTo>
                <a:lnTo>
                  <a:pt x="700" y="686"/>
                </a:lnTo>
                <a:lnTo>
                  <a:pt x="700" y="705"/>
                </a:lnTo>
                <a:lnTo>
                  <a:pt x="700" y="705"/>
                </a:lnTo>
                <a:lnTo>
                  <a:pt x="695" y="709"/>
                </a:lnTo>
                <a:lnTo>
                  <a:pt x="692" y="712"/>
                </a:lnTo>
                <a:lnTo>
                  <a:pt x="690" y="717"/>
                </a:lnTo>
                <a:lnTo>
                  <a:pt x="690" y="717"/>
                </a:lnTo>
                <a:lnTo>
                  <a:pt x="690" y="736"/>
                </a:lnTo>
                <a:lnTo>
                  <a:pt x="692" y="747"/>
                </a:lnTo>
                <a:lnTo>
                  <a:pt x="693" y="753"/>
                </a:lnTo>
                <a:lnTo>
                  <a:pt x="693" y="753"/>
                </a:lnTo>
                <a:lnTo>
                  <a:pt x="693" y="757"/>
                </a:lnTo>
                <a:lnTo>
                  <a:pt x="693" y="764"/>
                </a:lnTo>
                <a:lnTo>
                  <a:pt x="693" y="769"/>
                </a:lnTo>
                <a:lnTo>
                  <a:pt x="694" y="773"/>
                </a:lnTo>
                <a:lnTo>
                  <a:pt x="696" y="776"/>
                </a:lnTo>
                <a:lnTo>
                  <a:pt x="700" y="779"/>
                </a:lnTo>
                <a:lnTo>
                  <a:pt x="700" y="779"/>
                </a:lnTo>
                <a:lnTo>
                  <a:pt x="710" y="784"/>
                </a:lnTo>
                <a:lnTo>
                  <a:pt x="711" y="784"/>
                </a:lnTo>
                <a:lnTo>
                  <a:pt x="705" y="861"/>
                </a:lnTo>
                <a:lnTo>
                  <a:pt x="708" y="863"/>
                </a:lnTo>
                <a:lnTo>
                  <a:pt x="690" y="1102"/>
                </a:lnTo>
                <a:lnTo>
                  <a:pt x="690" y="1102"/>
                </a:lnTo>
                <a:lnTo>
                  <a:pt x="692" y="1104"/>
                </a:lnTo>
                <a:lnTo>
                  <a:pt x="695" y="1105"/>
                </a:lnTo>
                <a:lnTo>
                  <a:pt x="702" y="1107"/>
                </a:lnTo>
                <a:lnTo>
                  <a:pt x="702" y="1107"/>
                </a:lnTo>
                <a:lnTo>
                  <a:pt x="708" y="1107"/>
                </a:lnTo>
                <a:lnTo>
                  <a:pt x="712" y="1105"/>
                </a:lnTo>
                <a:lnTo>
                  <a:pt x="713" y="1104"/>
                </a:lnTo>
                <a:lnTo>
                  <a:pt x="733" y="865"/>
                </a:lnTo>
                <a:lnTo>
                  <a:pt x="735" y="863"/>
                </a:lnTo>
                <a:lnTo>
                  <a:pt x="740" y="812"/>
                </a:lnTo>
                <a:lnTo>
                  <a:pt x="740" y="812"/>
                </a:lnTo>
                <a:lnTo>
                  <a:pt x="742" y="816"/>
                </a:lnTo>
                <a:lnTo>
                  <a:pt x="745" y="818"/>
                </a:lnTo>
                <a:lnTo>
                  <a:pt x="747" y="820"/>
                </a:lnTo>
                <a:lnTo>
                  <a:pt x="747" y="820"/>
                </a:lnTo>
                <a:lnTo>
                  <a:pt x="748" y="820"/>
                </a:lnTo>
                <a:lnTo>
                  <a:pt x="748" y="818"/>
                </a:lnTo>
                <a:lnTo>
                  <a:pt x="748" y="815"/>
                </a:lnTo>
                <a:lnTo>
                  <a:pt x="748" y="809"/>
                </a:lnTo>
                <a:lnTo>
                  <a:pt x="749" y="803"/>
                </a:lnTo>
                <a:lnTo>
                  <a:pt x="749" y="803"/>
                </a:lnTo>
                <a:lnTo>
                  <a:pt x="752" y="798"/>
                </a:lnTo>
                <a:lnTo>
                  <a:pt x="756" y="793"/>
                </a:lnTo>
                <a:lnTo>
                  <a:pt x="757" y="791"/>
                </a:lnTo>
                <a:lnTo>
                  <a:pt x="759" y="786"/>
                </a:lnTo>
                <a:lnTo>
                  <a:pt x="759" y="786"/>
                </a:lnTo>
                <a:lnTo>
                  <a:pt x="762" y="780"/>
                </a:lnTo>
                <a:lnTo>
                  <a:pt x="763" y="770"/>
                </a:lnTo>
                <a:lnTo>
                  <a:pt x="764" y="758"/>
                </a:lnTo>
                <a:lnTo>
                  <a:pt x="764" y="758"/>
                </a:lnTo>
                <a:lnTo>
                  <a:pt x="768" y="744"/>
                </a:lnTo>
                <a:lnTo>
                  <a:pt x="769" y="733"/>
                </a:lnTo>
                <a:lnTo>
                  <a:pt x="769" y="724"/>
                </a:lnTo>
                <a:lnTo>
                  <a:pt x="769" y="724"/>
                </a:lnTo>
                <a:lnTo>
                  <a:pt x="766" y="710"/>
                </a:lnTo>
                <a:lnTo>
                  <a:pt x="776" y="708"/>
                </a:lnTo>
                <a:lnTo>
                  <a:pt x="776" y="708"/>
                </a:lnTo>
                <a:lnTo>
                  <a:pt x="775" y="697"/>
                </a:lnTo>
                <a:lnTo>
                  <a:pt x="774" y="688"/>
                </a:lnTo>
                <a:lnTo>
                  <a:pt x="771" y="681"/>
                </a:lnTo>
                <a:lnTo>
                  <a:pt x="771" y="681"/>
                </a:lnTo>
                <a:lnTo>
                  <a:pt x="769" y="674"/>
                </a:lnTo>
                <a:lnTo>
                  <a:pt x="768" y="667"/>
                </a:lnTo>
                <a:lnTo>
                  <a:pt x="766" y="661"/>
                </a:lnTo>
                <a:lnTo>
                  <a:pt x="764" y="657"/>
                </a:lnTo>
                <a:lnTo>
                  <a:pt x="764" y="657"/>
                </a:lnTo>
                <a:lnTo>
                  <a:pt x="762" y="657"/>
                </a:lnTo>
                <a:lnTo>
                  <a:pt x="760" y="656"/>
                </a:lnTo>
                <a:lnTo>
                  <a:pt x="758" y="656"/>
                </a:lnTo>
                <a:lnTo>
                  <a:pt x="757" y="655"/>
                </a:lnTo>
                <a:lnTo>
                  <a:pt x="757" y="655"/>
                </a:lnTo>
                <a:lnTo>
                  <a:pt x="751" y="635"/>
                </a:lnTo>
                <a:lnTo>
                  <a:pt x="748" y="623"/>
                </a:lnTo>
                <a:lnTo>
                  <a:pt x="747" y="617"/>
                </a:lnTo>
                <a:lnTo>
                  <a:pt x="747" y="617"/>
                </a:lnTo>
                <a:lnTo>
                  <a:pt x="749" y="605"/>
                </a:lnTo>
                <a:lnTo>
                  <a:pt x="752" y="591"/>
                </a:lnTo>
                <a:lnTo>
                  <a:pt x="752" y="591"/>
                </a:lnTo>
                <a:lnTo>
                  <a:pt x="752" y="588"/>
                </a:lnTo>
                <a:lnTo>
                  <a:pt x="751" y="586"/>
                </a:lnTo>
                <a:lnTo>
                  <a:pt x="747" y="582"/>
                </a:lnTo>
                <a:lnTo>
                  <a:pt x="742" y="579"/>
                </a:lnTo>
                <a:lnTo>
                  <a:pt x="742" y="579"/>
                </a:lnTo>
                <a:lnTo>
                  <a:pt x="742" y="567"/>
                </a:lnTo>
                <a:lnTo>
                  <a:pt x="741" y="536"/>
                </a:lnTo>
                <a:lnTo>
                  <a:pt x="739" y="499"/>
                </a:lnTo>
                <a:lnTo>
                  <a:pt x="736" y="481"/>
                </a:lnTo>
                <a:lnTo>
                  <a:pt x="733" y="466"/>
                </a:lnTo>
                <a:lnTo>
                  <a:pt x="733" y="466"/>
                </a:lnTo>
                <a:lnTo>
                  <a:pt x="725" y="440"/>
                </a:lnTo>
                <a:lnTo>
                  <a:pt x="718" y="417"/>
                </a:lnTo>
                <a:lnTo>
                  <a:pt x="705" y="380"/>
                </a:lnTo>
                <a:lnTo>
                  <a:pt x="705" y="380"/>
                </a:lnTo>
                <a:lnTo>
                  <a:pt x="700" y="365"/>
                </a:lnTo>
                <a:lnTo>
                  <a:pt x="698" y="352"/>
                </a:lnTo>
                <a:lnTo>
                  <a:pt x="694" y="336"/>
                </a:lnTo>
                <a:lnTo>
                  <a:pt x="688" y="318"/>
                </a:lnTo>
                <a:lnTo>
                  <a:pt x="688" y="318"/>
                </a:lnTo>
                <a:lnTo>
                  <a:pt x="684" y="312"/>
                </a:lnTo>
                <a:lnTo>
                  <a:pt x="681" y="306"/>
                </a:lnTo>
                <a:lnTo>
                  <a:pt x="670" y="293"/>
                </a:lnTo>
                <a:lnTo>
                  <a:pt x="655" y="280"/>
                </a:lnTo>
                <a:lnTo>
                  <a:pt x="640" y="266"/>
                </a:lnTo>
                <a:lnTo>
                  <a:pt x="611" y="244"/>
                </a:lnTo>
                <a:lnTo>
                  <a:pt x="592" y="229"/>
                </a:lnTo>
                <a:lnTo>
                  <a:pt x="592" y="229"/>
                </a:lnTo>
                <a:lnTo>
                  <a:pt x="581" y="221"/>
                </a:lnTo>
                <a:lnTo>
                  <a:pt x="569" y="210"/>
                </a:lnTo>
                <a:lnTo>
                  <a:pt x="554" y="196"/>
                </a:lnTo>
                <a:lnTo>
                  <a:pt x="554" y="196"/>
                </a:lnTo>
                <a:lnTo>
                  <a:pt x="555" y="188"/>
                </a:lnTo>
                <a:lnTo>
                  <a:pt x="558" y="180"/>
                </a:lnTo>
                <a:lnTo>
                  <a:pt x="559" y="170"/>
                </a:lnTo>
                <a:lnTo>
                  <a:pt x="559" y="170"/>
                </a:lnTo>
                <a:lnTo>
                  <a:pt x="559" y="147"/>
                </a:lnTo>
                <a:lnTo>
                  <a:pt x="559" y="129"/>
                </a:lnTo>
                <a:lnTo>
                  <a:pt x="559" y="129"/>
                </a:lnTo>
                <a:lnTo>
                  <a:pt x="559" y="116"/>
                </a:lnTo>
                <a:lnTo>
                  <a:pt x="559" y="102"/>
                </a:lnTo>
                <a:lnTo>
                  <a:pt x="559" y="102"/>
                </a:lnTo>
                <a:lnTo>
                  <a:pt x="560" y="96"/>
                </a:lnTo>
                <a:lnTo>
                  <a:pt x="561" y="94"/>
                </a:lnTo>
                <a:lnTo>
                  <a:pt x="561" y="94"/>
                </a:lnTo>
                <a:lnTo>
                  <a:pt x="587" y="104"/>
                </a:lnTo>
                <a:lnTo>
                  <a:pt x="605" y="111"/>
                </a:lnTo>
                <a:lnTo>
                  <a:pt x="611" y="112"/>
                </a:lnTo>
                <a:lnTo>
                  <a:pt x="613" y="112"/>
                </a:lnTo>
                <a:lnTo>
                  <a:pt x="613" y="112"/>
                </a:lnTo>
                <a:lnTo>
                  <a:pt x="612" y="110"/>
                </a:lnTo>
                <a:lnTo>
                  <a:pt x="607" y="104"/>
                </a:lnTo>
                <a:lnTo>
                  <a:pt x="596" y="94"/>
                </a:lnTo>
                <a:lnTo>
                  <a:pt x="579" y="82"/>
                </a:lnTo>
                <a:lnTo>
                  <a:pt x="579" y="82"/>
                </a:lnTo>
                <a:lnTo>
                  <a:pt x="555" y="64"/>
                </a:lnTo>
                <a:lnTo>
                  <a:pt x="552" y="60"/>
                </a:lnTo>
                <a:lnTo>
                  <a:pt x="552" y="60"/>
                </a:lnTo>
                <a:lnTo>
                  <a:pt x="545" y="19"/>
                </a:lnTo>
                <a:lnTo>
                  <a:pt x="545" y="19"/>
                </a:lnTo>
                <a:lnTo>
                  <a:pt x="542" y="13"/>
                </a:lnTo>
                <a:lnTo>
                  <a:pt x="540" y="10"/>
                </a:lnTo>
                <a:lnTo>
                  <a:pt x="537" y="7"/>
                </a:lnTo>
                <a:lnTo>
                  <a:pt x="534" y="5"/>
                </a:lnTo>
                <a:lnTo>
                  <a:pt x="529" y="2"/>
                </a:lnTo>
                <a:lnTo>
                  <a:pt x="523" y="1"/>
                </a:lnTo>
                <a:lnTo>
                  <a:pt x="516" y="0"/>
                </a:lnTo>
                <a:lnTo>
                  <a:pt x="516" y="0"/>
                </a:lnTo>
                <a:lnTo>
                  <a:pt x="500" y="1"/>
                </a:lnTo>
                <a:lnTo>
                  <a:pt x="488" y="2"/>
                </a:lnTo>
                <a:lnTo>
                  <a:pt x="477" y="5"/>
                </a:lnTo>
                <a:lnTo>
                  <a:pt x="477" y="5"/>
                </a:lnTo>
                <a:lnTo>
                  <a:pt x="477" y="4"/>
                </a:lnTo>
                <a:lnTo>
                  <a:pt x="476" y="2"/>
                </a:lnTo>
                <a:lnTo>
                  <a:pt x="473" y="0"/>
                </a:lnTo>
                <a:lnTo>
                  <a:pt x="467" y="0"/>
                </a:lnTo>
                <a:lnTo>
                  <a:pt x="467" y="0"/>
                </a:lnTo>
                <a:lnTo>
                  <a:pt x="464" y="1"/>
                </a:lnTo>
                <a:lnTo>
                  <a:pt x="461" y="2"/>
                </a:lnTo>
                <a:lnTo>
                  <a:pt x="458" y="6"/>
                </a:lnTo>
                <a:lnTo>
                  <a:pt x="457" y="8"/>
                </a:lnTo>
                <a:lnTo>
                  <a:pt x="455" y="10"/>
                </a:lnTo>
                <a:lnTo>
                  <a:pt x="455" y="10"/>
                </a:lnTo>
                <a:lnTo>
                  <a:pt x="437" y="19"/>
                </a:lnTo>
                <a:lnTo>
                  <a:pt x="423" y="29"/>
                </a:lnTo>
                <a:lnTo>
                  <a:pt x="417" y="34"/>
                </a:lnTo>
                <a:lnTo>
                  <a:pt x="413" y="39"/>
                </a:lnTo>
                <a:lnTo>
                  <a:pt x="413" y="39"/>
                </a:lnTo>
                <a:lnTo>
                  <a:pt x="410" y="45"/>
                </a:lnTo>
                <a:lnTo>
                  <a:pt x="407" y="53"/>
                </a:lnTo>
                <a:lnTo>
                  <a:pt x="402" y="72"/>
                </a:lnTo>
                <a:lnTo>
                  <a:pt x="399" y="90"/>
                </a:lnTo>
                <a:lnTo>
                  <a:pt x="399" y="100"/>
                </a:lnTo>
                <a:lnTo>
                  <a:pt x="399" y="100"/>
                </a:lnTo>
                <a:lnTo>
                  <a:pt x="401" y="105"/>
                </a:lnTo>
                <a:lnTo>
                  <a:pt x="403" y="112"/>
                </a:lnTo>
                <a:lnTo>
                  <a:pt x="401" y="124"/>
                </a:lnTo>
                <a:lnTo>
                  <a:pt x="406" y="127"/>
                </a:lnTo>
                <a:lnTo>
                  <a:pt x="406" y="129"/>
                </a:lnTo>
                <a:lnTo>
                  <a:pt x="408" y="1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489D8D00-E4B7-4494-8329-F3D1E2DFEE43}"/>
              </a:ext>
            </a:extLst>
          </p:cNvPr>
          <p:cNvSpPr>
            <a:spLocks/>
          </p:cNvSpPr>
          <p:nvPr/>
        </p:nvSpPr>
        <p:spPr bwMode="auto">
          <a:xfrm>
            <a:off x="6585127" y="2700086"/>
            <a:ext cx="668161" cy="1656776"/>
          </a:xfrm>
          <a:custGeom>
            <a:avLst/>
            <a:gdLst>
              <a:gd name="T0" fmla="*/ 98 w 613"/>
              <a:gd name="T1" fmla="*/ 132 h 1520"/>
              <a:gd name="T2" fmla="*/ 94 w 613"/>
              <a:gd name="T3" fmla="*/ 101 h 1520"/>
              <a:gd name="T4" fmla="*/ 201 w 613"/>
              <a:gd name="T5" fmla="*/ 8 h 1520"/>
              <a:gd name="T6" fmla="*/ 231 w 613"/>
              <a:gd name="T7" fmla="*/ 1 h 1520"/>
              <a:gd name="T8" fmla="*/ 243 w 613"/>
              <a:gd name="T9" fmla="*/ 54 h 1520"/>
              <a:gd name="T10" fmla="*/ 282 w 613"/>
              <a:gd name="T11" fmla="*/ 77 h 1520"/>
              <a:gd name="T12" fmla="*/ 285 w 613"/>
              <a:gd name="T13" fmla="*/ 94 h 1520"/>
              <a:gd name="T14" fmla="*/ 272 w 613"/>
              <a:gd name="T15" fmla="*/ 176 h 1520"/>
              <a:gd name="T16" fmla="*/ 272 w 613"/>
              <a:gd name="T17" fmla="*/ 191 h 1520"/>
              <a:gd name="T18" fmla="*/ 275 w 613"/>
              <a:gd name="T19" fmla="*/ 221 h 1520"/>
              <a:gd name="T20" fmla="*/ 258 w 613"/>
              <a:gd name="T21" fmla="*/ 228 h 1520"/>
              <a:gd name="T22" fmla="*/ 225 w 613"/>
              <a:gd name="T23" fmla="*/ 255 h 1520"/>
              <a:gd name="T24" fmla="*/ 240 w 613"/>
              <a:gd name="T25" fmla="*/ 276 h 1520"/>
              <a:gd name="T26" fmla="*/ 247 w 613"/>
              <a:gd name="T27" fmla="*/ 294 h 1520"/>
              <a:gd name="T28" fmla="*/ 258 w 613"/>
              <a:gd name="T29" fmla="*/ 335 h 1520"/>
              <a:gd name="T30" fmla="*/ 304 w 613"/>
              <a:gd name="T31" fmla="*/ 389 h 1520"/>
              <a:gd name="T32" fmla="*/ 364 w 613"/>
              <a:gd name="T33" fmla="*/ 399 h 1520"/>
              <a:gd name="T34" fmla="*/ 480 w 613"/>
              <a:gd name="T35" fmla="*/ 440 h 1520"/>
              <a:gd name="T36" fmla="*/ 585 w 613"/>
              <a:gd name="T37" fmla="*/ 391 h 1520"/>
              <a:gd name="T38" fmla="*/ 580 w 613"/>
              <a:gd name="T39" fmla="*/ 404 h 1520"/>
              <a:gd name="T40" fmla="*/ 612 w 613"/>
              <a:gd name="T41" fmla="*/ 406 h 1520"/>
              <a:gd name="T42" fmla="*/ 580 w 613"/>
              <a:gd name="T43" fmla="*/ 421 h 1520"/>
              <a:gd name="T44" fmla="*/ 539 w 613"/>
              <a:gd name="T45" fmla="*/ 440 h 1520"/>
              <a:gd name="T46" fmla="*/ 575 w 613"/>
              <a:gd name="T47" fmla="*/ 451 h 1520"/>
              <a:gd name="T48" fmla="*/ 551 w 613"/>
              <a:gd name="T49" fmla="*/ 463 h 1520"/>
              <a:gd name="T50" fmla="*/ 519 w 613"/>
              <a:gd name="T51" fmla="*/ 468 h 1520"/>
              <a:gd name="T52" fmla="*/ 486 w 613"/>
              <a:gd name="T53" fmla="*/ 481 h 1520"/>
              <a:gd name="T54" fmla="*/ 468 w 613"/>
              <a:gd name="T55" fmla="*/ 490 h 1520"/>
              <a:gd name="T56" fmla="*/ 374 w 613"/>
              <a:gd name="T57" fmla="*/ 502 h 1520"/>
              <a:gd name="T58" fmla="*/ 248 w 613"/>
              <a:gd name="T59" fmla="*/ 499 h 1520"/>
              <a:gd name="T60" fmla="*/ 256 w 613"/>
              <a:gd name="T61" fmla="*/ 726 h 1520"/>
              <a:gd name="T62" fmla="*/ 231 w 613"/>
              <a:gd name="T63" fmla="*/ 741 h 1520"/>
              <a:gd name="T64" fmla="*/ 230 w 613"/>
              <a:gd name="T65" fmla="*/ 819 h 1520"/>
              <a:gd name="T66" fmla="*/ 266 w 613"/>
              <a:gd name="T67" fmla="*/ 1014 h 1520"/>
              <a:gd name="T68" fmla="*/ 248 w 613"/>
              <a:gd name="T69" fmla="*/ 1215 h 1520"/>
              <a:gd name="T70" fmla="*/ 223 w 613"/>
              <a:gd name="T71" fmla="*/ 1351 h 1520"/>
              <a:gd name="T72" fmla="*/ 218 w 613"/>
              <a:gd name="T73" fmla="*/ 1428 h 1520"/>
              <a:gd name="T74" fmla="*/ 258 w 613"/>
              <a:gd name="T75" fmla="*/ 1469 h 1520"/>
              <a:gd name="T76" fmla="*/ 289 w 613"/>
              <a:gd name="T77" fmla="*/ 1467 h 1520"/>
              <a:gd name="T78" fmla="*/ 296 w 613"/>
              <a:gd name="T79" fmla="*/ 1478 h 1520"/>
              <a:gd name="T80" fmla="*/ 225 w 613"/>
              <a:gd name="T81" fmla="*/ 1512 h 1520"/>
              <a:gd name="T82" fmla="*/ 72 w 613"/>
              <a:gd name="T83" fmla="*/ 1518 h 1520"/>
              <a:gd name="T84" fmla="*/ 59 w 613"/>
              <a:gd name="T85" fmla="*/ 1499 h 1520"/>
              <a:gd name="T86" fmla="*/ 46 w 613"/>
              <a:gd name="T87" fmla="*/ 1491 h 1520"/>
              <a:gd name="T88" fmla="*/ 37 w 613"/>
              <a:gd name="T89" fmla="*/ 1284 h 1520"/>
              <a:gd name="T90" fmla="*/ 65 w 613"/>
              <a:gd name="T91" fmla="*/ 1049 h 1520"/>
              <a:gd name="T92" fmla="*/ 55 w 613"/>
              <a:gd name="T93" fmla="*/ 963 h 1520"/>
              <a:gd name="T94" fmla="*/ 33 w 613"/>
              <a:gd name="T95" fmla="*/ 895 h 1520"/>
              <a:gd name="T96" fmla="*/ 6 w 613"/>
              <a:gd name="T97" fmla="*/ 748 h 1520"/>
              <a:gd name="T98" fmla="*/ 0 w 613"/>
              <a:gd name="T99" fmla="*/ 475 h 1520"/>
              <a:gd name="T100" fmla="*/ 41 w 613"/>
              <a:gd name="T101" fmla="*/ 309 h 1520"/>
              <a:gd name="T102" fmla="*/ 115 w 613"/>
              <a:gd name="T103" fmla="*/ 231 h 1520"/>
              <a:gd name="T104" fmla="*/ 120 w 613"/>
              <a:gd name="T105" fmla="*/ 209 h 1520"/>
              <a:gd name="T106" fmla="*/ 125 w 613"/>
              <a:gd name="T107" fmla="*/ 176 h 1520"/>
              <a:gd name="T108" fmla="*/ 124 w 613"/>
              <a:gd name="T109" fmla="*/ 160 h 1520"/>
              <a:gd name="T110" fmla="*/ 119 w 613"/>
              <a:gd name="T111" fmla="*/ 139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3" h="1520">
                <a:moveTo>
                  <a:pt x="118" y="138"/>
                </a:moveTo>
                <a:lnTo>
                  <a:pt x="118" y="138"/>
                </a:lnTo>
                <a:lnTo>
                  <a:pt x="114" y="137"/>
                </a:lnTo>
                <a:lnTo>
                  <a:pt x="109" y="137"/>
                </a:lnTo>
                <a:lnTo>
                  <a:pt x="104" y="134"/>
                </a:lnTo>
                <a:lnTo>
                  <a:pt x="98" y="132"/>
                </a:lnTo>
                <a:lnTo>
                  <a:pt x="93" y="128"/>
                </a:lnTo>
                <a:lnTo>
                  <a:pt x="90" y="121"/>
                </a:lnTo>
                <a:lnTo>
                  <a:pt x="89" y="114"/>
                </a:lnTo>
                <a:lnTo>
                  <a:pt x="89" y="114"/>
                </a:lnTo>
                <a:lnTo>
                  <a:pt x="90" y="109"/>
                </a:lnTo>
                <a:lnTo>
                  <a:pt x="94" y="101"/>
                </a:lnTo>
                <a:lnTo>
                  <a:pt x="100" y="93"/>
                </a:lnTo>
                <a:lnTo>
                  <a:pt x="108" y="84"/>
                </a:lnTo>
                <a:lnTo>
                  <a:pt x="128" y="64"/>
                </a:lnTo>
                <a:lnTo>
                  <a:pt x="152" y="42"/>
                </a:lnTo>
                <a:lnTo>
                  <a:pt x="177" y="23"/>
                </a:lnTo>
                <a:lnTo>
                  <a:pt x="201" y="8"/>
                </a:lnTo>
                <a:lnTo>
                  <a:pt x="211" y="3"/>
                </a:lnTo>
                <a:lnTo>
                  <a:pt x="219" y="1"/>
                </a:lnTo>
                <a:lnTo>
                  <a:pt x="226" y="0"/>
                </a:lnTo>
                <a:lnTo>
                  <a:pt x="228" y="0"/>
                </a:lnTo>
                <a:lnTo>
                  <a:pt x="231" y="1"/>
                </a:lnTo>
                <a:lnTo>
                  <a:pt x="231" y="1"/>
                </a:lnTo>
                <a:lnTo>
                  <a:pt x="235" y="5"/>
                </a:lnTo>
                <a:lnTo>
                  <a:pt x="237" y="8"/>
                </a:lnTo>
                <a:lnTo>
                  <a:pt x="241" y="17"/>
                </a:lnTo>
                <a:lnTo>
                  <a:pt x="243" y="27"/>
                </a:lnTo>
                <a:lnTo>
                  <a:pt x="245" y="37"/>
                </a:lnTo>
                <a:lnTo>
                  <a:pt x="243" y="54"/>
                </a:lnTo>
                <a:lnTo>
                  <a:pt x="242" y="60"/>
                </a:lnTo>
                <a:lnTo>
                  <a:pt x="266" y="79"/>
                </a:lnTo>
                <a:lnTo>
                  <a:pt x="266" y="79"/>
                </a:lnTo>
                <a:lnTo>
                  <a:pt x="270" y="77"/>
                </a:lnTo>
                <a:lnTo>
                  <a:pt x="279" y="77"/>
                </a:lnTo>
                <a:lnTo>
                  <a:pt x="282" y="77"/>
                </a:lnTo>
                <a:lnTo>
                  <a:pt x="286" y="79"/>
                </a:lnTo>
                <a:lnTo>
                  <a:pt x="289" y="81"/>
                </a:lnTo>
                <a:lnTo>
                  <a:pt x="290" y="84"/>
                </a:lnTo>
                <a:lnTo>
                  <a:pt x="290" y="84"/>
                </a:lnTo>
                <a:lnTo>
                  <a:pt x="289" y="89"/>
                </a:lnTo>
                <a:lnTo>
                  <a:pt x="285" y="94"/>
                </a:lnTo>
                <a:lnTo>
                  <a:pt x="272" y="105"/>
                </a:lnTo>
                <a:lnTo>
                  <a:pt x="255" y="120"/>
                </a:lnTo>
                <a:lnTo>
                  <a:pt x="255" y="120"/>
                </a:lnTo>
                <a:lnTo>
                  <a:pt x="265" y="148"/>
                </a:lnTo>
                <a:lnTo>
                  <a:pt x="271" y="169"/>
                </a:lnTo>
                <a:lnTo>
                  <a:pt x="272" y="176"/>
                </a:lnTo>
                <a:lnTo>
                  <a:pt x="272" y="179"/>
                </a:lnTo>
                <a:lnTo>
                  <a:pt x="272" y="179"/>
                </a:lnTo>
                <a:lnTo>
                  <a:pt x="271" y="181"/>
                </a:lnTo>
                <a:lnTo>
                  <a:pt x="271" y="183"/>
                </a:lnTo>
                <a:lnTo>
                  <a:pt x="272" y="186"/>
                </a:lnTo>
                <a:lnTo>
                  <a:pt x="272" y="191"/>
                </a:lnTo>
                <a:lnTo>
                  <a:pt x="272" y="191"/>
                </a:lnTo>
                <a:lnTo>
                  <a:pt x="272" y="198"/>
                </a:lnTo>
                <a:lnTo>
                  <a:pt x="272" y="208"/>
                </a:lnTo>
                <a:lnTo>
                  <a:pt x="272" y="208"/>
                </a:lnTo>
                <a:lnTo>
                  <a:pt x="274" y="216"/>
                </a:lnTo>
                <a:lnTo>
                  <a:pt x="275" y="221"/>
                </a:lnTo>
                <a:lnTo>
                  <a:pt x="275" y="225"/>
                </a:lnTo>
                <a:lnTo>
                  <a:pt x="274" y="226"/>
                </a:lnTo>
                <a:lnTo>
                  <a:pt x="272" y="226"/>
                </a:lnTo>
                <a:lnTo>
                  <a:pt x="272" y="226"/>
                </a:lnTo>
                <a:lnTo>
                  <a:pt x="265" y="228"/>
                </a:lnTo>
                <a:lnTo>
                  <a:pt x="258" y="228"/>
                </a:lnTo>
                <a:lnTo>
                  <a:pt x="253" y="230"/>
                </a:lnTo>
                <a:lnTo>
                  <a:pt x="248" y="232"/>
                </a:lnTo>
                <a:lnTo>
                  <a:pt x="248" y="232"/>
                </a:lnTo>
                <a:lnTo>
                  <a:pt x="233" y="246"/>
                </a:lnTo>
                <a:lnTo>
                  <a:pt x="227" y="252"/>
                </a:lnTo>
                <a:lnTo>
                  <a:pt x="225" y="255"/>
                </a:lnTo>
                <a:lnTo>
                  <a:pt x="225" y="256"/>
                </a:lnTo>
                <a:lnTo>
                  <a:pt x="225" y="256"/>
                </a:lnTo>
                <a:lnTo>
                  <a:pt x="231" y="264"/>
                </a:lnTo>
                <a:lnTo>
                  <a:pt x="237" y="274"/>
                </a:lnTo>
                <a:lnTo>
                  <a:pt x="237" y="274"/>
                </a:lnTo>
                <a:lnTo>
                  <a:pt x="240" y="276"/>
                </a:lnTo>
                <a:lnTo>
                  <a:pt x="243" y="277"/>
                </a:lnTo>
                <a:lnTo>
                  <a:pt x="247" y="280"/>
                </a:lnTo>
                <a:lnTo>
                  <a:pt x="248" y="282"/>
                </a:lnTo>
                <a:lnTo>
                  <a:pt x="248" y="285"/>
                </a:lnTo>
                <a:lnTo>
                  <a:pt x="248" y="285"/>
                </a:lnTo>
                <a:lnTo>
                  <a:pt x="247" y="294"/>
                </a:lnTo>
                <a:lnTo>
                  <a:pt x="245" y="303"/>
                </a:lnTo>
                <a:lnTo>
                  <a:pt x="243" y="310"/>
                </a:lnTo>
                <a:lnTo>
                  <a:pt x="242" y="314"/>
                </a:lnTo>
                <a:lnTo>
                  <a:pt x="242" y="315"/>
                </a:lnTo>
                <a:lnTo>
                  <a:pt x="242" y="315"/>
                </a:lnTo>
                <a:lnTo>
                  <a:pt x="258" y="335"/>
                </a:lnTo>
                <a:lnTo>
                  <a:pt x="271" y="350"/>
                </a:lnTo>
                <a:lnTo>
                  <a:pt x="279" y="363"/>
                </a:lnTo>
                <a:lnTo>
                  <a:pt x="279" y="363"/>
                </a:lnTo>
                <a:lnTo>
                  <a:pt x="285" y="372"/>
                </a:lnTo>
                <a:lnTo>
                  <a:pt x="294" y="382"/>
                </a:lnTo>
                <a:lnTo>
                  <a:pt x="304" y="389"/>
                </a:lnTo>
                <a:lnTo>
                  <a:pt x="309" y="392"/>
                </a:lnTo>
                <a:lnTo>
                  <a:pt x="314" y="392"/>
                </a:lnTo>
                <a:lnTo>
                  <a:pt x="314" y="392"/>
                </a:lnTo>
                <a:lnTo>
                  <a:pt x="326" y="393"/>
                </a:lnTo>
                <a:lnTo>
                  <a:pt x="345" y="396"/>
                </a:lnTo>
                <a:lnTo>
                  <a:pt x="364" y="399"/>
                </a:lnTo>
                <a:lnTo>
                  <a:pt x="379" y="404"/>
                </a:lnTo>
                <a:lnTo>
                  <a:pt x="379" y="404"/>
                </a:lnTo>
                <a:lnTo>
                  <a:pt x="424" y="424"/>
                </a:lnTo>
                <a:lnTo>
                  <a:pt x="456" y="440"/>
                </a:lnTo>
                <a:lnTo>
                  <a:pt x="480" y="440"/>
                </a:lnTo>
                <a:lnTo>
                  <a:pt x="480" y="440"/>
                </a:lnTo>
                <a:lnTo>
                  <a:pt x="563" y="404"/>
                </a:lnTo>
                <a:lnTo>
                  <a:pt x="563" y="404"/>
                </a:lnTo>
                <a:lnTo>
                  <a:pt x="571" y="399"/>
                </a:lnTo>
                <a:lnTo>
                  <a:pt x="579" y="393"/>
                </a:lnTo>
                <a:lnTo>
                  <a:pt x="584" y="391"/>
                </a:lnTo>
                <a:lnTo>
                  <a:pt x="585" y="391"/>
                </a:lnTo>
                <a:lnTo>
                  <a:pt x="587" y="392"/>
                </a:lnTo>
                <a:lnTo>
                  <a:pt x="587" y="392"/>
                </a:lnTo>
                <a:lnTo>
                  <a:pt x="587" y="394"/>
                </a:lnTo>
                <a:lnTo>
                  <a:pt x="587" y="397"/>
                </a:lnTo>
                <a:lnTo>
                  <a:pt x="584" y="401"/>
                </a:lnTo>
                <a:lnTo>
                  <a:pt x="580" y="404"/>
                </a:lnTo>
                <a:lnTo>
                  <a:pt x="580" y="404"/>
                </a:lnTo>
                <a:lnTo>
                  <a:pt x="610" y="398"/>
                </a:lnTo>
                <a:lnTo>
                  <a:pt x="610" y="398"/>
                </a:lnTo>
                <a:lnTo>
                  <a:pt x="612" y="401"/>
                </a:lnTo>
                <a:lnTo>
                  <a:pt x="613" y="402"/>
                </a:lnTo>
                <a:lnTo>
                  <a:pt x="612" y="406"/>
                </a:lnTo>
                <a:lnTo>
                  <a:pt x="610" y="408"/>
                </a:lnTo>
                <a:lnTo>
                  <a:pt x="608" y="411"/>
                </a:lnTo>
                <a:lnTo>
                  <a:pt x="604" y="413"/>
                </a:lnTo>
                <a:lnTo>
                  <a:pt x="598" y="416"/>
                </a:lnTo>
                <a:lnTo>
                  <a:pt x="598" y="416"/>
                </a:lnTo>
                <a:lnTo>
                  <a:pt x="580" y="421"/>
                </a:lnTo>
                <a:lnTo>
                  <a:pt x="560" y="428"/>
                </a:lnTo>
                <a:lnTo>
                  <a:pt x="544" y="436"/>
                </a:lnTo>
                <a:lnTo>
                  <a:pt x="539" y="438"/>
                </a:lnTo>
                <a:lnTo>
                  <a:pt x="539" y="438"/>
                </a:lnTo>
                <a:lnTo>
                  <a:pt x="539" y="440"/>
                </a:lnTo>
                <a:lnTo>
                  <a:pt x="539" y="440"/>
                </a:lnTo>
                <a:lnTo>
                  <a:pt x="561" y="443"/>
                </a:lnTo>
                <a:lnTo>
                  <a:pt x="573" y="447"/>
                </a:lnTo>
                <a:lnTo>
                  <a:pt x="575" y="450"/>
                </a:lnTo>
                <a:lnTo>
                  <a:pt x="575" y="450"/>
                </a:lnTo>
                <a:lnTo>
                  <a:pt x="575" y="451"/>
                </a:lnTo>
                <a:lnTo>
                  <a:pt x="575" y="451"/>
                </a:lnTo>
                <a:lnTo>
                  <a:pt x="571" y="456"/>
                </a:lnTo>
                <a:lnTo>
                  <a:pt x="566" y="460"/>
                </a:lnTo>
                <a:lnTo>
                  <a:pt x="564" y="462"/>
                </a:lnTo>
                <a:lnTo>
                  <a:pt x="560" y="463"/>
                </a:lnTo>
                <a:lnTo>
                  <a:pt x="556" y="463"/>
                </a:lnTo>
                <a:lnTo>
                  <a:pt x="551" y="463"/>
                </a:lnTo>
                <a:lnTo>
                  <a:pt x="551" y="463"/>
                </a:lnTo>
                <a:lnTo>
                  <a:pt x="540" y="462"/>
                </a:lnTo>
                <a:lnTo>
                  <a:pt x="531" y="462"/>
                </a:lnTo>
                <a:lnTo>
                  <a:pt x="521" y="463"/>
                </a:lnTo>
                <a:lnTo>
                  <a:pt x="521" y="463"/>
                </a:lnTo>
                <a:lnTo>
                  <a:pt x="519" y="468"/>
                </a:lnTo>
                <a:lnTo>
                  <a:pt x="515" y="472"/>
                </a:lnTo>
                <a:lnTo>
                  <a:pt x="512" y="474"/>
                </a:lnTo>
                <a:lnTo>
                  <a:pt x="510" y="475"/>
                </a:lnTo>
                <a:lnTo>
                  <a:pt x="510" y="475"/>
                </a:lnTo>
                <a:lnTo>
                  <a:pt x="486" y="481"/>
                </a:lnTo>
                <a:lnTo>
                  <a:pt x="486" y="481"/>
                </a:lnTo>
                <a:lnTo>
                  <a:pt x="486" y="481"/>
                </a:lnTo>
                <a:lnTo>
                  <a:pt x="486" y="482"/>
                </a:lnTo>
                <a:lnTo>
                  <a:pt x="485" y="485"/>
                </a:lnTo>
                <a:lnTo>
                  <a:pt x="480" y="487"/>
                </a:lnTo>
                <a:lnTo>
                  <a:pt x="480" y="487"/>
                </a:lnTo>
                <a:lnTo>
                  <a:pt x="468" y="490"/>
                </a:lnTo>
                <a:lnTo>
                  <a:pt x="451" y="494"/>
                </a:lnTo>
                <a:lnTo>
                  <a:pt x="429" y="497"/>
                </a:lnTo>
                <a:lnTo>
                  <a:pt x="409" y="499"/>
                </a:lnTo>
                <a:lnTo>
                  <a:pt x="409" y="499"/>
                </a:lnTo>
                <a:lnTo>
                  <a:pt x="390" y="500"/>
                </a:lnTo>
                <a:lnTo>
                  <a:pt x="374" y="502"/>
                </a:lnTo>
                <a:lnTo>
                  <a:pt x="355" y="505"/>
                </a:lnTo>
                <a:lnTo>
                  <a:pt x="331" y="505"/>
                </a:lnTo>
                <a:lnTo>
                  <a:pt x="331" y="505"/>
                </a:lnTo>
                <a:lnTo>
                  <a:pt x="277" y="501"/>
                </a:lnTo>
                <a:lnTo>
                  <a:pt x="248" y="499"/>
                </a:lnTo>
                <a:lnTo>
                  <a:pt x="248" y="499"/>
                </a:lnTo>
                <a:lnTo>
                  <a:pt x="251" y="534"/>
                </a:lnTo>
                <a:lnTo>
                  <a:pt x="256" y="613"/>
                </a:lnTo>
                <a:lnTo>
                  <a:pt x="257" y="656"/>
                </a:lnTo>
                <a:lnTo>
                  <a:pt x="258" y="692"/>
                </a:lnTo>
                <a:lnTo>
                  <a:pt x="257" y="719"/>
                </a:lnTo>
                <a:lnTo>
                  <a:pt x="256" y="726"/>
                </a:lnTo>
                <a:lnTo>
                  <a:pt x="255" y="730"/>
                </a:lnTo>
                <a:lnTo>
                  <a:pt x="255" y="730"/>
                </a:lnTo>
                <a:lnTo>
                  <a:pt x="247" y="733"/>
                </a:lnTo>
                <a:lnTo>
                  <a:pt x="240" y="736"/>
                </a:lnTo>
                <a:lnTo>
                  <a:pt x="235" y="740"/>
                </a:lnTo>
                <a:lnTo>
                  <a:pt x="231" y="741"/>
                </a:lnTo>
                <a:lnTo>
                  <a:pt x="231" y="741"/>
                </a:lnTo>
                <a:lnTo>
                  <a:pt x="230" y="744"/>
                </a:lnTo>
                <a:lnTo>
                  <a:pt x="228" y="751"/>
                </a:lnTo>
                <a:lnTo>
                  <a:pt x="227" y="777"/>
                </a:lnTo>
                <a:lnTo>
                  <a:pt x="228" y="805"/>
                </a:lnTo>
                <a:lnTo>
                  <a:pt x="230" y="819"/>
                </a:lnTo>
                <a:lnTo>
                  <a:pt x="231" y="831"/>
                </a:lnTo>
                <a:lnTo>
                  <a:pt x="231" y="831"/>
                </a:lnTo>
                <a:lnTo>
                  <a:pt x="248" y="920"/>
                </a:lnTo>
                <a:lnTo>
                  <a:pt x="260" y="976"/>
                </a:lnTo>
                <a:lnTo>
                  <a:pt x="266" y="1014"/>
                </a:lnTo>
                <a:lnTo>
                  <a:pt x="266" y="1014"/>
                </a:lnTo>
                <a:lnTo>
                  <a:pt x="267" y="1029"/>
                </a:lnTo>
                <a:lnTo>
                  <a:pt x="267" y="1053"/>
                </a:lnTo>
                <a:lnTo>
                  <a:pt x="262" y="1112"/>
                </a:lnTo>
                <a:lnTo>
                  <a:pt x="256" y="1174"/>
                </a:lnTo>
                <a:lnTo>
                  <a:pt x="252" y="1198"/>
                </a:lnTo>
                <a:lnTo>
                  <a:pt x="248" y="1215"/>
                </a:lnTo>
                <a:lnTo>
                  <a:pt x="248" y="1215"/>
                </a:lnTo>
                <a:lnTo>
                  <a:pt x="241" y="1247"/>
                </a:lnTo>
                <a:lnTo>
                  <a:pt x="233" y="1283"/>
                </a:lnTo>
                <a:lnTo>
                  <a:pt x="225" y="1333"/>
                </a:lnTo>
                <a:lnTo>
                  <a:pt x="225" y="1333"/>
                </a:lnTo>
                <a:lnTo>
                  <a:pt x="223" y="1351"/>
                </a:lnTo>
                <a:lnTo>
                  <a:pt x="222" y="1377"/>
                </a:lnTo>
                <a:lnTo>
                  <a:pt x="221" y="1403"/>
                </a:lnTo>
                <a:lnTo>
                  <a:pt x="219" y="1416"/>
                </a:lnTo>
                <a:lnTo>
                  <a:pt x="219" y="1416"/>
                </a:lnTo>
                <a:lnTo>
                  <a:pt x="218" y="1422"/>
                </a:lnTo>
                <a:lnTo>
                  <a:pt x="218" y="1428"/>
                </a:lnTo>
                <a:lnTo>
                  <a:pt x="221" y="1434"/>
                </a:lnTo>
                <a:lnTo>
                  <a:pt x="225" y="1440"/>
                </a:lnTo>
                <a:lnTo>
                  <a:pt x="225" y="1440"/>
                </a:lnTo>
                <a:lnTo>
                  <a:pt x="245" y="1459"/>
                </a:lnTo>
                <a:lnTo>
                  <a:pt x="255" y="1468"/>
                </a:lnTo>
                <a:lnTo>
                  <a:pt x="258" y="1469"/>
                </a:lnTo>
                <a:lnTo>
                  <a:pt x="261" y="1471"/>
                </a:lnTo>
                <a:lnTo>
                  <a:pt x="261" y="1471"/>
                </a:lnTo>
                <a:lnTo>
                  <a:pt x="262" y="1469"/>
                </a:lnTo>
                <a:lnTo>
                  <a:pt x="266" y="1468"/>
                </a:lnTo>
                <a:lnTo>
                  <a:pt x="277" y="1467"/>
                </a:lnTo>
                <a:lnTo>
                  <a:pt x="289" y="1467"/>
                </a:lnTo>
                <a:lnTo>
                  <a:pt x="294" y="1468"/>
                </a:lnTo>
                <a:lnTo>
                  <a:pt x="296" y="1471"/>
                </a:lnTo>
                <a:lnTo>
                  <a:pt x="296" y="1471"/>
                </a:lnTo>
                <a:lnTo>
                  <a:pt x="297" y="1474"/>
                </a:lnTo>
                <a:lnTo>
                  <a:pt x="297" y="1477"/>
                </a:lnTo>
                <a:lnTo>
                  <a:pt x="296" y="1478"/>
                </a:lnTo>
                <a:lnTo>
                  <a:pt x="292" y="1483"/>
                </a:lnTo>
                <a:lnTo>
                  <a:pt x="284" y="1488"/>
                </a:lnTo>
                <a:lnTo>
                  <a:pt x="284" y="1488"/>
                </a:lnTo>
                <a:lnTo>
                  <a:pt x="255" y="1502"/>
                </a:lnTo>
                <a:lnTo>
                  <a:pt x="237" y="1508"/>
                </a:lnTo>
                <a:lnTo>
                  <a:pt x="225" y="1512"/>
                </a:lnTo>
                <a:lnTo>
                  <a:pt x="225" y="1512"/>
                </a:lnTo>
                <a:lnTo>
                  <a:pt x="196" y="1515"/>
                </a:lnTo>
                <a:lnTo>
                  <a:pt x="143" y="1517"/>
                </a:lnTo>
                <a:lnTo>
                  <a:pt x="93" y="1520"/>
                </a:lnTo>
                <a:lnTo>
                  <a:pt x="76" y="1518"/>
                </a:lnTo>
                <a:lnTo>
                  <a:pt x="72" y="1518"/>
                </a:lnTo>
                <a:lnTo>
                  <a:pt x="71" y="1517"/>
                </a:lnTo>
                <a:lnTo>
                  <a:pt x="71" y="1517"/>
                </a:lnTo>
                <a:lnTo>
                  <a:pt x="69" y="1512"/>
                </a:lnTo>
                <a:lnTo>
                  <a:pt x="65" y="1506"/>
                </a:lnTo>
                <a:lnTo>
                  <a:pt x="59" y="1499"/>
                </a:lnTo>
                <a:lnTo>
                  <a:pt x="59" y="1499"/>
                </a:lnTo>
                <a:lnTo>
                  <a:pt x="54" y="1502"/>
                </a:lnTo>
                <a:lnTo>
                  <a:pt x="50" y="1502"/>
                </a:lnTo>
                <a:lnTo>
                  <a:pt x="49" y="1502"/>
                </a:lnTo>
                <a:lnTo>
                  <a:pt x="47" y="1499"/>
                </a:lnTo>
                <a:lnTo>
                  <a:pt x="47" y="1499"/>
                </a:lnTo>
                <a:lnTo>
                  <a:pt x="46" y="1491"/>
                </a:lnTo>
                <a:lnTo>
                  <a:pt x="46" y="1479"/>
                </a:lnTo>
                <a:lnTo>
                  <a:pt x="47" y="1464"/>
                </a:lnTo>
                <a:lnTo>
                  <a:pt x="23" y="1452"/>
                </a:lnTo>
                <a:lnTo>
                  <a:pt x="23" y="1452"/>
                </a:lnTo>
                <a:lnTo>
                  <a:pt x="31" y="1357"/>
                </a:lnTo>
                <a:lnTo>
                  <a:pt x="37" y="1284"/>
                </a:lnTo>
                <a:lnTo>
                  <a:pt x="41" y="1233"/>
                </a:lnTo>
                <a:lnTo>
                  <a:pt x="41" y="1233"/>
                </a:lnTo>
                <a:lnTo>
                  <a:pt x="45" y="1191"/>
                </a:lnTo>
                <a:lnTo>
                  <a:pt x="52" y="1136"/>
                </a:lnTo>
                <a:lnTo>
                  <a:pt x="65" y="1049"/>
                </a:lnTo>
                <a:lnTo>
                  <a:pt x="65" y="1049"/>
                </a:lnTo>
                <a:lnTo>
                  <a:pt x="65" y="1039"/>
                </a:lnTo>
                <a:lnTo>
                  <a:pt x="65" y="1028"/>
                </a:lnTo>
                <a:lnTo>
                  <a:pt x="64" y="1004"/>
                </a:lnTo>
                <a:lnTo>
                  <a:pt x="59" y="973"/>
                </a:lnTo>
                <a:lnTo>
                  <a:pt x="59" y="973"/>
                </a:lnTo>
                <a:lnTo>
                  <a:pt x="55" y="963"/>
                </a:lnTo>
                <a:lnTo>
                  <a:pt x="46" y="945"/>
                </a:lnTo>
                <a:lnTo>
                  <a:pt x="38" y="926"/>
                </a:lnTo>
                <a:lnTo>
                  <a:pt x="36" y="916"/>
                </a:lnTo>
                <a:lnTo>
                  <a:pt x="35" y="907"/>
                </a:lnTo>
                <a:lnTo>
                  <a:pt x="35" y="907"/>
                </a:lnTo>
                <a:lnTo>
                  <a:pt x="33" y="895"/>
                </a:lnTo>
                <a:lnTo>
                  <a:pt x="30" y="877"/>
                </a:lnTo>
                <a:lnTo>
                  <a:pt x="20" y="828"/>
                </a:lnTo>
                <a:lnTo>
                  <a:pt x="8" y="780"/>
                </a:lnTo>
                <a:lnTo>
                  <a:pt x="6" y="760"/>
                </a:lnTo>
                <a:lnTo>
                  <a:pt x="6" y="748"/>
                </a:lnTo>
                <a:lnTo>
                  <a:pt x="6" y="748"/>
                </a:lnTo>
                <a:lnTo>
                  <a:pt x="7" y="726"/>
                </a:lnTo>
                <a:lnTo>
                  <a:pt x="7" y="706"/>
                </a:lnTo>
                <a:lnTo>
                  <a:pt x="6" y="682"/>
                </a:lnTo>
                <a:lnTo>
                  <a:pt x="6" y="682"/>
                </a:lnTo>
                <a:lnTo>
                  <a:pt x="0" y="475"/>
                </a:lnTo>
                <a:lnTo>
                  <a:pt x="0" y="475"/>
                </a:lnTo>
                <a:lnTo>
                  <a:pt x="1" y="458"/>
                </a:lnTo>
                <a:lnTo>
                  <a:pt x="5" y="436"/>
                </a:lnTo>
                <a:lnTo>
                  <a:pt x="11" y="409"/>
                </a:lnTo>
                <a:lnTo>
                  <a:pt x="18" y="382"/>
                </a:lnTo>
                <a:lnTo>
                  <a:pt x="35" y="329"/>
                </a:lnTo>
                <a:lnTo>
                  <a:pt x="41" y="309"/>
                </a:lnTo>
                <a:lnTo>
                  <a:pt x="47" y="297"/>
                </a:lnTo>
                <a:lnTo>
                  <a:pt x="47" y="297"/>
                </a:lnTo>
                <a:lnTo>
                  <a:pt x="54" y="289"/>
                </a:lnTo>
                <a:lnTo>
                  <a:pt x="65" y="277"/>
                </a:lnTo>
                <a:lnTo>
                  <a:pt x="91" y="252"/>
                </a:lnTo>
                <a:lnTo>
                  <a:pt x="115" y="231"/>
                </a:lnTo>
                <a:lnTo>
                  <a:pt x="123" y="223"/>
                </a:lnTo>
                <a:lnTo>
                  <a:pt x="124" y="222"/>
                </a:lnTo>
                <a:lnTo>
                  <a:pt x="124" y="221"/>
                </a:lnTo>
                <a:lnTo>
                  <a:pt x="124" y="221"/>
                </a:lnTo>
                <a:lnTo>
                  <a:pt x="121" y="216"/>
                </a:lnTo>
                <a:lnTo>
                  <a:pt x="120" y="209"/>
                </a:lnTo>
                <a:lnTo>
                  <a:pt x="118" y="197"/>
                </a:lnTo>
                <a:lnTo>
                  <a:pt x="118" y="197"/>
                </a:lnTo>
                <a:lnTo>
                  <a:pt x="119" y="191"/>
                </a:lnTo>
                <a:lnTo>
                  <a:pt x="123" y="184"/>
                </a:lnTo>
                <a:lnTo>
                  <a:pt x="124" y="178"/>
                </a:lnTo>
                <a:lnTo>
                  <a:pt x="125" y="176"/>
                </a:lnTo>
                <a:lnTo>
                  <a:pt x="124" y="173"/>
                </a:lnTo>
                <a:lnTo>
                  <a:pt x="124" y="173"/>
                </a:lnTo>
                <a:lnTo>
                  <a:pt x="123" y="171"/>
                </a:lnTo>
                <a:lnTo>
                  <a:pt x="124" y="168"/>
                </a:lnTo>
                <a:lnTo>
                  <a:pt x="125" y="165"/>
                </a:lnTo>
                <a:lnTo>
                  <a:pt x="124" y="160"/>
                </a:lnTo>
                <a:lnTo>
                  <a:pt x="124" y="160"/>
                </a:lnTo>
                <a:lnTo>
                  <a:pt x="120" y="150"/>
                </a:lnTo>
                <a:lnTo>
                  <a:pt x="118" y="147"/>
                </a:lnTo>
                <a:lnTo>
                  <a:pt x="118" y="143"/>
                </a:lnTo>
                <a:lnTo>
                  <a:pt x="118" y="143"/>
                </a:lnTo>
                <a:lnTo>
                  <a:pt x="119" y="139"/>
                </a:lnTo>
                <a:lnTo>
                  <a:pt x="118" y="138"/>
                </a:lnTo>
                <a:lnTo>
                  <a:pt x="118" y="1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636AC377-0DFC-4ADE-83B2-308A99625CC2}"/>
              </a:ext>
            </a:extLst>
          </p:cNvPr>
          <p:cNvSpPr>
            <a:spLocks noEditPoints="1"/>
          </p:cNvSpPr>
          <p:nvPr/>
        </p:nvSpPr>
        <p:spPr bwMode="auto">
          <a:xfrm>
            <a:off x="8299733" y="2722962"/>
            <a:ext cx="788784" cy="1656776"/>
          </a:xfrm>
          <a:custGeom>
            <a:avLst/>
            <a:gdLst>
              <a:gd name="T0" fmla="*/ 184 w 717"/>
              <a:gd name="T1" fmla="*/ 29 h 1506"/>
              <a:gd name="T2" fmla="*/ 74 w 717"/>
              <a:gd name="T3" fmla="*/ 110 h 1506"/>
              <a:gd name="T4" fmla="*/ 95 w 717"/>
              <a:gd name="T5" fmla="*/ 153 h 1506"/>
              <a:gd name="T6" fmla="*/ 104 w 717"/>
              <a:gd name="T7" fmla="*/ 174 h 1506"/>
              <a:gd name="T8" fmla="*/ 113 w 717"/>
              <a:gd name="T9" fmla="*/ 199 h 1506"/>
              <a:gd name="T10" fmla="*/ 104 w 717"/>
              <a:gd name="T11" fmla="*/ 230 h 1506"/>
              <a:gd name="T12" fmla="*/ 53 w 717"/>
              <a:gd name="T13" fmla="*/ 281 h 1506"/>
              <a:gd name="T14" fmla="*/ 22 w 717"/>
              <a:gd name="T15" fmla="*/ 376 h 1506"/>
              <a:gd name="T16" fmla="*/ 7 w 717"/>
              <a:gd name="T17" fmla="*/ 552 h 1506"/>
              <a:gd name="T18" fmla="*/ 27 w 717"/>
              <a:gd name="T19" fmla="*/ 732 h 1506"/>
              <a:gd name="T20" fmla="*/ 62 w 717"/>
              <a:gd name="T21" fmla="*/ 815 h 1506"/>
              <a:gd name="T22" fmla="*/ 79 w 717"/>
              <a:gd name="T23" fmla="*/ 876 h 1506"/>
              <a:gd name="T24" fmla="*/ 113 w 717"/>
              <a:gd name="T25" fmla="*/ 936 h 1506"/>
              <a:gd name="T26" fmla="*/ 139 w 717"/>
              <a:gd name="T27" fmla="*/ 1238 h 1506"/>
              <a:gd name="T28" fmla="*/ 138 w 717"/>
              <a:gd name="T29" fmla="*/ 1326 h 1506"/>
              <a:gd name="T30" fmla="*/ 174 w 717"/>
              <a:gd name="T31" fmla="*/ 1475 h 1506"/>
              <a:gd name="T32" fmla="*/ 261 w 717"/>
              <a:gd name="T33" fmla="*/ 1505 h 1506"/>
              <a:gd name="T34" fmla="*/ 376 w 717"/>
              <a:gd name="T35" fmla="*/ 1496 h 1506"/>
              <a:gd name="T36" fmla="*/ 425 w 717"/>
              <a:gd name="T37" fmla="*/ 1488 h 1506"/>
              <a:gd name="T38" fmla="*/ 485 w 717"/>
              <a:gd name="T39" fmla="*/ 1457 h 1506"/>
              <a:gd name="T40" fmla="*/ 467 w 717"/>
              <a:gd name="T41" fmla="*/ 1441 h 1506"/>
              <a:gd name="T42" fmla="*/ 419 w 717"/>
              <a:gd name="T43" fmla="*/ 1429 h 1506"/>
              <a:gd name="T44" fmla="*/ 386 w 717"/>
              <a:gd name="T45" fmla="*/ 1378 h 1506"/>
              <a:gd name="T46" fmla="*/ 390 w 717"/>
              <a:gd name="T47" fmla="*/ 1259 h 1506"/>
              <a:gd name="T48" fmla="*/ 439 w 717"/>
              <a:gd name="T49" fmla="*/ 1120 h 1506"/>
              <a:gd name="T50" fmla="*/ 442 w 717"/>
              <a:gd name="T51" fmla="*/ 1048 h 1506"/>
              <a:gd name="T52" fmla="*/ 428 w 717"/>
              <a:gd name="T53" fmla="*/ 668 h 1506"/>
              <a:gd name="T54" fmla="*/ 400 w 717"/>
              <a:gd name="T55" fmla="*/ 549 h 1506"/>
              <a:gd name="T56" fmla="*/ 494 w 717"/>
              <a:gd name="T57" fmla="*/ 337 h 1506"/>
              <a:gd name="T58" fmla="*/ 564 w 717"/>
              <a:gd name="T59" fmla="*/ 297 h 1506"/>
              <a:gd name="T60" fmla="*/ 632 w 717"/>
              <a:gd name="T61" fmla="*/ 170 h 1506"/>
              <a:gd name="T62" fmla="*/ 675 w 717"/>
              <a:gd name="T63" fmla="*/ 111 h 1506"/>
              <a:gd name="T64" fmla="*/ 711 w 717"/>
              <a:gd name="T65" fmla="*/ 67 h 1506"/>
              <a:gd name="T66" fmla="*/ 707 w 717"/>
              <a:gd name="T67" fmla="*/ 28 h 1506"/>
              <a:gd name="T68" fmla="*/ 694 w 717"/>
              <a:gd name="T69" fmla="*/ 4 h 1506"/>
              <a:gd name="T70" fmla="*/ 649 w 717"/>
              <a:gd name="T71" fmla="*/ 42 h 1506"/>
              <a:gd name="T72" fmla="*/ 657 w 717"/>
              <a:gd name="T73" fmla="*/ 0 h 1506"/>
              <a:gd name="T74" fmla="*/ 632 w 717"/>
              <a:gd name="T75" fmla="*/ 34 h 1506"/>
              <a:gd name="T76" fmla="*/ 598 w 717"/>
              <a:gd name="T77" fmla="*/ 46 h 1506"/>
              <a:gd name="T78" fmla="*/ 590 w 717"/>
              <a:gd name="T79" fmla="*/ 93 h 1506"/>
              <a:gd name="T80" fmla="*/ 591 w 717"/>
              <a:gd name="T81" fmla="*/ 137 h 1506"/>
              <a:gd name="T82" fmla="*/ 531 w 717"/>
              <a:gd name="T83" fmla="*/ 206 h 1506"/>
              <a:gd name="T84" fmla="*/ 420 w 717"/>
              <a:gd name="T85" fmla="*/ 250 h 1506"/>
              <a:gd name="T86" fmla="*/ 269 w 717"/>
              <a:gd name="T87" fmla="*/ 255 h 1506"/>
              <a:gd name="T88" fmla="*/ 232 w 717"/>
              <a:gd name="T89" fmla="*/ 238 h 1506"/>
              <a:gd name="T90" fmla="*/ 249 w 717"/>
              <a:gd name="T91" fmla="*/ 212 h 1506"/>
              <a:gd name="T92" fmla="*/ 258 w 717"/>
              <a:gd name="T93" fmla="*/ 182 h 1506"/>
              <a:gd name="T94" fmla="*/ 257 w 717"/>
              <a:gd name="T95" fmla="*/ 145 h 1506"/>
              <a:gd name="T96" fmla="*/ 282 w 717"/>
              <a:gd name="T97" fmla="*/ 105 h 1506"/>
              <a:gd name="T98" fmla="*/ 249 w 717"/>
              <a:gd name="T99" fmla="*/ 76 h 1506"/>
              <a:gd name="T100" fmla="*/ 239 w 717"/>
              <a:gd name="T101" fmla="*/ 30 h 1506"/>
              <a:gd name="T102" fmla="*/ 258 w 717"/>
              <a:gd name="T103" fmla="*/ 1147 h 1506"/>
              <a:gd name="T104" fmla="*/ 292 w 717"/>
              <a:gd name="T105" fmla="*/ 1211 h 1506"/>
              <a:gd name="T106" fmla="*/ 272 w 717"/>
              <a:gd name="T107" fmla="*/ 1271 h 1506"/>
              <a:gd name="T108" fmla="*/ 268 w 717"/>
              <a:gd name="T109" fmla="*/ 1363 h 1506"/>
              <a:gd name="T110" fmla="*/ 243 w 717"/>
              <a:gd name="T111" fmla="*/ 1239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7" h="1506">
                <a:moveTo>
                  <a:pt x="232" y="16"/>
                </a:moveTo>
                <a:lnTo>
                  <a:pt x="232" y="16"/>
                </a:lnTo>
                <a:lnTo>
                  <a:pt x="224" y="14"/>
                </a:lnTo>
                <a:lnTo>
                  <a:pt x="218" y="13"/>
                </a:lnTo>
                <a:lnTo>
                  <a:pt x="213" y="14"/>
                </a:lnTo>
                <a:lnTo>
                  <a:pt x="206" y="16"/>
                </a:lnTo>
                <a:lnTo>
                  <a:pt x="206" y="16"/>
                </a:lnTo>
                <a:lnTo>
                  <a:pt x="184" y="29"/>
                </a:lnTo>
                <a:lnTo>
                  <a:pt x="144" y="53"/>
                </a:lnTo>
                <a:lnTo>
                  <a:pt x="123" y="67"/>
                </a:lnTo>
                <a:lnTo>
                  <a:pt x="104" y="80"/>
                </a:lnTo>
                <a:lnTo>
                  <a:pt x="88" y="92"/>
                </a:lnTo>
                <a:lnTo>
                  <a:pt x="82" y="98"/>
                </a:lnTo>
                <a:lnTo>
                  <a:pt x="79" y="102"/>
                </a:lnTo>
                <a:lnTo>
                  <a:pt x="79" y="102"/>
                </a:lnTo>
                <a:lnTo>
                  <a:pt x="74" y="110"/>
                </a:lnTo>
                <a:lnTo>
                  <a:pt x="72" y="115"/>
                </a:lnTo>
                <a:lnTo>
                  <a:pt x="72" y="121"/>
                </a:lnTo>
                <a:lnTo>
                  <a:pt x="72" y="126"/>
                </a:lnTo>
                <a:lnTo>
                  <a:pt x="74" y="130"/>
                </a:lnTo>
                <a:lnTo>
                  <a:pt x="75" y="133"/>
                </a:lnTo>
                <a:lnTo>
                  <a:pt x="79" y="136"/>
                </a:lnTo>
                <a:lnTo>
                  <a:pt x="95" y="153"/>
                </a:lnTo>
                <a:lnTo>
                  <a:pt x="95" y="153"/>
                </a:lnTo>
                <a:lnTo>
                  <a:pt x="101" y="154"/>
                </a:lnTo>
                <a:lnTo>
                  <a:pt x="105" y="158"/>
                </a:lnTo>
                <a:lnTo>
                  <a:pt x="105" y="159"/>
                </a:lnTo>
                <a:lnTo>
                  <a:pt x="104" y="161"/>
                </a:lnTo>
                <a:lnTo>
                  <a:pt x="104" y="161"/>
                </a:lnTo>
                <a:lnTo>
                  <a:pt x="104" y="164"/>
                </a:lnTo>
                <a:lnTo>
                  <a:pt x="103" y="167"/>
                </a:lnTo>
                <a:lnTo>
                  <a:pt x="104" y="174"/>
                </a:lnTo>
                <a:lnTo>
                  <a:pt x="105" y="182"/>
                </a:lnTo>
                <a:lnTo>
                  <a:pt x="105" y="185"/>
                </a:lnTo>
                <a:lnTo>
                  <a:pt x="104" y="187"/>
                </a:lnTo>
                <a:lnTo>
                  <a:pt x="104" y="187"/>
                </a:lnTo>
                <a:lnTo>
                  <a:pt x="104" y="189"/>
                </a:lnTo>
                <a:lnTo>
                  <a:pt x="105" y="191"/>
                </a:lnTo>
                <a:lnTo>
                  <a:pt x="108" y="195"/>
                </a:lnTo>
                <a:lnTo>
                  <a:pt x="113" y="199"/>
                </a:lnTo>
                <a:lnTo>
                  <a:pt x="113" y="202"/>
                </a:lnTo>
                <a:lnTo>
                  <a:pt x="113" y="204"/>
                </a:lnTo>
                <a:lnTo>
                  <a:pt x="113" y="204"/>
                </a:lnTo>
                <a:lnTo>
                  <a:pt x="111" y="206"/>
                </a:lnTo>
                <a:lnTo>
                  <a:pt x="110" y="210"/>
                </a:lnTo>
                <a:lnTo>
                  <a:pt x="108" y="217"/>
                </a:lnTo>
                <a:lnTo>
                  <a:pt x="107" y="223"/>
                </a:lnTo>
                <a:lnTo>
                  <a:pt x="104" y="230"/>
                </a:lnTo>
                <a:lnTo>
                  <a:pt x="104" y="230"/>
                </a:lnTo>
                <a:lnTo>
                  <a:pt x="100" y="237"/>
                </a:lnTo>
                <a:lnTo>
                  <a:pt x="98" y="245"/>
                </a:lnTo>
                <a:lnTo>
                  <a:pt x="95" y="255"/>
                </a:lnTo>
                <a:lnTo>
                  <a:pt x="95" y="255"/>
                </a:lnTo>
                <a:lnTo>
                  <a:pt x="81" y="263"/>
                </a:lnTo>
                <a:lnTo>
                  <a:pt x="53" y="281"/>
                </a:lnTo>
                <a:lnTo>
                  <a:pt x="53" y="281"/>
                </a:lnTo>
                <a:lnTo>
                  <a:pt x="47" y="285"/>
                </a:lnTo>
                <a:lnTo>
                  <a:pt x="44" y="292"/>
                </a:lnTo>
                <a:lnTo>
                  <a:pt x="40" y="301"/>
                </a:lnTo>
                <a:lnTo>
                  <a:pt x="39" y="309"/>
                </a:lnTo>
                <a:lnTo>
                  <a:pt x="36" y="323"/>
                </a:lnTo>
                <a:lnTo>
                  <a:pt x="36" y="331"/>
                </a:lnTo>
                <a:lnTo>
                  <a:pt x="36" y="331"/>
                </a:lnTo>
                <a:lnTo>
                  <a:pt x="22" y="376"/>
                </a:lnTo>
                <a:lnTo>
                  <a:pt x="12" y="409"/>
                </a:lnTo>
                <a:lnTo>
                  <a:pt x="2" y="434"/>
                </a:lnTo>
                <a:lnTo>
                  <a:pt x="2" y="434"/>
                </a:lnTo>
                <a:lnTo>
                  <a:pt x="1" y="440"/>
                </a:lnTo>
                <a:lnTo>
                  <a:pt x="0" y="449"/>
                </a:lnTo>
                <a:lnTo>
                  <a:pt x="1" y="477"/>
                </a:lnTo>
                <a:lnTo>
                  <a:pt x="3" y="512"/>
                </a:lnTo>
                <a:lnTo>
                  <a:pt x="7" y="552"/>
                </a:lnTo>
                <a:lnTo>
                  <a:pt x="14" y="628"/>
                </a:lnTo>
                <a:lnTo>
                  <a:pt x="19" y="671"/>
                </a:lnTo>
                <a:lnTo>
                  <a:pt x="19" y="671"/>
                </a:lnTo>
                <a:lnTo>
                  <a:pt x="20" y="690"/>
                </a:lnTo>
                <a:lnTo>
                  <a:pt x="22" y="708"/>
                </a:lnTo>
                <a:lnTo>
                  <a:pt x="25" y="722"/>
                </a:lnTo>
                <a:lnTo>
                  <a:pt x="26" y="728"/>
                </a:lnTo>
                <a:lnTo>
                  <a:pt x="27" y="732"/>
                </a:lnTo>
                <a:lnTo>
                  <a:pt x="27" y="732"/>
                </a:lnTo>
                <a:lnTo>
                  <a:pt x="35" y="743"/>
                </a:lnTo>
                <a:lnTo>
                  <a:pt x="47" y="766"/>
                </a:lnTo>
                <a:lnTo>
                  <a:pt x="56" y="789"/>
                </a:lnTo>
                <a:lnTo>
                  <a:pt x="60" y="800"/>
                </a:lnTo>
                <a:lnTo>
                  <a:pt x="61" y="808"/>
                </a:lnTo>
                <a:lnTo>
                  <a:pt x="61" y="808"/>
                </a:lnTo>
                <a:lnTo>
                  <a:pt x="62" y="815"/>
                </a:lnTo>
                <a:lnTo>
                  <a:pt x="65" y="824"/>
                </a:lnTo>
                <a:lnTo>
                  <a:pt x="71" y="840"/>
                </a:lnTo>
                <a:lnTo>
                  <a:pt x="79" y="859"/>
                </a:lnTo>
                <a:lnTo>
                  <a:pt x="79" y="859"/>
                </a:lnTo>
                <a:lnTo>
                  <a:pt x="77" y="864"/>
                </a:lnTo>
                <a:lnTo>
                  <a:pt x="77" y="870"/>
                </a:lnTo>
                <a:lnTo>
                  <a:pt x="79" y="876"/>
                </a:lnTo>
                <a:lnTo>
                  <a:pt x="79" y="876"/>
                </a:lnTo>
                <a:lnTo>
                  <a:pt x="93" y="904"/>
                </a:lnTo>
                <a:lnTo>
                  <a:pt x="101" y="919"/>
                </a:lnTo>
                <a:lnTo>
                  <a:pt x="104" y="928"/>
                </a:lnTo>
                <a:lnTo>
                  <a:pt x="104" y="928"/>
                </a:lnTo>
                <a:lnTo>
                  <a:pt x="105" y="929"/>
                </a:lnTo>
                <a:lnTo>
                  <a:pt x="108" y="932"/>
                </a:lnTo>
                <a:lnTo>
                  <a:pt x="113" y="936"/>
                </a:lnTo>
                <a:lnTo>
                  <a:pt x="113" y="936"/>
                </a:lnTo>
                <a:lnTo>
                  <a:pt x="121" y="970"/>
                </a:lnTo>
                <a:lnTo>
                  <a:pt x="126" y="996"/>
                </a:lnTo>
                <a:lnTo>
                  <a:pt x="130" y="1012"/>
                </a:lnTo>
                <a:lnTo>
                  <a:pt x="130" y="1012"/>
                </a:lnTo>
                <a:lnTo>
                  <a:pt x="136" y="1129"/>
                </a:lnTo>
                <a:lnTo>
                  <a:pt x="139" y="1205"/>
                </a:lnTo>
                <a:lnTo>
                  <a:pt x="139" y="1231"/>
                </a:lnTo>
                <a:lnTo>
                  <a:pt x="139" y="1238"/>
                </a:lnTo>
                <a:lnTo>
                  <a:pt x="138" y="1241"/>
                </a:lnTo>
                <a:lnTo>
                  <a:pt x="138" y="1241"/>
                </a:lnTo>
                <a:lnTo>
                  <a:pt x="137" y="1246"/>
                </a:lnTo>
                <a:lnTo>
                  <a:pt x="137" y="1256"/>
                </a:lnTo>
                <a:lnTo>
                  <a:pt x="136" y="1283"/>
                </a:lnTo>
                <a:lnTo>
                  <a:pt x="137" y="1310"/>
                </a:lnTo>
                <a:lnTo>
                  <a:pt x="138" y="1326"/>
                </a:lnTo>
                <a:lnTo>
                  <a:pt x="138" y="1326"/>
                </a:lnTo>
                <a:lnTo>
                  <a:pt x="164" y="1446"/>
                </a:lnTo>
                <a:lnTo>
                  <a:pt x="180" y="1454"/>
                </a:lnTo>
                <a:lnTo>
                  <a:pt x="180" y="1454"/>
                </a:lnTo>
                <a:lnTo>
                  <a:pt x="178" y="1457"/>
                </a:lnTo>
                <a:lnTo>
                  <a:pt x="176" y="1461"/>
                </a:lnTo>
                <a:lnTo>
                  <a:pt x="173" y="1465"/>
                </a:lnTo>
                <a:lnTo>
                  <a:pt x="173" y="1469"/>
                </a:lnTo>
                <a:lnTo>
                  <a:pt x="174" y="1475"/>
                </a:lnTo>
                <a:lnTo>
                  <a:pt x="180" y="1482"/>
                </a:lnTo>
                <a:lnTo>
                  <a:pt x="190" y="1488"/>
                </a:lnTo>
                <a:lnTo>
                  <a:pt x="190" y="1488"/>
                </a:lnTo>
                <a:lnTo>
                  <a:pt x="196" y="1492"/>
                </a:lnTo>
                <a:lnTo>
                  <a:pt x="203" y="1494"/>
                </a:lnTo>
                <a:lnTo>
                  <a:pt x="221" y="1499"/>
                </a:lnTo>
                <a:lnTo>
                  <a:pt x="241" y="1502"/>
                </a:lnTo>
                <a:lnTo>
                  <a:pt x="261" y="1505"/>
                </a:lnTo>
                <a:lnTo>
                  <a:pt x="297" y="1506"/>
                </a:lnTo>
                <a:lnTo>
                  <a:pt x="317" y="1506"/>
                </a:lnTo>
                <a:lnTo>
                  <a:pt x="317" y="1506"/>
                </a:lnTo>
                <a:lnTo>
                  <a:pt x="351" y="1502"/>
                </a:lnTo>
                <a:lnTo>
                  <a:pt x="369" y="1500"/>
                </a:lnTo>
                <a:lnTo>
                  <a:pt x="375" y="1499"/>
                </a:lnTo>
                <a:lnTo>
                  <a:pt x="376" y="1498"/>
                </a:lnTo>
                <a:lnTo>
                  <a:pt x="376" y="1496"/>
                </a:lnTo>
                <a:lnTo>
                  <a:pt x="376" y="1496"/>
                </a:lnTo>
                <a:lnTo>
                  <a:pt x="375" y="1492"/>
                </a:lnTo>
                <a:lnTo>
                  <a:pt x="375" y="1489"/>
                </a:lnTo>
                <a:lnTo>
                  <a:pt x="376" y="1488"/>
                </a:lnTo>
                <a:lnTo>
                  <a:pt x="376" y="1488"/>
                </a:lnTo>
                <a:lnTo>
                  <a:pt x="388" y="1489"/>
                </a:lnTo>
                <a:lnTo>
                  <a:pt x="410" y="1489"/>
                </a:lnTo>
                <a:lnTo>
                  <a:pt x="425" y="1488"/>
                </a:lnTo>
                <a:lnTo>
                  <a:pt x="438" y="1487"/>
                </a:lnTo>
                <a:lnTo>
                  <a:pt x="451" y="1485"/>
                </a:lnTo>
                <a:lnTo>
                  <a:pt x="461" y="1480"/>
                </a:lnTo>
                <a:lnTo>
                  <a:pt x="461" y="1480"/>
                </a:lnTo>
                <a:lnTo>
                  <a:pt x="471" y="1474"/>
                </a:lnTo>
                <a:lnTo>
                  <a:pt x="477" y="1468"/>
                </a:lnTo>
                <a:lnTo>
                  <a:pt x="482" y="1463"/>
                </a:lnTo>
                <a:lnTo>
                  <a:pt x="485" y="1457"/>
                </a:lnTo>
                <a:lnTo>
                  <a:pt x="487" y="1453"/>
                </a:lnTo>
                <a:lnTo>
                  <a:pt x="488" y="1449"/>
                </a:lnTo>
                <a:lnTo>
                  <a:pt x="488" y="1447"/>
                </a:lnTo>
                <a:lnTo>
                  <a:pt x="487" y="1446"/>
                </a:lnTo>
                <a:lnTo>
                  <a:pt x="487" y="1446"/>
                </a:lnTo>
                <a:lnTo>
                  <a:pt x="484" y="1446"/>
                </a:lnTo>
                <a:lnTo>
                  <a:pt x="477" y="1443"/>
                </a:lnTo>
                <a:lnTo>
                  <a:pt x="467" y="1441"/>
                </a:lnTo>
                <a:lnTo>
                  <a:pt x="453" y="1437"/>
                </a:lnTo>
                <a:lnTo>
                  <a:pt x="453" y="1437"/>
                </a:lnTo>
                <a:lnTo>
                  <a:pt x="446" y="1436"/>
                </a:lnTo>
                <a:lnTo>
                  <a:pt x="441" y="1436"/>
                </a:lnTo>
                <a:lnTo>
                  <a:pt x="435" y="1436"/>
                </a:lnTo>
                <a:lnTo>
                  <a:pt x="433" y="1436"/>
                </a:lnTo>
                <a:lnTo>
                  <a:pt x="429" y="1435"/>
                </a:lnTo>
                <a:lnTo>
                  <a:pt x="419" y="1429"/>
                </a:lnTo>
                <a:lnTo>
                  <a:pt x="419" y="1429"/>
                </a:lnTo>
                <a:lnTo>
                  <a:pt x="413" y="1423"/>
                </a:lnTo>
                <a:lnTo>
                  <a:pt x="407" y="1417"/>
                </a:lnTo>
                <a:lnTo>
                  <a:pt x="396" y="1404"/>
                </a:lnTo>
                <a:lnTo>
                  <a:pt x="392" y="1397"/>
                </a:lnTo>
                <a:lnTo>
                  <a:pt x="389" y="1390"/>
                </a:lnTo>
                <a:lnTo>
                  <a:pt x="387" y="1384"/>
                </a:lnTo>
                <a:lnTo>
                  <a:pt x="386" y="1378"/>
                </a:lnTo>
                <a:lnTo>
                  <a:pt x="386" y="1378"/>
                </a:lnTo>
                <a:lnTo>
                  <a:pt x="383" y="1357"/>
                </a:lnTo>
                <a:lnTo>
                  <a:pt x="383" y="1326"/>
                </a:lnTo>
                <a:lnTo>
                  <a:pt x="383" y="1296"/>
                </a:lnTo>
                <a:lnTo>
                  <a:pt x="385" y="1284"/>
                </a:lnTo>
                <a:lnTo>
                  <a:pt x="386" y="1276"/>
                </a:lnTo>
                <a:lnTo>
                  <a:pt x="386" y="1276"/>
                </a:lnTo>
                <a:lnTo>
                  <a:pt x="390" y="1259"/>
                </a:lnTo>
                <a:lnTo>
                  <a:pt x="400" y="1238"/>
                </a:lnTo>
                <a:lnTo>
                  <a:pt x="409" y="1217"/>
                </a:lnTo>
                <a:lnTo>
                  <a:pt x="419" y="1199"/>
                </a:lnTo>
                <a:lnTo>
                  <a:pt x="419" y="1199"/>
                </a:lnTo>
                <a:lnTo>
                  <a:pt x="423" y="1188"/>
                </a:lnTo>
                <a:lnTo>
                  <a:pt x="428" y="1169"/>
                </a:lnTo>
                <a:lnTo>
                  <a:pt x="434" y="1146"/>
                </a:lnTo>
                <a:lnTo>
                  <a:pt x="439" y="1120"/>
                </a:lnTo>
                <a:lnTo>
                  <a:pt x="442" y="1095"/>
                </a:lnTo>
                <a:lnTo>
                  <a:pt x="445" y="1074"/>
                </a:lnTo>
                <a:lnTo>
                  <a:pt x="446" y="1060"/>
                </a:lnTo>
                <a:lnTo>
                  <a:pt x="446" y="1056"/>
                </a:lnTo>
                <a:lnTo>
                  <a:pt x="445" y="1055"/>
                </a:lnTo>
                <a:lnTo>
                  <a:pt x="445" y="1055"/>
                </a:lnTo>
                <a:lnTo>
                  <a:pt x="444" y="1053"/>
                </a:lnTo>
                <a:lnTo>
                  <a:pt x="442" y="1048"/>
                </a:lnTo>
                <a:lnTo>
                  <a:pt x="440" y="1030"/>
                </a:lnTo>
                <a:lnTo>
                  <a:pt x="434" y="975"/>
                </a:lnTo>
                <a:lnTo>
                  <a:pt x="428" y="893"/>
                </a:lnTo>
                <a:lnTo>
                  <a:pt x="419" y="697"/>
                </a:lnTo>
                <a:lnTo>
                  <a:pt x="419" y="697"/>
                </a:lnTo>
                <a:lnTo>
                  <a:pt x="428" y="671"/>
                </a:lnTo>
                <a:lnTo>
                  <a:pt x="428" y="671"/>
                </a:lnTo>
                <a:lnTo>
                  <a:pt x="428" y="668"/>
                </a:lnTo>
                <a:lnTo>
                  <a:pt x="428" y="662"/>
                </a:lnTo>
                <a:lnTo>
                  <a:pt x="427" y="651"/>
                </a:lnTo>
                <a:lnTo>
                  <a:pt x="423" y="640"/>
                </a:lnTo>
                <a:lnTo>
                  <a:pt x="419" y="629"/>
                </a:lnTo>
                <a:lnTo>
                  <a:pt x="419" y="629"/>
                </a:lnTo>
                <a:lnTo>
                  <a:pt x="416" y="619"/>
                </a:lnTo>
                <a:lnTo>
                  <a:pt x="412" y="601"/>
                </a:lnTo>
                <a:lnTo>
                  <a:pt x="400" y="549"/>
                </a:lnTo>
                <a:lnTo>
                  <a:pt x="386" y="477"/>
                </a:lnTo>
                <a:lnTo>
                  <a:pt x="376" y="400"/>
                </a:lnTo>
                <a:lnTo>
                  <a:pt x="376" y="400"/>
                </a:lnTo>
                <a:lnTo>
                  <a:pt x="416" y="380"/>
                </a:lnTo>
                <a:lnTo>
                  <a:pt x="461" y="357"/>
                </a:lnTo>
                <a:lnTo>
                  <a:pt x="461" y="357"/>
                </a:lnTo>
                <a:lnTo>
                  <a:pt x="482" y="344"/>
                </a:lnTo>
                <a:lnTo>
                  <a:pt x="494" y="337"/>
                </a:lnTo>
                <a:lnTo>
                  <a:pt x="505" y="331"/>
                </a:lnTo>
                <a:lnTo>
                  <a:pt x="505" y="331"/>
                </a:lnTo>
                <a:lnTo>
                  <a:pt x="518" y="326"/>
                </a:lnTo>
                <a:lnTo>
                  <a:pt x="537" y="317"/>
                </a:lnTo>
                <a:lnTo>
                  <a:pt x="545" y="313"/>
                </a:lnTo>
                <a:lnTo>
                  <a:pt x="553" y="308"/>
                </a:lnTo>
                <a:lnTo>
                  <a:pt x="560" y="302"/>
                </a:lnTo>
                <a:lnTo>
                  <a:pt x="564" y="297"/>
                </a:lnTo>
                <a:lnTo>
                  <a:pt x="564" y="297"/>
                </a:lnTo>
                <a:lnTo>
                  <a:pt x="575" y="280"/>
                </a:lnTo>
                <a:lnTo>
                  <a:pt x="592" y="250"/>
                </a:lnTo>
                <a:lnTo>
                  <a:pt x="615" y="212"/>
                </a:lnTo>
                <a:lnTo>
                  <a:pt x="615" y="212"/>
                </a:lnTo>
                <a:lnTo>
                  <a:pt x="622" y="193"/>
                </a:lnTo>
                <a:lnTo>
                  <a:pt x="628" y="178"/>
                </a:lnTo>
                <a:lnTo>
                  <a:pt x="632" y="170"/>
                </a:lnTo>
                <a:lnTo>
                  <a:pt x="632" y="170"/>
                </a:lnTo>
                <a:lnTo>
                  <a:pt x="645" y="154"/>
                </a:lnTo>
                <a:lnTo>
                  <a:pt x="657" y="136"/>
                </a:lnTo>
                <a:lnTo>
                  <a:pt x="657" y="136"/>
                </a:lnTo>
                <a:lnTo>
                  <a:pt x="665" y="123"/>
                </a:lnTo>
                <a:lnTo>
                  <a:pt x="670" y="115"/>
                </a:lnTo>
                <a:lnTo>
                  <a:pt x="675" y="111"/>
                </a:lnTo>
                <a:lnTo>
                  <a:pt x="675" y="111"/>
                </a:lnTo>
                <a:lnTo>
                  <a:pt x="697" y="91"/>
                </a:lnTo>
                <a:lnTo>
                  <a:pt x="711" y="78"/>
                </a:lnTo>
                <a:lnTo>
                  <a:pt x="715" y="72"/>
                </a:lnTo>
                <a:lnTo>
                  <a:pt x="717" y="68"/>
                </a:lnTo>
                <a:lnTo>
                  <a:pt x="717" y="68"/>
                </a:lnTo>
                <a:lnTo>
                  <a:pt x="717" y="67"/>
                </a:lnTo>
                <a:lnTo>
                  <a:pt x="716" y="66"/>
                </a:lnTo>
                <a:lnTo>
                  <a:pt x="711" y="67"/>
                </a:lnTo>
                <a:lnTo>
                  <a:pt x="696" y="73"/>
                </a:lnTo>
                <a:lnTo>
                  <a:pt x="675" y="85"/>
                </a:lnTo>
                <a:lnTo>
                  <a:pt x="675" y="85"/>
                </a:lnTo>
                <a:lnTo>
                  <a:pt x="687" y="65"/>
                </a:lnTo>
                <a:lnTo>
                  <a:pt x="701" y="42"/>
                </a:lnTo>
                <a:lnTo>
                  <a:pt x="701" y="42"/>
                </a:lnTo>
                <a:lnTo>
                  <a:pt x="703" y="36"/>
                </a:lnTo>
                <a:lnTo>
                  <a:pt x="707" y="28"/>
                </a:lnTo>
                <a:lnTo>
                  <a:pt x="709" y="20"/>
                </a:lnTo>
                <a:lnTo>
                  <a:pt x="709" y="17"/>
                </a:lnTo>
                <a:lnTo>
                  <a:pt x="709" y="16"/>
                </a:lnTo>
                <a:lnTo>
                  <a:pt x="709" y="16"/>
                </a:lnTo>
                <a:lnTo>
                  <a:pt x="683" y="34"/>
                </a:lnTo>
                <a:lnTo>
                  <a:pt x="683" y="34"/>
                </a:lnTo>
                <a:lnTo>
                  <a:pt x="690" y="16"/>
                </a:lnTo>
                <a:lnTo>
                  <a:pt x="694" y="4"/>
                </a:lnTo>
                <a:lnTo>
                  <a:pt x="694" y="1"/>
                </a:lnTo>
                <a:lnTo>
                  <a:pt x="693" y="0"/>
                </a:lnTo>
                <a:lnTo>
                  <a:pt x="691" y="0"/>
                </a:lnTo>
                <a:lnTo>
                  <a:pt x="691" y="0"/>
                </a:lnTo>
                <a:lnTo>
                  <a:pt x="688" y="2"/>
                </a:lnTo>
                <a:lnTo>
                  <a:pt x="682" y="7"/>
                </a:lnTo>
                <a:lnTo>
                  <a:pt x="668" y="22"/>
                </a:lnTo>
                <a:lnTo>
                  <a:pt x="649" y="42"/>
                </a:lnTo>
                <a:lnTo>
                  <a:pt x="649" y="42"/>
                </a:lnTo>
                <a:lnTo>
                  <a:pt x="652" y="35"/>
                </a:lnTo>
                <a:lnTo>
                  <a:pt x="657" y="21"/>
                </a:lnTo>
                <a:lnTo>
                  <a:pt x="659" y="13"/>
                </a:lnTo>
                <a:lnTo>
                  <a:pt x="661" y="6"/>
                </a:lnTo>
                <a:lnTo>
                  <a:pt x="661" y="1"/>
                </a:lnTo>
                <a:lnTo>
                  <a:pt x="659" y="0"/>
                </a:lnTo>
                <a:lnTo>
                  <a:pt x="657" y="0"/>
                </a:lnTo>
                <a:lnTo>
                  <a:pt x="657" y="0"/>
                </a:lnTo>
                <a:lnTo>
                  <a:pt x="654" y="2"/>
                </a:lnTo>
                <a:lnTo>
                  <a:pt x="649" y="6"/>
                </a:lnTo>
                <a:lnTo>
                  <a:pt x="644" y="12"/>
                </a:lnTo>
                <a:lnTo>
                  <a:pt x="641" y="17"/>
                </a:lnTo>
                <a:lnTo>
                  <a:pt x="635" y="29"/>
                </a:lnTo>
                <a:lnTo>
                  <a:pt x="632" y="34"/>
                </a:lnTo>
                <a:lnTo>
                  <a:pt x="632" y="34"/>
                </a:lnTo>
                <a:lnTo>
                  <a:pt x="631" y="38"/>
                </a:lnTo>
                <a:lnTo>
                  <a:pt x="629" y="47"/>
                </a:lnTo>
                <a:lnTo>
                  <a:pt x="624" y="60"/>
                </a:lnTo>
                <a:lnTo>
                  <a:pt x="606" y="42"/>
                </a:lnTo>
                <a:lnTo>
                  <a:pt x="606" y="42"/>
                </a:lnTo>
                <a:lnTo>
                  <a:pt x="605" y="42"/>
                </a:lnTo>
                <a:lnTo>
                  <a:pt x="603" y="42"/>
                </a:lnTo>
                <a:lnTo>
                  <a:pt x="598" y="46"/>
                </a:lnTo>
                <a:lnTo>
                  <a:pt x="592" y="52"/>
                </a:lnTo>
                <a:lnTo>
                  <a:pt x="591" y="55"/>
                </a:lnTo>
                <a:lnTo>
                  <a:pt x="590" y="60"/>
                </a:lnTo>
                <a:lnTo>
                  <a:pt x="590" y="60"/>
                </a:lnTo>
                <a:lnTo>
                  <a:pt x="589" y="68"/>
                </a:lnTo>
                <a:lnTo>
                  <a:pt x="590" y="76"/>
                </a:lnTo>
                <a:lnTo>
                  <a:pt x="591" y="85"/>
                </a:lnTo>
                <a:lnTo>
                  <a:pt x="590" y="93"/>
                </a:lnTo>
                <a:lnTo>
                  <a:pt x="590" y="93"/>
                </a:lnTo>
                <a:lnTo>
                  <a:pt x="588" y="102"/>
                </a:lnTo>
                <a:lnTo>
                  <a:pt x="588" y="113"/>
                </a:lnTo>
                <a:lnTo>
                  <a:pt x="589" y="121"/>
                </a:lnTo>
                <a:lnTo>
                  <a:pt x="590" y="127"/>
                </a:lnTo>
                <a:lnTo>
                  <a:pt x="590" y="127"/>
                </a:lnTo>
                <a:lnTo>
                  <a:pt x="591" y="132"/>
                </a:lnTo>
                <a:lnTo>
                  <a:pt x="591" y="137"/>
                </a:lnTo>
                <a:lnTo>
                  <a:pt x="590" y="145"/>
                </a:lnTo>
                <a:lnTo>
                  <a:pt x="590" y="145"/>
                </a:lnTo>
                <a:lnTo>
                  <a:pt x="586" y="150"/>
                </a:lnTo>
                <a:lnTo>
                  <a:pt x="579" y="160"/>
                </a:lnTo>
                <a:lnTo>
                  <a:pt x="571" y="171"/>
                </a:lnTo>
                <a:lnTo>
                  <a:pt x="564" y="178"/>
                </a:lnTo>
                <a:lnTo>
                  <a:pt x="564" y="178"/>
                </a:lnTo>
                <a:lnTo>
                  <a:pt x="531" y="206"/>
                </a:lnTo>
                <a:lnTo>
                  <a:pt x="505" y="230"/>
                </a:lnTo>
                <a:lnTo>
                  <a:pt x="505" y="230"/>
                </a:lnTo>
                <a:lnTo>
                  <a:pt x="472" y="235"/>
                </a:lnTo>
                <a:lnTo>
                  <a:pt x="446" y="239"/>
                </a:lnTo>
                <a:lnTo>
                  <a:pt x="435" y="243"/>
                </a:lnTo>
                <a:lnTo>
                  <a:pt x="428" y="246"/>
                </a:lnTo>
                <a:lnTo>
                  <a:pt x="428" y="246"/>
                </a:lnTo>
                <a:lnTo>
                  <a:pt x="420" y="250"/>
                </a:lnTo>
                <a:lnTo>
                  <a:pt x="408" y="254"/>
                </a:lnTo>
                <a:lnTo>
                  <a:pt x="380" y="259"/>
                </a:lnTo>
                <a:lnTo>
                  <a:pt x="351" y="263"/>
                </a:lnTo>
                <a:lnTo>
                  <a:pt x="334" y="263"/>
                </a:lnTo>
                <a:lnTo>
                  <a:pt x="334" y="263"/>
                </a:lnTo>
                <a:lnTo>
                  <a:pt x="296" y="258"/>
                </a:lnTo>
                <a:lnTo>
                  <a:pt x="276" y="256"/>
                </a:lnTo>
                <a:lnTo>
                  <a:pt x="269" y="255"/>
                </a:lnTo>
                <a:lnTo>
                  <a:pt x="267" y="255"/>
                </a:lnTo>
                <a:lnTo>
                  <a:pt x="267" y="255"/>
                </a:lnTo>
                <a:lnTo>
                  <a:pt x="263" y="256"/>
                </a:lnTo>
                <a:lnTo>
                  <a:pt x="257" y="256"/>
                </a:lnTo>
                <a:lnTo>
                  <a:pt x="249" y="255"/>
                </a:lnTo>
                <a:lnTo>
                  <a:pt x="232" y="255"/>
                </a:lnTo>
                <a:lnTo>
                  <a:pt x="232" y="238"/>
                </a:lnTo>
                <a:lnTo>
                  <a:pt x="232" y="238"/>
                </a:lnTo>
                <a:lnTo>
                  <a:pt x="235" y="237"/>
                </a:lnTo>
                <a:lnTo>
                  <a:pt x="237" y="233"/>
                </a:lnTo>
                <a:lnTo>
                  <a:pt x="241" y="230"/>
                </a:lnTo>
                <a:lnTo>
                  <a:pt x="241" y="230"/>
                </a:lnTo>
                <a:lnTo>
                  <a:pt x="243" y="225"/>
                </a:lnTo>
                <a:lnTo>
                  <a:pt x="244" y="222"/>
                </a:lnTo>
                <a:lnTo>
                  <a:pt x="245" y="218"/>
                </a:lnTo>
                <a:lnTo>
                  <a:pt x="249" y="212"/>
                </a:lnTo>
                <a:lnTo>
                  <a:pt x="249" y="212"/>
                </a:lnTo>
                <a:lnTo>
                  <a:pt x="252" y="205"/>
                </a:lnTo>
                <a:lnTo>
                  <a:pt x="255" y="198"/>
                </a:lnTo>
                <a:lnTo>
                  <a:pt x="256" y="191"/>
                </a:lnTo>
                <a:lnTo>
                  <a:pt x="257" y="187"/>
                </a:lnTo>
                <a:lnTo>
                  <a:pt x="257" y="187"/>
                </a:lnTo>
                <a:lnTo>
                  <a:pt x="258" y="185"/>
                </a:lnTo>
                <a:lnTo>
                  <a:pt x="258" y="182"/>
                </a:lnTo>
                <a:lnTo>
                  <a:pt x="258" y="172"/>
                </a:lnTo>
                <a:lnTo>
                  <a:pt x="257" y="161"/>
                </a:lnTo>
                <a:lnTo>
                  <a:pt x="257" y="161"/>
                </a:lnTo>
                <a:lnTo>
                  <a:pt x="259" y="152"/>
                </a:lnTo>
                <a:lnTo>
                  <a:pt x="259" y="146"/>
                </a:lnTo>
                <a:lnTo>
                  <a:pt x="258" y="145"/>
                </a:lnTo>
                <a:lnTo>
                  <a:pt x="257" y="145"/>
                </a:lnTo>
                <a:lnTo>
                  <a:pt x="257" y="145"/>
                </a:lnTo>
                <a:lnTo>
                  <a:pt x="256" y="144"/>
                </a:lnTo>
                <a:lnTo>
                  <a:pt x="255" y="143"/>
                </a:lnTo>
                <a:lnTo>
                  <a:pt x="251" y="137"/>
                </a:lnTo>
                <a:lnTo>
                  <a:pt x="249" y="127"/>
                </a:lnTo>
                <a:lnTo>
                  <a:pt x="249" y="127"/>
                </a:lnTo>
                <a:lnTo>
                  <a:pt x="267" y="117"/>
                </a:lnTo>
                <a:lnTo>
                  <a:pt x="278" y="108"/>
                </a:lnTo>
                <a:lnTo>
                  <a:pt x="282" y="105"/>
                </a:lnTo>
                <a:lnTo>
                  <a:pt x="283" y="104"/>
                </a:lnTo>
                <a:lnTo>
                  <a:pt x="283" y="102"/>
                </a:lnTo>
                <a:lnTo>
                  <a:pt x="283" y="102"/>
                </a:lnTo>
                <a:lnTo>
                  <a:pt x="282" y="100"/>
                </a:lnTo>
                <a:lnTo>
                  <a:pt x="278" y="98"/>
                </a:lnTo>
                <a:lnTo>
                  <a:pt x="269" y="95"/>
                </a:lnTo>
                <a:lnTo>
                  <a:pt x="257" y="93"/>
                </a:lnTo>
                <a:lnTo>
                  <a:pt x="249" y="76"/>
                </a:lnTo>
                <a:lnTo>
                  <a:pt x="241" y="68"/>
                </a:lnTo>
                <a:lnTo>
                  <a:pt x="241" y="68"/>
                </a:lnTo>
                <a:lnTo>
                  <a:pt x="242" y="66"/>
                </a:lnTo>
                <a:lnTo>
                  <a:pt x="242" y="60"/>
                </a:lnTo>
                <a:lnTo>
                  <a:pt x="241" y="51"/>
                </a:lnTo>
                <a:lnTo>
                  <a:pt x="241" y="51"/>
                </a:lnTo>
                <a:lnTo>
                  <a:pt x="239" y="40"/>
                </a:lnTo>
                <a:lnTo>
                  <a:pt x="239" y="30"/>
                </a:lnTo>
                <a:lnTo>
                  <a:pt x="239" y="26"/>
                </a:lnTo>
                <a:lnTo>
                  <a:pt x="238" y="22"/>
                </a:lnTo>
                <a:lnTo>
                  <a:pt x="236" y="19"/>
                </a:lnTo>
                <a:lnTo>
                  <a:pt x="232" y="16"/>
                </a:lnTo>
                <a:lnTo>
                  <a:pt x="232" y="16"/>
                </a:lnTo>
                <a:close/>
                <a:moveTo>
                  <a:pt x="257" y="1148"/>
                </a:moveTo>
                <a:lnTo>
                  <a:pt x="257" y="1148"/>
                </a:lnTo>
                <a:lnTo>
                  <a:pt x="258" y="1147"/>
                </a:lnTo>
                <a:lnTo>
                  <a:pt x="259" y="1148"/>
                </a:lnTo>
                <a:lnTo>
                  <a:pt x="263" y="1154"/>
                </a:lnTo>
                <a:lnTo>
                  <a:pt x="274" y="1173"/>
                </a:lnTo>
                <a:lnTo>
                  <a:pt x="284" y="1195"/>
                </a:lnTo>
                <a:lnTo>
                  <a:pt x="289" y="1204"/>
                </a:lnTo>
                <a:lnTo>
                  <a:pt x="291" y="1207"/>
                </a:lnTo>
                <a:lnTo>
                  <a:pt x="291" y="1207"/>
                </a:lnTo>
                <a:lnTo>
                  <a:pt x="292" y="1211"/>
                </a:lnTo>
                <a:lnTo>
                  <a:pt x="292" y="1218"/>
                </a:lnTo>
                <a:lnTo>
                  <a:pt x="291" y="1226"/>
                </a:lnTo>
                <a:lnTo>
                  <a:pt x="289" y="1234"/>
                </a:lnTo>
                <a:lnTo>
                  <a:pt x="282" y="1253"/>
                </a:lnTo>
                <a:lnTo>
                  <a:pt x="278" y="1262"/>
                </a:lnTo>
                <a:lnTo>
                  <a:pt x="275" y="1267"/>
                </a:lnTo>
                <a:lnTo>
                  <a:pt x="275" y="1267"/>
                </a:lnTo>
                <a:lnTo>
                  <a:pt x="272" y="1271"/>
                </a:lnTo>
                <a:lnTo>
                  <a:pt x="271" y="1275"/>
                </a:lnTo>
                <a:lnTo>
                  <a:pt x="270" y="1288"/>
                </a:lnTo>
                <a:lnTo>
                  <a:pt x="270" y="1303"/>
                </a:lnTo>
                <a:lnTo>
                  <a:pt x="271" y="1319"/>
                </a:lnTo>
                <a:lnTo>
                  <a:pt x="274" y="1348"/>
                </a:lnTo>
                <a:lnTo>
                  <a:pt x="275" y="1361"/>
                </a:lnTo>
                <a:lnTo>
                  <a:pt x="275" y="1361"/>
                </a:lnTo>
                <a:lnTo>
                  <a:pt x="268" y="1363"/>
                </a:lnTo>
                <a:lnTo>
                  <a:pt x="262" y="1365"/>
                </a:lnTo>
                <a:lnTo>
                  <a:pt x="257" y="1369"/>
                </a:lnTo>
                <a:lnTo>
                  <a:pt x="257" y="1369"/>
                </a:lnTo>
                <a:lnTo>
                  <a:pt x="257" y="1369"/>
                </a:lnTo>
                <a:lnTo>
                  <a:pt x="256" y="1364"/>
                </a:lnTo>
                <a:lnTo>
                  <a:pt x="254" y="1348"/>
                </a:lnTo>
                <a:lnTo>
                  <a:pt x="248" y="1295"/>
                </a:lnTo>
                <a:lnTo>
                  <a:pt x="243" y="1239"/>
                </a:lnTo>
                <a:lnTo>
                  <a:pt x="241" y="1207"/>
                </a:lnTo>
                <a:lnTo>
                  <a:pt x="241" y="1207"/>
                </a:lnTo>
                <a:lnTo>
                  <a:pt x="241" y="1203"/>
                </a:lnTo>
                <a:lnTo>
                  <a:pt x="243" y="1194"/>
                </a:lnTo>
                <a:lnTo>
                  <a:pt x="248" y="1177"/>
                </a:lnTo>
                <a:lnTo>
                  <a:pt x="257" y="1148"/>
                </a:lnTo>
                <a:lnTo>
                  <a:pt x="257" y="11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6">
            <a:extLst>
              <a:ext uri="{FF2B5EF4-FFF2-40B4-BE49-F238E27FC236}">
                <a16:creationId xmlns:a16="http://schemas.microsoft.com/office/drawing/2014/main" id="{4F112C0B-860F-4C5C-9056-055B217FA041}"/>
              </a:ext>
            </a:extLst>
          </p:cNvPr>
          <p:cNvSpPr>
            <a:spLocks/>
          </p:cNvSpPr>
          <p:nvPr/>
        </p:nvSpPr>
        <p:spPr bwMode="auto">
          <a:xfrm>
            <a:off x="719163" y="732573"/>
            <a:ext cx="813457" cy="1714487"/>
          </a:xfrm>
          <a:custGeom>
            <a:avLst/>
            <a:gdLst>
              <a:gd name="T0" fmla="*/ 405 w 836"/>
              <a:gd name="T1" fmla="*/ 32 h 1762"/>
              <a:gd name="T2" fmla="*/ 428 w 836"/>
              <a:gd name="T3" fmla="*/ 62 h 1762"/>
              <a:gd name="T4" fmla="*/ 409 w 836"/>
              <a:gd name="T5" fmla="*/ 143 h 1762"/>
              <a:gd name="T6" fmla="*/ 424 w 836"/>
              <a:gd name="T7" fmla="*/ 168 h 1762"/>
              <a:gd name="T8" fmla="*/ 455 w 836"/>
              <a:gd name="T9" fmla="*/ 213 h 1762"/>
              <a:gd name="T10" fmla="*/ 455 w 836"/>
              <a:gd name="T11" fmla="*/ 256 h 1762"/>
              <a:gd name="T12" fmla="*/ 385 w 836"/>
              <a:gd name="T13" fmla="*/ 261 h 1762"/>
              <a:gd name="T14" fmla="*/ 334 w 836"/>
              <a:gd name="T15" fmla="*/ 285 h 1762"/>
              <a:gd name="T16" fmla="*/ 268 w 836"/>
              <a:gd name="T17" fmla="*/ 463 h 1762"/>
              <a:gd name="T18" fmla="*/ 222 w 836"/>
              <a:gd name="T19" fmla="*/ 600 h 1762"/>
              <a:gd name="T20" fmla="*/ 201 w 836"/>
              <a:gd name="T21" fmla="*/ 690 h 1762"/>
              <a:gd name="T22" fmla="*/ 232 w 836"/>
              <a:gd name="T23" fmla="*/ 820 h 1762"/>
              <a:gd name="T24" fmla="*/ 227 w 836"/>
              <a:gd name="T25" fmla="*/ 878 h 1762"/>
              <a:gd name="T26" fmla="*/ 248 w 836"/>
              <a:gd name="T27" fmla="*/ 976 h 1762"/>
              <a:gd name="T28" fmla="*/ 269 w 836"/>
              <a:gd name="T29" fmla="*/ 986 h 1762"/>
              <a:gd name="T30" fmla="*/ 266 w 836"/>
              <a:gd name="T31" fmla="*/ 1037 h 1762"/>
              <a:gd name="T32" fmla="*/ 248 w 836"/>
              <a:gd name="T33" fmla="*/ 1178 h 1762"/>
              <a:gd name="T34" fmla="*/ 224 w 836"/>
              <a:gd name="T35" fmla="*/ 1234 h 1762"/>
              <a:gd name="T36" fmla="*/ 146 w 836"/>
              <a:gd name="T37" fmla="*/ 1464 h 1762"/>
              <a:gd name="T38" fmla="*/ 119 w 836"/>
              <a:gd name="T39" fmla="*/ 1616 h 1762"/>
              <a:gd name="T40" fmla="*/ 47 w 836"/>
              <a:gd name="T41" fmla="*/ 1702 h 1762"/>
              <a:gd name="T42" fmla="*/ 0 w 836"/>
              <a:gd name="T43" fmla="*/ 1748 h 1762"/>
              <a:gd name="T44" fmla="*/ 51 w 836"/>
              <a:gd name="T45" fmla="*/ 1757 h 1762"/>
              <a:gd name="T46" fmla="*/ 207 w 836"/>
              <a:gd name="T47" fmla="*/ 1743 h 1762"/>
              <a:gd name="T48" fmla="*/ 232 w 836"/>
              <a:gd name="T49" fmla="*/ 1690 h 1762"/>
              <a:gd name="T50" fmla="*/ 274 w 836"/>
              <a:gd name="T51" fmla="*/ 1564 h 1762"/>
              <a:gd name="T52" fmla="*/ 325 w 836"/>
              <a:gd name="T53" fmla="*/ 1473 h 1762"/>
              <a:gd name="T54" fmla="*/ 438 w 836"/>
              <a:gd name="T55" fmla="*/ 1212 h 1762"/>
              <a:gd name="T56" fmla="*/ 470 w 836"/>
              <a:gd name="T57" fmla="*/ 1114 h 1762"/>
              <a:gd name="T58" fmla="*/ 491 w 836"/>
              <a:gd name="T59" fmla="*/ 1086 h 1762"/>
              <a:gd name="T60" fmla="*/ 490 w 836"/>
              <a:gd name="T61" fmla="*/ 1186 h 1762"/>
              <a:gd name="T62" fmla="*/ 499 w 836"/>
              <a:gd name="T63" fmla="*/ 1320 h 1762"/>
              <a:gd name="T64" fmla="*/ 462 w 836"/>
              <a:gd name="T65" fmla="*/ 1524 h 1762"/>
              <a:gd name="T66" fmla="*/ 447 w 836"/>
              <a:gd name="T67" fmla="*/ 1609 h 1762"/>
              <a:gd name="T68" fmla="*/ 438 w 836"/>
              <a:gd name="T69" fmla="*/ 1680 h 1762"/>
              <a:gd name="T70" fmla="*/ 504 w 836"/>
              <a:gd name="T71" fmla="*/ 1722 h 1762"/>
              <a:gd name="T72" fmla="*/ 590 w 836"/>
              <a:gd name="T73" fmla="*/ 1756 h 1762"/>
              <a:gd name="T74" fmla="*/ 634 w 836"/>
              <a:gd name="T75" fmla="*/ 1735 h 1762"/>
              <a:gd name="T76" fmla="*/ 587 w 836"/>
              <a:gd name="T77" fmla="*/ 1685 h 1762"/>
              <a:gd name="T78" fmla="*/ 576 w 836"/>
              <a:gd name="T79" fmla="*/ 1646 h 1762"/>
              <a:gd name="T80" fmla="*/ 631 w 836"/>
              <a:gd name="T81" fmla="*/ 1430 h 1762"/>
              <a:gd name="T82" fmla="*/ 651 w 836"/>
              <a:gd name="T83" fmla="*/ 1260 h 1762"/>
              <a:gd name="T84" fmla="*/ 691 w 836"/>
              <a:gd name="T85" fmla="*/ 1080 h 1762"/>
              <a:gd name="T86" fmla="*/ 713 w 836"/>
              <a:gd name="T87" fmla="*/ 1060 h 1762"/>
              <a:gd name="T88" fmla="*/ 742 w 836"/>
              <a:gd name="T89" fmla="*/ 1059 h 1762"/>
              <a:gd name="T90" fmla="*/ 776 w 836"/>
              <a:gd name="T91" fmla="*/ 1033 h 1762"/>
              <a:gd name="T92" fmla="*/ 785 w 836"/>
              <a:gd name="T93" fmla="*/ 973 h 1762"/>
              <a:gd name="T94" fmla="*/ 780 w 836"/>
              <a:gd name="T95" fmla="*/ 928 h 1762"/>
              <a:gd name="T96" fmla="*/ 819 w 836"/>
              <a:gd name="T97" fmla="*/ 859 h 1762"/>
              <a:gd name="T98" fmla="*/ 822 w 836"/>
              <a:gd name="T99" fmla="*/ 800 h 1762"/>
              <a:gd name="T100" fmla="*/ 836 w 836"/>
              <a:gd name="T101" fmla="*/ 725 h 1762"/>
              <a:gd name="T102" fmla="*/ 806 w 836"/>
              <a:gd name="T103" fmla="*/ 465 h 1762"/>
              <a:gd name="T104" fmla="*/ 787 w 836"/>
              <a:gd name="T105" fmla="*/ 388 h 1762"/>
              <a:gd name="T106" fmla="*/ 666 w 836"/>
              <a:gd name="T107" fmla="*/ 281 h 1762"/>
              <a:gd name="T108" fmla="*/ 634 w 836"/>
              <a:gd name="T109" fmla="*/ 230 h 1762"/>
              <a:gd name="T110" fmla="*/ 626 w 836"/>
              <a:gd name="T111" fmla="*/ 217 h 1762"/>
              <a:gd name="T112" fmla="*/ 647 w 836"/>
              <a:gd name="T113" fmla="*/ 192 h 1762"/>
              <a:gd name="T114" fmla="*/ 647 w 836"/>
              <a:gd name="T115" fmla="*/ 151 h 1762"/>
              <a:gd name="T116" fmla="*/ 682 w 836"/>
              <a:gd name="T117" fmla="*/ 95 h 1762"/>
              <a:gd name="T118" fmla="*/ 687 w 836"/>
              <a:gd name="T119" fmla="*/ 68 h 1762"/>
              <a:gd name="T120" fmla="*/ 614 w 836"/>
              <a:gd name="T121" fmla="*/ 31 h 1762"/>
              <a:gd name="T122" fmla="*/ 486 w 836"/>
              <a:gd name="T123" fmla="*/ 11 h 1762"/>
              <a:gd name="T124" fmla="*/ 404 w 836"/>
              <a:gd name="T125" fmla="*/ 2 h 1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36" h="1762">
                <a:moveTo>
                  <a:pt x="404" y="2"/>
                </a:moveTo>
                <a:lnTo>
                  <a:pt x="404" y="2"/>
                </a:lnTo>
                <a:lnTo>
                  <a:pt x="400" y="5"/>
                </a:lnTo>
                <a:lnTo>
                  <a:pt x="398" y="9"/>
                </a:lnTo>
                <a:lnTo>
                  <a:pt x="397" y="13"/>
                </a:lnTo>
                <a:lnTo>
                  <a:pt x="397" y="17"/>
                </a:lnTo>
                <a:lnTo>
                  <a:pt x="400" y="24"/>
                </a:lnTo>
                <a:lnTo>
                  <a:pt x="405" y="32"/>
                </a:lnTo>
                <a:lnTo>
                  <a:pt x="410" y="40"/>
                </a:lnTo>
                <a:lnTo>
                  <a:pt x="415" y="45"/>
                </a:lnTo>
                <a:lnTo>
                  <a:pt x="421" y="51"/>
                </a:lnTo>
                <a:lnTo>
                  <a:pt x="421" y="51"/>
                </a:lnTo>
                <a:lnTo>
                  <a:pt x="424" y="53"/>
                </a:lnTo>
                <a:lnTo>
                  <a:pt x="427" y="57"/>
                </a:lnTo>
                <a:lnTo>
                  <a:pt x="428" y="62"/>
                </a:lnTo>
                <a:lnTo>
                  <a:pt x="428" y="62"/>
                </a:lnTo>
                <a:lnTo>
                  <a:pt x="430" y="69"/>
                </a:lnTo>
                <a:lnTo>
                  <a:pt x="432" y="77"/>
                </a:lnTo>
                <a:lnTo>
                  <a:pt x="435" y="86"/>
                </a:lnTo>
                <a:lnTo>
                  <a:pt x="440" y="120"/>
                </a:lnTo>
                <a:lnTo>
                  <a:pt x="440" y="120"/>
                </a:lnTo>
                <a:lnTo>
                  <a:pt x="434" y="125"/>
                </a:lnTo>
                <a:lnTo>
                  <a:pt x="417" y="137"/>
                </a:lnTo>
                <a:lnTo>
                  <a:pt x="409" y="143"/>
                </a:lnTo>
                <a:lnTo>
                  <a:pt x="402" y="150"/>
                </a:lnTo>
                <a:lnTo>
                  <a:pt x="397" y="157"/>
                </a:lnTo>
                <a:lnTo>
                  <a:pt x="397" y="158"/>
                </a:lnTo>
                <a:lnTo>
                  <a:pt x="397" y="160"/>
                </a:lnTo>
                <a:lnTo>
                  <a:pt x="397" y="160"/>
                </a:lnTo>
                <a:lnTo>
                  <a:pt x="401" y="163"/>
                </a:lnTo>
                <a:lnTo>
                  <a:pt x="407" y="166"/>
                </a:lnTo>
                <a:lnTo>
                  <a:pt x="424" y="168"/>
                </a:lnTo>
                <a:lnTo>
                  <a:pt x="441" y="168"/>
                </a:lnTo>
                <a:lnTo>
                  <a:pt x="449" y="168"/>
                </a:lnTo>
                <a:lnTo>
                  <a:pt x="449" y="168"/>
                </a:lnTo>
                <a:lnTo>
                  <a:pt x="453" y="189"/>
                </a:lnTo>
                <a:lnTo>
                  <a:pt x="456" y="204"/>
                </a:lnTo>
                <a:lnTo>
                  <a:pt x="456" y="209"/>
                </a:lnTo>
                <a:lnTo>
                  <a:pt x="455" y="213"/>
                </a:lnTo>
                <a:lnTo>
                  <a:pt x="455" y="213"/>
                </a:lnTo>
                <a:lnTo>
                  <a:pt x="452" y="218"/>
                </a:lnTo>
                <a:lnTo>
                  <a:pt x="449" y="226"/>
                </a:lnTo>
                <a:lnTo>
                  <a:pt x="448" y="234"/>
                </a:lnTo>
                <a:lnTo>
                  <a:pt x="448" y="236"/>
                </a:lnTo>
                <a:lnTo>
                  <a:pt x="449" y="238"/>
                </a:lnTo>
                <a:lnTo>
                  <a:pt x="449" y="238"/>
                </a:lnTo>
                <a:lnTo>
                  <a:pt x="455" y="242"/>
                </a:lnTo>
                <a:lnTo>
                  <a:pt x="455" y="256"/>
                </a:lnTo>
                <a:lnTo>
                  <a:pt x="455" y="256"/>
                </a:lnTo>
                <a:lnTo>
                  <a:pt x="453" y="256"/>
                </a:lnTo>
                <a:lnTo>
                  <a:pt x="445" y="259"/>
                </a:lnTo>
                <a:lnTo>
                  <a:pt x="434" y="261"/>
                </a:lnTo>
                <a:lnTo>
                  <a:pt x="414" y="261"/>
                </a:lnTo>
                <a:lnTo>
                  <a:pt x="414" y="261"/>
                </a:lnTo>
                <a:lnTo>
                  <a:pt x="397" y="261"/>
                </a:lnTo>
                <a:lnTo>
                  <a:pt x="385" y="261"/>
                </a:lnTo>
                <a:lnTo>
                  <a:pt x="377" y="262"/>
                </a:lnTo>
                <a:lnTo>
                  <a:pt x="371" y="264"/>
                </a:lnTo>
                <a:lnTo>
                  <a:pt x="371" y="264"/>
                </a:lnTo>
                <a:lnTo>
                  <a:pt x="363" y="268"/>
                </a:lnTo>
                <a:lnTo>
                  <a:pt x="353" y="274"/>
                </a:lnTo>
                <a:lnTo>
                  <a:pt x="343" y="281"/>
                </a:lnTo>
                <a:lnTo>
                  <a:pt x="334" y="285"/>
                </a:lnTo>
                <a:lnTo>
                  <a:pt x="334" y="285"/>
                </a:lnTo>
                <a:lnTo>
                  <a:pt x="326" y="286"/>
                </a:lnTo>
                <a:lnTo>
                  <a:pt x="323" y="289"/>
                </a:lnTo>
                <a:lnTo>
                  <a:pt x="320" y="293"/>
                </a:lnTo>
                <a:lnTo>
                  <a:pt x="319" y="295"/>
                </a:lnTo>
                <a:lnTo>
                  <a:pt x="319" y="295"/>
                </a:lnTo>
                <a:lnTo>
                  <a:pt x="311" y="327"/>
                </a:lnTo>
                <a:lnTo>
                  <a:pt x="291" y="393"/>
                </a:lnTo>
                <a:lnTo>
                  <a:pt x="268" y="463"/>
                </a:lnTo>
                <a:lnTo>
                  <a:pt x="257" y="490"/>
                </a:lnTo>
                <a:lnTo>
                  <a:pt x="249" y="506"/>
                </a:lnTo>
                <a:lnTo>
                  <a:pt x="249" y="506"/>
                </a:lnTo>
                <a:lnTo>
                  <a:pt x="244" y="517"/>
                </a:lnTo>
                <a:lnTo>
                  <a:pt x="239" y="533"/>
                </a:lnTo>
                <a:lnTo>
                  <a:pt x="234" y="550"/>
                </a:lnTo>
                <a:lnTo>
                  <a:pt x="230" y="567"/>
                </a:lnTo>
                <a:lnTo>
                  <a:pt x="222" y="600"/>
                </a:lnTo>
                <a:lnTo>
                  <a:pt x="218" y="621"/>
                </a:lnTo>
                <a:lnTo>
                  <a:pt x="218" y="621"/>
                </a:lnTo>
                <a:lnTo>
                  <a:pt x="214" y="636"/>
                </a:lnTo>
                <a:lnTo>
                  <a:pt x="207" y="655"/>
                </a:lnTo>
                <a:lnTo>
                  <a:pt x="202" y="674"/>
                </a:lnTo>
                <a:lnTo>
                  <a:pt x="201" y="682"/>
                </a:lnTo>
                <a:lnTo>
                  <a:pt x="201" y="690"/>
                </a:lnTo>
                <a:lnTo>
                  <a:pt x="201" y="690"/>
                </a:lnTo>
                <a:lnTo>
                  <a:pt x="211" y="759"/>
                </a:lnTo>
                <a:lnTo>
                  <a:pt x="219" y="797"/>
                </a:lnTo>
                <a:lnTo>
                  <a:pt x="222" y="809"/>
                </a:lnTo>
                <a:lnTo>
                  <a:pt x="224" y="814"/>
                </a:lnTo>
                <a:lnTo>
                  <a:pt x="224" y="814"/>
                </a:lnTo>
                <a:lnTo>
                  <a:pt x="230" y="816"/>
                </a:lnTo>
                <a:lnTo>
                  <a:pt x="232" y="817"/>
                </a:lnTo>
                <a:lnTo>
                  <a:pt x="232" y="820"/>
                </a:lnTo>
                <a:lnTo>
                  <a:pt x="232" y="820"/>
                </a:lnTo>
                <a:lnTo>
                  <a:pt x="232" y="842"/>
                </a:lnTo>
                <a:lnTo>
                  <a:pt x="232" y="856"/>
                </a:lnTo>
                <a:lnTo>
                  <a:pt x="231" y="861"/>
                </a:lnTo>
                <a:lnTo>
                  <a:pt x="230" y="865"/>
                </a:lnTo>
                <a:lnTo>
                  <a:pt x="230" y="865"/>
                </a:lnTo>
                <a:lnTo>
                  <a:pt x="228" y="871"/>
                </a:lnTo>
                <a:lnTo>
                  <a:pt x="227" y="878"/>
                </a:lnTo>
                <a:lnTo>
                  <a:pt x="226" y="901"/>
                </a:lnTo>
                <a:lnTo>
                  <a:pt x="226" y="924"/>
                </a:lnTo>
                <a:lnTo>
                  <a:pt x="227" y="935"/>
                </a:lnTo>
                <a:lnTo>
                  <a:pt x="230" y="944"/>
                </a:lnTo>
                <a:lnTo>
                  <a:pt x="230" y="944"/>
                </a:lnTo>
                <a:lnTo>
                  <a:pt x="235" y="958"/>
                </a:lnTo>
                <a:lnTo>
                  <a:pt x="241" y="969"/>
                </a:lnTo>
                <a:lnTo>
                  <a:pt x="248" y="976"/>
                </a:lnTo>
                <a:lnTo>
                  <a:pt x="256" y="982"/>
                </a:lnTo>
                <a:lnTo>
                  <a:pt x="256" y="982"/>
                </a:lnTo>
                <a:lnTo>
                  <a:pt x="265" y="984"/>
                </a:lnTo>
                <a:lnTo>
                  <a:pt x="266" y="986"/>
                </a:lnTo>
                <a:lnTo>
                  <a:pt x="268" y="984"/>
                </a:lnTo>
                <a:lnTo>
                  <a:pt x="268" y="984"/>
                </a:lnTo>
                <a:lnTo>
                  <a:pt x="268" y="984"/>
                </a:lnTo>
                <a:lnTo>
                  <a:pt x="269" y="986"/>
                </a:lnTo>
                <a:lnTo>
                  <a:pt x="270" y="990"/>
                </a:lnTo>
                <a:lnTo>
                  <a:pt x="273" y="996"/>
                </a:lnTo>
                <a:lnTo>
                  <a:pt x="273" y="996"/>
                </a:lnTo>
                <a:lnTo>
                  <a:pt x="272" y="1000"/>
                </a:lnTo>
                <a:lnTo>
                  <a:pt x="268" y="1010"/>
                </a:lnTo>
                <a:lnTo>
                  <a:pt x="266" y="1018"/>
                </a:lnTo>
                <a:lnTo>
                  <a:pt x="266" y="1027"/>
                </a:lnTo>
                <a:lnTo>
                  <a:pt x="266" y="1037"/>
                </a:lnTo>
                <a:lnTo>
                  <a:pt x="268" y="1047"/>
                </a:lnTo>
                <a:lnTo>
                  <a:pt x="268" y="1047"/>
                </a:lnTo>
                <a:lnTo>
                  <a:pt x="268" y="1060"/>
                </a:lnTo>
                <a:lnTo>
                  <a:pt x="266" y="1078"/>
                </a:lnTo>
                <a:lnTo>
                  <a:pt x="264" y="1099"/>
                </a:lnTo>
                <a:lnTo>
                  <a:pt x="260" y="1120"/>
                </a:lnTo>
                <a:lnTo>
                  <a:pt x="252" y="1162"/>
                </a:lnTo>
                <a:lnTo>
                  <a:pt x="248" y="1178"/>
                </a:lnTo>
                <a:lnTo>
                  <a:pt x="247" y="1188"/>
                </a:lnTo>
                <a:lnTo>
                  <a:pt x="247" y="1188"/>
                </a:lnTo>
                <a:lnTo>
                  <a:pt x="245" y="1196"/>
                </a:lnTo>
                <a:lnTo>
                  <a:pt x="243" y="1203"/>
                </a:lnTo>
                <a:lnTo>
                  <a:pt x="235" y="1214"/>
                </a:lnTo>
                <a:lnTo>
                  <a:pt x="228" y="1225"/>
                </a:lnTo>
                <a:lnTo>
                  <a:pt x="224" y="1230"/>
                </a:lnTo>
                <a:lnTo>
                  <a:pt x="224" y="1234"/>
                </a:lnTo>
                <a:lnTo>
                  <a:pt x="224" y="1234"/>
                </a:lnTo>
                <a:lnTo>
                  <a:pt x="221" y="1246"/>
                </a:lnTo>
                <a:lnTo>
                  <a:pt x="214" y="1269"/>
                </a:lnTo>
                <a:lnTo>
                  <a:pt x="191" y="1335"/>
                </a:lnTo>
                <a:lnTo>
                  <a:pt x="167" y="1401"/>
                </a:lnTo>
                <a:lnTo>
                  <a:pt x="155" y="1439"/>
                </a:lnTo>
                <a:lnTo>
                  <a:pt x="155" y="1439"/>
                </a:lnTo>
                <a:lnTo>
                  <a:pt x="146" y="1464"/>
                </a:lnTo>
                <a:lnTo>
                  <a:pt x="133" y="1502"/>
                </a:lnTo>
                <a:lnTo>
                  <a:pt x="126" y="1523"/>
                </a:lnTo>
                <a:lnTo>
                  <a:pt x="121" y="1541"/>
                </a:lnTo>
                <a:lnTo>
                  <a:pt x="119" y="1558"/>
                </a:lnTo>
                <a:lnTo>
                  <a:pt x="117" y="1571"/>
                </a:lnTo>
                <a:lnTo>
                  <a:pt x="117" y="1571"/>
                </a:lnTo>
                <a:lnTo>
                  <a:pt x="119" y="1604"/>
                </a:lnTo>
                <a:lnTo>
                  <a:pt x="119" y="1616"/>
                </a:lnTo>
                <a:lnTo>
                  <a:pt x="117" y="1626"/>
                </a:lnTo>
                <a:lnTo>
                  <a:pt x="117" y="1626"/>
                </a:lnTo>
                <a:lnTo>
                  <a:pt x="109" y="1641"/>
                </a:lnTo>
                <a:lnTo>
                  <a:pt x="98" y="1660"/>
                </a:lnTo>
                <a:lnTo>
                  <a:pt x="82" y="1684"/>
                </a:lnTo>
                <a:lnTo>
                  <a:pt x="82" y="1684"/>
                </a:lnTo>
                <a:lnTo>
                  <a:pt x="72" y="1689"/>
                </a:lnTo>
                <a:lnTo>
                  <a:pt x="47" y="1702"/>
                </a:lnTo>
                <a:lnTo>
                  <a:pt x="32" y="1710"/>
                </a:lnTo>
                <a:lnTo>
                  <a:pt x="21" y="1718"/>
                </a:lnTo>
                <a:lnTo>
                  <a:pt x="10" y="1726"/>
                </a:lnTo>
                <a:lnTo>
                  <a:pt x="6" y="1730"/>
                </a:lnTo>
                <a:lnTo>
                  <a:pt x="5" y="1732"/>
                </a:lnTo>
                <a:lnTo>
                  <a:pt x="5" y="1732"/>
                </a:lnTo>
                <a:lnTo>
                  <a:pt x="1" y="1744"/>
                </a:lnTo>
                <a:lnTo>
                  <a:pt x="0" y="1748"/>
                </a:lnTo>
                <a:lnTo>
                  <a:pt x="0" y="1752"/>
                </a:lnTo>
                <a:lnTo>
                  <a:pt x="1" y="1755"/>
                </a:lnTo>
                <a:lnTo>
                  <a:pt x="2" y="1757"/>
                </a:lnTo>
                <a:lnTo>
                  <a:pt x="8" y="1761"/>
                </a:lnTo>
                <a:lnTo>
                  <a:pt x="8" y="1761"/>
                </a:lnTo>
                <a:lnTo>
                  <a:pt x="13" y="1762"/>
                </a:lnTo>
                <a:lnTo>
                  <a:pt x="23" y="1761"/>
                </a:lnTo>
                <a:lnTo>
                  <a:pt x="51" y="1757"/>
                </a:lnTo>
                <a:lnTo>
                  <a:pt x="79" y="1752"/>
                </a:lnTo>
                <a:lnTo>
                  <a:pt x="100" y="1751"/>
                </a:lnTo>
                <a:lnTo>
                  <a:pt x="100" y="1751"/>
                </a:lnTo>
                <a:lnTo>
                  <a:pt x="150" y="1748"/>
                </a:lnTo>
                <a:lnTo>
                  <a:pt x="180" y="1747"/>
                </a:lnTo>
                <a:lnTo>
                  <a:pt x="201" y="1744"/>
                </a:lnTo>
                <a:lnTo>
                  <a:pt x="201" y="1744"/>
                </a:lnTo>
                <a:lnTo>
                  <a:pt x="207" y="1743"/>
                </a:lnTo>
                <a:lnTo>
                  <a:pt x="214" y="1740"/>
                </a:lnTo>
                <a:lnTo>
                  <a:pt x="228" y="1732"/>
                </a:lnTo>
                <a:lnTo>
                  <a:pt x="239" y="1724"/>
                </a:lnTo>
                <a:lnTo>
                  <a:pt x="241" y="1721"/>
                </a:lnTo>
                <a:lnTo>
                  <a:pt x="241" y="1718"/>
                </a:lnTo>
                <a:lnTo>
                  <a:pt x="241" y="1718"/>
                </a:lnTo>
                <a:lnTo>
                  <a:pt x="235" y="1701"/>
                </a:lnTo>
                <a:lnTo>
                  <a:pt x="232" y="1690"/>
                </a:lnTo>
                <a:lnTo>
                  <a:pt x="232" y="1687"/>
                </a:lnTo>
                <a:lnTo>
                  <a:pt x="232" y="1687"/>
                </a:lnTo>
                <a:lnTo>
                  <a:pt x="235" y="1685"/>
                </a:lnTo>
                <a:lnTo>
                  <a:pt x="238" y="1681"/>
                </a:lnTo>
                <a:lnTo>
                  <a:pt x="241" y="1672"/>
                </a:lnTo>
                <a:lnTo>
                  <a:pt x="241" y="1672"/>
                </a:lnTo>
                <a:lnTo>
                  <a:pt x="260" y="1608"/>
                </a:lnTo>
                <a:lnTo>
                  <a:pt x="274" y="1564"/>
                </a:lnTo>
                <a:lnTo>
                  <a:pt x="282" y="1547"/>
                </a:lnTo>
                <a:lnTo>
                  <a:pt x="287" y="1537"/>
                </a:lnTo>
                <a:lnTo>
                  <a:pt x="287" y="1537"/>
                </a:lnTo>
                <a:lnTo>
                  <a:pt x="299" y="1520"/>
                </a:lnTo>
                <a:lnTo>
                  <a:pt x="312" y="1500"/>
                </a:lnTo>
                <a:lnTo>
                  <a:pt x="321" y="1483"/>
                </a:lnTo>
                <a:lnTo>
                  <a:pt x="325" y="1473"/>
                </a:lnTo>
                <a:lnTo>
                  <a:pt x="325" y="1473"/>
                </a:lnTo>
                <a:lnTo>
                  <a:pt x="332" y="1459"/>
                </a:lnTo>
                <a:lnTo>
                  <a:pt x="349" y="1425"/>
                </a:lnTo>
                <a:lnTo>
                  <a:pt x="380" y="1361"/>
                </a:lnTo>
                <a:lnTo>
                  <a:pt x="380" y="1361"/>
                </a:lnTo>
                <a:lnTo>
                  <a:pt x="393" y="1332"/>
                </a:lnTo>
                <a:lnTo>
                  <a:pt x="410" y="1286"/>
                </a:lnTo>
                <a:lnTo>
                  <a:pt x="427" y="1242"/>
                </a:lnTo>
                <a:lnTo>
                  <a:pt x="438" y="1212"/>
                </a:lnTo>
                <a:lnTo>
                  <a:pt x="438" y="1212"/>
                </a:lnTo>
                <a:lnTo>
                  <a:pt x="445" y="1184"/>
                </a:lnTo>
                <a:lnTo>
                  <a:pt x="448" y="1177"/>
                </a:lnTo>
                <a:lnTo>
                  <a:pt x="449" y="1171"/>
                </a:lnTo>
                <a:lnTo>
                  <a:pt x="449" y="1171"/>
                </a:lnTo>
                <a:lnTo>
                  <a:pt x="451" y="1165"/>
                </a:lnTo>
                <a:lnTo>
                  <a:pt x="456" y="1152"/>
                </a:lnTo>
                <a:lnTo>
                  <a:pt x="470" y="1114"/>
                </a:lnTo>
                <a:lnTo>
                  <a:pt x="486" y="1078"/>
                </a:lnTo>
                <a:lnTo>
                  <a:pt x="492" y="1068"/>
                </a:lnTo>
                <a:lnTo>
                  <a:pt x="494" y="1065"/>
                </a:lnTo>
                <a:lnTo>
                  <a:pt x="495" y="1064"/>
                </a:lnTo>
                <a:lnTo>
                  <a:pt x="495" y="1064"/>
                </a:lnTo>
                <a:lnTo>
                  <a:pt x="496" y="1068"/>
                </a:lnTo>
                <a:lnTo>
                  <a:pt x="495" y="1072"/>
                </a:lnTo>
                <a:lnTo>
                  <a:pt x="491" y="1086"/>
                </a:lnTo>
                <a:lnTo>
                  <a:pt x="486" y="1106"/>
                </a:lnTo>
                <a:lnTo>
                  <a:pt x="485" y="1116"/>
                </a:lnTo>
                <a:lnTo>
                  <a:pt x="483" y="1128"/>
                </a:lnTo>
                <a:lnTo>
                  <a:pt x="483" y="1128"/>
                </a:lnTo>
                <a:lnTo>
                  <a:pt x="483" y="1148"/>
                </a:lnTo>
                <a:lnTo>
                  <a:pt x="485" y="1162"/>
                </a:lnTo>
                <a:lnTo>
                  <a:pt x="486" y="1173"/>
                </a:lnTo>
                <a:lnTo>
                  <a:pt x="490" y="1186"/>
                </a:lnTo>
                <a:lnTo>
                  <a:pt x="490" y="1186"/>
                </a:lnTo>
                <a:lnTo>
                  <a:pt x="494" y="1203"/>
                </a:lnTo>
                <a:lnTo>
                  <a:pt x="496" y="1222"/>
                </a:lnTo>
                <a:lnTo>
                  <a:pt x="498" y="1242"/>
                </a:lnTo>
                <a:lnTo>
                  <a:pt x="498" y="1255"/>
                </a:lnTo>
                <a:lnTo>
                  <a:pt x="498" y="1255"/>
                </a:lnTo>
                <a:lnTo>
                  <a:pt x="499" y="1279"/>
                </a:lnTo>
                <a:lnTo>
                  <a:pt x="499" y="1320"/>
                </a:lnTo>
                <a:lnTo>
                  <a:pt x="499" y="1365"/>
                </a:lnTo>
                <a:lnTo>
                  <a:pt x="498" y="1383"/>
                </a:lnTo>
                <a:lnTo>
                  <a:pt x="495" y="1396"/>
                </a:lnTo>
                <a:lnTo>
                  <a:pt x="495" y="1396"/>
                </a:lnTo>
                <a:lnTo>
                  <a:pt x="489" y="1424"/>
                </a:lnTo>
                <a:lnTo>
                  <a:pt x="478" y="1464"/>
                </a:lnTo>
                <a:lnTo>
                  <a:pt x="468" y="1506"/>
                </a:lnTo>
                <a:lnTo>
                  <a:pt x="462" y="1524"/>
                </a:lnTo>
                <a:lnTo>
                  <a:pt x="458" y="1540"/>
                </a:lnTo>
                <a:lnTo>
                  <a:pt x="458" y="1540"/>
                </a:lnTo>
                <a:lnTo>
                  <a:pt x="453" y="1552"/>
                </a:lnTo>
                <a:lnTo>
                  <a:pt x="451" y="1562"/>
                </a:lnTo>
                <a:lnTo>
                  <a:pt x="448" y="1581"/>
                </a:lnTo>
                <a:lnTo>
                  <a:pt x="447" y="1595"/>
                </a:lnTo>
                <a:lnTo>
                  <a:pt x="447" y="1609"/>
                </a:lnTo>
                <a:lnTo>
                  <a:pt x="447" y="1609"/>
                </a:lnTo>
                <a:lnTo>
                  <a:pt x="444" y="1630"/>
                </a:lnTo>
                <a:lnTo>
                  <a:pt x="443" y="1641"/>
                </a:lnTo>
                <a:lnTo>
                  <a:pt x="443" y="1641"/>
                </a:lnTo>
                <a:lnTo>
                  <a:pt x="441" y="1646"/>
                </a:lnTo>
                <a:lnTo>
                  <a:pt x="438" y="1658"/>
                </a:lnTo>
                <a:lnTo>
                  <a:pt x="436" y="1664"/>
                </a:lnTo>
                <a:lnTo>
                  <a:pt x="436" y="1672"/>
                </a:lnTo>
                <a:lnTo>
                  <a:pt x="438" y="1680"/>
                </a:lnTo>
                <a:lnTo>
                  <a:pt x="440" y="1687"/>
                </a:lnTo>
                <a:lnTo>
                  <a:pt x="440" y="1687"/>
                </a:lnTo>
                <a:lnTo>
                  <a:pt x="445" y="1693"/>
                </a:lnTo>
                <a:lnTo>
                  <a:pt x="453" y="1700"/>
                </a:lnTo>
                <a:lnTo>
                  <a:pt x="464" y="1705"/>
                </a:lnTo>
                <a:lnTo>
                  <a:pt x="473" y="1709"/>
                </a:lnTo>
                <a:lnTo>
                  <a:pt x="492" y="1717"/>
                </a:lnTo>
                <a:lnTo>
                  <a:pt x="504" y="1722"/>
                </a:lnTo>
                <a:lnTo>
                  <a:pt x="504" y="1722"/>
                </a:lnTo>
                <a:lnTo>
                  <a:pt x="517" y="1728"/>
                </a:lnTo>
                <a:lnTo>
                  <a:pt x="539" y="1740"/>
                </a:lnTo>
                <a:lnTo>
                  <a:pt x="553" y="1745"/>
                </a:lnTo>
                <a:lnTo>
                  <a:pt x="567" y="1751"/>
                </a:lnTo>
                <a:lnTo>
                  <a:pt x="579" y="1755"/>
                </a:lnTo>
                <a:lnTo>
                  <a:pt x="590" y="1756"/>
                </a:lnTo>
                <a:lnTo>
                  <a:pt x="590" y="1756"/>
                </a:lnTo>
                <a:lnTo>
                  <a:pt x="601" y="1756"/>
                </a:lnTo>
                <a:lnTo>
                  <a:pt x="611" y="1755"/>
                </a:lnTo>
                <a:lnTo>
                  <a:pt x="619" y="1753"/>
                </a:lnTo>
                <a:lnTo>
                  <a:pt x="626" y="1749"/>
                </a:lnTo>
                <a:lnTo>
                  <a:pt x="631" y="1745"/>
                </a:lnTo>
                <a:lnTo>
                  <a:pt x="632" y="1741"/>
                </a:lnTo>
                <a:lnTo>
                  <a:pt x="634" y="1739"/>
                </a:lnTo>
                <a:lnTo>
                  <a:pt x="634" y="1735"/>
                </a:lnTo>
                <a:lnTo>
                  <a:pt x="632" y="1731"/>
                </a:lnTo>
                <a:lnTo>
                  <a:pt x="628" y="1722"/>
                </a:lnTo>
                <a:lnTo>
                  <a:pt x="628" y="1722"/>
                </a:lnTo>
                <a:lnTo>
                  <a:pt x="622" y="1711"/>
                </a:lnTo>
                <a:lnTo>
                  <a:pt x="614" y="1705"/>
                </a:lnTo>
                <a:lnTo>
                  <a:pt x="607" y="1698"/>
                </a:lnTo>
                <a:lnTo>
                  <a:pt x="600" y="1693"/>
                </a:lnTo>
                <a:lnTo>
                  <a:pt x="587" y="1685"/>
                </a:lnTo>
                <a:lnTo>
                  <a:pt x="583" y="1680"/>
                </a:lnTo>
                <a:lnTo>
                  <a:pt x="579" y="1675"/>
                </a:lnTo>
                <a:lnTo>
                  <a:pt x="579" y="1675"/>
                </a:lnTo>
                <a:lnTo>
                  <a:pt x="576" y="1666"/>
                </a:lnTo>
                <a:lnTo>
                  <a:pt x="575" y="1659"/>
                </a:lnTo>
                <a:lnTo>
                  <a:pt x="575" y="1654"/>
                </a:lnTo>
                <a:lnTo>
                  <a:pt x="576" y="1646"/>
                </a:lnTo>
                <a:lnTo>
                  <a:pt x="576" y="1646"/>
                </a:lnTo>
                <a:lnTo>
                  <a:pt x="581" y="1605"/>
                </a:lnTo>
                <a:lnTo>
                  <a:pt x="587" y="1579"/>
                </a:lnTo>
                <a:lnTo>
                  <a:pt x="590" y="1560"/>
                </a:lnTo>
                <a:lnTo>
                  <a:pt x="590" y="1560"/>
                </a:lnTo>
                <a:lnTo>
                  <a:pt x="610" y="1502"/>
                </a:lnTo>
                <a:lnTo>
                  <a:pt x="622" y="1463"/>
                </a:lnTo>
                <a:lnTo>
                  <a:pt x="631" y="1430"/>
                </a:lnTo>
                <a:lnTo>
                  <a:pt x="631" y="1430"/>
                </a:lnTo>
                <a:lnTo>
                  <a:pt x="638" y="1401"/>
                </a:lnTo>
                <a:lnTo>
                  <a:pt x="643" y="1370"/>
                </a:lnTo>
                <a:lnTo>
                  <a:pt x="647" y="1336"/>
                </a:lnTo>
                <a:lnTo>
                  <a:pt x="648" y="1320"/>
                </a:lnTo>
                <a:lnTo>
                  <a:pt x="648" y="1303"/>
                </a:lnTo>
                <a:lnTo>
                  <a:pt x="648" y="1303"/>
                </a:lnTo>
                <a:lnTo>
                  <a:pt x="649" y="1285"/>
                </a:lnTo>
                <a:lnTo>
                  <a:pt x="651" y="1260"/>
                </a:lnTo>
                <a:lnTo>
                  <a:pt x="658" y="1204"/>
                </a:lnTo>
                <a:lnTo>
                  <a:pt x="662" y="1177"/>
                </a:lnTo>
                <a:lnTo>
                  <a:pt x="668" y="1152"/>
                </a:lnTo>
                <a:lnTo>
                  <a:pt x="673" y="1132"/>
                </a:lnTo>
                <a:lnTo>
                  <a:pt x="677" y="1119"/>
                </a:lnTo>
                <a:lnTo>
                  <a:pt x="677" y="1119"/>
                </a:lnTo>
                <a:lnTo>
                  <a:pt x="686" y="1099"/>
                </a:lnTo>
                <a:lnTo>
                  <a:pt x="691" y="1080"/>
                </a:lnTo>
                <a:lnTo>
                  <a:pt x="698" y="1056"/>
                </a:lnTo>
                <a:lnTo>
                  <a:pt x="698" y="1056"/>
                </a:lnTo>
                <a:lnTo>
                  <a:pt x="703" y="1060"/>
                </a:lnTo>
                <a:lnTo>
                  <a:pt x="708" y="1061"/>
                </a:lnTo>
                <a:lnTo>
                  <a:pt x="709" y="1063"/>
                </a:lnTo>
                <a:lnTo>
                  <a:pt x="712" y="1061"/>
                </a:lnTo>
                <a:lnTo>
                  <a:pt x="712" y="1061"/>
                </a:lnTo>
                <a:lnTo>
                  <a:pt x="713" y="1060"/>
                </a:lnTo>
                <a:lnTo>
                  <a:pt x="715" y="1056"/>
                </a:lnTo>
                <a:lnTo>
                  <a:pt x="717" y="1048"/>
                </a:lnTo>
                <a:lnTo>
                  <a:pt x="717" y="1039"/>
                </a:lnTo>
                <a:lnTo>
                  <a:pt x="717" y="1039"/>
                </a:lnTo>
                <a:lnTo>
                  <a:pt x="721" y="1043"/>
                </a:lnTo>
                <a:lnTo>
                  <a:pt x="728" y="1050"/>
                </a:lnTo>
                <a:lnTo>
                  <a:pt x="737" y="1056"/>
                </a:lnTo>
                <a:lnTo>
                  <a:pt x="742" y="1059"/>
                </a:lnTo>
                <a:lnTo>
                  <a:pt x="746" y="1059"/>
                </a:lnTo>
                <a:lnTo>
                  <a:pt x="746" y="1059"/>
                </a:lnTo>
                <a:lnTo>
                  <a:pt x="755" y="1058"/>
                </a:lnTo>
                <a:lnTo>
                  <a:pt x="759" y="1055"/>
                </a:lnTo>
                <a:lnTo>
                  <a:pt x="762" y="1052"/>
                </a:lnTo>
                <a:lnTo>
                  <a:pt x="770" y="1044"/>
                </a:lnTo>
                <a:lnTo>
                  <a:pt x="776" y="1033"/>
                </a:lnTo>
                <a:lnTo>
                  <a:pt x="776" y="1033"/>
                </a:lnTo>
                <a:lnTo>
                  <a:pt x="781" y="1022"/>
                </a:lnTo>
                <a:lnTo>
                  <a:pt x="785" y="1016"/>
                </a:lnTo>
                <a:lnTo>
                  <a:pt x="789" y="1009"/>
                </a:lnTo>
                <a:lnTo>
                  <a:pt x="790" y="1001"/>
                </a:lnTo>
                <a:lnTo>
                  <a:pt x="790" y="1001"/>
                </a:lnTo>
                <a:lnTo>
                  <a:pt x="789" y="991"/>
                </a:lnTo>
                <a:lnTo>
                  <a:pt x="788" y="980"/>
                </a:lnTo>
                <a:lnTo>
                  <a:pt x="785" y="973"/>
                </a:lnTo>
                <a:lnTo>
                  <a:pt x="784" y="970"/>
                </a:lnTo>
                <a:lnTo>
                  <a:pt x="784" y="970"/>
                </a:lnTo>
                <a:lnTo>
                  <a:pt x="783" y="966"/>
                </a:lnTo>
                <a:lnTo>
                  <a:pt x="781" y="957"/>
                </a:lnTo>
                <a:lnTo>
                  <a:pt x="779" y="946"/>
                </a:lnTo>
                <a:lnTo>
                  <a:pt x="779" y="939"/>
                </a:lnTo>
                <a:lnTo>
                  <a:pt x="779" y="939"/>
                </a:lnTo>
                <a:lnTo>
                  <a:pt x="780" y="928"/>
                </a:lnTo>
                <a:lnTo>
                  <a:pt x="783" y="918"/>
                </a:lnTo>
                <a:lnTo>
                  <a:pt x="787" y="903"/>
                </a:lnTo>
                <a:lnTo>
                  <a:pt x="787" y="903"/>
                </a:lnTo>
                <a:lnTo>
                  <a:pt x="792" y="898"/>
                </a:lnTo>
                <a:lnTo>
                  <a:pt x="804" y="885"/>
                </a:lnTo>
                <a:lnTo>
                  <a:pt x="810" y="877"/>
                </a:lnTo>
                <a:lnTo>
                  <a:pt x="815" y="868"/>
                </a:lnTo>
                <a:lnTo>
                  <a:pt x="819" y="859"/>
                </a:lnTo>
                <a:lnTo>
                  <a:pt x="822" y="848"/>
                </a:lnTo>
                <a:lnTo>
                  <a:pt x="822" y="848"/>
                </a:lnTo>
                <a:lnTo>
                  <a:pt x="823" y="833"/>
                </a:lnTo>
                <a:lnTo>
                  <a:pt x="823" y="820"/>
                </a:lnTo>
                <a:lnTo>
                  <a:pt x="822" y="803"/>
                </a:lnTo>
                <a:lnTo>
                  <a:pt x="822" y="803"/>
                </a:lnTo>
                <a:lnTo>
                  <a:pt x="822" y="800"/>
                </a:lnTo>
                <a:lnTo>
                  <a:pt x="822" y="800"/>
                </a:lnTo>
                <a:lnTo>
                  <a:pt x="823" y="797"/>
                </a:lnTo>
                <a:lnTo>
                  <a:pt x="827" y="783"/>
                </a:lnTo>
                <a:lnTo>
                  <a:pt x="827" y="783"/>
                </a:lnTo>
                <a:lnTo>
                  <a:pt x="832" y="765"/>
                </a:lnTo>
                <a:lnTo>
                  <a:pt x="835" y="748"/>
                </a:lnTo>
                <a:lnTo>
                  <a:pt x="836" y="735"/>
                </a:lnTo>
                <a:lnTo>
                  <a:pt x="836" y="725"/>
                </a:lnTo>
                <a:lnTo>
                  <a:pt x="836" y="725"/>
                </a:lnTo>
                <a:lnTo>
                  <a:pt x="836" y="650"/>
                </a:lnTo>
                <a:lnTo>
                  <a:pt x="835" y="597"/>
                </a:lnTo>
                <a:lnTo>
                  <a:pt x="834" y="563"/>
                </a:lnTo>
                <a:lnTo>
                  <a:pt x="834" y="563"/>
                </a:lnTo>
                <a:lnTo>
                  <a:pt x="831" y="551"/>
                </a:lnTo>
                <a:lnTo>
                  <a:pt x="827" y="536"/>
                </a:lnTo>
                <a:lnTo>
                  <a:pt x="817" y="499"/>
                </a:lnTo>
                <a:lnTo>
                  <a:pt x="806" y="465"/>
                </a:lnTo>
                <a:lnTo>
                  <a:pt x="801" y="446"/>
                </a:lnTo>
                <a:lnTo>
                  <a:pt x="801" y="446"/>
                </a:lnTo>
                <a:lnTo>
                  <a:pt x="801" y="421"/>
                </a:lnTo>
                <a:lnTo>
                  <a:pt x="800" y="408"/>
                </a:lnTo>
                <a:lnTo>
                  <a:pt x="798" y="402"/>
                </a:lnTo>
                <a:lnTo>
                  <a:pt x="798" y="402"/>
                </a:lnTo>
                <a:lnTo>
                  <a:pt x="792" y="395"/>
                </a:lnTo>
                <a:lnTo>
                  <a:pt x="787" y="388"/>
                </a:lnTo>
                <a:lnTo>
                  <a:pt x="787" y="388"/>
                </a:lnTo>
                <a:lnTo>
                  <a:pt x="737" y="346"/>
                </a:lnTo>
                <a:lnTo>
                  <a:pt x="686" y="304"/>
                </a:lnTo>
                <a:lnTo>
                  <a:pt x="686" y="304"/>
                </a:lnTo>
                <a:lnTo>
                  <a:pt x="677" y="293"/>
                </a:lnTo>
                <a:lnTo>
                  <a:pt x="670" y="286"/>
                </a:lnTo>
                <a:lnTo>
                  <a:pt x="666" y="281"/>
                </a:lnTo>
                <a:lnTo>
                  <a:pt x="666" y="281"/>
                </a:lnTo>
                <a:lnTo>
                  <a:pt x="652" y="270"/>
                </a:lnTo>
                <a:lnTo>
                  <a:pt x="640" y="261"/>
                </a:lnTo>
                <a:lnTo>
                  <a:pt x="640" y="261"/>
                </a:lnTo>
                <a:lnTo>
                  <a:pt x="639" y="249"/>
                </a:lnTo>
                <a:lnTo>
                  <a:pt x="639" y="240"/>
                </a:lnTo>
                <a:lnTo>
                  <a:pt x="636" y="235"/>
                </a:lnTo>
                <a:lnTo>
                  <a:pt x="636" y="235"/>
                </a:lnTo>
                <a:lnTo>
                  <a:pt x="634" y="230"/>
                </a:lnTo>
                <a:lnTo>
                  <a:pt x="632" y="227"/>
                </a:lnTo>
                <a:lnTo>
                  <a:pt x="631" y="227"/>
                </a:lnTo>
                <a:lnTo>
                  <a:pt x="631" y="227"/>
                </a:lnTo>
                <a:lnTo>
                  <a:pt x="630" y="226"/>
                </a:lnTo>
                <a:lnTo>
                  <a:pt x="627" y="223"/>
                </a:lnTo>
                <a:lnTo>
                  <a:pt x="626" y="218"/>
                </a:lnTo>
                <a:lnTo>
                  <a:pt x="626" y="218"/>
                </a:lnTo>
                <a:lnTo>
                  <a:pt x="626" y="217"/>
                </a:lnTo>
                <a:lnTo>
                  <a:pt x="627" y="217"/>
                </a:lnTo>
                <a:lnTo>
                  <a:pt x="631" y="215"/>
                </a:lnTo>
                <a:lnTo>
                  <a:pt x="634" y="215"/>
                </a:lnTo>
                <a:lnTo>
                  <a:pt x="636" y="213"/>
                </a:lnTo>
                <a:lnTo>
                  <a:pt x="640" y="209"/>
                </a:lnTo>
                <a:lnTo>
                  <a:pt x="643" y="204"/>
                </a:lnTo>
                <a:lnTo>
                  <a:pt x="643" y="204"/>
                </a:lnTo>
                <a:lnTo>
                  <a:pt x="647" y="192"/>
                </a:lnTo>
                <a:lnTo>
                  <a:pt x="649" y="181"/>
                </a:lnTo>
                <a:lnTo>
                  <a:pt x="651" y="174"/>
                </a:lnTo>
                <a:lnTo>
                  <a:pt x="652" y="168"/>
                </a:lnTo>
                <a:lnTo>
                  <a:pt x="652" y="168"/>
                </a:lnTo>
                <a:lnTo>
                  <a:pt x="652" y="167"/>
                </a:lnTo>
                <a:lnTo>
                  <a:pt x="652" y="166"/>
                </a:lnTo>
                <a:lnTo>
                  <a:pt x="649" y="159"/>
                </a:lnTo>
                <a:lnTo>
                  <a:pt x="647" y="151"/>
                </a:lnTo>
                <a:lnTo>
                  <a:pt x="645" y="146"/>
                </a:lnTo>
                <a:lnTo>
                  <a:pt x="645" y="146"/>
                </a:lnTo>
                <a:lnTo>
                  <a:pt x="645" y="134"/>
                </a:lnTo>
                <a:lnTo>
                  <a:pt x="652" y="100"/>
                </a:lnTo>
                <a:lnTo>
                  <a:pt x="652" y="100"/>
                </a:lnTo>
                <a:lnTo>
                  <a:pt x="681" y="96"/>
                </a:lnTo>
                <a:lnTo>
                  <a:pt x="681" y="96"/>
                </a:lnTo>
                <a:lnTo>
                  <a:pt x="682" y="95"/>
                </a:lnTo>
                <a:lnTo>
                  <a:pt x="686" y="91"/>
                </a:lnTo>
                <a:lnTo>
                  <a:pt x="689" y="86"/>
                </a:lnTo>
                <a:lnTo>
                  <a:pt x="690" y="83"/>
                </a:lnTo>
                <a:lnTo>
                  <a:pt x="689" y="79"/>
                </a:lnTo>
                <a:lnTo>
                  <a:pt x="689" y="79"/>
                </a:lnTo>
                <a:lnTo>
                  <a:pt x="689" y="73"/>
                </a:lnTo>
                <a:lnTo>
                  <a:pt x="689" y="70"/>
                </a:lnTo>
                <a:lnTo>
                  <a:pt x="687" y="68"/>
                </a:lnTo>
                <a:lnTo>
                  <a:pt x="685" y="64"/>
                </a:lnTo>
                <a:lnTo>
                  <a:pt x="681" y="60"/>
                </a:lnTo>
                <a:lnTo>
                  <a:pt x="674" y="56"/>
                </a:lnTo>
                <a:lnTo>
                  <a:pt x="666" y="51"/>
                </a:lnTo>
                <a:lnTo>
                  <a:pt x="666" y="51"/>
                </a:lnTo>
                <a:lnTo>
                  <a:pt x="636" y="38"/>
                </a:lnTo>
                <a:lnTo>
                  <a:pt x="614" y="31"/>
                </a:lnTo>
                <a:lnTo>
                  <a:pt x="614" y="31"/>
                </a:lnTo>
                <a:lnTo>
                  <a:pt x="593" y="24"/>
                </a:lnTo>
                <a:lnTo>
                  <a:pt x="571" y="19"/>
                </a:lnTo>
                <a:lnTo>
                  <a:pt x="571" y="19"/>
                </a:lnTo>
                <a:lnTo>
                  <a:pt x="554" y="17"/>
                </a:lnTo>
                <a:lnTo>
                  <a:pt x="539" y="15"/>
                </a:lnTo>
                <a:lnTo>
                  <a:pt x="512" y="14"/>
                </a:lnTo>
                <a:lnTo>
                  <a:pt x="512" y="14"/>
                </a:lnTo>
                <a:lnTo>
                  <a:pt x="486" y="11"/>
                </a:lnTo>
                <a:lnTo>
                  <a:pt x="455" y="7"/>
                </a:lnTo>
                <a:lnTo>
                  <a:pt x="455" y="7"/>
                </a:lnTo>
                <a:lnTo>
                  <a:pt x="439" y="5"/>
                </a:lnTo>
                <a:lnTo>
                  <a:pt x="423" y="1"/>
                </a:lnTo>
                <a:lnTo>
                  <a:pt x="411" y="0"/>
                </a:lnTo>
                <a:lnTo>
                  <a:pt x="406" y="0"/>
                </a:lnTo>
                <a:lnTo>
                  <a:pt x="404" y="2"/>
                </a:lnTo>
                <a:lnTo>
                  <a:pt x="404" y="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1424A566-EEDD-44F2-BA96-CDDECEF6DACD}"/>
              </a:ext>
            </a:extLst>
          </p:cNvPr>
          <p:cNvSpPr>
            <a:spLocks/>
          </p:cNvSpPr>
          <p:nvPr/>
        </p:nvSpPr>
        <p:spPr bwMode="auto">
          <a:xfrm>
            <a:off x="2715685" y="683353"/>
            <a:ext cx="685800" cy="1812925"/>
          </a:xfrm>
          <a:custGeom>
            <a:avLst/>
            <a:gdLst>
              <a:gd name="T0" fmla="*/ 107 w 432"/>
              <a:gd name="T1" fmla="*/ 30 h 1142"/>
              <a:gd name="T2" fmla="*/ 126 w 432"/>
              <a:gd name="T3" fmla="*/ 56 h 1142"/>
              <a:gd name="T4" fmla="*/ 125 w 432"/>
              <a:gd name="T5" fmla="*/ 90 h 1142"/>
              <a:gd name="T6" fmla="*/ 131 w 432"/>
              <a:gd name="T7" fmla="*/ 124 h 1142"/>
              <a:gd name="T8" fmla="*/ 152 w 432"/>
              <a:gd name="T9" fmla="*/ 134 h 1142"/>
              <a:gd name="T10" fmla="*/ 109 w 432"/>
              <a:gd name="T11" fmla="*/ 186 h 1142"/>
              <a:gd name="T12" fmla="*/ 82 w 432"/>
              <a:gd name="T13" fmla="*/ 198 h 1142"/>
              <a:gd name="T14" fmla="*/ 49 w 432"/>
              <a:gd name="T15" fmla="*/ 243 h 1142"/>
              <a:gd name="T16" fmla="*/ 31 w 432"/>
              <a:gd name="T17" fmla="*/ 374 h 1142"/>
              <a:gd name="T18" fmla="*/ 15 w 432"/>
              <a:gd name="T19" fmla="*/ 426 h 1142"/>
              <a:gd name="T20" fmla="*/ 1 w 432"/>
              <a:gd name="T21" fmla="*/ 482 h 1142"/>
              <a:gd name="T22" fmla="*/ 8 w 432"/>
              <a:gd name="T23" fmla="*/ 579 h 1142"/>
              <a:gd name="T24" fmla="*/ 2 w 432"/>
              <a:gd name="T25" fmla="*/ 613 h 1142"/>
              <a:gd name="T26" fmla="*/ 26 w 432"/>
              <a:gd name="T27" fmla="*/ 645 h 1142"/>
              <a:gd name="T28" fmla="*/ 48 w 432"/>
              <a:gd name="T29" fmla="*/ 643 h 1142"/>
              <a:gd name="T30" fmla="*/ 49 w 432"/>
              <a:gd name="T31" fmla="*/ 613 h 1142"/>
              <a:gd name="T32" fmla="*/ 58 w 432"/>
              <a:gd name="T33" fmla="*/ 579 h 1142"/>
              <a:gd name="T34" fmla="*/ 81 w 432"/>
              <a:gd name="T35" fmla="*/ 503 h 1142"/>
              <a:gd name="T36" fmla="*/ 101 w 432"/>
              <a:gd name="T37" fmla="*/ 473 h 1142"/>
              <a:gd name="T38" fmla="*/ 133 w 432"/>
              <a:gd name="T39" fmla="*/ 499 h 1142"/>
              <a:gd name="T40" fmla="*/ 114 w 432"/>
              <a:gd name="T41" fmla="*/ 572 h 1142"/>
              <a:gd name="T42" fmla="*/ 114 w 432"/>
              <a:gd name="T43" fmla="*/ 622 h 1142"/>
              <a:gd name="T44" fmla="*/ 116 w 432"/>
              <a:gd name="T45" fmla="*/ 708 h 1142"/>
              <a:gd name="T46" fmla="*/ 127 w 432"/>
              <a:gd name="T47" fmla="*/ 862 h 1142"/>
              <a:gd name="T48" fmla="*/ 134 w 432"/>
              <a:gd name="T49" fmla="*/ 986 h 1142"/>
              <a:gd name="T50" fmla="*/ 121 w 432"/>
              <a:gd name="T51" fmla="*/ 1055 h 1142"/>
              <a:gd name="T52" fmla="*/ 67 w 432"/>
              <a:gd name="T53" fmla="*/ 1085 h 1142"/>
              <a:gd name="T54" fmla="*/ 112 w 432"/>
              <a:gd name="T55" fmla="*/ 1108 h 1142"/>
              <a:gd name="T56" fmla="*/ 210 w 432"/>
              <a:gd name="T57" fmla="*/ 1094 h 1142"/>
              <a:gd name="T58" fmla="*/ 233 w 432"/>
              <a:gd name="T59" fmla="*/ 1047 h 1142"/>
              <a:gd name="T60" fmla="*/ 223 w 432"/>
              <a:gd name="T61" fmla="*/ 993 h 1142"/>
              <a:gd name="T62" fmla="*/ 229 w 432"/>
              <a:gd name="T63" fmla="*/ 858 h 1142"/>
              <a:gd name="T64" fmla="*/ 237 w 432"/>
              <a:gd name="T65" fmla="*/ 716 h 1142"/>
              <a:gd name="T66" fmla="*/ 273 w 432"/>
              <a:gd name="T67" fmla="*/ 847 h 1142"/>
              <a:gd name="T68" fmla="*/ 280 w 432"/>
              <a:gd name="T69" fmla="*/ 1012 h 1142"/>
              <a:gd name="T70" fmla="*/ 293 w 432"/>
              <a:gd name="T71" fmla="*/ 1091 h 1142"/>
              <a:gd name="T72" fmla="*/ 329 w 432"/>
              <a:gd name="T73" fmla="*/ 1111 h 1142"/>
              <a:gd name="T74" fmla="*/ 384 w 432"/>
              <a:gd name="T75" fmla="*/ 1139 h 1142"/>
              <a:gd name="T76" fmla="*/ 431 w 432"/>
              <a:gd name="T77" fmla="*/ 1124 h 1142"/>
              <a:gd name="T78" fmla="*/ 389 w 432"/>
              <a:gd name="T79" fmla="*/ 1070 h 1142"/>
              <a:gd name="T80" fmla="*/ 389 w 432"/>
              <a:gd name="T81" fmla="*/ 943 h 1142"/>
              <a:gd name="T82" fmla="*/ 379 w 432"/>
              <a:gd name="T83" fmla="*/ 823 h 1142"/>
              <a:gd name="T84" fmla="*/ 375 w 432"/>
              <a:gd name="T85" fmla="*/ 618 h 1142"/>
              <a:gd name="T86" fmla="*/ 385 w 432"/>
              <a:gd name="T87" fmla="*/ 611 h 1142"/>
              <a:gd name="T88" fmla="*/ 382 w 432"/>
              <a:gd name="T89" fmla="*/ 639 h 1142"/>
              <a:gd name="T90" fmla="*/ 393 w 432"/>
              <a:gd name="T91" fmla="*/ 641 h 1142"/>
              <a:gd name="T92" fmla="*/ 409 w 432"/>
              <a:gd name="T93" fmla="*/ 632 h 1142"/>
              <a:gd name="T94" fmla="*/ 425 w 432"/>
              <a:gd name="T95" fmla="*/ 592 h 1142"/>
              <a:gd name="T96" fmla="*/ 421 w 432"/>
              <a:gd name="T97" fmla="*/ 459 h 1142"/>
              <a:gd name="T98" fmla="*/ 428 w 432"/>
              <a:gd name="T99" fmla="*/ 405 h 1142"/>
              <a:gd name="T100" fmla="*/ 392 w 432"/>
              <a:gd name="T101" fmla="*/ 284 h 1142"/>
              <a:gd name="T102" fmla="*/ 336 w 432"/>
              <a:gd name="T103" fmla="*/ 205 h 1142"/>
              <a:gd name="T104" fmla="*/ 255 w 432"/>
              <a:gd name="T105" fmla="*/ 126 h 1142"/>
              <a:gd name="T106" fmla="*/ 256 w 432"/>
              <a:gd name="T107" fmla="*/ 97 h 1142"/>
              <a:gd name="T108" fmla="*/ 262 w 432"/>
              <a:gd name="T109" fmla="*/ 72 h 1142"/>
              <a:gd name="T110" fmla="*/ 279 w 432"/>
              <a:gd name="T111" fmla="*/ 18 h 1142"/>
              <a:gd name="T112" fmla="*/ 199 w 432"/>
              <a:gd name="T113" fmla="*/ 0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2" h="1142">
                <a:moveTo>
                  <a:pt x="187" y="1"/>
                </a:moveTo>
                <a:lnTo>
                  <a:pt x="187" y="1"/>
                </a:lnTo>
                <a:lnTo>
                  <a:pt x="177" y="3"/>
                </a:lnTo>
                <a:lnTo>
                  <a:pt x="164" y="7"/>
                </a:lnTo>
                <a:lnTo>
                  <a:pt x="138" y="16"/>
                </a:lnTo>
                <a:lnTo>
                  <a:pt x="117" y="25"/>
                </a:lnTo>
                <a:lnTo>
                  <a:pt x="107" y="30"/>
                </a:lnTo>
                <a:lnTo>
                  <a:pt x="107" y="30"/>
                </a:lnTo>
                <a:lnTo>
                  <a:pt x="105" y="34"/>
                </a:lnTo>
                <a:lnTo>
                  <a:pt x="104" y="38"/>
                </a:lnTo>
                <a:lnTo>
                  <a:pt x="104" y="42"/>
                </a:lnTo>
                <a:lnTo>
                  <a:pt x="107" y="46"/>
                </a:lnTo>
                <a:lnTo>
                  <a:pt x="107" y="46"/>
                </a:lnTo>
                <a:lnTo>
                  <a:pt x="110" y="50"/>
                </a:lnTo>
                <a:lnTo>
                  <a:pt x="117" y="52"/>
                </a:lnTo>
                <a:lnTo>
                  <a:pt x="126" y="56"/>
                </a:lnTo>
                <a:lnTo>
                  <a:pt x="125" y="73"/>
                </a:lnTo>
                <a:lnTo>
                  <a:pt x="126" y="78"/>
                </a:lnTo>
                <a:lnTo>
                  <a:pt x="126" y="78"/>
                </a:lnTo>
                <a:lnTo>
                  <a:pt x="127" y="85"/>
                </a:lnTo>
                <a:lnTo>
                  <a:pt x="127" y="89"/>
                </a:lnTo>
                <a:lnTo>
                  <a:pt x="126" y="90"/>
                </a:lnTo>
                <a:lnTo>
                  <a:pt x="126" y="90"/>
                </a:lnTo>
                <a:lnTo>
                  <a:pt x="125" y="90"/>
                </a:lnTo>
                <a:lnTo>
                  <a:pt x="121" y="91"/>
                </a:lnTo>
                <a:lnTo>
                  <a:pt x="118" y="94"/>
                </a:lnTo>
                <a:lnTo>
                  <a:pt x="117" y="95"/>
                </a:lnTo>
                <a:lnTo>
                  <a:pt x="117" y="98"/>
                </a:lnTo>
                <a:lnTo>
                  <a:pt x="117" y="98"/>
                </a:lnTo>
                <a:lnTo>
                  <a:pt x="120" y="106"/>
                </a:lnTo>
                <a:lnTo>
                  <a:pt x="125" y="113"/>
                </a:lnTo>
                <a:lnTo>
                  <a:pt x="131" y="124"/>
                </a:lnTo>
                <a:lnTo>
                  <a:pt x="131" y="124"/>
                </a:lnTo>
                <a:lnTo>
                  <a:pt x="135" y="128"/>
                </a:lnTo>
                <a:lnTo>
                  <a:pt x="142" y="133"/>
                </a:lnTo>
                <a:lnTo>
                  <a:pt x="142" y="133"/>
                </a:lnTo>
                <a:lnTo>
                  <a:pt x="146" y="134"/>
                </a:lnTo>
                <a:lnTo>
                  <a:pt x="148" y="136"/>
                </a:lnTo>
                <a:lnTo>
                  <a:pt x="152" y="134"/>
                </a:lnTo>
                <a:lnTo>
                  <a:pt x="152" y="134"/>
                </a:lnTo>
                <a:lnTo>
                  <a:pt x="155" y="155"/>
                </a:lnTo>
                <a:lnTo>
                  <a:pt x="155" y="155"/>
                </a:lnTo>
                <a:lnTo>
                  <a:pt x="156" y="160"/>
                </a:lnTo>
                <a:lnTo>
                  <a:pt x="156" y="160"/>
                </a:lnTo>
                <a:lnTo>
                  <a:pt x="137" y="172"/>
                </a:lnTo>
                <a:lnTo>
                  <a:pt x="121" y="181"/>
                </a:lnTo>
                <a:lnTo>
                  <a:pt x="114" y="185"/>
                </a:lnTo>
                <a:lnTo>
                  <a:pt x="109" y="186"/>
                </a:lnTo>
                <a:lnTo>
                  <a:pt x="109" y="186"/>
                </a:lnTo>
                <a:lnTo>
                  <a:pt x="97" y="189"/>
                </a:lnTo>
                <a:lnTo>
                  <a:pt x="90" y="189"/>
                </a:lnTo>
                <a:lnTo>
                  <a:pt x="90" y="189"/>
                </a:lnTo>
                <a:lnTo>
                  <a:pt x="87" y="189"/>
                </a:lnTo>
                <a:lnTo>
                  <a:pt x="84" y="193"/>
                </a:lnTo>
                <a:lnTo>
                  <a:pt x="82" y="198"/>
                </a:lnTo>
                <a:lnTo>
                  <a:pt x="82" y="198"/>
                </a:lnTo>
                <a:lnTo>
                  <a:pt x="78" y="201"/>
                </a:lnTo>
                <a:lnTo>
                  <a:pt x="71" y="205"/>
                </a:lnTo>
                <a:lnTo>
                  <a:pt x="61" y="210"/>
                </a:lnTo>
                <a:lnTo>
                  <a:pt x="61" y="210"/>
                </a:lnTo>
                <a:lnTo>
                  <a:pt x="58" y="213"/>
                </a:lnTo>
                <a:lnTo>
                  <a:pt x="56" y="215"/>
                </a:lnTo>
                <a:lnTo>
                  <a:pt x="56" y="215"/>
                </a:lnTo>
                <a:lnTo>
                  <a:pt x="49" y="243"/>
                </a:lnTo>
                <a:lnTo>
                  <a:pt x="44" y="263"/>
                </a:lnTo>
                <a:lnTo>
                  <a:pt x="43" y="272"/>
                </a:lnTo>
                <a:lnTo>
                  <a:pt x="43" y="280"/>
                </a:lnTo>
                <a:lnTo>
                  <a:pt x="43" y="280"/>
                </a:lnTo>
                <a:lnTo>
                  <a:pt x="43" y="289"/>
                </a:lnTo>
                <a:lnTo>
                  <a:pt x="41" y="304"/>
                </a:lnTo>
                <a:lnTo>
                  <a:pt x="36" y="340"/>
                </a:lnTo>
                <a:lnTo>
                  <a:pt x="31" y="374"/>
                </a:lnTo>
                <a:lnTo>
                  <a:pt x="28" y="386"/>
                </a:lnTo>
                <a:lnTo>
                  <a:pt x="27" y="391"/>
                </a:lnTo>
                <a:lnTo>
                  <a:pt x="27" y="391"/>
                </a:lnTo>
                <a:lnTo>
                  <a:pt x="21" y="398"/>
                </a:lnTo>
                <a:lnTo>
                  <a:pt x="19" y="400"/>
                </a:lnTo>
                <a:lnTo>
                  <a:pt x="18" y="407"/>
                </a:lnTo>
                <a:lnTo>
                  <a:pt x="18" y="407"/>
                </a:lnTo>
                <a:lnTo>
                  <a:pt x="15" y="426"/>
                </a:lnTo>
                <a:lnTo>
                  <a:pt x="13" y="438"/>
                </a:lnTo>
                <a:lnTo>
                  <a:pt x="10" y="446"/>
                </a:lnTo>
                <a:lnTo>
                  <a:pt x="10" y="446"/>
                </a:lnTo>
                <a:lnTo>
                  <a:pt x="6" y="452"/>
                </a:lnTo>
                <a:lnTo>
                  <a:pt x="4" y="463"/>
                </a:lnTo>
                <a:lnTo>
                  <a:pt x="1" y="472"/>
                </a:lnTo>
                <a:lnTo>
                  <a:pt x="1" y="482"/>
                </a:lnTo>
                <a:lnTo>
                  <a:pt x="1" y="482"/>
                </a:lnTo>
                <a:lnTo>
                  <a:pt x="4" y="495"/>
                </a:lnTo>
                <a:lnTo>
                  <a:pt x="8" y="514"/>
                </a:lnTo>
                <a:lnTo>
                  <a:pt x="15" y="536"/>
                </a:lnTo>
                <a:lnTo>
                  <a:pt x="10" y="572"/>
                </a:lnTo>
                <a:lnTo>
                  <a:pt x="10" y="572"/>
                </a:lnTo>
                <a:lnTo>
                  <a:pt x="10" y="575"/>
                </a:lnTo>
                <a:lnTo>
                  <a:pt x="9" y="578"/>
                </a:lnTo>
                <a:lnTo>
                  <a:pt x="8" y="579"/>
                </a:lnTo>
                <a:lnTo>
                  <a:pt x="8" y="579"/>
                </a:lnTo>
                <a:lnTo>
                  <a:pt x="5" y="584"/>
                </a:lnTo>
                <a:lnTo>
                  <a:pt x="2" y="592"/>
                </a:lnTo>
                <a:lnTo>
                  <a:pt x="0" y="602"/>
                </a:lnTo>
                <a:lnTo>
                  <a:pt x="0" y="609"/>
                </a:lnTo>
                <a:lnTo>
                  <a:pt x="0" y="609"/>
                </a:lnTo>
                <a:lnTo>
                  <a:pt x="1" y="611"/>
                </a:lnTo>
                <a:lnTo>
                  <a:pt x="2" y="613"/>
                </a:lnTo>
                <a:lnTo>
                  <a:pt x="4" y="614"/>
                </a:lnTo>
                <a:lnTo>
                  <a:pt x="5" y="619"/>
                </a:lnTo>
                <a:lnTo>
                  <a:pt x="5" y="619"/>
                </a:lnTo>
                <a:lnTo>
                  <a:pt x="8" y="626"/>
                </a:lnTo>
                <a:lnTo>
                  <a:pt x="11" y="632"/>
                </a:lnTo>
                <a:lnTo>
                  <a:pt x="18" y="639"/>
                </a:lnTo>
                <a:lnTo>
                  <a:pt x="26" y="645"/>
                </a:lnTo>
                <a:lnTo>
                  <a:pt x="26" y="645"/>
                </a:lnTo>
                <a:lnTo>
                  <a:pt x="35" y="651"/>
                </a:lnTo>
                <a:lnTo>
                  <a:pt x="44" y="653"/>
                </a:lnTo>
                <a:lnTo>
                  <a:pt x="51" y="653"/>
                </a:lnTo>
                <a:lnTo>
                  <a:pt x="52" y="653"/>
                </a:lnTo>
                <a:lnTo>
                  <a:pt x="53" y="652"/>
                </a:lnTo>
                <a:lnTo>
                  <a:pt x="53" y="652"/>
                </a:lnTo>
                <a:lnTo>
                  <a:pt x="52" y="647"/>
                </a:lnTo>
                <a:lnTo>
                  <a:pt x="48" y="643"/>
                </a:lnTo>
                <a:lnTo>
                  <a:pt x="43" y="636"/>
                </a:lnTo>
                <a:lnTo>
                  <a:pt x="43" y="636"/>
                </a:lnTo>
                <a:lnTo>
                  <a:pt x="45" y="637"/>
                </a:lnTo>
                <a:lnTo>
                  <a:pt x="48" y="637"/>
                </a:lnTo>
                <a:lnTo>
                  <a:pt x="49" y="636"/>
                </a:lnTo>
                <a:lnTo>
                  <a:pt x="49" y="636"/>
                </a:lnTo>
                <a:lnTo>
                  <a:pt x="49" y="626"/>
                </a:lnTo>
                <a:lnTo>
                  <a:pt x="49" y="613"/>
                </a:lnTo>
                <a:lnTo>
                  <a:pt x="49" y="613"/>
                </a:lnTo>
                <a:lnTo>
                  <a:pt x="49" y="604"/>
                </a:lnTo>
                <a:lnTo>
                  <a:pt x="51" y="598"/>
                </a:lnTo>
                <a:lnTo>
                  <a:pt x="53" y="593"/>
                </a:lnTo>
                <a:lnTo>
                  <a:pt x="53" y="593"/>
                </a:lnTo>
                <a:lnTo>
                  <a:pt x="57" y="584"/>
                </a:lnTo>
                <a:lnTo>
                  <a:pt x="58" y="579"/>
                </a:lnTo>
                <a:lnTo>
                  <a:pt x="58" y="579"/>
                </a:lnTo>
                <a:lnTo>
                  <a:pt x="57" y="576"/>
                </a:lnTo>
                <a:lnTo>
                  <a:pt x="56" y="575"/>
                </a:lnTo>
                <a:lnTo>
                  <a:pt x="53" y="574"/>
                </a:lnTo>
                <a:lnTo>
                  <a:pt x="61" y="523"/>
                </a:lnTo>
                <a:lnTo>
                  <a:pt x="61" y="523"/>
                </a:lnTo>
                <a:lnTo>
                  <a:pt x="69" y="516"/>
                </a:lnTo>
                <a:lnTo>
                  <a:pt x="75" y="510"/>
                </a:lnTo>
                <a:lnTo>
                  <a:pt x="81" y="503"/>
                </a:lnTo>
                <a:lnTo>
                  <a:pt x="81" y="503"/>
                </a:lnTo>
                <a:lnTo>
                  <a:pt x="83" y="495"/>
                </a:lnTo>
                <a:lnTo>
                  <a:pt x="84" y="489"/>
                </a:lnTo>
                <a:lnTo>
                  <a:pt x="87" y="482"/>
                </a:lnTo>
                <a:lnTo>
                  <a:pt x="87" y="482"/>
                </a:lnTo>
                <a:lnTo>
                  <a:pt x="97" y="443"/>
                </a:lnTo>
                <a:lnTo>
                  <a:pt x="97" y="443"/>
                </a:lnTo>
                <a:lnTo>
                  <a:pt x="101" y="473"/>
                </a:lnTo>
                <a:lnTo>
                  <a:pt x="101" y="473"/>
                </a:lnTo>
                <a:lnTo>
                  <a:pt x="103" y="484"/>
                </a:lnTo>
                <a:lnTo>
                  <a:pt x="104" y="488"/>
                </a:lnTo>
                <a:lnTo>
                  <a:pt x="107" y="489"/>
                </a:lnTo>
                <a:lnTo>
                  <a:pt x="107" y="489"/>
                </a:lnTo>
                <a:lnTo>
                  <a:pt x="120" y="498"/>
                </a:lnTo>
                <a:lnTo>
                  <a:pt x="133" y="499"/>
                </a:lnTo>
                <a:lnTo>
                  <a:pt x="133" y="499"/>
                </a:lnTo>
                <a:lnTo>
                  <a:pt x="129" y="519"/>
                </a:lnTo>
                <a:lnTo>
                  <a:pt x="129" y="519"/>
                </a:lnTo>
                <a:lnTo>
                  <a:pt x="127" y="523"/>
                </a:lnTo>
                <a:lnTo>
                  <a:pt x="122" y="535"/>
                </a:lnTo>
                <a:lnTo>
                  <a:pt x="122" y="535"/>
                </a:lnTo>
                <a:lnTo>
                  <a:pt x="120" y="545"/>
                </a:lnTo>
                <a:lnTo>
                  <a:pt x="116" y="558"/>
                </a:lnTo>
                <a:lnTo>
                  <a:pt x="114" y="572"/>
                </a:lnTo>
                <a:lnTo>
                  <a:pt x="114" y="583"/>
                </a:lnTo>
                <a:lnTo>
                  <a:pt x="114" y="583"/>
                </a:lnTo>
                <a:lnTo>
                  <a:pt x="116" y="591"/>
                </a:lnTo>
                <a:lnTo>
                  <a:pt x="117" y="597"/>
                </a:lnTo>
                <a:lnTo>
                  <a:pt x="118" y="604"/>
                </a:lnTo>
                <a:lnTo>
                  <a:pt x="118" y="610"/>
                </a:lnTo>
                <a:lnTo>
                  <a:pt x="118" y="610"/>
                </a:lnTo>
                <a:lnTo>
                  <a:pt x="114" y="622"/>
                </a:lnTo>
                <a:lnTo>
                  <a:pt x="110" y="640"/>
                </a:lnTo>
                <a:lnTo>
                  <a:pt x="109" y="651"/>
                </a:lnTo>
                <a:lnTo>
                  <a:pt x="108" y="661"/>
                </a:lnTo>
                <a:lnTo>
                  <a:pt x="108" y="671"/>
                </a:lnTo>
                <a:lnTo>
                  <a:pt x="110" y="681"/>
                </a:lnTo>
                <a:lnTo>
                  <a:pt x="110" y="681"/>
                </a:lnTo>
                <a:lnTo>
                  <a:pt x="113" y="691"/>
                </a:lnTo>
                <a:lnTo>
                  <a:pt x="116" y="708"/>
                </a:lnTo>
                <a:lnTo>
                  <a:pt x="121" y="750"/>
                </a:lnTo>
                <a:lnTo>
                  <a:pt x="125" y="790"/>
                </a:lnTo>
                <a:lnTo>
                  <a:pt x="127" y="812"/>
                </a:lnTo>
                <a:lnTo>
                  <a:pt x="127" y="812"/>
                </a:lnTo>
                <a:lnTo>
                  <a:pt x="129" y="823"/>
                </a:lnTo>
                <a:lnTo>
                  <a:pt x="130" y="837"/>
                </a:lnTo>
                <a:lnTo>
                  <a:pt x="130" y="851"/>
                </a:lnTo>
                <a:lnTo>
                  <a:pt x="127" y="862"/>
                </a:lnTo>
                <a:lnTo>
                  <a:pt x="127" y="862"/>
                </a:lnTo>
                <a:lnTo>
                  <a:pt x="127" y="868"/>
                </a:lnTo>
                <a:lnTo>
                  <a:pt x="127" y="879"/>
                </a:lnTo>
                <a:lnTo>
                  <a:pt x="129" y="906"/>
                </a:lnTo>
                <a:lnTo>
                  <a:pt x="134" y="963"/>
                </a:lnTo>
                <a:lnTo>
                  <a:pt x="134" y="963"/>
                </a:lnTo>
                <a:lnTo>
                  <a:pt x="135" y="974"/>
                </a:lnTo>
                <a:lnTo>
                  <a:pt x="134" y="986"/>
                </a:lnTo>
                <a:lnTo>
                  <a:pt x="131" y="1006"/>
                </a:lnTo>
                <a:lnTo>
                  <a:pt x="129" y="1025"/>
                </a:lnTo>
                <a:lnTo>
                  <a:pt x="126" y="1036"/>
                </a:lnTo>
                <a:lnTo>
                  <a:pt x="126" y="1036"/>
                </a:lnTo>
                <a:lnTo>
                  <a:pt x="125" y="1046"/>
                </a:lnTo>
                <a:lnTo>
                  <a:pt x="124" y="1048"/>
                </a:lnTo>
                <a:lnTo>
                  <a:pt x="121" y="1055"/>
                </a:lnTo>
                <a:lnTo>
                  <a:pt x="121" y="1055"/>
                </a:lnTo>
                <a:lnTo>
                  <a:pt x="100" y="1064"/>
                </a:lnTo>
                <a:lnTo>
                  <a:pt x="74" y="1075"/>
                </a:lnTo>
                <a:lnTo>
                  <a:pt x="74" y="1075"/>
                </a:lnTo>
                <a:lnTo>
                  <a:pt x="71" y="1077"/>
                </a:lnTo>
                <a:lnTo>
                  <a:pt x="69" y="1078"/>
                </a:lnTo>
                <a:lnTo>
                  <a:pt x="67" y="1081"/>
                </a:lnTo>
                <a:lnTo>
                  <a:pt x="67" y="1085"/>
                </a:lnTo>
                <a:lnTo>
                  <a:pt x="67" y="1085"/>
                </a:lnTo>
                <a:lnTo>
                  <a:pt x="69" y="1090"/>
                </a:lnTo>
                <a:lnTo>
                  <a:pt x="70" y="1094"/>
                </a:lnTo>
                <a:lnTo>
                  <a:pt x="73" y="1098"/>
                </a:lnTo>
                <a:lnTo>
                  <a:pt x="81" y="1102"/>
                </a:lnTo>
                <a:lnTo>
                  <a:pt x="81" y="1102"/>
                </a:lnTo>
                <a:lnTo>
                  <a:pt x="86" y="1104"/>
                </a:lnTo>
                <a:lnTo>
                  <a:pt x="94" y="1105"/>
                </a:lnTo>
                <a:lnTo>
                  <a:pt x="112" y="1108"/>
                </a:lnTo>
                <a:lnTo>
                  <a:pt x="130" y="1108"/>
                </a:lnTo>
                <a:lnTo>
                  <a:pt x="138" y="1108"/>
                </a:lnTo>
                <a:lnTo>
                  <a:pt x="142" y="1107"/>
                </a:lnTo>
                <a:lnTo>
                  <a:pt x="142" y="1107"/>
                </a:lnTo>
                <a:lnTo>
                  <a:pt x="163" y="1102"/>
                </a:lnTo>
                <a:lnTo>
                  <a:pt x="178" y="1098"/>
                </a:lnTo>
                <a:lnTo>
                  <a:pt x="178" y="1098"/>
                </a:lnTo>
                <a:lnTo>
                  <a:pt x="210" y="1094"/>
                </a:lnTo>
                <a:lnTo>
                  <a:pt x="230" y="1090"/>
                </a:lnTo>
                <a:lnTo>
                  <a:pt x="238" y="1089"/>
                </a:lnTo>
                <a:lnTo>
                  <a:pt x="241" y="1087"/>
                </a:lnTo>
                <a:lnTo>
                  <a:pt x="241" y="1087"/>
                </a:lnTo>
                <a:lnTo>
                  <a:pt x="241" y="1085"/>
                </a:lnTo>
                <a:lnTo>
                  <a:pt x="241" y="1079"/>
                </a:lnTo>
                <a:lnTo>
                  <a:pt x="237" y="1064"/>
                </a:lnTo>
                <a:lnTo>
                  <a:pt x="233" y="1047"/>
                </a:lnTo>
                <a:lnTo>
                  <a:pt x="232" y="1035"/>
                </a:lnTo>
                <a:lnTo>
                  <a:pt x="232" y="1035"/>
                </a:lnTo>
                <a:lnTo>
                  <a:pt x="230" y="1029"/>
                </a:lnTo>
                <a:lnTo>
                  <a:pt x="228" y="1022"/>
                </a:lnTo>
                <a:lnTo>
                  <a:pt x="224" y="1013"/>
                </a:lnTo>
                <a:lnTo>
                  <a:pt x="224" y="1013"/>
                </a:lnTo>
                <a:lnTo>
                  <a:pt x="223" y="1005"/>
                </a:lnTo>
                <a:lnTo>
                  <a:pt x="223" y="993"/>
                </a:lnTo>
                <a:lnTo>
                  <a:pt x="223" y="976"/>
                </a:lnTo>
                <a:lnTo>
                  <a:pt x="223" y="976"/>
                </a:lnTo>
                <a:lnTo>
                  <a:pt x="228" y="939"/>
                </a:lnTo>
                <a:lnTo>
                  <a:pt x="230" y="910"/>
                </a:lnTo>
                <a:lnTo>
                  <a:pt x="230" y="898"/>
                </a:lnTo>
                <a:lnTo>
                  <a:pt x="230" y="890"/>
                </a:lnTo>
                <a:lnTo>
                  <a:pt x="230" y="890"/>
                </a:lnTo>
                <a:lnTo>
                  <a:pt x="229" y="858"/>
                </a:lnTo>
                <a:lnTo>
                  <a:pt x="228" y="834"/>
                </a:lnTo>
                <a:lnTo>
                  <a:pt x="228" y="834"/>
                </a:lnTo>
                <a:lnTo>
                  <a:pt x="232" y="803"/>
                </a:lnTo>
                <a:lnTo>
                  <a:pt x="234" y="778"/>
                </a:lnTo>
                <a:lnTo>
                  <a:pt x="234" y="755"/>
                </a:lnTo>
                <a:lnTo>
                  <a:pt x="234" y="755"/>
                </a:lnTo>
                <a:lnTo>
                  <a:pt x="234" y="735"/>
                </a:lnTo>
                <a:lnTo>
                  <a:pt x="237" y="716"/>
                </a:lnTo>
                <a:lnTo>
                  <a:pt x="241" y="695"/>
                </a:lnTo>
                <a:lnTo>
                  <a:pt x="262" y="793"/>
                </a:lnTo>
                <a:lnTo>
                  <a:pt x="262" y="793"/>
                </a:lnTo>
                <a:lnTo>
                  <a:pt x="267" y="811"/>
                </a:lnTo>
                <a:lnTo>
                  <a:pt x="271" y="825"/>
                </a:lnTo>
                <a:lnTo>
                  <a:pt x="273" y="836"/>
                </a:lnTo>
                <a:lnTo>
                  <a:pt x="273" y="847"/>
                </a:lnTo>
                <a:lnTo>
                  <a:pt x="273" y="847"/>
                </a:lnTo>
                <a:lnTo>
                  <a:pt x="268" y="884"/>
                </a:lnTo>
                <a:lnTo>
                  <a:pt x="267" y="905"/>
                </a:lnTo>
                <a:lnTo>
                  <a:pt x="268" y="915"/>
                </a:lnTo>
                <a:lnTo>
                  <a:pt x="269" y="924"/>
                </a:lnTo>
                <a:lnTo>
                  <a:pt x="269" y="924"/>
                </a:lnTo>
                <a:lnTo>
                  <a:pt x="272" y="948"/>
                </a:lnTo>
                <a:lnTo>
                  <a:pt x="276" y="980"/>
                </a:lnTo>
                <a:lnTo>
                  <a:pt x="280" y="1012"/>
                </a:lnTo>
                <a:lnTo>
                  <a:pt x="284" y="1032"/>
                </a:lnTo>
                <a:lnTo>
                  <a:pt x="284" y="1032"/>
                </a:lnTo>
                <a:lnTo>
                  <a:pt x="288" y="1044"/>
                </a:lnTo>
                <a:lnTo>
                  <a:pt x="292" y="1056"/>
                </a:lnTo>
                <a:lnTo>
                  <a:pt x="297" y="1066"/>
                </a:lnTo>
                <a:lnTo>
                  <a:pt x="297" y="1066"/>
                </a:lnTo>
                <a:lnTo>
                  <a:pt x="294" y="1079"/>
                </a:lnTo>
                <a:lnTo>
                  <a:pt x="293" y="1091"/>
                </a:lnTo>
                <a:lnTo>
                  <a:pt x="294" y="1095"/>
                </a:lnTo>
                <a:lnTo>
                  <a:pt x="294" y="1099"/>
                </a:lnTo>
                <a:lnTo>
                  <a:pt x="294" y="1099"/>
                </a:lnTo>
                <a:lnTo>
                  <a:pt x="297" y="1102"/>
                </a:lnTo>
                <a:lnTo>
                  <a:pt x="301" y="1103"/>
                </a:lnTo>
                <a:lnTo>
                  <a:pt x="311" y="1105"/>
                </a:lnTo>
                <a:lnTo>
                  <a:pt x="323" y="1108"/>
                </a:lnTo>
                <a:lnTo>
                  <a:pt x="329" y="1111"/>
                </a:lnTo>
                <a:lnTo>
                  <a:pt x="335" y="1113"/>
                </a:lnTo>
                <a:lnTo>
                  <a:pt x="335" y="1113"/>
                </a:lnTo>
                <a:lnTo>
                  <a:pt x="340" y="1119"/>
                </a:lnTo>
                <a:lnTo>
                  <a:pt x="344" y="1122"/>
                </a:lnTo>
                <a:lnTo>
                  <a:pt x="352" y="1128"/>
                </a:lnTo>
                <a:lnTo>
                  <a:pt x="371" y="1135"/>
                </a:lnTo>
                <a:lnTo>
                  <a:pt x="371" y="1135"/>
                </a:lnTo>
                <a:lnTo>
                  <a:pt x="384" y="1139"/>
                </a:lnTo>
                <a:lnTo>
                  <a:pt x="396" y="1142"/>
                </a:lnTo>
                <a:lnTo>
                  <a:pt x="406" y="1142"/>
                </a:lnTo>
                <a:lnTo>
                  <a:pt x="414" y="1141"/>
                </a:lnTo>
                <a:lnTo>
                  <a:pt x="421" y="1138"/>
                </a:lnTo>
                <a:lnTo>
                  <a:pt x="426" y="1134"/>
                </a:lnTo>
                <a:lnTo>
                  <a:pt x="430" y="1130"/>
                </a:lnTo>
                <a:lnTo>
                  <a:pt x="431" y="1124"/>
                </a:lnTo>
                <a:lnTo>
                  <a:pt x="431" y="1124"/>
                </a:lnTo>
                <a:lnTo>
                  <a:pt x="432" y="1115"/>
                </a:lnTo>
                <a:lnTo>
                  <a:pt x="431" y="1109"/>
                </a:lnTo>
                <a:lnTo>
                  <a:pt x="428" y="1104"/>
                </a:lnTo>
                <a:lnTo>
                  <a:pt x="421" y="1098"/>
                </a:lnTo>
                <a:lnTo>
                  <a:pt x="421" y="1098"/>
                </a:lnTo>
                <a:lnTo>
                  <a:pt x="398" y="1082"/>
                </a:lnTo>
                <a:lnTo>
                  <a:pt x="385" y="1074"/>
                </a:lnTo>
                <a:lnTo>
                  <a:pt x="389" y="1070"/>
                </a:lnTo>
                <a:lnTo>
                  <a:pt x="389" y="1070"/>
                </a:lnTo>
                <a:lnTo>
                  <a:pt x="387" y="1062"/>
                </a:lnTo>
                <a:lnTo>
                  <a:pt x="384" y="1052"/>
                </a:lnTo>
                <a:lnTo>
                  <a:pt x="382" y="1039"/>
                </a:lnTo>
                <a:lnTo>
                  <a:pt x="382" y="1039"/>
                </a:lnTo>
                <a:lnTo>
                  <a:pt x="382" y="1019"/>
                </a:lnTo>
                <a:lnTo>
                  <a:pt x="384" y="992"/>
                </a:lnTo>
                <a:lnTo>
                  <a:pt x="389" y="943"/>
                </a:lnTo>
                <a:lnTo>
                  <a:pt x="389" y="943"/>
                </a:lnTo>
                <a:lnTo>
                  <a:pt x="389" y="933"/>
                </a:lnTo>
                <a:lnTo>
                  <a:pt x="389" y="919"/>
                </a:lnTo>
                <a:lnTo>
                  <a:pt x="388" y="886"/>
                </a:lnTo>
                <a:lnTo>
                  <a:pt x="384" y="855"/>
                </a:lnTo>
                <a:lnTo>
                  <a:pt x="380" y="833"/>
                </a:lnTo>
                <a:lnTo>
                  <a:pt x="380" y="833"/>
                </a:lnTo>
                <a:lnTo>
                  <a:pt x="379" y="823"/>
                </a:lnTo>
                <a:lnTo>
                  <a:pt x="379" y="807"/>
                </a:lnTo>
                <a:lnTo>
                  <a:pt x="379" y="768"/>
                </a:lnTo>
                <a:lnTo>
                  <a:pt x="382" y="696"/>
                </a:lnTo>
                <a:lnTo>
                  <a:pt x="382" y="696"/>
                </a:lnTo>
                <a:lnTo>
                  <a:pt x="380" y="673"/>
                </a:lnTo>
                <a:lnTo>
                  <a:pt x="378" y="647"/>
                </a:lnTo>
                <a:lnTo>
                  <a:pt x="375" y="618"/>
                </a:lnTo>
                <a:lnTo>
                  <a:pt x="375" y="618"/>
                </a:lnTo>
                <a:lnTo>
                  <a:pt x="376" y="623"/>
                </a:lnTo>
                <a:lnTo>
                  <a:pt x="378" y="626"/>
                </a:lnTo>
                <a:lnTo>
                  <a:pt x="382" y="626"/>
                </a:lnTo>
                <a:lnTo>
                  <a:pt x="382" y="626"/>
                </a:lnTo>
                <a:lnTo>
                  <a:pt x="383" y="626"/>
                </a:lnTo>
                <a:lnTo>
                  <a:pt x="384" y="623"/>
                </a:lnTo>
                <a:lnTo>
                  <a:pt x="385" y="619"/>
                </a:lnTo>
                <a:lnTo>
                  <a:pt x="385" y="611"/>
                </a:lnTo>
                <a:lnTo>
                  <a:pt x="385" y="611"/>
                </a:lnTo>
                <a:lnTo>
                  <a:pt x="389" y="621"/>
                </a:lnTo>
                <a:lnTo>
                  <a:pt x="391" y="627"/>
                </a:lnTo>
                <a:lnTo>
                  <a:pt x="391" y="631"/>
                </a:lnTo>
                <a:lnTo>
                  <a:pt x="391" y="632"/>
                </a:lnTo>
                <a:lnTo>
                  <a:pt x="391" y="632"/>
                </a:lnTo>
                <a:lnTo>
                  <a:pt x="383" y="637"/>
                </a:lnTo>
                <a:lnTo>
                  <a:pt x="382" y="639"/>
                </a:lnTo>
                <a:lnTo>
                  <a:pt x="382" y="640"/>
                </a:lnTo>
                <a:lnTo>
                  <a:pt x="382" y="641"/>
                </a:lnTo>
                <a:lnTo>
                  <a:pt x="382" y="641"/>
                </a:lnTo>
                <a:lnTo>
                  <a:pt x="385" y="641"/>
                </a:lnTo>
                <a:lnTo>
                  <a:pt x="391" y="640"/>
                </a:lnTo>
                <a:lnTo>
                  <a:pt x="396" y="637"/>
                </a:lnTo>
                <a:lnTo>
                  <a:pt x="396" y="637"/>
                </a:lnTo>
                <a:lnTo>
                  <a:pt x="393" y="641"/>
                </a:lnTo>
                <a:lnTo>
                  <a:pt x="393" y="644"/>
                </a:lnTo>
                <a:lnTo>
                  <a:pt x="395" y="645"/>
                </a:lnTo>
                <a:lnTo>
                  <a:pt x="396" y="645"/>
                </a:lnTo>
                <a:lnTo>
                  <a:pt x="396" y="645"/>
                </a:lnTo>
                <a:lnTo>
                  <a:pt x="401" y="643"/>
                </a:lnTo>
                <a:lnTo>
                  <a:pt x="405" y="639"/>
                </a:lnTo>
                <a:lnTo>
                  <a:pt x="409" y="632"/>
                </a:lnTo>
                <a:lnTo>
                  <a:pt x="409" y="632"/>
                </a:lnTo>
                <a:lnTo>
                  <a:pt x="413" y="632"/>
                </a:lnTo>
                <a:lnTo>
                  <a:pt x="415" y="632"/>
                </a:lnTo>
                <a:lnTo>
                  <a:pt x="418" y="628"/>
                </a:lnTo>
                <a:lnTo>
                  <a:pt x="418" y="628"/>
                </a:lnTo>
                <a:lnTo>
                  <a:pt x="422" y="617"/>
                </a:lnTo>
                <a:lnTo>
                  <a:pt x="425" y="601"/>
                </a:lnTo>
                <a:lnTo>
                  <a:pt x="425" y="601"/>
                </a:lnTo>
                <a:lnTo>
                  <a:pt x="425" y="592"/>
                </a:lnTo>
                <a:lnTo>
                  <a:pt x="425" y="583"/>
                </a:lnTo>
                <a:lnTo>
                  <a:pt x="423" y="575"/>
                </a:lnTo>
                <a:lnTo>
                  <a:pt x="421" y="529"/>
                </a:lnTo>
                <a:lnTo>
                  <a:pt x="425" y="501"/>
                </a:lnTo>
                <a:lnTo>
                  <a:pt x="425" y="501"/>
                </a:lnTo>
                <a:lnTo>
                  <a:pt x="425" y="486"/>
                </a:lnTo>
                <a:lnTo>
                  <a:pt x="423" y="473"/>
                </a:lnTo>
                <a:lnTo>
                  <a:pt x="421" y="459"/>
                </a:lnTo>
                <a:lnTo>
                  <a:pt x="421" y="459"/>
                </a:lnTo>
                <a:lnTo>
                  <a:pt x="426" y="452"/>
                </a:lnTo>
                <a:lnTo>
                  <a:pt x="428" y="445"/>
                </a:lnTo>
                <a:lnTo>
                  <a:pt x="432" y="433"/>
                </a:lnTo>
                <a:lnTo>
                  <a:pt x="432" y="433"/>
                </a:lnTo>
                <a:lnTo>
                  <a:pt x="432" y="425"/>
                </a:lnTo>
                <a:lnTo>
                  <a:pt x="432" y="418"/>
                </a:lnTo>
                <a:lnTo>
                  <a:pt x="428" y="405"/>
                </a:lnTo>
                <a:lnTo>
                  <a:pt x="422" y="385"/>
                </a:lnTo>
                <a:lnTo>
                  <a:pt x="422" y="385"/>
                </a:lnTo>
                <a:lnTo>
                  <a:pt x="415" y="364"/>
                </a:lnTo>
                <a:lnTo>
                  <a:pt x="409" y="340"/>
                </a:lnTo>
                <a:lnTo>
                  <a:pt x="409" y="340"/>
                </a:lnTo>
                <a:lnTo>
                  <a:pt x="402" y="318"/>
                </a:lnTo>
                <a:lnTo>
                  <a:pt x="398" y="302"/>
                </a:lnTo>
                <a:lnTo>
                  <a:pt x="392" y="284"/>
                </a:lnTo>
                <a:lnTo>
                  <a:pt x="392" y="284"/>
                </a:lnTo>
                <a:lnTo>
                  <a:pt x="380" y="253"/>
                </a:lnTo>
                <a:lnTo>
                  <a:pt x="375" y="241"/>
                </a:lnTo>
                <a:lnTo>
                  <a:pt x="368" y="232"/>
                </a:lnTo>
                <a:lnTo>
                  <a:pt x="368" y="232"/>
                </a:lnTo>
                <a:lnTo>
                  <a:pt x="355" y="216"/>
                </a:lnTo>
                <a:lnTo>
                  <a:pt x="355" y="216"/>
                </a:lnTo>
                <a:lnTo>
                  <a:pt x="336" y="205"/>
                </a:lnTo>
                <a:lnTo>
                  <a:pt x="299" y="181"/>
                </a:lnTo>
                <a:lnTo>
                  <a:pt x="299" y="181"/>
                </a:lnTo>
                <a:lnTo>
                  <a:pt x="282" y="171"/>
                </a:lnTo>
                <a:lnTo>
                  <a:pt x="266" y="163"/>
                </a:lnTo>
                <a:lnTo>
                  <a:pt x="247" y="155"/>
                </a:lnTo>
                <a:lnTo>
                  <a:pt x="253" y="133"/>
                </a:lnTo>
                <a:lnTo>
                  <a:pt x="253" y="133"/>
                </a:lnTo>
                <a:lnTo>
                  <a:pt x="255" y="126"/>
                </a:lnTo>
                <a:lnTo>
                  <a:pt x="258" y="117"/>
                </a:lnTo>
                <a:lnTo>
                  <a:pt x="258" y="117"/>
                </a:lnTo>
                <a:lnTo>
                  <a:pt x="262" y="110"/>
                </a:lnTo>
                <a:lnTo>
                  <a:pt x="262" y="107"/>
                </a:lnTo>
                <a:lnTo>
                  <a:pt x="260" y="102"/>
                </a:lnTo>
                <a:lnTo>
                  <a:pt x="260" y="102"/>
                </a:lnTo>
                <a:lnTo>
                  <a:pt x="259" y="98"/>
                </a:lnTo>
                <a:lnTo>
                  <a:pt x="256" y="97"/>
                </a:lnTo>
                <a:lnTo>
                  <a:pt x="254" y="97"/>
                </a:lnTo>
                <a:lnTo>
                  <a:pt x="254" y="97"/>
                </a:lnTo>
                <a:lnTo>
                  <a:pt x="256" y="93"/>
                </a:lnTo>
                <a:lnTo>
                  <a:pt x="259" y="90"/>
                </a:lnTo>
                <a:lnTo>
                  <a:pt x="260" y="83"/>
                </a:lnTo>
                <a:lnTo>
                  <a:pt x="260" y="83"/>
                </a:lnTo>
                <a:lnTo>
                  <a:pt x="262" y="78"/>
                </a:lnTo>
                <a:lnTo>
                  <a:pt x="262" y="72"/>
                </a:lnTo>
                <a:lnTo>
                  <a:pt x="260" y="67"/>
                </a:lnTo>
                <a:lnTo>
                  <a:pt x="254" y="44"/>
                </a:lnTo>
                <a:lnTo>
                  <a:pt x="254" y="44"/>
                </a:lnTo>
                <a:lnTo>
                  <a:pt x="266" y="34"/>
                </a:lnTo>
                <a:lnTo>
                  <a:pt x="275" y="26"/>
                </a:lnTo>
                <a:lnTo>
                  <a:pt x="277" y="22"/>
                </a:lnTo>
                <a:lnTo>
                  <a:pt x="279" y="18"/>
                </a:lnTo>
                <a:lnTo>
                  <a:pt x="279" y="18"/>
                </a:lnTo>
                <a:lnTo>
                  <a:pt x="279" y="17"/>
                </a:lnTo>
                <a:lnTo>
                  <a:pt x="277" y="16"/>
                </a:lnTo>
                <a:lnTo>
                  <a:pt x="269" y="12"/>
                </a:lnTo>
                <a:lnTo>
                  <a:pt x="258" y="8"/>
                </a:lnTo>
                <a:lnTo>
                  <a:pt x="245" y="5"/>
                </a:lnTo>
                <a:lnTo>
                  <a:pt x="229" y="3"/>
                </a:lnTo>
                <a:lnTo>
                  <a:pt x="213" y="1"/>
                </a:lnTo>
                <a:lnTo>
                  <a:pt x="199" y="0"/>
                </a:lnTo>
                <a:lnTo>
                  <a:pt x="187" y="1"/>
                </a:lnTo>
                <a:lnTo>
                  <a:pt x="187" y="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1024EA35-155E-4098-8280-01459F40D874}"/>
              </a:ext>
            </a:extLst>
          </p:cNvPr>
          <p:cNvSpPr>
            <a:spLocks/>
          </p:cNvSpPr>
          <p:nvPr/>
        </p:nvSpPr>
        <p:spPr bwMode="auto">
          <a:xfrm>
            <a:off x="4565882" y="683353"/>
            <a:ext cx="620713" cy="1797050"/>
          </a:xfrm>
          <a:custGeom>
            <a:avLst/>
            <a:gdLst>
              <a:gd name="T0" fmla="*/ 161 w 391"/>
              <a:gd name="T1" fmla="*/ 85 h 1132"/>
              <a:gd name="T2" fmla="*/ 158 w 391"/>
              <a:gd name="T3" fmla="*/ 62 h 1132"/>
              <a:gd name="T4" fmla="*/ 214 w 391"/>
              <a:gd name="T5" fmla="*/ 22 h 1132"/>
              <a:gd name="T6" fmla="*/ 307 w 391"/>
              <a:gd name="T7" fmla="*/ 0 h 1132"/>
              <a:gd name="T8" fmla="*/ 324 w 391"/>
              <a:gd name="T9" fmla="*/ 12 h 1132"/>
              <a:gd name="T10" fmla="*/ 314 w 391"/>
              <a:gd name="T11" fmla="*/ 72 h 1132"/>
              <a:gd name="T12" fmla="*/ 339 w 391"/>
              <a:gd name="T13" fmla="*/ 97 h 1132"/>
              <a:gd name="T14" fmla="*/ 313 w 391"/>
              <a:gd name="T15" fmla="*/ 115 h 1132"/>
              <a:gd name="T16" fmla="*/ 326 w 391"/>
              <a:gd name="T17" fmla="*/ 140 h 1132"/>
              <a:gd name="T18" fmla="*/ 320 w 391"/>
              <a:gd name="T19" fmla="*/ 146 h 1132"/>
              <a:gd name="T20" fmla="*/ 323 w 391"/>
              <a:gd name="T21" fmla="*/ 162 h 1132"/>
              <a:gd name="T22" fmla="*/ 309 w 391"/>
              <a:gd name="T23" fmla="*/ 187 h 1132"/>
              <a:gd name="T24" fmla="*/ 284 w 391"/>
              <a:gd name="T25" fmla="*/ 194 h 1132"/>
              <a:gd name="T26" fmla="*/ 287 w 391"/>
              <a:gd name="T27" fmla="*/ 228 h 1132"/>
              <a:gd name="T28" fmla="*/ 290 w 391"/>
              <a:gd name="T29" fmla="*/ 257 h 1132"/>
              <a:gd name="T30" fmla="*/ 298 w 391"/>
              <a:gd name="T31" fmla="*/ 294 h 1132"/>
              <a:gd name="T32" fmla="*/ 323 w 391"/>
              <a:gd name="T33" fmla="*/ 389 h 1132"/>
              <a:gd name="T34" fmla="*/ 337 w 391"/>
              <a:gd name="T35" fmla="*/ 501 h 1132"/>
              <a:gd name="T36" fmla="*/ 323 w 391"/>
              <a:gd name="T37" fmla="*/ 514 h 1132"/>
              <a:gd name="T38" fmla="*/ 323 w 391"/>
              <a:gd name="T39" fmla="*/ 612 h 1132"/>
              <a:gd name="T40" fmla="*/ 316 w 391"/>
              <a:gd name="T41" fmla="*/ 631 h 1132"/>
              <a:gd name="T42" fmla="*/ 318 w 391"/>
              <a:gd name="T43" fmla="*/ 713 h 1132"/>
              <a:gd name="T44" fmla="*/ 326 w 391"/>
              <a:gd name="T45" fmla="*/ 801 h 1132"/>
              <a:gd name="T46" fmla="*/ 327 w 391"/>
              <a:gd name="T47" fmla="*/ 892 h 1132"/>
              <a:gd name="T48" fmla="*/ 323 w 391"/>
              <a:gd name="T49" fmla="*/ 928 h 1132"/>
              <a:gd name="T50" fmla="*/ 333 w 391"/>
              <a:gd name="T51" fmla="*/ 1001 h 1132"/>
              <a:gd name="T52" fmla="*/ 346 w 391"/>
              <a:gd name="T53" fmla="*/ 1042 h 1132"/>
              <a:gd name="T54" fmla="*/ 388 w 391"/>
              <a:gd name="T55" fmla="*/ 1098 h 1132"/>
              <a:gd name="T56" fmla="*/ 382 w 391"/>
              <a:gd name="T57" fmla="*/ 1127 h 1132"/>
              <a:gd name="T58" fmla="*/ 320 w 391"/>
              <a:gd name="T59" fmla="*/ 1129 h 1132"/>
              <a:gd name="T60" fmla="*/ 249 w 391"/>
              <a:gd name="T61" fmla="*/ 1103 h 1132"/>
              <a:gd name="T62" fmla="*/ 234 w 391"/>
              <a:gd name="T63" fmla="*/ 1076 h 1132"/>
              <a:gd name="T64" fmla="*/ 233 w 391"/>
              <a:gd name="T65" fmla="*/ 1001 h 1132"/>
              <a:gd name="T66" fmla="*/ 225 w 391"/>
              <a:gd name="T67" fmla="*/ 964 h 1132"/>
              <a:gd name="T68" fmla="*/ 203 w 391"/>
              <a:gd name="T69" fmla="*/ 881 h 1132"/>
              <a:gd name="T70" fmla="*/ 141 w 391"/>
              <a:gd name="T71" fmla="*/ 1047 h 1132"/>
              <a:gd name="T72" fmla="*/ 160 w 391"/>
              <a:gd name="T73" fmla="*/ 1046 h 1132"/>
              <a:gd name="T74" fmla="*/ 168 w 391"/>
              <a:gd name="T75" fmla="*/ 1064 h 1132"/>
              <a:gd name="T76" fmla="*/ 169 w 391"/>
              <a:gd name="T77" fmla="*/ 1073 h 1132"/>
              <a:gd name="T78" fmla="*/ 113 w 391"/>
              <a:gd name="T79" fmla="*/ 1091 h 1132"/>
              <a:gd name="T80" fmla="*/ 73 w 391"/>
              <a:gd name="T81" fmla="*/ 1078 h 1132"/>
              <a:gd name="T82" fmla="*/ 32 w 391"/>
              <a:gd name="T83" fmla="*/ 1074 h 1132"/>
              <a:gd name="T84" fmla="*/ 0 w 391"/>
              <a:gd name="T85" fmla="*/ 1056 h 1132"/>
              <a:gd name="T86" fmla="*/ 17 w 391"/>
              <a:gd name="T87" fmla="*/ 1012 h 1132"/>
              <a:gd name="T88" fmla="*/ 70 w 391"/>
              <a:gd name="T89" fmla="*/ 896 h 1132"/>
              <a:gd name="T90" fmla="*/ 102 w 391"/>
              <a:gd name="T91" fmla="*/ 825 h 1132"/>
              <a:gd name="T92" fmla="*/ 148 w 391"/>
              <a:gd name="T93" fmla="*/ 733 h 1132"/>
              <a:gd name="T94" fmla="*/ 137 w 391"/>
              <a:gd name="T95" fmla="*/ 683 h 1132"/>
              <a:gd name="T96" fmla="*/ 120 w 391"/>
              <a:gd name="T97" fmla="*/ 589 h 1132"/>
              <a:gd name="T98" fmla="*/ 133 w 391"/>
              <a:gd name="T99" fmla="*/ 514 h 1132"/>
              <a:gd name="T100" fmla="*/ 113 w 391"/>
              <a:gd name="T101" fmla="*/ 489 h 1132"/>
              <a:gd name="T102" fmla="*/ 99 w 391"/>
              <a:gd name="T103" fmla="*/ 463 h 1132"/>
              <a:gd name="T104" fmla="*/ 116 w 391"/>
              <a:gd name="T105" fmla="*/ 344 h 1132"/>
              <a:gd name="T106" fmla="*/ 155 w 391"/>
              <a:gd name="T107" fmla="*/ 214 h 1132"/>
              <a:gd name="T108" fmla="*/ 198 w 391"/>
              <a:gd name="T109" fmla="*/ 150 h 1132"/>
              <a:gd name="T110" fmla="*/ 181 w 391"/>
              <a:gd name="T111" fmla="*/ 132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1" h="1132">
                <a:moveTo>
                  <a:pt x="181" y="94"/>
                </a:moveTo>
                <a:lnTo>
                  <a:pt x="181" y="94"/>
                </a:lnTo>
                <a:lnTo>
                  <a:pt x="178" y="93"/>
                </a:lnTo>
                <a:lnTo>
                  <a:pt x="171" y="90"/>
                </a:lnTo>
                <a:lnTo>
                  <a:pt x="165" y="88"/>
                </a:lnTo>
                <a:lnTo>
                  <a:pt x="161" y="85"/>
                </a:lnTo>
                <a:lnTo>
                  <a:pt x="158" y="80"/>
                </a:lnTo>
                <a:lnTo>
                  <a:pt x="155" y="75"/>
                </a:lnTo>
                <a:lnTo>
                  <a:pt x="155" y="75"/>
                </a:lnTo>
                <a:lnTo>
                  <a:pt x="154" y="71"/>
                </a:lnTo>
                <a:lnTo>
                  <a:pt x="154" y="68"/>
                </a:lnTo>
                <a:lnTo>
                  <a:pt x="158" y="62"/>
                </a:lnTo>
                <a:lnTo>
                  <a:pt x="163" y="54"/>
                </a:lnTo>
                <a:lnTo>
                  <a:pt x="171" y="47"/>
                </a:lnTo>
                <a:lnTo>
                  <a:pt x="181" y="41"/>
                </a:lnTo>
                <a:lnTo>
                  <a:pt x="191" y="34"/>
                </a:lnTo>
                <a:lnTo>
                  <a:pt x="214" y="22"/>
                </a:lnTo>
                <a:lnTo>
                  <a:pt x="214" y="22"/>
                </a:lnTo>
                <a:lnTo>
                  <a:pt x="227" y="17"/>
                </a:lnTo>
                <a:lnTo>
                  <a:pt x="242" y="12"/>
                </a:lnTo>
                <a:lnTo>
                  <a:pt x="259" y="7"/>
                </a:lnTo>
                <a:lnTo>
                  <a:pt x="277" y="3"/>
                </a:lnTo>
                <a:lnTo>
                  <a:pt x="293" y="2"/>
                </a:lnTo>
                <a:lnTo>
                  <a:pt x="307" y="0"/>
                </a:lnTo>
                <a:lnTo>
                  <a:pt x="313" y="0"/>
                </a:lnTo>
                <a:lnTo>
                  <a:pt x="318" y="2"/>
                </a:lnTo>
                <a:lnTo>
                  <a:pt x="320" y="4"/>
                </a:lnTo>
                <a:lnTo>
                  <a:pt x="323" y="7"/>
                </a:lnTo>
                <a:lnTo>
                  <a:pt x="323" y="7"/>
                </a:lnTo>
                <a:lnTo>
                  <a:pt x="324" y="12"/>
                </a:lnTo>
                <a:lnTo>
                  <a:pt x="324" y="17"/>
                </a:lnTo>
                <a:lnTo>
                  <a:pt x="323" y="22"/>
                </a:lnTo>
                <a:lnTo>
                  <a:pt x="322" y="28"/>
                </a:lnTo>
                <a:lnTo>
                  <a:pt x="319" y="34"/>
                </a:lnTo>
                <a:lnTo>
                  <a:pt x="316" y="37"/>
                </a:lnTo>
                <a:lnTo>
                  <a:pt x="314" y="72"/>
                </a:lnTo>
                <a:lnTo>
                  <a:pt x="314" y="72"/>
                </a:lnTo>
                <a:lnTo>
                  <a:pt x="327" y="81"/>
                </a:lnTo>
                <a:lnTo>
                  <a:pt x="336" y="89"/>
                </a:lnTo>
                <a:lnTo>
                  <a:pt x="337" y="93"/>
                </a:lnTo>
                <a:lnTo>
                  <a:pt x="339" y="97"/>
                </a:lnTo>
                <a:lnTo>
                  <a:pt x="339" y="97"/>
                </a:lnTo>
                <a:lnTo>
                  <a:pt x="337" y="99"/>
                </a:lnTo>
                <a:lnTo>
                  <a:pt x="335" y="102"/>
                </a:lnTo>
                <a:lnTo>
                  <a:pt x="326" y="106"/>
                </a:lnTo>
                <a:lnTo>
                  <a:pt x="314" y="110"/>
                </a:lnTo>
                <a:lnTo>
                  <a:pt x="314" y="110"/>
                </a:lnTo>
                <a:lnTo>
                  <a:pt x="313" y="115"/>
                </a:lnTo>
                <a:lnTo>
                  <a:pt x="311" y="119"/>
                </a:lnTo>
                <a:lnTo>
                  <a:pt x="311" y="124"/>
                </a:lnTo>
                <a:lnTo>
                  <a:pt x="311" y="124"/>
                </a:lnTo>
                <a:lnTo>
                  <a:pt x="314" y="128"/>
                </a:lnTo>
                <a:lnTo>
                  <a:pt x="319" y="133"/>
                </a:lnTo>
                <a:lnTo>
                  <a:pt x="326" y="140"/>
                </a:lnTo>
                <a:lnTo>
                  <a:pt x="326" y="140"/>
                </a:lnTo>
                <a:lnTo>
                  <a:pt x="324" y="141"/>
                </a:lnTo>
                <a:lnTo>
                  <a:pt x="323" y="142"/>
                </a:lnTo>
                <a:lnTo>
                  <a:pt x="319" y="142"/>
                </a:lnTo>
                <a:lnTo>
                  <a:pt x="319" y="142"/>
                </a:lnTo>
                <a:lnTo>
                  <a:pt x="320" y="146"/>
                </a:lnTo>
                <a:lnTo>
                  <a:pt x="323" y="154"/>
                </a:lnTo>
                <a:lnTo>
                  <a:pt x="323" y="154"/>
                </a:lnTo>
                <a:lnTo>
                  <a:pt x="323" y="155"/>
                </a:lnTo>
                <a:lnTo>
                  <a:pt x="323" y="158"/>
                </a:lnTo>
                <a:lnTo>
                  <a:pt x="323" y="162"/>
                </a:lnTo>
                <a:lnTo>
                  <a:pt x="323" y="162"/>
                </a:lnTo>
                <a:lnTo>
                  <a:pt x="319" y="172"/>
                </a:lnTo>
                <a:lnTo>
                  <a:pt x="319" y="172"/>
                </a:lnTo>
                <a:lnTo>
                  <a:pt x="316" y="179"/>
                </a:lnTo>
                <a:lnTo>
                  <a:pt x="313" y="183"/>
                </a:lnTo>
                <a:lnTo>
                  <a:pt x="309" y="187"/>
                </a:lnTo>
                <a:lnTo>
                  <a:pt x="309" y="187"/>
                </a:lnTo>
                <a:lnTo>
                  <a:pt x="305" y="188"/>
                </a:lnTo>
                <a:lnTo>
                  <a:pt x="300" y="188"/>
                </a:lnTo>
                <a:lnTo>
                  <a:pt x="294" y="187"/>
                </a:lnTo>
                <a:lnTo>
                  <a:pt x="290" y="189"/>
                </a:lnTo>
                <a:lnTo>
                  <a:pt x="290" y="189"/>
                </a:lnTo>
                <a:lnTo>
                  <a:pt x="284" y="194"/>
                </a:lnTo>
                <a:lnTo>
                  <a:pt x="281" y="197"/>
                </a:lnTo>
                <a:lnTo>
                  <a:pt x="268" y="208"/>
                </a:lnTo>
                <a:lnTo>
                  <a:pt x="279" y="217"/>
                </a:lnTo>
                <a:lnTo>
                  <a:pt x="279" y="217"/>
                </a:lnTo>
                <a:lnTo>
                  <a:pt x="284" y="222"/>
                </a:lnTo>
                <a:lnTo>
                  <a:pt x="287" y="228"/>
                </a:lnTo>
                <a:lnTo>
                  <a:pt x="290" y="238"/>
                </a:lnTo>
                <a:lnTo>
                  <a:pt x="290" y="238"/>
                </a:lnTo>
                <a:lnTo>
                  <a:pt x="292" y="247"/>
                </a:lnTo>
                <a:lnTo>
                  <a:pt x="290" y="253"/>
                </a:lnTo>
                <a:lnTo>
                  <a:pt x="290" y="257"/>
                </a:lnTo>
                <a:lnTo>
                  <a:pt x="290" y="257"/>
                </a:lnTo>
                <a:lnTo>
                  <a:pt x="292" y="258"/>
                </a:lnTo>
                <a:lnTo>
                  <a:pt x="294" y="264"/>
                </a:lnTo>
                <a:lnTo>
                  <a:pt x="297" y="271"/>
                </a:lnTo>
                <a:lnTo>
                  <a:pt x="298" y="284"/>
                </a:lnTo>
                <a:lnTo>
                  <a:pt x="298" y="284"/>
                </a:lnTo>
                <a:lnTo>
                  <a:pt x="298" y="294"/>
                </a:lnTo>
                <a:lnTo>
                  <a:pt x="300" y="305"/>
                </a:lnTo>
                <a:lnTo>
                  <a:pt x="305" y="333"/>
                </a:lnTo>
                <a:lnTo>
                  <a:pt x="311" y="359"/>
                </a:lnTo>
                <a:lnTo>
                  <a:pt x="314" y="372"/>
                </a:lnTo>
                <a:lnTo>
                  <a:pt x="314" y="372"/>
                </a:lnTo>
                <a:lnTo>
                  <a:pt x="323" y="389"/>
                </a:lnTo>
                <a:lnTo>
                  <a:pt x="331" y="402"/>
                </a:lnTo>
                <a:lnTo>
                  <a:pt x="336" y="447"/>
                </a:lnTo>
                <a:lnTo>
                  <a:pt x="336" y="447"/>
                </a:lnTo>
                <a:lnTo>
                  <a:pt x="337" y="477"/>
                </a:lnTo>
                <a:lnTo>
                  <a:pt x="337" y="494"/>
                </a:lnTo>
                <a:lnTo>
                  <a:pt x="337" y="501"/>
                </a:lnTo>
                <a:lnTo>
                  <a:pt x="336" y="502"/>
                </a:lnTo>
                <a:lnTo>
                  <a:pt x="336" y="502"/>
                </a:lnTo>
                <a:lnTo>
                  <a:pt x="332" y="501"/>
                </a:lnTo>
                <a:lnTo>
                  <a:pt x="328" y="496"/>
                </a:lnTo>
                <a:lnTo>
                  <a:pt x="323" y="489"/>
                </a:lnTo>
                <a:lnTo>
                  <a:pt x="323" y="514"/>
                </a:lnTo>
                <a:lnTo>
                  <a:pt x="323" y="514"/>
                </a:lnTo>
                <a:lnTo>
                  <a:pt x="326" y="522"/>
                </a:lnTo>
                <a:lnTo>
                  <a:pt x="326" y="522"/>
                </a:lnTo>
                <a:lnTo>
                  <a:pt x="326" y="569"/>
                </a:lnTo>
                <a:lnTo>
                  <a:pt x="324" y="600"/>
                </a:lnTo>
                <a:lnTo>
                  <a:pt x="323" y="612"/>
                </a:lnTo>
                <a:lnTo>
                  <a:pt x="323" y="617"/>
                </a:lnTo>
                <a:lnTo>
                  <a:pt x="323" y="617"/>
                </a:lnTo>
                <a:lnTo>
                  <a:pt x="319" y="625"/>
                </a:lnTo>
                <a:lnTo>
                  <a:pt x="318" y="627"/>
                </a:lnTo>
                <a:lnTo>
                  <a:pt x="316" y="631"/>
                </a:lnTo>
                <a:lnTo>
                  <a:pt x="316" y="631"/>
                </a:lnTo>
                <a:lnTo>
                  <a:pt x="320" y="661"/>
                </a:lnTo>
                <a:lnTo>
                  <a:pt x="322" y="681"/>
                </a:lnTo>
                <a:lnTo>
                  <a:pt x="323" y="694"/>
                </a:lnTo>
                <a:lnTo>
                  <a:pt x="323" y="694"/>
                </a:lnTo>
                <a:lnTo>
                  <a:pt x="320" y="702"/>
                </a:lnTo>
                <a:lnTo>
                  <a:pt x="318" y="713"/>
                </a:lnTo>
                <a:lnTo>
                  <a:pt x="311" y="729"/>
                </a:lnTo>
                <a:lnTo>
                  <a:pt x="311" y="729"/>
                </a:lnTo>
                <a:lnTo>
                  <a:pt x="311" y="733"/>
                </a:lnTo>
                <a:lnTo>
                  <a:pt x="314" y="743"/>
                </a:lnTo>
                <a:lnTo>
                  <a:pt x="319" y="772"/>
                </a:lnTo>
                <a:lnTo>
                  <a:pt x="326" y="801"/>
                </a:lnTo>
                <a:lnTo>
                  <a:pt x="327" y="811"/>
                </a:lnTo>
                <a:lnTo>
                  <a:pt x="328" y="816"/>
                </a:lnTo>
                <a:lnTo>
                  <a:pt x="328" y="816"/>
                </a:lnTo>
                <a:lnTo>
                  <a:pt x="327" y="832"/>
                </a:lnTo>
                <a:lnTo>
                  <a:pt x="327" y="862"/>
                </a:lnTo>
                <a:lnTo>
                  <a:pt x="327" y="892"/>
                </a:lnTo>
                <a:lnTo>
                  <a:pt x="326" y="909"/>
                </a:lnTo>
                <a:lnTo>
                  <a:pt x="326" y="909"/>
                </a:lnTo>
                <a:lnTo>
                  <a:pt x="322" y="918"/>
                </a:lnTo>
                <a:lnTo>
                  <a:pt x="320" y="923"/>
                </a:lnTo>
                <a:lnTo>
                  <a:pt x="323" y="928"/>
                </a:lnTo>
                <a:lnTo>
                  <a:pt x="323" y="928"/>
                </a:lnTo>
                <a:lnTo>
                  <a:pt x="328" y="943"/>
                </a:lnTo>
                <a:lnTo>
                  <a:pt x="330" y="951"/>
                </a:lnTo>
                <a:lnTo>
                  <a:pt x="331" y="958"/>
                </a:lnTo>
                <a:lnTo>
                  <a:pt x="331" y="958"/>
                </a:lnTo>
                <a:lnTo>
                  <a:pt x="332" y="986"/>
                </a:lnTo>
                <a:lnTo>
                  <a:pt x="333" y="1001"/>
                </a:lnTo>
                <a:lnTo>
                  <a:pt x="336" y="1009"/>
                </a:lnTo>
                <a:lnTo>
                  <a:pt x="336" y="1009"/>
                </a:lnTo>
                <a:lnTo>
                  <a:pt x="343" y="1024"/>
                </a:lnTo>
                <a:lnTo>
                  <a:pt x="346" y="1034"/>
                </a:lnTo>
                <a:lnTo>
                  <a:pt x="346" y="1042"/>
                </a:lnTo>
                <a:lnTo>
                  <a:pt x="346" y="1042"/>
                </a:lnTo>
                <a:lnTo>
                  <a:pt x="346" y="1060"/>
                </a:lnTo>
                <a:lnTo>
                  <a:pt x="346" y="1069"/>
                </a:lnTo>
                <a:lnTo>
                  <a:pt x="346" y="1069"/>
                </a:lnTo>
                <a:lnTo>
                  <a:pt x="367" y="1082"/>
                </a:lnTo>
                <a:lnTo>
                  <a:pt x="383" y="1093"/>
                </a:lnTo>
                <a:lnTo>
                  <a:pt x="388" y="1098"/>
                </a:lnTo>
                <a:lnTo>
                  <a:pt x="391" y="1102"/>
                </a:lnTo>
                <a:lnTo>
                  <a:pt x="391" y="1102"/>
                </a:lnTo>
                <a:lnTo>
                  <a:pt x="391" y="1110"/>
                </a:lnTo>
                <a:lnTo>
                  <a:pt x="389" y="1116"/>
                </a:lnTo>
                <a:lnTo>
                  <a:pt x="387" y="1123"/>
                </a:lnTo>
                <a:lnTo>
                  <a:pt x="382" y="1127"/>
                </a:lnTo>
                <a:lnTo>
                  <a:pt x="382" y="1127"/>
                </a:lnTo>
                <a:lnTo>
                  <a:pt x="378" y="1129"/>
                </a:lnTo>
                <a:lnTo>
                  <a:pt x="371" y="1130"/>
                </a:lnTo>
                <a:lnTo>
                  <a:pt x="352" y="1132"/>
                </a:lnTo>
                <a:lnTo>
                  <a:pt x="331" y="1130"/>
                </a:lnTo>
                <a:lnTo>
                  <a:pt x="320" y="1129"/>
                </a:lnTo>
                <a:lnTo>
                  <a:pt x="311" y="1127"/>
                </a:lnTo>
                <a:lnTo>
                  <a:pt x="311" y="1127"/>
                </a:lnTo>
                <a:lnTo>
                  <a:pt x="290" y="1119"/>
                </a:lnTo>
                <a:lnTo>
                  <a:pt x="276" y="1114"/>
                </a:lnTo>
                <a:lnTo>
                  <a:pt x="276" y="1114"/>
                </a:lnTo>
                <a:lnTo>
                  <a:pt x="249" y="1103"/>
                </a:lnTo>
                <a:lnTo>
                  <a:pt x="236" y="1098"/>
                </a:lnTo>
                <a:lnTo>
                  <a:pt x="232" y="1095"/>
                </a:lnTo>
                <a:lnTo>
                  <a:pt x="231" y="1094"/>
                </a:lnTo>
                <a:lnTo>
                  <a:pt x="231" y="1094"/>
                </a:lnTo>
                <a:lnTo>
                  <a:pt x="232" y="1087"/>
                </a:lnTo>
                <a:lnTo>
                  <a:pt x="234" y="1076"/>
                </a:lnTo>
                <a:lnTo>
                  <a:pt x="238" y="1054"/>
                </a:lnTo>
                <a:lnTo>
                  <a:pt x="238" y="1054"/>
                </a:lnTo>
                <a:lnTo>
                  <a:pt x="238" y="1043"/>
                </a:lnTo>
                <a:lnTo>
                  <a:pt x="236" y="1027"/>
                </a:lnTo>
                <a:lnTo>
                  <a:pt x="233" y="1001"/>
                </a:lnTo>
                <a:lnTo>
                  <a:pt x="233" y="1001"/>
                </a:lnTo>
                <a:lnTo>
                  <a:pt x="232" y="995"/>
                </a:lnTo>
                <a:lnTo>
                  <a:pt x="229" y="990"/>
                </a:lnTo>
                <a:lnTo>
                  <a:pt x="225" y="984"/>
                </a:lnTo>
                <a:lnTo>
                  <a:pt x="225" y="979"/>
                </a:lnTo>
                <a:lnTo>
                  <a:pt x="225" y="979"/>
                </a:lnTo>
                <a:lnTo>
                  <a:pt x="225" y="964"/>
                </a:lnTo>
                <a:lnTo>
                  <a:pt x="225" y="954"/>
                </a:lnTo>
                <a:lnTo>
                  <a:pt x="225" y="947"/>
                </a:lnTo>
                <a:lnTo>
                  <a:pt x="225" y="947"/>
                </a:lnTo>
                <a:lnTo>
                  <a:pt x="214" y="913"/>
                </a:lnTo>
                <a:lnTo>
                  <a:pt x="203" y="881"/>
                </a:lnTo>
                <a:lnTo>
                  <a:pt x="203" y="881"/>
                </a:lnTo>
                <a:lnTo>
                  <a:pt x="176" y="956"/>
                </a:lnTo>
                <a:lnTo>
                  <a:pt x="146" y="1031"/>
                </a:lnTo>
                <a:lnTo>
                  <a:pt x="146" y="1031"/>
                </a:lnTo>
                <a:lnTo>
                  <a:pt x="142" y="1041"/>
                </a:lnTo>
                <a:lnTo>
                  <a:pt x="141" y="1046"/>
                </a:lnTo>
                <a:lnTo>
                  <a:pt x="141" y="1047"/>
                </a:lnTo>
                <a:lnTo>
                  <a:pt x="141" y="1048"/>
                </a:lnTo>
                <a:lnTo>
                  <a:pt x="141" y="1048"/>
                </a:lnTo>
                <a:lnTo>
                  <a:pt x="145" y="1047"/>
                </a:lnTo>
                <a:lnTo>
                  <a:pt x="150" y="1046"/>
                </a:lnTo>
                <a:lnTo>
                  <a:pt x="156" y="1046"/>
                </a:lnTo>
                <a:lnTo>
                  <a:pt x="160" y="1046"/>
                </a:lnTo>
                <a:lnTo>
                  <a:pt x="163" y="1048"/>
                </a:lnTo>
                <a:lnTo>
                  <a:pt x="163" y="1048"/>
                </a:lnTo>
                <a:lnTo>
                  <a:pt x="165" y="1050"/>
                </a:lnTo>
                <a:lnTo>
                  <a:pt x="167" y="1054"/>
                </a:lnTo>
                <a:lnTo>
                  <a:pt x="168" y="1059"/>
                </a:lnTo>
                <a:lnTo>
                  <a:pt x="168" y="1064"/>
                </a:lnTo>
                <a:lnTo>
                  <a:pt x="168" y="1064"/>
                </a:lnTo>
                <a:lnTo>
                  <a:pt x="168" y="1064"/>
                </a:lnTo>
                <a:lnTo>
                  <a:pt x="169" y="1065"/>
                </a:lnTo>
                <a:lnTo>
                  <a:pt x="171" y="1069"/>
                </a:lnTo>
                <a:lnTo>
                  <a:pt x="171" y="1069"/>
                </a:lnTo>
                <a:lnTo>
                  <a:pt x="169" y="1073"/>
                </a:lnTo>
                <a:lnTo>
                  <a:pt x="167" y="1077"/>
                </a:lnTo>
                <a:lnTo>
                  <a:pt x="158" y="1084"/>
                </a:lnTo>
                <a:lnTo>
                  <a:pt x="158" y="1084"/>
                </a:lnTo>
                <a:lnTo>
                  <a:pt x="147" y="1086"/>
                </a:lnTo>
                <a:lnTo>
                  <a:pt x="130" y="1089"/>
                </a:lnTo>
                <a:lnTo>
                  <a:pt x="113" y="1091"/>
                </a:lnTo>
                <a:lnTo>
                  <a:pt x="100" y="1091"/>
                </a:lnTo>
                <a:lnTo>
                  <a:pt x="100" y="1091"/>
                </a:lnTo>
                <a:lnTo>
                  <a:pt x="94" y="1090"/>
                </a:lnTo>
                <a:lnTo>
                  <a:pt x="88" y="1086"/>
                </a:lnTo>
                <a:lnTo>
                  <a:pt x="82" y="1082"/>
                </a:lnTo>
                <a:lnTo>
                  <a:pt x="73" y="1078"/>
                </a:lnTo>
                <a:lnTo>
                  <a:pt x="73" y="1078"/>
                </a:lnTo>
                <a:lnTo>
                  <a:pt x="68" y="1077"/>
                </a:lnTo>
                <a:lnTo>
                  <a:pt x="61" y="1076"/>
                </a:lnTo>
                <a:lnTo>
                  <a:pt x="49" y="1076"/>
                </a:lnTo>
                <a:lnTo>
                  <a:pt x="38" y="1074"/>
                </a:lnTo>
                <a:lnTo>
                  <a:pt x="32" y="1074"/>
                </a:lnTo>
                <a:lnTo>
                  <a:pt x="27" y="1072"/>
                </a:lnTo>
                <a:lnTo>
                  <a:pt x="27" y="1072"/>
                </a:lnTo>
                <a:lnTo>
                  <a:pt x="9" y="1065"/>
                </a:lnTo>
                <a:lnTo>
                  <a:pt x="2" y="1061"/>
                </a:lnTo>
                <a:lnTo>
                  <a:pt x="1" y="1059"/>
                </a:lnTo>
                <a:lnTo>
                  <a:pt x="0" y="1056"/>
                </a:lnTo>
                <a:lnTo>
                  <a:pt x="0" y="1056"/>
                </a:lnTo>
                <a:lnTo>
                  <a:pt x="0" y="1052"/>
                </a:lnTo>
                <a:lnTo>
                  <a:pt x="1" y="1046"/>
                </a:lnTo>
                <a:lnTo>
                  <a:pt x="6" y="1033"/>
                </a:lnTo>
                <a:lnTo>
                  <a:pt x="12" y="1020"/>
                </a:lnTo>
                <a:lnTo>
                  <a:pt x="17" y="1012"/>
                </a:lnTo>
                <a:lnTo>
                  <a:pt x="17" y="1012"/>
                </a:lnTo>
                <a:lnTo>
                  <a:pt x="21" y="1009"/>
                </a:lnTo>
                <a:lnTo>
                  <a:pt x="22" y="1007"/>
                </a:lnTo>
                <a:lnTo>
                  <a:pt x="22" y="1007"/>
                </a:lnTo>
                <a:lnTo>
                  <a:pt x="45" y="953"/>
                </a:lnTo>
                <a:lnTo>
                  <a:pt x="70" y="896"/>
                </a:lnTo>
                <a:lnTo>
                  <a:pt x="70" y="896"/>
                </a:lnTo>
                <a:lnTo>
                  <a:pt x="75" y="881"/>
                </a:lnTo>
                <a:lnTo>
                  <a:pt x="85" y="857"/>
                </a:lnTo>
                <a:lnTo>
                  <a:pt x="85" y="857"/>
                </a:lnTo>
                <a:lnTo>
                  <a:pt x="92" y="842"/>
                </a:lnTo>
                <a:lnTo>
                  <a:pt x="102" y="825"/>
                </a:lnTo>
                <a:lnTo>
                  <a:pt x="113" y="808"/>
                </a:lnTo>
                <a:lnTo>
                  <a:pt x="113" y="808"/>
                </a:lnTo>
                <a:lnTo>
                  <a:pt x="146" y="764"/>
                </a:lnTo>
                <a:lnTo>
                  <a:pt x="146" y="764"/>
                </a:lnTo>
                <a:lnTo>
                  <a:pt x="147" y="754"/>
                </a:lnTo>
                <a:lnTo>
                  <a:pt x="148" y="733"/>
                </a:lnTo>
                <a:lnTo>
                  <a:pt x="147" y="721"/>
                </a:lnTo>
                <a:lnTo>
                  <a:pt x="146" y="709"/>
                </a:lnTo>
                <a:lnTo>
                  <a:pt x="145" y="699"/>
                </a:lnTo>
                <a:lnTo>
                  <a:pt x="141" y="691"/>
                </a:lnTo>
                <a:lnTo>
                  <a:pt x="141" y="691"/>
                </a:lnTo>
                <a:lnTo>
                  <a:pt x="137" y="683"/>
                </a:lnTo>
                <a:lnTo>
                  <a:pt x="133" y="673"/>
                </a:lnTo>
                <a:lnTo>
                  <a:pt x="126" y="648"/>
                </a:lnTo>
                <a:lnTo>
                  <a:pt x="124" y="634"/>
                </a:lnTo>
                <a:lnTo>
                  <a:pt x="121" y="619"/>
                </a:lnTo>
                <a:lnTo>
                  <a:pt x="120" y="604"/>
                </a:lnTo>
                <a:lnTo>
                  <a:pt x="120" y="589"/>
                </a:lnTo>
                <a:lnTo>
                  <a:pt x="120" y="589"/>
                </a:lnTo>
                <a:lnTo>
                  <a:pt x="120" y="575"/>
                </a:lnTo>
                <a:lnTo>
                  <a:pt x="121" y="562"/>
                </a:lnTo>
                <a:lnTo>
                  <a:pt x="126" y="537"/>
                </a:lnTo>
                <a:lnTo>
                  <a:pt x="130" y="520"/>
                </a:lnTo>
                <a:lnTo>
                  <a:pt x="133" y="514"/>
                </a:lnTo>
                <a:lnTo>
                  <a:pt x="130" y="497"/>
                </a:lnTo>
                <a:lnTo>
                  <a:pt x="130" y="497"/>
                </a:lnTo>
                <a:lnTo>
                  <a:pt x="124" y="494"/>
                </a:lnTo>
                <a:lnTo>
                  <a:pt x="117" y="492"/>
                </a:lnTo>
                <a:lnTo>
                  <a:pt x="113" y="489"/>
                </a:lnTo>
                <a:lnTo>
                  <a:pt x="113" y="489"/>
                </a:lnTo>
                <a:lnTo>
                  <a:pt x="109" y="485"/>
                </a:lnTo>
                <a:lnTo>
                  <a:pt x="105" y="484"/>
                </a:lnTo>
                <a:lnTo>
                  <a:pt x="103" y="480"/>
                </a:lnTo>
                <a:lnTo>
                  <a:pt x="100" y="476"/>
                </a:lnTo>
                <a:lnTo>
                  <a:pt x="99" y="471"/>
                </a:lnTo>
                <a:lnTo>
                  <a:pt x="99" y="463"/>
                </a:lnTo>
                <a:lnTo>
                  <a:pt x="100" y="454"/>
                </a:lnTo>
                <a:lnTo>
                  <a:pt x="100" y="454"/>
                </a:lnTo>
                <a:lnTo>
                  <a:pt x="105" y="427"/>
                </a:lnTo>
                <a:lnTo>
                  <a:pt x="111" y="394"/>
                </a:lnTo>
                <a:lnTo>
                  <a:pt x="116" y="344"/>
                </a:lnTo>
                <a:lnTo>
                  <a:pt x="116" y="344"/>
                </a:lnTo>
                <a:lnTo>
                  <a:pt x="121" y="320"/>
                </a:lnTo>
                <a:lnTo>
                  <a:pt x="131" y="279"/>
                </a:lnTo>
                <a:lnTo>
                  <a:pt x="137" y="258"/>
                </a:lnTo>
                <a:lnTo>
                  <a:pt x="143" y="239"/>
                </a:lnTo>
                <a:lnTo>
                  <a:pt x="148" y="223"/>
                </a:lnTo>
                <a:lnTo>
                  <a:pt x="155" y="214"/>
                </a:lnTo>
                <a:lnTo>
                  <a:pt x="155" y="214"/>
                </a:lnTo>
                <a:lnTo>
                  <a:pt x="173" y="189"/>
                </a:lnTo>
                <a:lnTo>
                  <a:pt x="181" y="178"/>
                </a:lnTo>
                <a:lnTo>
                  <a:pt x="198" y="157"/>
                </a:lnTo>
                <a:lnTo>
                  <a:pt x="198" y="150"/>
                </a:lnTo>
                <a:lnTo>
                  <a:pt x="198" y="150"/>
                </a:lnTo>
                <a:lnTo>
                  <a:pt x="190" y="148"/>
                </a:lnTo>
                <a:lnTo>
                  <a:pt x="190" y="148"/>
                </a:lnTo>
                <a:lnTo>
                  <a:pt x="186" y="145"/>
                </a:lnTo>
                <a:lnTo>
                  <a:pt x="184" y="141"/>
                </a:lnTo>
                <a:lnTo>
                  <a:pt x="182" y="136"/>
                </a:lnTo>
                <a:lnTo>
                  <a:pt x="181" y="132"/>
                </a:lnTo>
                <a:lnTo>
                  <a:pt x="181" y="120"/>
                </a:lnTo>
                <a:lnTo>
                  <a:pt x="173" y="118"/>
                </a:lnTo>
                <a:lnTo>
                  <a:pt x="181" y="110"/>
                </a:lnTo>
                <a:lnTo>
                  <a:pt x="181" y="9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id="{1431A229-672B-40B3-8ECB-BE25FB44C1BB}"/>
              </a:ext>
            </a:extLst>
          </p:cNvPr>
          <p:cNvSpPr>
            <a:spLocks/>
          </p:cNvSpPr>
          <p:nvPr/>
        </p:nvSpPr>
        <p:spPr bwMode="auto">
          <a:xfrm>
            <a:off x="6528175" y="732573"/>
            <a:ext cx="652911" cy="1679666"/>
          </a:xfrm>
          <a:custGeom>
            <a:avLst/>
            <a:gdLst>
              <a:gd name="T0" fmla="*/ 128 w 496"/>
              <a:gd name="T1" fmla="*/ 7 h 1276"/>
              <a:gd name="T2" fmla="*/ 148 w 496"/>
              <a:gd name="T3" fmla="*/ 0 h 1276"/>
              <a:gd name="T4" fmla="*/ 298 w 496"/>
              <a:gd name="T5" fmla="*/ 52 h 1276"/>
              <a:gd name="T6" fmla="*/ 294 w 496"/>
              <a:gd name="T7" fmla="*/ 66 h 1276"/>
              <a:gd name="T8" fmla="*/ 283 w 496"/>
              <a:gd name="T9" fmla="*/ 116 h 1276"/>
              <a:gd name="T10" fmla="*/ 256 w 496"/>
              <a:gd name="T11" fmla="*/ 172 h 1276"/>
              <a:gd name="T12" fmla="*/ 309 w 496"/>
              <a:gd name="T13" fmla="*/ 254 h 1276"/>
              <a:gd name="T14" fmla="*/ 339 w 496"/>
              <a:gd name="T15" fmla="*/ 316 h 1276"/>
              <a:gd name="T16" fmla="*/ 341 w 496"/>
              <a:gd name="T17" fmla="*/ 412 h 1276"/>
              <a:gd name="T18" fmla="*/ 369 w 496"/>
              <a:gd name="T19" fmla="*/ 548 h 1276"/>
              <a:gd name="T20" fmla="*/ 350 w 496"/>
              <a:gd name="T21" fmla="*/ 660 h 1276"/>
              <a:gd name="T22" fmla="*/ 362 w 496"/>
              <a:gd name="T23" fmla="*/ 702 h 1276"/>
              <a:gd name="T24" fmla="*/ 366 w 496"/>
              <a:gd name="T25" fmla="*/ 756 h 1276"/>
              <a:gd name="T26" fmla="*/ 359 w 496"/>
              <a:gd name="T27" fmla="*/ 768 h 1276"/>
              <a:gd name="T28" fmla="*/ 350 w 496"/>
              <a:gd name="T29" fmla="*/ 774 h 1276"/>
              <a:gd name="T30" fmla="*/ 335 w 496"/>
              <a:gd name="T31" fmla="*/ 775 h 1276"/>
              <a:gd name="T32" fmla="*/ 323 w 496"/>
              <a:gd name="T33" fmla="*/ 771 h 1276"/>
              <a:gd name="T34" fmla="*/ 468 w 496"/>
              <a:gd name="T35" fmla="*/ 1119 h 1276"/>
              <a:gd name="T36" fmla="*/ 490 w 496"/>
              <a:gd name="T37" fmla="*/ 1193 h 1276"/>
              <a:gd name="T38" fmla="*/ 475 w 496"/>
              <a:gd name="T39" fmla="*/ 1229 h 1276"/>
              <a:gd name="T40" fmla="*/ 381 w 496"/>
              <a:gd name="T41" fmla="*/ 1240 h 1276"/>
              <a:gd name="T42" fmla="*/ 321 w 496"/>
              <a:gd name="T43" fmla="*/ 1240 h 1276"/>
              <a:gd name="T44" fmla="*/ 316 w 496"/>
              <a:gd name="T45" fmla="*/ 1216 h 1276"/>
              <a:gd name="T46" fmla="*/ 363 w 496"/>
              <a:gd name="T47" fmla="*/ 1204 h 1276"/>
              <a:gd name="T48" fmla="*/ 378 w 496"/>
              <a:gd name="T49" fmla="*/ 1175 h 1276"/>
              <a:gd name="T50" fmla="*/ 356 w 496"/>
              <a:gd name="T51" fmla="*/ 1109 h 1276"/>
              <a:gd name="T52" fmla="*/ 316 w 496"/>
              <a:gd name="T53" fmla="*/ 1045 h 1276"/>
              <a:gd name="T54" fmla="*/ 215 w 496"/>
              <a:gd name="T55" fmla="*/ 1063 h 1276"/>
              <a:gd name="T56" fmla="*/ 180 w 496"/>
              <a:gd name="T57" fmla="*/ 1145 h 1276"/>
              <a:gd name="T58" fmla="*/ 170 w 496"/>
              <a:gd name="T59" fmla="*/ 1210 h 1276"/>
              <a:gd name="T60" fmla="*/ 165 w 496"/>
              <a:gd name="T61" fmla="*/ 1257 h 1276"/>
              <a:gd name="T62" fmla="*/ 111 w 496"/>
              <a:gd name="T63" fmla="*/ 1276 h 1276"/>
              <a:gd name="T64" fmla="*/ 5 w 496"/>
              <a:gd name="T65" fmla="*/ 1263 h 1276"/>
              <a:gd name="T66" fmla="*/ 9 w 496"/>
              <a:gd name="T67" fmla="*/ 1240 h 1276"/>
              <a:gd name="T68" fmla="*/ 64 w 496"/>
              <a:gd name="T69" fmla="*/ 1222 h 1276"/>
              <a:gd name="T70" fmla="*/ 77 w 496"/>
              <a:gd name="T71" fmla="*/ 1178 h 1276"/>
              <a:gd name="T72" fmla="*/ 81 w 496"/>
              <a:gd name="T73" fmla="*/ 1155 h 1276"/>
              <a:gd name="T74" fmla="*/ 103 w 496"/>
              <a:gd name="T75" fmla="*/ 1073 h 1276"/>
              <a:gd name="T76" fmla="*/ 110 w 496"/>
              <a:gd name="T77" fmla="*/ 964 h 1276"/>
              <a:gd name="T78" fmla="*/ 140 w 496"/>
              <a:gd name="T79" fmla="*/ 725 h 1276"/>
              <a:gd name="T80" fmla="*/ 130 w 496"/>
              <a:gd name="T81" fmla="*/ 729 h 1276"/>
              <a:gd name="T82" fmla="*/ 123 w 496"/>
              <a:gd name="T83" fmla="*/ 722 h 1276"/>
              <a:gd name="T84" fmla="*/ 111 w 496"/>
              <a:gd name="T85" fmla="*/ 716 h 1276"/>
              <a:gd name="T86" fmla="*/ 103 w 496"/>
              <a:gd name="T87" fmla="*/ 674 h 1276"/>
              <a:gd name="T88" fmla="*/ 114 w 496"/>
              <a:gd name="T89" fmla="*/ 553 h 1276"/>
              <a:gd name="T90" fmla="*/ 106 w 496"/>
              <a:gd name="T91" fmla="*/ 470 h 1276"/>
              <a:gd name="T92" fmla="*/ 118 w 496"/>
              <a:gd name="T93" fmla="*/ 381 h 1276"/>
              <a:gd name="T94" fmla="*/ 140 w 496"/>
              <a:gd name="T95" fmla="*/ 293 h 1276"/>
              <a:gd name="T96" fmla="*/ 169 w 496"/>
              <a:gd name="T97" fmla="*/ 211 h 1276"/>
              <a:gd name="T98" fmla="*/ 145 w 496"/>
              <a:gd name="T99" fmla="*/ 189 h 1276"/>
              <a:gd name="T100" fmla="*/ 140 w 496"/>
              <a:gd name="T101" fmla="*/ 165 h 1276"/>
              <a:gd name="T102" fmla="*/ 135 w 496"/>
              <a:gd name="T103" fmla="*/ 146 h 1276"/>
              <a:gd name="T104" fmla="*/ 132 w 496"/>
              <a:gd name="T105" fmla="*/ 126 h 1276"/>
              <a:gd name="T106" fmla="*/ 138 w 496"/>
              <a:gd name="T107" fmla="*/ 114 h 1276"/>
              <a:gd name="T108" fmla="*/ 123 w 496"/>
              <a:gd name="T109" fmla="*/ 94 h 1276"/>
              <a:gd name="T110" fmla="*/ 142 w 496"/>
              <a:gd name="T111" fmla="*/ 59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6" h="1276">
                <a:moveTo>
                  <a:pt x="150" y="27"/>
                </a:moveTo>
                <a:lnTo>
                  <a:pt x="150" y="27"/>
                </a:lnTo>
                <a:lnTo>
                  <a:pt x="145" y="24"/>
                </a:lnTo>
                <a:lnTo>
                  <a:pt x="136" y="19"/>
                </a:lnTo>
                <a:lnTo>
                  <a:pt x="133" y="16"/>
                </a:lnTo>
                <a:lnTo>
                  <a:pt x="129" y="11"/>
                </a:lnTo>
                <a:lnTo>
                  <a:pt x="128" y="7"/>
                </a:lnTo>
                <a:lnTo>
                  <a:pt x="129" y="6"/>
                </a:lnTo>
                <a:lnTo>
                  <a:pt x="129" y="4"/>
                </a:lnTo>
                <a:lnTo>
                  <a:pt x="129" y="4"/>
                </a:lnTo>
                <a:lnTo>
                  <a:pt x="132" y="2"/>
                </a:lnTo>
                <a:lnTo>
                  <a:pt x="134" y="1"/>
                </a:lnTo>
                <a:lnTo>
                  <a:pt x="140" y="0"/>
                </a:lnTo>
                <a:lnTo>
                  <a:pt x="148" y="0"/>
                </a:lnTo>
                <a:lnTo>
                  <a:pt x="159" y="2"/>
                </a:lnTo>
                <a:lnTo>
                  <a:pt x="181" y="9"/>
                </a:lnTo>
                <a:lnTo>
                  <a:pt x="201" y="17"/>
                </a:lnTo>
                <a:lnTo>
                  <a:pt x="201" y="17"/>
                </a:lnTo>
                <a:lnTo>
                  <a:pt x="230" y="28"/>
                </a:lnTo>
                <a:lnTo>
                  <a:pt x="266" y="40"/>
                </a:lnTo>
                <a:lnTo>
                  <a:pt x="298" y="52"/>
                </a:lnTo>
                <a:lnTo>
                  <a:pt x="309" y="57"/>
                </a:lnTo>
                <a:lnTo>
                  <a:pt x="313" y="59"/>
                </a:lnTo>
                <a:lnTo>
                  <a:pt x="313" y="59"/>
                </a:lnTo>
                <a:lnTo>
                  <a:pt x="313" y="60"/>
                </a:lnTo>
                <a:lnTo>
                  <a:pt x="312" y="61"/>
                </a:lnTo>
                <a:lnTo>
                  <a:pt x="309" y="64"/>
                </a:lnTo>
                <a:lnTo>
                  <a:pt x="294" y="66"/>
                </a:lnTo>
                <a:lnTo>
                  <a:pt x="274" y="70"/>
                </a:lnTo>
                <a:lnTo>
                  <a:pt x="274" y="95"/>
                </a:lnTo>
                <a:lnTo>
                  <a:pt x="274" y="95"/>
                </a:lnTo>
                <a:lnTo>
                  <a:pt x="280" y="102"/>
                </a:lnTo>
                <a:lnTo>
                  <a:pt x="282" y="108"/>
                </a:lnTo>
                <a:lnTo>
                  <a:pt x="283" y="112"/>
                </a:lnTo>
                <a:lnTo>
                  <a:pt x="283" y="116"/>
                </a:lnTo>
                <a:lnTo>
                  <a:pt x="283" y="116"/>
                </a:lnTo>
                <a:lnTo>
                  <a:pt x="281" y="124"/>
                </a:lnTo>
                <a:lnTo>
                  <a:pt x="275" y="136"/>
                </a:lnTo>
                <a:lnTo>
                  <a:pt x="268" y="152"/>
                </a:lnTo>
                <a:lnTo>
                  <a:pt x="268" y="152"/>
                </a:lnTo>
                <a:lnTo>
                  <a:pt x="260" y="163"/>
                </a:lnTo>
                <a:lnTo>
                  <a:pt x="256" y="172"/>
                </a:lnTo>
                <a:lnTo>
                  <a:pt x="254" y="177"/>
                </a:lnTo>
                <a:lnTo>
                  <a:pt x="254" y="177"/>
                </a:lnTo>
                <a:lnTo>
                  <a:pt x="258" y="194"/>
                </a:lnTo>
                <a:lnTo>
                  <a:pt x="260" y="207"/>
                </a:lnTo>
                <a:lnTo>
                  <a:pt x="260" y="207"/>
                </a:lnTo>
                <a:lnTo>
                  <a:pt x="288" y="232"/>
                </a:lnTo>
                <a:lnTo>
                  <a:pt x="309" y="254"/>
                </a:lnTo>
                <a:lnTo>
                  <a:pt x="316" y="263"/>
                </a:lnTo>
                <a:lnTo>
                  <a:pt x="319" y="270"/>
                </a:lnTo>
                <a:lnTo>
                  <a:pt x="319" y="270"/>
                </a:lnTo>
                <a:lnTo>
                  <a:pt x="325" y="282"/>
                </a:lnTo>
                <a:lnTo>
                  <a:pt x="331" y="295"/>
                </a:lnTo>
                <a:lnTo>
                  <a:pt x="337" y="308"/>
                </a:lnTo>
                <a:lnTo>
                  <a:pt x="339" y="316"/>
                </a:lnTo>
                <a:lnTo>
                  <a:pt x="340" y="322"/>
                </a:lnTo>
                <a:lnTo>
                  <a:pt x="340" y="322"/>
                </a:lnTo>
                <a:lnTo>
                  <a:pt x="339" y="347"/>
                </a:lnTo>
                <a:lnTo>
                  <a:pt x="336" y="378"/>
                </a:lnTo>
                <a:lnTo>
                  <a:pt x="336" y="378"/>
                </a:lnTo>
                <a:lnTo>
                  <a:pt x="337" y="391"/>
                </a:lnTo>
                <a:lnTo>
                  <a:pt x="341" y="412"/>
                </a:lnTo>
                <a:lnTo>
                  <a:pt x="353" y="465"/>
                </a:lnTo>
                <a:lnTo>
                  <a:pt x="364" y="514"/>
                </a:lnTo>
                <a:lnTo>
                  <a:pt x="368" y="531"/>
                </a:lnTo>
                <a:lnTo>
                  <a:pt x="369" y="538"/>
                </a:lnTo>
                <a:lnTo>
                  <a:pt x="369" y="538"/>
                </a:lnTo>
                <a:lnTo>
                  <a:pt x="369" y="542"/>
                </a:lnTo>
                <a:lnTo>
                  <a:pt x="369" y="548"/>
                </a:lnTo>
                <a:lnTo>
                  <a:pt x="371" y="566"/>
                </a:lnTo>
                <a:lnTo>
                  <a:pt x="372" y="583"/>
                </a:lnTo>
                <a:lnTo>
                  <a:pt x="372" y="588"/>
                </a:lnTo>
                <a:lnTo>
                  <a:pt x="372" y="591"/>
                </a:lnTo>
                <a:lnTo>
                  <a:pt x="372" y="591"/>
                </a:lnTo>
                <a:lnTo>
                  <a:pt x="359" y="601"/>
                </a:lnTo>
                <a:lnTo>
                  <a:pt x="350" y="660"/>
                </a:lnTo>
                <a:lnTo>
                  <a:pt x="350" y="660"/>
                </a:lnTo>
                <a:lnTo>
                  <a:pt x="350" y="660"/>
                </a:lnTo>
                <a:lnTo>
                  <a:pt x="350" y="663"/>
                </a:lnTo>
                <a:lnTo>
                  <a:pt x="351" y="671"/>
                </a:lnTo>
                <a:lnTo>
                  <a:pt x="356" y="686"/>
                </a:lnTo>
                <a:lnTo>
                  <a:pt x="356" y="686"/>
                </a:lnTo>
                <a:lnTo>
                  <a:pt x="362" y="702"/>
                </a:lnTo>
                <a:lnTo>
                  <a:pt x="364" y="714"/>
                </a:lnTo>
                <a:lnTo>
                  <a:pt x="369" y="738"/>
                </a:lnTo>
                <a:lnTo>
                  <a:pt x="369" y="738"/>
                </a:lnTo>
                <a:lnTo>
                  <a:pt x="370" y="745"/>
                </a:lnTo>
                <a:lnTo>
                  <a:pt x="369" y="750"/>
                </a:lnTo>
                <a:lnTo>
                  <a:pt x="368" y="754"/>
                </a:lnTo>
                <a:lnTo>
                  <a:pt x="366" y="756"/>
                </a:lnTo>
                <a:lnTo>
                  <a:pt x="364" y="757"/>
                </a:lnTo>
                <a:lnTo>
                  <a:pt x="363" y="759"/>
                </a:lnTo>
                <a:lnTo>
                  <a:pt x="363" y="759"/>
                </a:lnTo>
                <a:lnTo>
                  <a:pt x="363" y="763"/>
                </a:lnTo>
                <a:lnTo>
                  <a:pt x="362" y="766"/>
                </a:lnTo>
                <a:lnTo>
                  <a:pt x="360" y="767"/>
                </a:lnTo>
                <a:lnTo>
                  <a:pt x="359" y="768"/>
                </a:lnTo>
                <a:lnTo>
                  <a:pt x="350" y="765"/>
                </a:lnTo>
                <a:lnTo>
                  <a:pt x="350" y="765"/>
                </a:lnTo>
                <a:lnTo>
                  <a:pt x="351" y="768"/>
                </a:lnTo>
                <a:lnTo>
                  <a:pt x="351" y="772"/>
                </a:lnTo>
                <a:lnTo>
                  <a:pt x="351" y="773"/>
                </a:lnTo>
                <a:lnTo>
                  <a:pt x="350" y="774"/>
                </a:lnTo>
                <a:lnTo>
                  <a:pt x="350" y="774"/>
                </a:lnTo>
                <a:lnTo>
                  <a:pt x="347" y="774"/>
                </a:lnTo>
                <a:lnTo>
                  <a:pt x="345" y="774"/>
                </a:lnTo>
                <a:lnTo>
                  <a:pt x="341" y="772"/>
                </a:lnTo>
                <a:lnTo>
                  <a:pt x="336" y="768"/>
                </a:lnTo>
                <a:lnTo>
                  <a:pt x="336" y="768"/>
                </a:lnTo>
                <a:lnTo>
                  <a:pt x="336" y="772"/>
                </a:lnTo>
                <a:lnTo>
                  <a:pt x="335" y="775"/>
                </a:lnTo>
                <a:lnTo>
                  <a:pt x="334" y="777"/>
                </a:lnTo>
                <a:lnTo>
                  <a:pt x="333" y="778"/>
                </a:lnTo>
                <a:lnTo>
                  <a:pt x="333" y="778"/>
                </a:lnTo>
                <a:lnTo>
                  <a:pt x="329" y="777"/>
                </a:lnTo>
                <a:lnTo>
                  <a:pt x="327" y="775"/>
                </a:lnTo>
                <a:lnTo>
                  <a:pt x="323" y="771"/>
                </a:lnTo>
                <a:lnTo>
                  <a:pt x="323" y="771"/>
                </a:lnTo>
                <a:lnTo>
                  <a:pt x="336" y="826"/>
                </a:lnTo>
                <a:lnTo>
                  <a:pt x="352" y="890"/>
                </a:lnTo>
                <a:lnTo>
                  <a:pt x="352" y="890"/>
                </a:lnTo>
                <a:lnTo>
                  <a:pt x="371" y="927"/>
                </a:lnTo>
                <a:lnTo>
                  <a:pt x="409" y="1001"/>
                </a:lnTo>
                <a:lnTo>
                  <a:pt x="446" y="1076"/>
                </a:lnTo>
                <a:lnTo>
                  <a:pt x="468" y="1119"/>
                </a:lnTo>
                <a:lnTo>
                  <a:pt x="468" y="1119"/>
                </a:lnTo>
                <a:lnTo>
                  <a:pt x="482" y="1156"/>
                </a:lnTo>
                <a:lnTo>
                  <a:pt x="488" y="1173"/>
                </a:lnTo>
                <a:lnTo>
                  <a:pt x="489" y="1180"/>
                </a:lnTo>
                <a:lnTo>
                  <a:pt x="490" y="1185"/>
                </a:lnTo>
                <a:lnTo>
                  <a:pt x="490" y="1185"/>
                </a:lnTo>
                <a:lnTo>
                  <a:pt x="490" y="1193"/>
                </a:lnTo>
                <a:lnTo>
                  <a:pt x="493" y="1203"/>
                </a:lnTo>
                <a:lnTo>
                  <a:pt x="495" y="1213"/>
                </a:lnTo>
                <a:lnTo>
                  <a:pt x="496" y="1221"/>
                </a:lnTo>
                <a:lnTo>
                  <a:pt x="496" y="1221"/>
                </a:lnTo>
                <a:lnTo>
                  <a:pt x="494" y="1223"/>
                </a:lnTo>
                <a:lnTo>
                  <a:pt x="489" y="1226"/>
                </a:lnTo>
                <a:lnTo>
                  <a:pt x="475" y="1229"/>
                </a:lnTo>
                <a:lnTo>
                  <a:pt x="441" y="1234"/>
                </a:lnTo>
                <a:lnTo>
                  <a:pt x="441" y="1234"/>
                </a:lnTo>
                <a:lnTo>
                  <a:pt x="428" y="1234"/>
                </a:lnTo>
                <a:lnTo>
                  <a:pt x="417" y="1234"/>
                </a:lnTo>
                <a:lnTo>
                  <a:pt x="405" y="1234"/>
                </a:lnTo>
                <a:lnTo>
                  <a:pt x="405" y="1234"/>
                </a:lnTo>
                <a:lnTo>
                  <a:pt x="381" y="1240"/>
                </a:lnTo>
                <a:lnTo>
                  <a:pt x="359" y="1245"/>
                </a:lnTo>
                <a:lnTo>
                  <a:pt x="348" y="1246"/>
                </a:lnTo>
                <a:lnTo>
                  <a:pt x="340" y="1246"/>
                </a:lnTo>
                <a:lnTo>
                  <a:pt x="340" y="1246"/>
                </a:lnTo>
                <a:lnTo>
                  <a:pt x="331" y="1246"/>
                </a:lnTo>
                <a:lnTo>
                  <a:pt x="325" y="1244"/>
                </a:lnTo>
                <a:lnTo>
                  <a:pt x="321" y="1240"/>
                </a:lnTo>
                <a:lnTo>
                  <a:pt x="317" y="1237"/>
                </a:lnTo>
                <a:lnTo>
                  <a:pt x="315" y="1232"/>
                </a:lnTo>
                <a:lnTo>
                  <a:pt x="312" y="1227"/>
                </a:lnTo>
                <a:lnTo>
                  <a:pt x="312" y="1223"/>
                </a:lnTo>
                <a:lnTo>
                  <a:pt x="313" y="1221"/>
                </a:lnTo>
                <a:lnTo>
                  <a:pt x="313" y="1221"/>
                </a:lnTo>
                <a:lnTo>
                  <a:pt x="316" y="1216"/>
                </a:lnTo>
                <a:lnTo>
                  <a:pt x="319" y="1214"/>
                </a:lnTo>
                <a:lnTo>
                  <a:pt x="324" y="1211"/>
                </a:lnTo>
                <a:lnTo>
                  <a:pt x="333" y="1211"/>
                </a:lnTo>
                <a:lnTo>
                  <a:pt x="333" y="1211"/>
                </a:lnTo>
                <a:lnTo>
                  <a:pt x="343" y="1209"/>
                </a:lnTo>
                <a:lnTo>
                  <a:pt x="354" y="1206"/>
                </a:lnTo>
                <a:lnTo>
                  <a:pt x="363" y="1204"/>
                </a:lnTo>
                <a:lnTo>
                  <a:pt x="369" y="1200"/>
                </a:lnTo>
                <a:lnTo>
                  <a:pt x="369" y="1200"/>
                </a:lnTo>
                <a:lnTo>
                  <a:pt x="372" y="1196"/>
                </a:lnTo>
                <a:lnTo>
                  <a:pt x="376" y="1187"/>
                </a:lnTo>
                <a:lnTo>
                  <a:pt x="378" y="1180"/>
                </a:lnTo>
                <a:lnTo>
                  <a:pt x="378" y="1175"/>
                </a:lnTo>
                <a:lnTo>
                  <a:pt x="378" y="1175"/>
                </a:lnTo>
                <a:lnTo>
                  <a:pt x="376" y="1170"/>
                </a:lnTo>
                <a:lnTo>
                  <a:pt x="371" y="1163"/>
                </a:lnTo>
                <a:lnTo>
                  <a:pt x="366" y="1154"/>
                </a:lnTo>
                <a:lnTo>
                  <a:pt x="363" y="1141"/>
                </a:lnTo>
                <a:lnTo>
                  <a:pt x="363" y="1141"/>
                </a:lnTo>
                <a:lnTo>
                  <a:pt x="357" y="1120"/>
                </a:lnTo>
                <a:lnTo>
                  <a:pt x="356" y="1109"/>
                </a:lnTo>
                <a:lnTo>
                  <a:pt x="356" y="1109"/>
                </a:lnTo>
                <a:lnTo>
                  <a:pt x="352" y="1102"/>
                </a:lnTo>
                <a:lnTo>
                  <a:pt x="342" y="1087"/>
                </a:lnTo>
                <a:lnTo>
                  <a:pt x="334" y="1074"/>
                </a:lnTo>
                <a:lnTo>
                  <a:pt x="329" y="1067"/>
                </a:lnTo>
                <a:lnTo>
                  <a:pt x="329" y="1067"/>
                </a:lnTo>
                <a:lnTo>
                  <a:pt x="316" y="1045"/>
                </a:lnTo>
                <a:lnTo>
                  <a:pt x="287" y="999"/>
                </a:lnTo>
                <a:lnTo>
                  <a:pt x="245" y="936"/>
                </a:lnTo>
                <a:lnTo>
                  <a:pt x="245" y="936"/>
                </a:lnTo>
                <a:lnTo>
                  <a:pt x="240" y="956"/>
                </a:lnTo>
                <a:lnTo>
                  <a:pt x="229" y="1007"/>
                </a:lnTo>
                <a:lnTo>
                  <a:pt x="223" y="1036"/>
                </a:lnTo>
                <a:lnTo>
                  <a:pt x="215" y="1063"/>
                </a:lnTo>
                <a:lnTo>
                  <a:pt x="206" y="1087"/>
                </a:lnTo>
                <a:lnTo>
                  <a:pt x="203" y="1098"/>
                </a:lnTo>
                <a:lnTo>
                  <a:pt x="199" y="1105"/>
                </a:lnTo>
                <a:lnTo>
                  <a:pt x="199" y="1105"/>
                </a:lnTo>
                <a:lnTo>
                  <a:pt x="191" y="1120"/>
                </a:lnTo>
                <a:lnTo>
                  <a:pt x="185" y="1133"/>
                </a:lnTo>
                <a:lnTo>
                  <a:pt x="180" y="1145"/>
                </a:lnTo>
                <a:lnTo>
                  <a:pt x="176" y="1157"/>
                </a:lnTo>
                <a:lnTo>
                  <a:pt x="173" y="1168"/>
                </a:lnTo>
                <a:lnTo>
                  <a:pt x="170" y="1178"/>
                </a:lnTo>
                <a:lnTo>
                  <a:pt x="169" y="1186"/>
                </a:lnTo>
                <a:lnTo>
                  <a:pt x="169" y="1194"/>
                </a:lnTo>
                <a:lnTo>
                  <a:pt x="169" y="1194"/>
                </a:lnTo>
                <a:lnTo>
                  <a:pt x="170" y="1210"/>
                </a:lnTo>
                <a:lnTo>
                  <a:pt x="173" y="1227"/>
                </a:lnTo>
                <a:lnTo>
                  <a:pt x="174" y="1241"/>
                </a:lnTo>
                <a:lnTo>
                  <a:pt x="174" y="1247"/>
                </a:lnTo>
                <a:lnTo>
                  <a:pt x="173" y="1250"/>
                </a:lnTo>
                <a:lnTo>
                  <a:pt x="173" y="1250"/>
                </a:lnTo>
                <a:lnTo>
                  <a:pt x="169" y="1253"/>
                </a:lnTo>
                <a:lnTo>
                  <a:pt x="165" y="1257"/>
                </a:lnTo>
                <a:lnTo>
                  <a:pt x="159" y="1261"/>
                </a:lnTo>
                <a:lnTo>
                  <a:pt x="150" y="1263"/>
                </a:lnTo>
                <a:lnTo>
                  <a:pt x="150" y="1263"/>
                </a:lnTo>
                <a:lnTo>
                  <a:pt x="139" y="1267"/>
                </a:lnTo>
                <a:lnTo>
                  <a:pt x="128" y="1272"/>
                </a:lnTo>
                <a:lnTo>
                  <a:pt x="117" y="1275"/>
                </a:lnTo>
                <a:lnTo>
                  <a:pt x="111" y="1276"/>
                </a:lnTo>
                <a:lnTo>
                  <a:pt x="104" y="1276"/>
                </a:lnTo>
                <a:lnTo>
                  <a:pt x="104" y="1276"/>
                </a:lnTo>
                <a:lnTo>
                  <a:pt x="80" y="1275"/>
                </a:lnTo>
                <a:lnTo>
                  <a:pt x="49" y="1273"/>
                </a:lnTo>
                <a:lnTo>
                  <a:pt x="20" y="1268"/>
                </a:lnTo>
                <a:lnTo>
                  <a:pt x="10" y="1265"/>
                </a:lnTo>
                <a:lnTo>
                  <a:pt x="5" y="1263"/>
                </a:lnTo>
                <a:lnTo>
                  <a:pt x="5" y="1263"/>
                </a:lnTo>
                <a:lnTo>
                  <a:pt x="2" y="1258"/>
                </a:lnTo>
                <a:lnTo>
                  <a:pt x="0" y="1252"/>
                </a:lnTo>
                <a:lnTo>
                  <a:pt x="0" y="1249"/>
                </a:lnTo>
                <a:lnTo>
                  <a:pt x="3" y="1246"/>
                </a:lnTo>
                <a:lnTo>
                  <a:pt x="5" y="1243"/>
                </a:lnTo>
                <a:lnTo>
                  <a:pt x="9" y="1240"/>
                </a:lnTo>
                <a:lnTo>
                  <a:pt x="9" y="1240"/>
                </a:lnTo>
                <a:lnTo>
                  <a:pt x="15" y="1238"/>
                </a:lnTo>
                <a:lnTo>
                  <a:pt x="22" y="1235"/>
                </a:lnTo>
                <a:lnTo>
                  <a:pt x="40" y="1232"/>
                </a:lnTo>
                <a:lnTo>
                  <a:pt x="50" y="1228"/>
                </a:lnTo>
                <a:lnTo>
                  <a:pt x="58" y="1226"/>
                </a:lnTo>
                <a:lnTo>
                  <a:pt x="64" y="1222"/>
                </a:lnTo>
                <a:lnTo>
                  <a:pt x="67" y="1220"/>
                </a:lnTo>
                <a:lnTo>
                  <a:pt x="68" y="1217"/>
                </a:lnTo>
                <a:lnTo>
                  <a:pt x="68" y="1217"/>
                </a:lnTo>
                <a:lnTo>
                  <a:pt x="71" y="1205"/>
                </a:lnTo>
                <a:lnTo>
                  <a:pt x="75" y="1193"/>
                </a:lnTo>
                <a:lnTo>
                  <a:pt x="77" y="1178"/>
                </a:lnTo>
                <a:lnTo>
                  <a:pt x="77" y="1178"/>
                </a:lnTo>
                <a:lnTo>
                  <a:pt x="76" y="1176"/>
                </a:lnTo>
                <a:lnTo>
                  <a:pt x="75" y="1173"/>
                </a:lnTo>
                <a:lnTo>
                  <a:pt x="75" y="1170"/>
                </a:lnTo>
                <a:lnTo>
                  <a:pt x="76" y="1166"/>
                </a:lnTo>
                <a:lnTo>
                  <a:pt x="77" y="1161"/>
                </a:lnTo>
                <a:lnTo>
                  <a:pt x="81" y="1155"/>
                </a:lnTo>
                <a:lnTo>
                  <a:pt x="81" y="1155"/>
                </a:lnTo>
                <a:lnTo>
                  <a:pt x="87" y="1140"/>
                </a:lnTo>
                <a:lnTo>
                  <a:pt x="93" y="1126"/>
                </a:lnTo>
                <a:lnTo>
                  <a:pt x="98" y="1113"/>
                </a:lnTo>
                <a:lnTo>
                  <a:pt x="100" y="1103"/>
                </a:lnTo>
                <a:lnTo>
                  <a:pt x="100" y="1103"/>
                </a:lnTo>
                <a:lnTo>
                  <a:pt x="101" y="1091"/>
                </a:lnTo>
                <a:lnTo>
                  <a:pt x="103" y="1073"/>
                </a:lnTo>
                <a:lnTo>
                  <a:pt x="104" y="1040"/>
                </a:lnTo>
                <a:lnTo>
                  <a:pt x="104" y="1040"/>
                </a:lnTo>
                <a:lnTo>
                  <a:pt x="104" y="1009"/>
                </a:lnTo>
                <a:lnTo>
                  <a:pt x="105" y="991"/>
                </a:lnTo>
                <a:lnTo>
                  <a:pt x="106" y="978"/>
                </a:lnTo>
                <a:lnTo>
                  <a:pt x="106" y="978"/>
                </a:lnTo>
                <a:lnTo>
                  <a:pt x="110" y="964"/>
                </a:lnTo>
                <a:lnTo>
                  <a:pt x="112" y="946"/>
                </a:lnTo>
                <a:lnTo>
                  <a:pt x="117" y="915"/>
                </a:lnTo>
                <a:lnTo>
                  <a:pt x="117" y="915"/>
                </a:lnTo>
                <a:lnTo>
                  <a:pt x="130" y="825"/>
                </a:lnTo>
                <a:lnTo>
                  <a:pt x="142" y="742"/>
                </a:lnTo>
                <a:lnTo>
                  <a:pt x="140" y="725"/>
                </a:lnTo>
                <a:lnTo>
                  <a:pt x="140" y="725"/>
                </a:lnTo>
                <a:lnTo>
                  <a:pt x="139" y="730"/>
                </a:lnTo>
                <a:lnTo>
                  <a:pt x="136" y="732"/>
                </a:lnTo>
                <a:lnTo>
                  <a:pt x="135" y="732"/>
                </a:lnTo>
                <a:lnTo>
                  <a:pt x="133" y="732"/>
                </a:lnTo>
                <a:lnTo>
                  <a:pt x="133" y="732"/>
                </a:lnTo>
                <a:lnTo>
                  <a:pt x="132" y="731"/>
                </a:lnTo>
                <a:lnTo>
                  <a:pt x="130" y="729"/>
                </a:lnTo>
                <a:lnTo>
                  <a:pt x="129" y="724"/>
                </a:lnTo>
                <a:lnTo>
                  <a:pt x="129" y="719"/>
                </a:lnTo>
                <a:lnTo>
                  <a:pt x="129" y="719"/>
                </a:lnTo>
                <a:lnTo>
                  <a:pt x="127" y="722"/>
                </a:lnTo>
                <a:lnTo>
                  <a:pt x="126" y="724"/>
                </a:lnTo>
                <a:lnTo>
                  <a:pt x="124" y="724"/>
                </a:lnTo>
                <a:lnTo>
                  <a:pt x="123" y="722"/>
                </a:lnTo>
                <a:lnTo>
                  <a:pt x="123" y="722"/>
                </a:lnTo>
                <a:lnTo>
                  <a:pt x="121" y="714"/>
                </a:lnTo>
                <a:lnTo>
                  <a:pt x="120" y="709"/>
                </a:lnTo>
                <a:lnTo>
                  <a:pt x="120" y="709"/>
                </a:lnTo>
                <a:lnTo>
                  <a:pt x="116" y="714"/>
                </a:lnTo>
                <a:lnTo>
                  <a:pt x="114" y="716"/>
                </a:lnTo>
                <a:lnTo>
                  <a:pt x="111" y="716"/>
                </a:lnTo>
                <a:lnTo>
                  <a:pt x="110" y="715"/>
                </a:lnTo>
                <a:lnTo>
                  <a:pt x="110" y="715"/>
                </a:lnTo>
                <a:lnTo>
                  <a:pt x="108" y="710"/>
                </a:lnTo>
                <a:lnTo>
                  <a:pt x="106" y="703"/>
                </a:lnTo>
                <a:lnTo>
                  <a:pt x="104" y="686"/>
                </a:lnTo>
                <a:lnTo>
                  <a:pt x="104" y="686"/>
                </a:lnTo>
                <a:lnTo>
                  <a:pt x="103" y="674"/>
                </a:lnTo>
                <a:lnTo>
                  <a:pt x="104" y="662"/>
                </a:lnTo>
                <a:lnTo>
                  <a:pt x="106" y="647"/>
                </a:lnTo>
                <a:lnTo>
                  <a:pt x="106" y="647"/>
                </a:lnTo>
                <a:lnTo>
                  <a:pt x="106" y="601"/>
                </a:lnTo>
                <a:lnTo>
                  <a:pt x="106" y="601"/>
                </a:lnTo>
                <a:lnTo>
                  <a:pt x="109" y="582"/>
                </a:lnTo>
                <a:lnTo>
                  <a:pt x="114" y="553"/>
                </a:lnTo>
                <a:lnTo>
                  <a:pt x="120" y="515"/>
                </a:lnTo>
                <a:lnTo>
                  <a:pt x="104" y="538"/>
                </a:lnTo>
                <a:lnTo>
                  <a:pt x="104" y="538"/>
                </a:lnTo>
                <a:lnTo>
                  <a:pt x="100" y="496"/>
                </a:lnTo>
                <a:lnTo>
                  <a:pt x="100" y="496"/>
                </a:lnTo>
                <a:lnTo>
                  <a:pt x="103" y="486"/>
                </a:lnTo>
                <a:lnTo>
                  <a:pt x="106" y="470"/>
                </a:lnTo>
                <a:lnTo>
                  <a:pt x="106" y="470"/>
                </a:lnTo>
                <a:lnTo>
                  <a:pt x="109" y="455"/>
                </a:lnTo>
                <a:lnTo>
                  <a:pt x="110" y="436"/>
                </a:lnTo>
                <a:lnTo>
                  <a:pt x="110" y="411"/>
                </a:lnTo>
                <a:lnTo>
                  <a:pt x="110" y="411"/>
                </a:lnTo>
                <a:lnTo>
                  <a:pt x="112" y="401"/>
                </a:lnTo>
                <a:lnTo>
                  <a:pt x="118" y="381"/>
                </a:lnTo>
                <a:lnTo>
                  <a:pt x="124" y="358"/>
                </a:lnTo>
                <a:lnTo>
                  <a:pt x="129" y="338"/>
                </a:lnTo>
                <a:lnTo>
                  <a:pt x="129" y="338"/>
                </a:lnTo>
                <a:lnTo>
                  <a:pt x="135" y="311"/>
                </a:lnTo>
                <a:lnTo>
                  <a:pt x="138" y="300"/>
                </a:lnTo>
                <a:lnTo>
                  <a:pt x="140" y="293"/>
                </a:lnTo>
                <a:lnTo>
                  <a:pt x="140" y="293"/>
                </a:lnTo>
                <a:lnTo>
                  <a:pt x="156" y="257"/>
                </a:lnTo>
                <a:lnTo>
                  <a:pt x="156" y="243"/>
                </a:lnTo>
                <a:lnTo>
                  <a:pt x="173" y="226"/>
                </a:lnTo>
                <a:lnTo>
                  <a:pt x="173" y="226"/>
                </a:lnTo>
                <a:lnTo>
                  <a:pt x="173" y="222"/>
                </a:lnTo>
                <a:lnTo>
                  <a:pt x="171" y="216"/>
                </a:lnTo>
                <a:lnTo>
                  <a:pt x="169" y="211"/>
                </a:lnTo>
                <a:lnTo>
                  <a:pt x="169" y="211"/>
                </a:lnTo>
                <a:lnTo>
                  <a:pt x="165" y="206"/>
                </a:lnTo>
                <a:lnTo>
                  <a:pt x="159" y="202"/>
                </a:lnTo>
                <a:lnTo>
                  <a:pt x="154" y="199"/>
                </a:lnTo>
                <a:lnTo>
                  <a:pt x="150" y="194"/>
                </a:lnTo>
                <a:lnTo>
                  <a:pt x="150" y="194"/>
                </a:lnTo>
                <a:lnTo>
                  <a:pt x="145" y="189"/>
                </a:lnTo>
                <a:lnTo>
                  <a:pt x="142" y="187"/>
                </a:lnTo>
                <a:lnTo>
                  <a:pt x="140" y="185"/>
                </a:lnTo>
                <a:lnTo>
                  <a:pt x="140" y="184"/>
                </a:lnTo>
                <a:lnTo>
                  <a:pt x="140" y="184"/>
                </a:lnTo>
                <a:lnTo>
                  <a:pt x="139" y="175"/>
                </a:lnTo>
                <a:lnTo>
                  <a:pt x="140" y="165"/>
                </a:lnTo>
                <a:lnTo>
                  <a:pt x="140" y="165"/>
                </a:lnTo>
                <a:lnTo>
                  <a:pt x="140" y="160"/>
                </a:lnTo>
                <a:lnTo>
                  <a:pt x="139" y="155"/>
                </a:lnTo>
                <a:lnTo>
                  <a:pt x="138" y="151"/>
                </a:lnTo>
                <a:lnTo>
                  <a:pt x="136" y="148"/>
                </a:lnTo>
                <a:lnTo>
                  <a:pt x="136" y="148"/>
                </a:lnTo>
                <a:lnTo>
                  <a:pt x="135" y="147"/>
                </a:lnTo>
                <a:lnTo>
                  <a:pt x="135" y="146"/>
                </a:lnTo>
                <a:lnTo>
                  <a:pt x="136" y="145"/>
                </a:lnTo>
                <a:lnTo>
                  <a:pt x="136" y="141"/>
                </a:lnTo>
                <a:lnTo>
                  <a:pt x="136" y="141"/>
                </a:lnTo>
                <a:lnTo>
                  <a:pt x="136" y="134"/>
                </a:lnTo>
                <a:lnTo>
                  <a:pt x="136" y="129"/>
                </a:lnTo>
                <a:lnTo>
                  <a:pt x="136" y="129"/>
                </a:lnTo>
                <a:lnTo>
                  <a:pt x="132" y="126"/>
                </a:lnTo>
                <a:lnTo>
                  <a:pt x="129" y="124"/>
                </a:lnTo>
                <a:lnTo>
                  <a:pt x="129" y="123"/>
                </a:lnTo>
                <a:lnTo>
                  <a:pt x="129" y="122"/>
                </a:lnTo>
                <a:lnTo>
                  <a:pt x="129" y="122"/>
                </a:lnTo>
                <a:lnTo>
                  <a:pt x="133" y="119"/>
                </a:lnTo>
                <a:lnTo>
                  <a:pt x="135" y="117"/>
                </a:lnTo>
                <a:lnTo>
                  <a:pt x="138" y="114"/>
                </a:lnTo>
                <a:lnTo>
                  <a:pt x="140" y="112"/>
                </a:lnTo>
                <a:lnTo>
                  <a:pt x="140" y="112"/>
                </a:lnTo>
                <a:lnTo>
                  <a:pt x="142" y="102"/>
                </a:lnTo>
                <a:lnTo>
                  <a:pt x="142" y="95"/>
                </a:lnTo>
                <a:lnTo>
                  <a:pt x="142" y="95"/>
                </a:lnTo>
                <a:lnTo>
                  <a:pt x="130" y="95"/>
                </a:lnTo>
                <a:lnTo>
                  <a:pt x="123" y="94"/>
                </a:lnTo>
                <a:lnTo>
                  <a:pt x="121" y="94"/>
                </a:lnTo>
                <a:lnTo>
                  <a:pt x="120" y="93"/>
                </a:lnTo>
                <a:lnTo>
                  <a:pt x="120" y="93"/>
                </a:lnTo>
                <a:lnTo>
                  <a:pt x="124" y="86"/>
                </a:lnTo>
                <a:lnTo>
                  <a:pt x="132" y="75"/>
                </a:lnTo>
                <a:lnTo>
                  <a:pt x="142" y="59"/>
                </a:lnTo>
                <a:lnTo>
                  <a:pt x="142" y="59"/>
                </a:lnTo>
                <a:lnTo>
                  <a:pt x="142" y="54"/>
                </a:lnTo>
                <a:lnTo>
                  <a:pt x="142" y="46"/>
                </a:lnTo>
                <a:lnTo>
                  <a:pt x="142" y="46"/>
                </a:lnTo>
                <a:lnTo>
                  <a:pt x="150" y="27"/>
                </a:lnTo>
                <a:lnTo>
                  <a:pt x="150" y="2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0">
            <a:extLst>
              <a:ext uri="{FF2B5EF4-FFF2-40B4-BE49-F238E27FC236}">
                <a16:creationId xmlns:a16="http://schemas.microsoft.com/office/drawing/2014/main" id="{BFCD2870-F79D-425C-8061-10B536211B40}"/>
              </a:ext>
            </a:extLst>
          </p:cNvPr>
          <p:cNvSpPr>
            <a:spLocks noEditPoints="1"/>
          </p:cNvSpPr>
          <p:nvPr/>
        </p:nvSpPr>
        <p:spPr bwMode="auto">
          <a:xfrm>
            <a:off x="8506789" y="816612"/>
            <a:ext cx="518325" cy="1679666"/>
          </a:xfrm>
          <a:custGeom>
            <a:avLst/>
            <a:gdLst>
              <a:gd name="T0" fmla="*/ 184 w 424"/>
              <a:gd name="T1" fmla="*/ 240 h 1374"/>
              <a:gd name="T2" fmla="*/ 180 w 424"/>
              <a:gd name="T3" fmla="*/ 264 h 1374"/>
              <a:gd name="T4" fmla="*/ 162 w 424"/>
              <a:gd name="T5" fmla="*/ 288 h 1374"/>
              <a:gd name="T6" fmla="*/ 143 w 424"/>
              <a:gd name="T7" fmla="*/ 372 h 1374"/>
              <a:gd name="T8" fmla="*/ 125 w 424"/>
              <a:gd name="T9" fmla="*/ 463 h 1374"/>
              <a:gd name="T10" fmla="*/ 127 w 424"/>
              <a:gd name="T11" fmla="*/ 675 h 1374"/>
              <a:gd name="T12" fmla="*/ 77 w 424"/>
              <a:gd name="T13" fmla="*/ 757 h 1374"/>
              <a:gd name="T14" fmla="*/ 100 w 424"/>
              <a:gd name="T15" fmla="*/ 813 h 1374"/>
              <a:gd name="T16" fmla="*/ 100 w 424"/>
              <a:gd name="T17" fmla="*/ 1187 h 1374"/>
              <a:gd name="T18" fmla="*/ 111 w 424"/>
              <a:gd name="T19" fmla="*/ 1239 h 1374"/>
              <a:gd name="T20" fmla="*/ 86 w 424"/>
              <a:gd name="T21" fmla="*/ 1264 h 1374"/>
              <a:gd name="T22" fmla="*/ 70 w 424"/>
              <a:gd name="T23" fmla="*/ 1291 h 1374"/>
              <a:gd name="T24" fmla="*/ 18 w 424"/>
              <a:gd name="T25" fmla="*/ 1302 h 1374"/>
              <a:gd name="T26" fmla="*/ 0 w 424"/>
              <a:gd name="T27" fmla="*/ 1321 h 1374"/>
              <a:gd name="T28" fmla="*/ 10 w 424"/>
              <a:gd name="T29" fmla="*/ 1343 h 1374"/>
              <a:gd name="T30" fmla="*/ 39 w 424"/>
              <a:gd name="T31" fmla="*/ 1346 h 1374"/>
              <a:gd name="T32" fmla="*/ 192 w 424"/>
              <a:gd name="T33" fmla="*/ 1367 h 1374"/>
              <a:gd name="T34" fmla="*/ 251 w 424"/>
              <a:gd name="T35" fmla="*/ 1373 h 1374"/>
              <a:gd name="T36" fmla="*/ 328 w 424"/>
              <a:gd name="T37" fmla="*/ 1355 h 1374"/>
              <a:gd name="T38" fmla="*/ 333 w 424"/>
              <a:gd name="T39" fmla="*/ 1334 h 1374"/>
              <a:gd name="T40" fmla="*/ 354 w 424"/>
              <a:gd name="T41" fmla="*/ 1306 h 1374"/>
              <a:gd name="T42" fmla="*/ 351 w 424"/>
              <a:gd name="T43" fmla="*/ 1265 h 1374"/>
              <a:gd name="T44" fmla="*/ 347 w 424"/>
              <a:gd name="T45" fmla="*/ 1006 h 1374"/>
              <a:gd name="T46" fmla="*/ 360 w 424"/>
              <a:gd name="T47" fmla="*/ 928 h 1374"/>
              <a:gd name="T48" fmla="*/ 383 w 424"/>
              <a:gd name="T49" fmla="*/ 803 h 1374"/>
              <a:gd name="T50" fmla="*/ 412 w 424"/>
              <a:gd name="T51" fmla="*/ 752 h 1374"/>
              <a:gd name="T52" fmla="*/ 401 w 424"/>
              <a:gd name="T53" fmla="*/ 727 h 1374"/>
              <a:gd name="T54" fmla="*/ 423 w 424"/>
              <a:gd name="T55" fmla="*/ 624 h 1374"/>
              <a:gd name="T56" fmla="*/ 399 w 424"/>
              <a:gd name="T57" fmla="*/ 499 h 1374"/>
              <a:gd name="T58" fmla="*/ 380 w 424"/>
              <a:gd name="T59" fmla="*/ 470 h 1374"/>
              <a:gd name="T60" fmla="*/ 370 w 424"/>
              <a:gd name="T61" fmla="*/ 393 h 1374"/>
              <a:gd name="T62" fmla="*/ 348 w 424"/>
              <a:gd name="T63" fmla="*/ 304 h 1374"/>
              <a:gd name="T64" fmla="*/ 327 w 424"/>
              <a:gd name="T65" fmla="*/ 264 h 1374"/>
              <a:gd name="T66" fmla="*/ 315 w 424"/>
              <a:gd name="T67" fmla="*/ 247 h 1374"/>
              <a:gd name="T68" fmla="*/ 292 w 424"/>
              <a:gd name="T69" fmla="*/ 246 h 1374"/>
              <a:gd name="T70" fmla="*/ 272 w 424"/>
              <a:gd name="T71" fmla="*/ 198 h 1374"/>
              <a:gd name="T72" fmla="*/ 276 w 424"/>
              <a:gd name="T73" fmla="*/ 155 h 1374"/>
              <a:gd name="T74" fmla="*/ 295 w 424"/>
              <a:gd name="T75" fmla="*/ 152 h 1374"/>
              <a:gd name="T76" fmla="*/ 300 w 424"/>
              <a:gd name="T77" fmla="*/ 112 h 1374"/>
              <a:gd name="T78" fmla="*/ 270 w 424"/>
              <a:gd name="T79" fmla="*/ 63 h 1374"/>
              <a:gd name="T80" fmla="*/ 177 w 424"/>
              <a:gd name="T81" fmla="*/ 3 h 1374"/>
              <a:gd name="T82" fmla="*/ 148 w 424"/>
              <a:gd name="T83" fmla="*/ 2 h 1374"/>
              <a:gd name="T84" fmla="*/ 125 w 424"/>
              <a:gd name="T85" fmla="*/ 34 h 1374"/>
              <a:gd name="T86" fmla="*/ 118 w 424"/>
              <a:gd name="T87" fmla="*/ 89 h 1374"/>
              <a:gd name="T88" fmla="*/ 108 w 424"/>
              <a:gd name="T89" fmla="*/ 93 h 1374"/>
              <a:gd name="T90" fmla="*/ 80 w 424"/>
              <a:gd name="T91" fmla="*/ 117 h 1374"/>
              <a:gd name="T92" fmla="*/ 100 w 424"/>
              <a:gd name="T93" fmla="*/ 125 h 1374"/>
              <a:gd name="T94" fmla="*/ 125 w 424"/>
              <a:gd name="T95" fmla="*/ 179 h 1374"/>
              <a:gd name="T96" fmla="*/ 140 w 424"/>
              <a:gd name="T97" fmla="*/ 226 h 1374"/>
              <a:gd name="T98" fmla="*/ 236 w 424"/>
              <a:gd name="T99" fmla="*/ 1065 h 1374"/>
              <a:gd name="T100" fmla="*/ 240 w 424"/>
              <a:gd name="T101" fmla="*/ 1259 h 1374"/>
              <a:gd name="T102" fmla="*/ 237 w 424"/>
              <a:gd name="T103" fmla="*/ 1282 h 1374"/>
              <a:gd name="T104" fmla="*/ 211 w 424"/>
              <a:gd name="T105" fmla="*/ 1308 h 1374"/>
              <a:gd name="T106" fmla="*/ 215 w 424"/>
              <a:gd name="T107" fmla="*/ 1278 h 1374"/>
              <a:gd name="T108" fmla="*/ 221 w 424"/>
              <a:gd name="T109" fmla="*/ 1267 h 1374"/>
              <a:gd name="T110" fmla="*/ 225 w 424"/>
              <a:gd name="T111" fmla="*/ 1188 h 1374"/>
              <a:gd name="T112" fmla="*/ 233 w 424"/>
              <a:gd name="T113" fmla="*/ 1092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4" h="1374">
                <a:moveTo>
                  <a:pt x="165" y="235"/>
                </a:moveTo>
                <a:lnTo>
                  <a:pt x="165" y="235"/>
                </a:lnTo>
                <a:lnTo>
                  <a:pt x="178" y="239"/>
                </a:lnTo>
                <a:lnTo>
                  <a:pt x="184" y="241"/>
                </a:lnTo>
                <a:lnTo>
                  <a:pt x="184" y="241"/>
                </a:lnTo>
                <a:lnTo>
                  <a:pt x="184" y="240"/>
                </a:lnTo>
                <a:lnTo>
                  <a:pt x="184" y="240"/>
                </a:lnTo>
                <a:lnTo>
                  <a:pt x="184" y="241"/>
                </a:lnTo>
                <a:lnTo>
                  <a:pt x="184" y="241"/>
                </a:lnTo>
                <a:lnTo>
                  <a:pt x="182" y="253"/>
                </a:lnTo>
                <a:lnTo>
                  <a:pt x="180" y="264"/>
                </a:lnTo>
                <a:lnTo>
                  <a:pt x="180" y="264"/>
                </a:lnTo>
                <a:lnTo>
                  <a:pt x="170" y="269"/>
                </a:lnTo>
                <a:lnTo>
                  <a:pt x="164" y="273"/>
                </a:lnTo>
                <a:lnTo>
                  <a:pt x="162" y="276"/>
                </a:lnTo>
                <a:lnTo>
                  <a:pt x="162" y="278"/>
                </a:lnTo>
                <a:lnTo>
                  <a:pt x="162" y="288"/>
                </a:lnTo>
                <a:lnTo>
                  <a:pt x="162" y="288"/>
                </a:lnTo>
                <a:lnTo>
                  <a:pt x="153" y="316"/>
                </a:lnTo>
                <a:lnTo>
                  <a:pt x="147" y="339"/>
                </a:lnTo>
                <a:lnTo>
                  <a:pt x="143" y="354"/>
                </a:lnTo>
                <a:lnTo>
                  <a:pt x="143" y="354"/>
                </a:lnTo>
                <a:lnTo>
                  <a:pt x="143" y="364"/>
                </a:lnTo>
                <a:lnTo>
                  <a:pt x="143" y="372"/>
                </a:lnTo>
                <a:lnTo>
                  <a:pt x="143" y="378"/>
                </a:lnTo>
                <a:lnTo>
                  <a:pt x="142" y="380"/>
                </a:lnTo>
                <a:lnTo>
                  <a:pt x="142" y="380"/>
                </a:lnTo>
                <a:lnTo>
                  <a:pt x="139" y="390"/>
                </a:lnTo>
                <a:lnTo>
                  <a:pt x="134" y="417"/>
                </a:lnTo>
                <a:lnTo>
                  <a:pt x="125" y="463"/>
                </a:lnTo>
                <a:lnTo>
                  <a:pt x="125" y="463"/>
                </a:lnTo>
                <a:lnTo>
                  <a:pt x="124" y="475"/>
                </a:lnTo>
                <a:lnTo>
                  <a:pt x="124" y="499"/>
                </a:lnTo>
                <a:lnTo>
                  <a:pt x="125" y="570"/>
                </a:lnTo>
                <a:lnTo>
                  <a:pt x="127" y="640"/>
                </a:lnTo>
                <a:lnTo>
                  <a:pt x="127" y="675"/>
                </a:lnTo>
                <a:lnTo>
                  <a:pt x="124" y="691"/>
                </a:lnTo>
                <a:lnTo>
                  <a:pt x="124" y="691"/>
                </a:lnTo>
                <a:lnTo>
                  <a:pt x="107" y="712"/>
                </a:lnTo>
                <a:lnTo>
                  <a:pt x="93" y="733"/>
                </a:lnTo>
                <a:lnTo>
                  <a:pt x="77" y="757"/>
                </a:lnTo>
                <a:lnTo>
                  <a:pt x="77" y="757"/>
                </a:lnTo>
                <a:lnTo>
                  <a:pt x="66" y="775"/>
                </a:lnTo>
                <a:lnTo>
                  <a:pt x="61" y="787"/>
                </a:lnTo>
                <a:lnTo>
                  <a:pt x="60" y="792"/>
                </a:lnTo>
                <a:lnTo>
                  <a:pt x="60" y="794"/>
                </a:lnTo>
                <a:lnTo>
                  <a:pt x="100" y="813"/>
                </a:lnTo>
                <a:lnTo>
                  <a:pt x="100" y="813"/>
                </a:lnTo>
                <a:lnTo>
                  <a:pt x="101" y="1147"/>
                </a:lnTo>
                <a:lnTo>
                  <a:pt x="101" y="1147"/>
                </a:lnTo>
                <a:lnTo>
                  <a:pt x="100" y="1170"/>
                </a:lnTo>
                <a:lnTo>
                  <a:pt x="100" y="1179"/>
                </a:lnTo>
                <a:lnTo>
                  <a:pt x="100" y="1187"/>
                </a:lnTo>
                <a:lnTo>
                  <a:pt x="100" y="1187"/>
                </a:lnTo>
                <a:lnTo>
                  <a:pt x="102" y="1197"/>
                </a:lnTo>
                <a:lnTo>
                  <a:pt x="105" y="1206"/>
                </a:lnTo>
                <a:lnTo>
                  <a:pt x="110" y="1223"/>
                </a:lnTo>
                <a:lnTo>
                  <a:pt x="110" y="1223"/>
                </a:lnTo>
                <a:lnTo>
                  <a:pt x="111" y="1231"/>
                </a:lnTo>
                <a:lnTo>
                  <a:pt x="111" y="1239"/>
                </a:lnTo>
                <a:lnTo>
                  <a:pt x="111" y="1249"/>
                </a:lnTo>
                <a:lnTo>
                  <a:pt x="111" y="1249"/>
                </a:lnTo>
                <a:lnTo>
                  <a:pt x="100" y="1253"/>
                </a:lnTo>
                <a:lnTo>
                  <a:pt x="92" y="1258"/>
                </a:lnTo>
                <a:lnTo>
                  <a:pt x="88" y="1261"/>
                </a:lnTo>
                <a:lnTo>
                  <a:pt x="86" y="1264"/>
                </a:lnTo>
                <a:lnTo>
                  <a:pt x="86" y="1264"/>
                </a:lnTo>
                <a:lnTo>
                  <a:pt x="82" y="1273"/>
                </a:lnTo>
                <a:lnTo>
                  <a:pt x="81" y="1278"/>
                </a:lnTo>
                <a:lnTo>
                  <a:pt x="81" y="1278"/>
                </a:lnTo>
                <a:lnTo>
                  <a:pt x="75" y="1286"/>
                </a:lnTo>
                <a:lnTo>
                  <a:pt x="70" y="1291"/>
                </a:lnTo>
                <a:lnTo>
                  <a:pt x="65" y="1296"/>
                </a:lnTo>
                <a:lnTo>
                  <a:pt x="65" y="1296"/>
                </a:lnTo>
                <a:lnTo>
                  <a:pt x="61" y="1297"/>
                </a:lnTo>
                <a:lnTo>
                  <a:pt x="54" y="1298"/>
                </a:lnTo>
                <a:lnTo>
                  <a:pt x="36" y="1299"/>
                </a:lnTo>
                <a:lnTo>
                  <a:pt x="18" y="1302"/>
                </a:lnTo>
                <a:lnTo>
                  <a:pt x="11" y="1303"/>
                </a:lnTo>
                <a:lnTo>
                  <a:pt x="7" y="1306"/>
                </a:lnTo>
                <a:lnTo>
                  <a:pt x="7" y="1306"/>
                </a:lnTo>
                <a:lnTo>
                  <a:pt x="2" y="1312"/>
                </a:lnTo>
                <a:lnTo>
                  <a:pt x="1" y="1317"/>
                </a:lnTo>
                <a:lnTo>
                  <a:pt x="0" y="1321"/>
                </a:lnTo>
                <a:lnTo>
                  <a:pt x="0" y="1325"/>
                </a:lnTo>
                <a:lnTo>
                  <a:pt x="1" y="1329"/>
                </a:lnTo>
                <a:lnTo>
                  <a:pt x="4" y="1334"/>
                </a:lnTo>
                <a:lnTo>
                  <a:pt x="6" y="1339"/>
                </a:lnTo>
                <a:lnTo>
                  <a:pt x="6" y="1339"/>
                </a:lnTo>
                <a:lnTo>
                  <a:pt x="10" y="1343"/>
                </a:lnTo>
                <a:lnTo>
                  <a:pt x="13" y="1346"/>
                </a:lnTo>
                <a:lnTo>
                  <a:pt x="18" y="1347"/>
                </a:lnTo>
                <a:lnTo>
                  <a:pt x="23" y="1347"/>
                </a:lnTo>
                <a:lnTo>
                  <a:pt x="33" y="1347"/>
                </a:lnTo>
                <a:lnTo>
                  <a:pt x="39" y="1346"/>
                </a:lnTo>
                <a:lnTo>
                  <a:pt x="39" y="1346"/>
                </a:lnTo>
                <a:lnTo>
                  <a:pt x="189" y="1341"/>
                </a:lnTo>
                <a:lnTo>
                  <a:pt x="189" y="1341"/>
                </a:lnTo>
                <a:lnTo>
                  <a:pt x="188" y="1362"/>
                </a:lnTo>
                <a:lnTo>
                  <a:pt x="188" y="1362"/>
                </a:lnTo>
                <a:lnTo>
                  <a:pt x="188" y="1364"/>
                </a:lnTo>
                <a:lnTo>
                  <a:pt x="192" y="1367"/>
                </a:lnTo>
                <a:lnTo>
                  <a:pt x="196" y="1369"/>
                </a:lnTo>
                <a:lnTo>
                  <a:pt x="203" y="1372"/>
                </a:lnTo>
                <a:lnTo>
                  <a:pt x="212" y="1373"/>
                </a:lnTo>
                <a:lnTo>
                  <a:pt x="223" y="1374"/>
                </a:lnTo>
                <a:lnTo>
                  <a:pt x="236" y="1374"/>
                </a:lnTo>
                <a:lnTo>
                  <a:pt x="251" y="1373"/>
                </a:lnTo>
                <a:lnTo>
                  <a:pt x="251" y="1373"/>
                </a:lnTo>
                <a:lnTo>
                  <a:pt x="266" y="1372"/>
                </a:lnTo>
                <a:lnTo>
                  <a:pt x="280" y="1369"/>
                </a:lnTo>
                <a:lnTo>
                  <a:pt x="304" y="1363"/>
                </a:lnTo>
                <a:lnTo>
                  <a:pt x="321" y="1357"/>
                </a:lnTo>
                <a:lnTo>
                  <a:pt x="328" y="1355"/>
                </a:lnTo>
                <a:lnTo>
                  <a:pt x="328" y="1355"/>
                </a:lnTo>
                <a:lnTo>
                  <a:pt x="329" y="1352"/>
                </a:lnTo>
                <a:lnTo>
                  <a:pt x="330" y="1350"/>
                </a:lnTo>
                <a:lnTo>
                  <a:pt x="332" y="1344"/>
                </a:lnTo>
                <a:lnTo>
                  <a:pt x="333" y="1334"/>
                </a:lnTo>
                <a:lnTo>
                  <a:pt x="333" y="1334"/>
                </a:lnTo>
                <a:lnTo>
                  <a:pt x="338" y="1332"/>
                </a:lnTo>
                <a:lnTo>
                  <a:pt x="346" y="1326"/>
                </a:lnTo>
                <a:lnTo>
                  <a:pt x="350" y="1322"/>
                </a:lnTo>
                <a:lnTo>
                  <a:pt x="353" y="1317"/>
                </a:lnTo>
                <a:lnTo>
                  <a:pt x="354" y="1312"/>
                </a:lnTo>
                <a:lnTo>
                  <a:pt x="354" y="1306"/>
                </a:lnTo>
                <a:lnTo>
                  <a:pt x="354" y="1306"/>
                </a:lnTo>
                <a:lnTo>
                  <a:pt x="347" y="1288"/>
                </a:lnTo>
                <a:lnTo>
                  <a:pt x="346" y="1280"/>
                </a:lnTo>
                <a:lnTo>
                  <a:pt x="346" y="1280"/>
                </a:lnTo>
                <a:lnTo>
                  <a:pt x="347" y="1275"/>
                </a:lnTo>
                <a:lnTo>
                  <a:pt x="351" y="1265"/>
                </a:lnTo>
                <a:lnTo>
                  <a:pt x="354" y="1256"/>
                </a:lnTo>
                <a:lnTo>
                  <a:pt x="356" y="1251"/>
                </a:lnTo>
                <a:lnTo>
                  <a:pt x="357" y="1246"/>
                </a:lnTo>
                <a:lnTo>
                  <a:pt x="357" y="1246"/>
                </a:lnTo>
                <a:lnTo>
                  <a:pt x="351" y="1102"/>
                </a:lnTo>
                <a:lnTo>
                  <a:pt x="347" y="1006"/>
                </a:lnTo>
                <a:lnTo>
                  <a:pt x="346" y="962"/>
                </a:lnTo>
                <a:lnTo>
                  <a:pt x="346" y="962"/>
                </a:lnTo>
                <a:lnTo>
                  <a:pt x="353" y="946"/>
                </a:lnTo>
                <a:lnTo>
                  <a:pt x="358" y="935"/>
                </a:lnTo>
                <a:lnTo>
                  <a:pt x="360" y="928"/>
                </a:lnTo>
                <a:lnTo>
                  <a:pt x="360" y="928"/>
                </a:lnTo>
                <a:lnTo>
                  <a:pt x="359" y="870"/>
                </a:lnTo>
                <a:lnTo>
                  <a:pt x="358" y="815"/>
                </a:lnTo>
                <a:lnTo>
                  <a:pt x="358" y="815"/>
                </a:lnTo>
                <a:lnTo>
                  <a:pt x="366" y="811"/>
                </a:lnTo>
                <a:lnTo>
                  <a:pt x="375" y="807"/>
                </a:lnTo>
                <a:lnTo>
                  <a:pt x="383" y="803"/>
                </a:lnTo>
                <a:lnTo>
                  <a:pt x="383" y="803"/>
                </a:lnTo>
                <a:lnTo>
                  <a:pt x="388" y="799"/>
                </a:lnTo>
                <a:lnTo>
                  <a:pt x="393" y="792"/>
                </a:lnTo>
                <a:lnTo>
                  <a:pt x="403" y="775"/>
                </a:lnTo>
                <a:lnTo>
                  <a:pt x="410" y="759"/>
                </a:lnTo>
                <a:lnTo>
                  <a:pt x="412" y="752"/>
                </a:lnTo>
                <a:lnTo>
                  <a:pt x="412" y="752"/>
                </a:lnTo>
                <a:lnTo>
                  <a:pt x="406" y="740"/>
                </a:lnTo>
                <a:lnTo>
                  <a:pt x="403" y="733"/>
                </a:lnTo>
                <a:lnTo>
                  <a:pt x="401" y="729"/>
                </a:lnTo>
                <a:lnTo>
                  <a:pt x="401" y="727"/>
                </a:lnTo>
                <a:lnTo>
                  <a:pt x="401" y="727"/>
                </a:lnTo>
                <a:lnTo>
                  <a:pt x="412" y="686"/>
                </a:lnTo>
                <a:lnTo>
                  <a:pt x="420" y="658"/>
                </a:lnTo>
                <a:lnTo>
                  <a:pt x="424" y="640"/>
                </a:lnTo>
                <a:lnTo>
                  <a:pt x="424" y="640"/>
                </a:lnTo>
                <a:lnTo>
                  <a:pt x="424" y="633"/>
                </a:lnTo>
                <a:lnTo>
                  <a:pt x="423" y="624"/>
                </a:lnTo>
                <a:lnTo>
                  <a:pt x="417" y="601"/>
                </a:lnTo>
                <a:lnTo>
                  <a:pt x="410" y="572"/>
                </a:lnTo>
                <a:lnTo>
                  <a:pt x="410" y="572"/>
                </a:lnTo>
                <a:lnTo>
                  <a:pt x="405" y="534"/>
                </a:lnTo>
                <a:lnTo>
                  <a:pt x="401" y="507"/>
                </a:lnTo>
                <a:lnTo>
                  <a:pt x="399" y="499"/>
                </a:lnTo>
                <a:lnTo>
                  <a:pt x="398" y="495"/>
                </a:lnTo>
                <a:lnTo>
                  <a:pt x="398" y="495"/>
                </a:lnTo>
                <a:lnTo>
                  <a:pt x="393" y="490"/>
                </a:lnTo>
                <a:lnTo>
                  <a:pt x="387" y="482"/>
                </a:lnTo>
                <a:lnTo>
                  <a:pt x="380" y="470"/>
                </a:lnTo>
                <a:lnTo>
                  <a:pt x="380" y="470"/>
                </a:lnTo>
                <a:lnTo>
                  <a:pt x="380" y="441"/>
                </a:lnTo>
                <a:lnTo>
                  <a:pt x="377" y="419"/>
                </a:lnTo>
                <a:lnTo>
                  <a:pt x="376" y="411"/>
                </a:lnTo>
                <a:lnTo>
                  <a:pt x="375" y="406"/>
                </a:lnTo>
                <a:lnTo>
                  <a:pt x="375" y="406"/>
                </a:lnTo>
                <a:lnTo>
                  <a:pt x="370" y="393"/>
                </a:lnTo>
                <a:lnTo>
                  <a:pt x="363" y="374"/>
                </a:lnTo>
                <a:lnTo>
                  <a:pt x="357" y="351"/>
                </a:lnTo>
                <a:lnTo>
                  <a:pt x="353" y="333"/>
                </a:lnTo>
                <a:lnTo>
                  <a:pt x="353" y="333"/>
                </a:lnTo>
                <a:lnTo>
                  <a:pt x="352" y="317"/>
                </a:lnTo>
                <a:lnTo>
                  <a:pt x="348" y="304"/>
                </a:lnTo>
                <a:lnTo>
                  <a:pt x="346" y="293"/>
                </a:lnTo>
                <a:lnTo>
                  <a:pt x="344" y="288"/>
                </a:lnTo>
                <a:lnTo>
                  <a:pt x="344" y="288"/>
                </a:lnTo>
                <a:lnTo>
                  <a:pt x="327" y="266"/>
                </a:lnTo>
                <a:lnTo>
                  <a:pt x="327" y="266"/>
                </a:lnTo>
                <a:lnTo>
                  <a:pt x="327" y="264"/>
                </a:lnTo>
                <a:lnTo>
                  <a:pt x="325" y="258"/>
                </a:lnTo>
                <a:lnTo>
                  <a:pt x="323" y="252"/>
                </a:lnTo>
                <a:lnTo>
                  <a:pt x="322" y="249"/>
                </a:lnTo>
                <a:lnTo>
                  <a:pt x="318" y="247"/>
                </a:lnTo>
                <a:lnTo>
                  <a:pt x="318" y="247"/>
                </a:lnTo>
                <a:lnTo>
                  <a:pt x="315" y="247"/>
                </a:lnTo>
                <a:lnTo>
                  <a:pt x="312" y="247"/>
                </a:lnTo>
                <a:lnTo>
                  <a:pt x="307" y="248"/>
                </a:lnTo>
                <a:lnTo>
                  <a:pt x="304" y="251"/>
                </a:lnTo>
                <a:lnTo>
                  <a:pt x="303" y="252"/>
                </a:lnTo>
                <a:lnTo>
                  <a:pt x="292" y="246"/>
                </a:lnTo>
                <a:lnTo>
                  <a:pt x="292" y="246"/>
                </a:lnTo>
                <a:lnTo>
                  <a:pt x="283" y="225"/>
                </a:lnTo>
                <a:lnTo>
                  <a:pt x="277" y="211"/>
                </a:lnTo>
                <a:lnTo>
                  <a:pt x="274" y="205"/>
                </a:lnTo>
                <a:lnTo>
                  <a:pt x="274" y="205"/>
                </a:lnTo>
                <a:lnTo>
                  <a:pt x="272" y="202"/>
                </a:lnTo>
                <a:lnTo>
                  <a:pt x="272" y="198"/>
                </a:lnTo>
                <a:lnTo>
                  <a:pt x="272" y="189"/>
                </a:lnTo>
                <a:lnTo>
                  <a:pt x="272" y="189"/>
                </a:lnTo>
                <a:lnTo>
                  <a:pt x="272" y="182"/>
                </a:lnTo>
                <a:lnTo>
                  <a:pt x="274" y="169"/>
                </a:lnTo>
                <a:lnTo>
                  <a:pt x="274" y="169"/>
                </a:lnTo>
                <a:lnTo>
                  <a:pt x="276" y="155"/>
                </a:lnTo>
                <a:lnTo>
                  <a:pt x="276" y="155"/>
                </a:lnTo>
                <a:lnTo>
                  <a:pt x="278" y="157"/>
                </a:lnTo>
                <a:lnTo>
                  <a:pt x="282" y="157"/>
                </a:lnTo>
                <a:lnTo>
                  <a:pt x="289" y="157"/>
                </a:lnTo>
                <a:lnTo>
                  <a:pt x="292" y="154"/>
                </a:lnTo>
                <a:lnTo>
                  <a:pt x="295" y="152"/>
                </a:lnTo>
                <a:lnTo>
                  <a:pt x="295" y="152"/>
                </a:lnTo>
                <a:lnTo>
                  <a:pt x="298" y="147"/>
                </a:lnTo>
                <a:lnTo>
                  <a:pt x="300" y="140"/>
                </a:lnTo>
                <a:lnTo>
                  <a:pt x="301" y="131"/>
                </a:lnTo>
                <a:lnTo>
                  <a:pt x="301" y="123"/>
                </a:lnTo>
                <a:lnTo>
                  <a:pt x="300" y="112"/>
                </a:lnTo>
                <a:lnTo>
                  <a:pt x="299" y="102"/>
                </a:lnTo>
                <a:lnTo>
                  <a:pt x="295" y="93"/>
                </a:lnTo>
                <a:lnTo>
                  <a:pt x="291" y="83"/>
                </a:lnTo>
                <a:lnTo>
                  <a:pt x="291" y="83"/>
                </a:lnTo>
                <a:lnTo>
                  <a:pt x="282" y="75"/>
                </a:lnTo>
                <a:lnTo>
                  <a:pt x="270" y="63"/>
                </a:lnTo>
                <a:lnTo>
                  <a:pt x="254" y="50"/>
                </a:lnTo>
                <a:lnTo>
                  <a:pt x="237" y="38"/>
                </a:lnTo>
                <a:lnTo>
                  <a:pt x="221" y="28"/>
                </a:lnTo>
                <a:lnTo>
                  <a:pt x="204" y="17"/>
                </a:lnTo>
                <a:lnTo>
                  <a:pt x="189" y="9"/>
                </a:lnTo>
                <a:lnTo>
                  <a:pt x="177" y="3"/>
                </a:lnTo>
                <a:lnTo>
                  <a:pt x="177" y="3"/>
                </a:lnTo>
                <a:lnTo>
                  <a:pt x="170" y="1"/>
                </a:lnTo>
                <a:lnTo>
                  <a:pt x="163" y="0"/>
                </a:lnTo>
                <a:lnTo>
                  <a:pt x="157" y="0"/>
                </a:lnTo>
                <a:lnTo>
                  <a:pt x="152" y="1"/>
                </a:lnTo>
                <a:lnTo>
                  <a:pt x="148" y="2"/>
                </a:lnTo>
                <a:lnTo>
                  <a:pt x="143" y="6"/>
                </a:lnTo>
                <a:lnTo>
                  <a:pt x="136" y="13"/>
                </a:lnTo>
                <a:lnTo>
                  <a:pt x="136" y="13"/>
                </a:lnTo>
                <a:lnTo>
                  <a:pt x="133" y="18"/>
                </a:lnTo>
                <a:lnTo>
                  <a:pt x="129" y="24"/>
                </a:lnTo>
                <a:lnTo>
                  <a:pt x="125" y="34"/>
                </a:lnTo>
                <a:lnTo>
                  <a:pt x="123" y="43"/>
                </a:lnTo>
                <a:lnTo>
                  <a:pt x="123" y="50"/>
                </a:lnTo>
                <a:lnTo>
                  <a:pt x="123" y="50"/>
                </a:lnTo>
                <a:lnTo>
                  <a:pt x="128" y="72"/>
                </a:lnTo>
                <a:lnTo>
                  <a:pt x="122" y="83"/>
                </a:lnTo>
                <a:lnTo>
                  <a:pt x="118" y="89"/>
                </a:lnTo>
                <a:lnTo>
                  <a:pt x="118" y="89"/>
                </a:lnTo>
                <a:lnTo>
                  <a:pt x="115" y="88"/>
                </a:lnTo>
                <a:lnTo>
                  <a:pt x="112" y="88"/>
                </a:lnTo>
                <a:lnTo>
                  <a:pt x="108" y="90"/>
                </a:lnTo>
                <a:lnTo>
                  <a:pt x="108" y="90"/>
                </a:lnTo>
                <a:lnTo>
                  <a:pt x="108" y="93"/>
                </a:lnTo>
                <a:lnTo>
                  <a:pt x="108" y="96"/>
                </a:lnTo>
                <a:lnTo>
                  <a:pt x="110" y="100"/>
                </a:lnTo>
                <a:lnTo>
                  <a:pt x="104" y="106"/>
                </a:lnTo>
                <a:lnTo>
                  <a:pt x="104" y="106"/>
                </a:lnTo>
                <a:lnTo>
                  <a:pt x="89" y="112"/>
                </a:lnTo>
                <a:lnTo>
                  <a:pt x="80" y="117"/>
                </a:lnTo>
                <a:lnTo>
                  <a:pt x="76" y="119"/>
                </a:lnTo>
                <a:lnTo>
                  <a:pt x="76" y="122"/>
                </a:lnTo>
                <a:lnTo>
                  <a:pt x="76" y="122"/>
                </a:lnTo>
                <a:lnTo>
                  <a:pt x="78" y="123"/>
                </a:lnTo>
                <a:lnTo>
                  <a:pt x="83" y="124"/>
                </a:lnTo>
                <a:lnTo>
                  <a:pt x="100" y="125"/>
                </a:lnTo>
                <a:lnTo>
                  <a:pt x="124" y="124"/>
                </a:lnTo>
                <a:lnTo>
                  <a:pt x="127" y="153"/>
                </a:lnTo>
                <a:lnTo>
                  <a:pt x="127" y="153"/>
                </a:lnTo>
                <a:lnTo>
                  <a:pt x="127" y="164"/>
                </a:lnTo>
                <a:lnTo>
                  <a:pt x="125" y="179"/>
                </a:lnTo>
                <a:lnTo>
                  <a:pt x="125" y="179"/>
                </a:lnTo>
                <a:lnTo>
                  <a:pt x="125" y="183"/>
                </a:lnTo>
                <a:lnTo>
                  <a:pt x="127" y="188"/>
                </a:lnTo>
                <a:lnTo>
                  <a:pt x="130" y="202"/>
                </a:lnTo>
                <a:lnTo>
                  <a:pt x="137" y="224"/>
                </a:lnTo>
                <a:lnTo>
                  <a:pt x="137" y="224"/>
                </a:lnTo>
                <a:lnTo>
                  <a:pt x="140" y="226"/>
                </a:lnTo>
                <a:lnTo>
                  <a:pt x="141" y="229"/>
                </a:lnTo>
                <a:lnTo>
                  <a:pt x="147" y="231"/>
                </a:lnTo>
                <a:lnTo>
                  <a:pt x="156" y="234"/>
                </a:lnTo>
                <a:lnTo>
                  <a:pt x="165" y="235"/>
                </a:lnTo>
                <a:lnTo>
                  <a:pt x="165" y="235"/>
                </a:lnTo>
                <a:close/>
                <a:moveTo>
                  <a:pt x="236" y="1065"/>
                </a:moveTo>
                <a:lnTo>
                  <a:pt x="247" y="1235"/>
                </a:lnTo>
                <a:lnTo>
                  <a:pt x="247" y="1235"/>
                </a:lnTo>
                <a:lnTo>
                  <a:pt x="244" y="1245"/>
                </a:lnTo>
                <a:lnTo>
                  <a:pt x="241" y="1252"/>
                </a:lnTo>
                <a:lnTo>
                  <a:pt x="240" y="1259"/>
                </a:lnTo>
                <a:lnTo>
                  <a:pt x="240" y="1259"/>
                </a:lnTo>
                <a:lnTo>
                  <a:pt x="240" y="1264"/>
                </a:lnTo>
                <a:lnTo>
                  <a:pt x="241" y="1269"/>
                </a:lnTo>
                <a:lnTo>
                  <a:pt x="241" y="1275"/>
                </a:lnTo>
                <a:lnTo>
                  <a:pt x="240" y="1279"/>
                </a:lnTo>
                <a:lnTo>
                  <a:pt x="237" y="1282"/>
                </a:lnTo>
                <a:lnTo>
                  <a:pt x="237" y="1282"/>
                </a:lnTo>
                <a:lnTo>
                  <a:pt x="231" y="1292"/>
                </a:lnTo>
                <a:lnTo>
                  <a:pt x="225" y="1306"/>
                </a:lnTo>
                <a:lnTo>
                  <a:pt x="218" y="1323"/>
                </a:lnTo>
                <a:lnTo>
                  <a:pt x="218" y="1323"/>
                </a:lnTo>
                <a:lnTo>
                  <a:pt x="213" y="1315"/>
                </a:lnTo>
                <a:lnTo>
                  <a:pt x="211" y="1308"/>
                </a:lnTo>
                <a:lnTo>
                  <a:pt x="210" y="1300"/>
                </a:lnTo>
                <a:lnTo>
                  <a:pt x="210" y="1300"/>
                </a:lnTo>
                <a:lnTo>
                  <a:pt x="211" y="1293"/>
                </a:lnTo>
                <a:lnTo>
                  <a:pt x="212" y="1286"/>
                </a:lnTo>
                <a:lnTo>
                  <a:pt x="215" y="1278"/>
                </a:lnTo>
                <a:lnTo>
                  <a:pt x="215" y="1278"/>
                </a:lnTo>
                <a:lnTo>
                  <a:pt x="216" y="1276"/>
                </a:lnTo>
                <a:lnTo>
                  <a:pt x="218" y="1276"/>
                </a:lnTo>
                <a:lnTo>
                  <a:pt x="219" y="1275"/>
                </a:lnTo>
                <a:lnTo>
                  <a:pt x="219" y="1274"/>
                </a:lnTo>
                <a:lnTo>
                  <a:pt x="221" y="1270"/>
                </a:lnTo>
                <a:lnTo>
                  <a:pt x="221" y="1267"/>
                </a:lnTo>
                <a:lnTo>
                  <a:pt x="221" y="1267"/>
                </a:lnTo>
                <a:lnTo>
                  <a:pt x="218" y="1250"/>
                </a:lnTo>
                <a:lnTo>
                  <a:pt x="218" y="1244"/>
                </a:lnTo>
                <a:lnTo>
                  <a:pt x="218" y="1241"/>
                </a:lnTo>
                <a:lnTo>
                  <a:pt x="218" y="1241"/>
                </a:lnTo>
                <a:lnTo>
                  <a:pt x="225" y="1188"/>
                </a:lnTo>
                <a:lnTo>
                  <a:pt x="229" y="1151"/>
                </a:lnTo>
                <a:lnTo>
                  <a:pt x="230" y="1136"/>
                </a:lnTo>
                <a:lnTo>
                  <a:pt x="230" y="1128"/>
                </a:lnTo>
                <a:lnTo>
                  <a:pt x="230" y="1128"/>
                </a:lnTo>
                <a:lnTo>
                  <a:pt x="230" y="1112"/>
                </a:lnTo>
                <a:lnTo>
                  <a:pt x="233" y="1092"/>
                </a:lnTo>
                <a:lnTo>
                  <a:pt x="236" y="1065"/>
                </a:lnTo>
                <a:lnTo>
                  <a:pt x="236" y="106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3">
            <a:extLst>
              <a:ext uri="{FF2B5EF4-FFF2-40B4-BE49-F238E27FC236}">
                <a16:creationId xmlns:a16="http://schemas.microsoft.com/office/drawing/2014/main" id="{8833676B-B3A1-44FB-97CD-EA0B4209DAFD}"/>
              </a:ext>
            </a:extLst>
          </p:cNvPr>
          <p:cNvSpPr>
            <a:spLocks/>
          </p:cNvSpPr>
          <p:nvPr/>
        </p:nvSpPr>
        <p:spPr bwMode="auto">
          <a:xfrm>
            <a:off x="6522051" y="4587642"/>
            <a:ext cx="627490" cy="1740780"/>
          </a:xfrm>
          <a:custGeom>
            <a:avLst/>
            <a:gdLst>
              <a:gd name="T0" fmla="*/ 221 w 434"/>
              <a:gd name="T1" fmla="*/ 0 h 1204"/>
              <a:gd name="T2" fmla="*/ 155 w 434"/>
              <a:gd name="T3" fmla="*/ 50 h 1204"/>
              <a:gd name="T4" fmla="*/ 90 w 434"/>
              <a:gd name="T5" fmla="*/ 109 h 1204"/>
              <a:gd name="T6" fmla="*/ 104 w 434"/>
              <a:gd name="T7" fmla="*/ 125 h 1204"/>
              <a:gd name="T8" fmla="*/ 126 w 434"/>
              <a:gd name="T9" fmla="*/ 138 h 1204"/>
              <a:gd name="T10" fmla="*/ 137 w 434"/>
              <a:gd name="T11" fmla="*/ 158 h 1204"/>
              <a:gd name="T12" fmla="*/ 133 w 434"/>
              <a:gd name="T13" fmla="*/ 172 h 1204"/>
              <a:gd name="T14" fmla="*/ 112 w 434"/>
              <a:gd name="T15" fmla="*/ 179 h 1204"/>
              <a:gd name="T16" fmla="*/ 11 w 434"/>
              <a:gd name="T17" fmla="*/ 408 h 1204"/>
              <a:gd name="T18" fmla="*/ 0 w 434"/>
              <a:gd name="T19" fmla="*/ 491 h 1204"/>
              <a:gd name="T20" fmla="*/ 12 w 434"/>
              <a:gd name="T21" fmla="*/ 537 h 1204"/>
              <a:gd name="T22" fmla="*/ 61 w 434"/>
              <a:gd name="T23" fmla="*/ 572 h 1204"/>
              <a:gd name="T24" fmla="*/ 54 w 434"/>
              <a:gd name="T25" fmla="*/ 659 h 1204"/>
              <a:gd name="T26" fmla="*/ 77 w 434"/>
              <a:gd name="T27" fmla="*/ 723 h 1204"/>
              <a:gd name="T28" fmla="*/ 85 w 434"/>
              <a:gd name="T29" fmla="*/ 839 h 1204"/>
              <a:gd name="T30" fmla="*/ 76 w 434"/>
              <a:gd name="T31" fmla="*/ 932 h 1204"/>
              <a:gd name="T32" fmla="*/ 67 w 434"/>
              <a:gd name="T33" fmla="*/ 1091 h 1204"/>
              <a:gd name="T34" fmla="*/ 64 w 434"/>
              <a:gd name="T35" fmla="*/ 1166 h 1204"/>
              <a:gd name="T36" fmla="*/ 61 w 434"/>
              <a:gd name="T37" fmla="*/ 1185 h 1204"/>
              <a:gd name="T38" fmla="*/ 139 w 434"/>
              <a:gd name="T39" fmla="*/ 1202 h 1204"/>
              <a:gd name="T40" fmla="*/ 220 w 434"/>
              <a:gd name="T41" fmla="*/ 1203 h 1204"/>
              <a:gd name="T42" fmla="*/ 285 w 434"/>
              <a:gd name="T43" fmla="*/ 1196 h 1204"/>
              <a:gd name="T44" fmla="*/ 256 w 434"/>
              <a:gd name="T45" fmla="*/ 1178 h 1204"/>
              <a:gd name="T46" fmla="*/ 191 w 434"/>
              <a:gd name="T47" fmla="*/ 1133 h 1204"/>
              <a:gd name="T48" fmla="*/ 177 w 434"/>
              <a:gd name="T49" fmla="*/ 1092 h 1204"/>
              <a:gd name="T50" fmla="*/ 220 w 434"/>
              <a:gd name="T51" fmla="*/ 787 h 1204"/>
              <a:gd name="T52" fmla="*/ 234 w 434"/>
              <a:gd name="T53" fmla="*/ 723 h 1204"/>
              <a:gd name="T54" fmla="*/ 255 w 434"/>
              <a:gd name="T55" fmla="*/ 565 h 1204"/>
              <a:gd name="T56" fmla="*/ 263 w 434"/>
              <a:gd name="T57" fmla="*/ 411 h 1204"/>
              <a:gd name="T58" fmla="*/ 283 w 434"/>
              <a:gd name="T59" fmla="*/ 380 h 1204"/>
              <a:gd name="T60" fmla="*/ 352 w 434"/>
              <a:gd name="T61" fmla="*/ 332 h 1204"/>
              <a:gd name="T62" fmla="*/ 355 w 434"/>
              <a:gd name="T63" fmla="*/ 250 h 1204"/>
              <a:gd name="T64" fmla="*/ 362 w 434"/>
              <a:gd name="T65" fmla="*/ 236 h 1204"/>
              <a:gd name="T66" fmla="*/ 379 w 434"/>
              <a:gd name="T67" fmla="*/ 181 h 1204"/>
              <a:gd name="T68" fmla="*/ 434 w 434"/>
              <a:gd name="T69" fmla="*/ 143 h 1204"/>
              <a:gd name="T70" fmla="*/ 419 w 434"/>
              <a:gd name="T71" fmla="*/ 75 h 1204"/>
              <a:gd name="T72" fmla="*/ 391 w 434"/>
              <a:gd name="T73" fmla="*/ 37 h 1204"/>
              <a:gd name="T74" fmla="*/ 364 w 434"/>
              <a:gd name="T75" fmla="*/ 54 h 1204"/>
              <a:gd name="T76" fmla="*/ 312 w 434"/>
              <a:gd name="T77" fmla="*/ 104 h 1204"/>
              <a:gd name="T78" fmla="*/ 262 w 434"/>
              <a:gd name="T79" fmla="*/ 143 h 1204"/>
              <a:gd name="T80" fmla="*/ 260 w 434"/>
              <a:gd name="T81" fmla="*/ 158 h 1204"/>
              <a:gd name="T82" fmla="*/ 274 w 434"/>
              <a:gd name="T83" fmla="*/ 164 h 1204"/>
              <a:gd name="T84" fmla="*/ 327 w 434"/>
              <a:gd name="T85" fmla="*/ 150 h 1204"/>
              <a:gd name="T86" fmla="*/ 320 w 434"/>
              <a:gd name="T87" fmla="*/ 179 h 1204"/>
              <a:gd name="T88" fmla="*/ 312 w 434"/>
              <a:gd name="T89" fmla="*/ 209 h 1204"/>
              <a:gd name="T90" fmla="*/ 292 w 434"/>
              <a:gd name="T91" fmla="*/ 236 h 1204"/>
              <a:gd name="T92" fmla="*/ 277 w 434"/>
              <a:gd name="T93" fmla="*/ 257 h 1204"/>
              <a:gd name="T94" fmla="*/ 227 w 434"/>
              <a:gd name="T95" fmla="*/ 201 h 1204"/>
              <a:gd name="T96" fmla="*/ 227 w 434"/>
              <a:gd name="T97" fmla="*/ 182 h 1204"/>
              <a:gd name="T98" fmla="*/ 241 w 434"/>
              <a:gd name="T99" fmla="*/ 157 h 1204"/>
              <a:gd name="T100" fmla="*/ 234 w 434"/>
              <a:gd name="T101" fmla="*/ 150 h 1204"/>
              <a:gd name="T102" fmla="*/ 242 w 434"/>
              <a:gd name="T103" fmla="*/ 133 h 1204"/>
              <a:gd name="T104" fmla="*/ 248 w 434"/>
              <a:gd name="T105" fmla="*/ 122 h 1204"/>
              <a:gd name="T106" fmla="*/ 255 w 434"/>
              <a:gd name="T107" fmla="*/ 107 h 1204"/>
              <a:gd name="T108" fmla="*/ 244 w 434"/>
              <a:gd name="T109" fmla="*/ 90 h 1204"/>
              <a:gd name="T110" fmla="*/ 234 w 434"/>
              <a:gd name="T111" fmla="*/ 79 h 1204"/>
              <a:gd name="T112" fmla="*/ 269 w 434"/>
              <a:gd name="T113" fmla="*/ 65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4" h="1204">
                <a:moveTo>
                  <a:pt x="227" y="50"/>
                </a:moveTo>
                <a:lnTo>
                  <a:pt x="227" y="50"/>
                </a:lnTo>
                <a:lnTo>
                  <a:pt x="226" y="25"/>
                </a:lnTo>
                <a:lnTo>
                  <a:pt x="223" y="8"/>
                </a:lnTo>
                <a:lnTo>
                  <a:pt x="222" y="2"/>
                </a:lnTo>
                <a:lnTo>
                  <a:pt x="221" y="0"/>
                </a:lnTo>
                <a:lnTo>
                  <a:pt x="220" y="0"/>
                </a:lnTo>
                <a:lnTo>
                  <a:pt x="220" y="0"/>
                </a:lnTo>
                <a:lnTo>
                  <a:pt x="216" y="2"/>
                </a:lnTo>
                <a:lnTo>
                  <a:pt x="209" y="7"/>
                </a:lnTo>
                <a:lnTo>
                  <a:pt x="189" y="22"/>
                </a:lnTo>
                <a:lnTo>
                  <a:pt x="155" y="50"/>
                </a:lnTo>
                <a:lnTo>
                  <a:pt x="155" y="50"/>
                </a:lnTo>
                <a:lnTo>
                  <a:pt x="141" y="62"/>
                </a:lnTo>
                <a:lnTo>
                  <a:pt x="120" y="81"/>
                </a:lnTo>
                <a:lnTo>
                  <a:pt x="91" y="107"/>
                </a:lnTo>
                <a:lnTo>
                  <a:pt x="91" y="107"/>
                </a:lnTo>
                <a:lnTo>
                  <a:pt x="90" y="109"/>
                </a:lnTo>
                <a:lnTo>
                  <a:pt x="90" y="110"/>
                </a:lnTo>
                <a:lnTo>
                  <a:pt x="92" y="113"/>
                </a:lnTo>
                <a:lnTo>
                  <a:pt x="98" y="122"/>
                </a:lnTo>
                <a:lnTo>
                  <a:pt x="98" y="122"/>
                </a:lnTo>
                <a:lnTo>
                  <a:pt x="99" y="124"/>
                </a:lnTo>
                <a:lnTo>
                  <a:pt x="104" y="125"/>
                </a:lnTo>
                <a:lnTo>
                  <a:pt x="113" y="129"/>
                </a:lnTo>
                <a:lnTo>
                  <a:pt x="123" y="132"/>
                </a:lnTo>
                <a:lnTo>
                  <a:pt x="126" y="134"/>
                </a:lnTo>
                <a:lnTo>
                  <a:pt x="126" y="136"/>
                </a:lnTo>
                <a:lnTo>
                  <a:pt x="126" y="136"/>
                </a:lnTo>
                <a:lnTo>
                  <a:pt x="126" y="138"/>
                </a:lnTo>
                <a:lnTo>
                  <a:pt x="128" y="139"/>
                </a:lnTo>
                <a:lnTo>
                  <a:pt x="133" y="144"/>
                </a:lnTo>
                <a:lnTo>
                  <a:pt x="138" y="147"/>
                </a:lnTo>
                <a:lnTo>
                  <a:pt x="141" y="150"/>
                </a:lnTo>
                <a:lnTo>
                  <a:pt x="141" y="150"/>
                </a:lnTo>
                <a:lnTo>
                  <a:pt x="137" y="158"/>
                </a:lnTo>
                <a:lnTo>
                  <a:pt x="133" y="165"/>
                </a:lnTo>
                <a:lnTo>
                  <a:pt x="133" y="165"/>
                </a:lnTo>
                <a:lnTo>
                  <a:pt x="135" y="169"/>
                </a:lnTo>
                <a:lnTo>
                  <a:pt x="135" y="171"/>
                </a:lnTo>
                <a:lnTo>
                  <a:pt x="135" y="172"/>
                </a:lnTo>
                <a:lnTo>
                  <a:pt x="133" y="172"/>
                </a:lnTo>
                <a:lnTo>
                  <a:pt x="133" y="172"/>
                </a:lnTo>
                <a:lnTo>
                  <a:pt x="132" y="171"/>
                </a:lnTo>
                <a:lnTo>
                  <a:pt x="129" y="172"/>
                </a:lnTo>
                <a:lnTo>
                  <a:pt x="122" y="175"/>
                </a:lnTo>
                <a:lnTo>
                  <a:pt x="112" y="179"/>
                </a:lnTo>
                <a:lnTo>
                  <a:pt x="112" y="179"/>
                </a:lnTo>
                <a:lnTo>
                  <a:pt x="67" y="268"/>
                </a:lnTo>
                <a:lnTo>
                  <a:pt x="19" y="365"/>
                </a:lnTo>
                <a:lnTo>
                  <a:pt x="19" y="365"/>
                </a:lnTo>
                <a:lnTo>
                  <a:pt x="17" y="372"/>
                </a:lnTo>
                <a:lnTo>
                  <a:pt x="15" y="382"/>
                </a:lnTo>
                <a:lnTo>
                  <a:pt x="11" y="408"/>
                </a:lnTo>
                <a:lnTo>
                  <a:pt x="8" y="434"/>
                </a:lnTo>
                <a:lnTo>
                  <a:pt x="5" y="451"/>
                </a:lnTo>
                <a:lnTo>
                  <a:pt x="5" y="451"/>
                </a:lnTo>
                <a:lnTo>
                  <a:pt x="1" y="467"/>
                </a:lnTo>
                <a:lnTo>
                  <a:pt x="1" y="478"/>
                </a:lnTo>
                <a:lnTo>
                  <a:pt x="0" y="491"/>
                </a:lnTo>
                <a:lnTo>
                  <a:pt x="1" y="504"/>
                </a:lnTo>
                <a:lnTo>
                  <a:pt x="2" y="517"/>
                </a:lnTo>
                <a:lnTo>
                  <a:pt x="6" y="528"/>
                </a:lnTo>
                <a:lnTo>
                  <a:pt x="8" y="532"/>
                </a:lnTo>
                <a:lnTo>
                  <a:pt x="12" y="537"/>
                </a:lnTo>
                <a:lnTo>
                  <a:pt x="12" y="537"/>
                </a:lnTo>
                <a:lnTo>
                  <a:pt x="19" y="544"/>
                </a:lnTo>
                <a:lnTo>
                  <a:pt x="27" y="551"/>
                </a:lnTo>
                <a:lnTo>
                  <a:pt x="44" y="562"/>
                </a:lnTo>
                <a:lnTo>
                  <a:pt x="57" y="569"/>
                </a:lnTo>
                <a:lnTo>
                  <a:pt x="61" y="572"/>
                </a:lnTo>
                <a:lnTo>
                  <a:pt x="61" y="572"/>
                </a:lnTo>
                <a:lnTo>
                  <a:pt x="59" y="581"/>
                </a:lnTo>
                <a:lnTo>
                  <a:pt x="54" y="601"/>
                </a:lnTo>
                <a:lnTo>
                  <a:pt x="53" y="614"/>
                </a:lnTo>
                <a:lnTo>
                  <a:pt x="52" y="628"/>
                </a:lnTo>
                <a:lnTo>
                  <a:pt x="52" y="643"/>
                </a:lnTo>
                <a:lnTo>
                  <a:pt x="54" y="659"/>
                </a:lnTo>
                <a:lnTo>
                  <a:pt x="54" y="659"/>
                </a:lnTo>
                <a:lnTo>
                  <a:pt x="63" y="686"/>
                </a:lnTo>
                <a:lnTo>
                  <a:pt x="70" y="705"/>
                </a:lnTo>
                <a:lnTo>
                  <a:pt x="74" y="718"/>
                </a:lnTo>
                <a:lnTo>
                  <a:pt x="77" y="723"/>
                </a:lnTo>
                <a:lnTo>
                  <a:pt x="77" y="723"/>
                </a:lnTo>
                <a:lnTo>
                  <a:pt x="79" y="741"/>
                </a:lnTo>
                <a:lnTo>
                  <a:pt x="84" y="777"/>
                </a:lnTo>
                <a:lnTo>
                  <a:pt x="85" y="797"/>
                </a:lnTo>
                <a:lnTo>
                  <a:pt x="86" y="817"/>
                </a:lnTo>
                <a:lnTo>
                  <a:pt x="86" y="833"/>
                </a:lnTo>
                <a:lnTo>
                  <a:pt x="85" y="839"/>
                </a:lnTo>
                <a:lnTo>
                  <a:pt x="84" y="845"/>
                </a:lnTo>
                <a:lnTo>
                  <a:pt x="84" y="845"/>
                </a:lnTo>
                <a:lnTo>
                  <a:pt x="82" y="852"/>
                </a:lnTo>
                <a:lnTo>
                  <a:pt x="80" y="863"/>
                </a:lnTo>
                <a:lnTo>
                  <a:pt x="78" y="893"/>
                </a:lnTo>
                <a:lnTo>
                  <a:pt x="76" y="932"/>
                </a:lnTo>
                <a:lnTo>
                  <a:pt x="74" y="975"/>
                </a:lnTo>
                <a:lnTo>
                  <a:pt x="72" y="1053"/>
                </a:lnTo>
                <a:lnTo>
                  <a:pt x="71" y="1079"/>
                </a:lnTo>
                <a:lnTo>
                  <a:pt x="70" y="1088"/>
                </a:lnTo>
                <a:lnTo>
                  <a:pt x="70" y="1088"/>
                </a:lnTo>
                <a:lnTo>
                  <a:pt x="67" y="1091"/>
                </a:lnTo>
                <a:lnTo>
                  <a:pt x="65" y="1096"/>
                </a:lnTo>
                <a:lnTo>
                  <a:pt x="60" y="1114"/>
                </a:lnTo>
                <a:lnTo>
                  <a:pt x="54" y="1139"/>
                </a:lnTo>
                <a:lnTo>
                  <a:pt x="61" y="1153"/>
                </a:lnTo>
                <a:lnTo>
                  <a:pt x="61" y="1153"/>
                </a:lnTo>
                <a:lnTo>
                  <a:pt x="64" y="1166"/>
                </a:lnTo>
                <a:lnTo>
                  <a:pt x="64" y="1176"/>
                </a:lnTo>
                <a:lnTo>
                  <a:pt x="64" y="1179"/>
                </a:lnTo>
                <a:lnTo>
                  <a:pt x="61" y="1181"/>
                </a:lnTo>
                <a:lnTo>
                  <a:pt x="61" y="1181"/>
                </a:lnTo>
                <a:lnTo>
                  <a:pt x="61" y="1184"/>
                </a:lnTo>
                <a:lnTo>
                  <a:pt x="61" y="1185"/>
                </a:lnTo>
                <a:lnTo>
                  <a:pt x="67" y="1190"/>
                </a:lnTo>
                <a:lnTo>
                  <a:pt x="73" y="1193"/>
                </a:lnTo>
                <a:lnTo>
                  <a:pt x="77" y="1196"/>
                </a:lnTo>
                <a:lnTo>
                  <a:pt x="77" y="1196"/>
                </a:lnTo>
                <a:lnTo>
                  <a:pt x="96" y="1198"/>
                </a:lnTo>
                <a:lnTo>
                  <a:pt x="139" y="1202"/>
                </a:lnTo>
                <a:lnTo>
                  <a:pt x="183" y="1204"/>
                </a:lnTo>
                <a:lnTo>
                  <a:pt x="198" y="1204"/>
                </a:lnTo>
                <a:lnTo>
                  <a:pt x="205" y="1203"/>
                </a:lnTo>
                <a:lnTo>
                  <a:pt x="205" y="1203"/>
                </a:lnTo>
                <a:lnTo>
                  <a:pt x="210" y="1203"/>
                </a:lnTo>
                <a:lnTo>
                  <a:pt x="220" y="1203"/>
                </a:lnTo>
                <a:lnTo>
                  <a:pt x="247" y="1203"/>
                </a:lnTo>
                <a:lnTo>
                  <a:pt x="261" y="1203"/>
                </a:lnTo>
                <a:lnTo>
                  <a:pt x="273" y="1202"/>
                </a:lnTo>
                <a:lnTo>
                  <a:pt x="281" y="1199"/>
                </a:lnTo>
                <a:lnTo>
                  <a:pt x="283" y="1198"/>
                </a:lnTo>
                <a:lnTo>
                  <a:pt x="285" y="1196"/>
                </a:lnTo>
                <a:lnTo>
                  <a:pt x="285" y="1196"/>
                </a:lnTo>
                <a:lnTo>
                  <a:pt x="283" y="1193"/>
                </a:lnTo>
                <a:lnTo>
                  <a:pt x="281" y="1191"/>
                </a:lnTo>
                <a:lnTo>
                  <a:pt x="275" y="1186"/>
                </a:lnTo>
                <a:lnTo>
                  <a:pt x="266" y="1183"/>
                </a:lnTo>
                <a:lnTo>
                  <a:pt x="256" y="1178"/>
                </a:lnTo>
                <a:lnTo>
                  <a:pt x="237" y="1172"/>
                </a:lnTo>
                <a:lnTo>
                  <a:pt x="230" y="1168"/>
                </a:lnTo>
                <a:lnTo>
                  <a:pt x="227" y="1167"/>
                </a:lnTo>
                <a:lnTo>
                  <a:pt x="227" y="1167"/>
                </a:lnTo>
                <a:lnTo>
                  <a:pt x="205" y="1147"/>
                </a:lnTo>
                <a:lnTo>
                  <a:pt x="191" y="1133"/>
                </a:lnTo>
                <a:lnTo>
                  <a:pt x="187" y="1128"/>
                </a:lnTo>
                <a:lnTo>
                  <a:pt x="184" y="1125"/>
                </a:lnTo>
                <a:lnTo>
                  <a:pt x="184" y="1125"/>
                </a:lnTo>
                <a:lnTo>
                  <a:pt x="182" y="1118"/>
                </a:lnTo>
                <a:lnTo>
                  <a:pt x="178" y="1107"/>
                </a:lnTo>
                <a:lnTo>
                  <a:pt x="177" y="1092"/>
                </a:lnTo>
                <a:lnTo>
                  <a:pt x="177" y="1074"/>
                </a:lnTo>
                <a:lnTo>
                  <a:pt x="177" y="1074"/>
                </a:lnTo>
                <a:lnTo>
                  <a:pt x="184" y="1019"/>
                </a:lnTo>
                <a:lnTo>
                  <a:pt x="198" y="923"/>
                </a:lnTo>
                <a:lnTo>
                  <a:pt x="213" y="831"/>
                </a:lnTo>
                <a:lnTo>
                  <a:pt x="220" y="787"/>
                </a:lnTo>
                <a:lnTo>
                  <a:pt x="220" y="787"/>
                </a:lnTo>
                <a:lnTo>
                  <a:pt x="222" y="775"/>
                </a:lnTo>
                <a:lnTo>
                  <a:pt x="227" y="755"/>
                </a:lnTo>
                <a:lnTo>
                  <a:pt x="233" y="735"/>
                </a:lnTo>
                <a:lnTo>
                  <a:pt x="234" y="728"/>
                </a:lnTo>
                <a:lnTo>
                  <a:pt x="234" y="723"/>
                </a:lnTo>
                <a:lnTo>
                  <a:pt x="234" y="723"/>
                </a:lnTo>
                <a:lnTo>
                  <a:pt x="234" y="663"/>
                </a:lnTo>
                <a:lnTo>
                  <a:pt x="234" y="609"/>
                </a:lnTo>
                <a:lnTo>
                  <a:pt x="234" y="609"/>
                </a:lnTo>
                <a:lnTo>
                  <a:pt x="255" y="565"/>
                </a:lnTo>
                <a:lnTo>
                  <a:pt x="255" y="565"/>
                </a:lnTo>
                <a:lnTo>
                  <a:pt x="257" y="557"/>
                </a:lnTo>
                <a:lnTo>
                  <a:pt x="259" y="542"/>
                </a:lnTo>
                <a:lnTo>
                  <a:pt x="261" y="496"/>
                </a:lnTo>
                <a:lnTo>
                  <a:pt x="262" y="422"/>
                </a:lnTo>
                <a:lnTo>
                  <a:pt x="262" y="422"/>
                </a:lnTo>
                <a:lnTo>
                  <a:pt x="263" y="411"/>
                </a:lnTo>
                <a:lnTo>
                  <a:pt x="266" y="399"/>
                </a:lnTo>
                <a:lnTo>
                  <a:pt x="268" y="389"/>
                </a:lnTo>
                <a:lnTo>
                  <a:pt x="269" y="387"/>
                </a:lnTo>
                <a:lnTo>
                  <a:pt x="269" y="387"/>
                </a:lnTo>
                <a:lnTo>
                  <a:pt x="269" y="387"/>
                </a:lnTo>
                <a:lnTo>
                  <a:pt x="283" y="380"/>
                </a:lnTo>
                <a:lnTo>
                  <a:pt x="297" y="373"/>
                </a:lnTo>
                <a:lnTo>
                  <a:pt x="313" y="363"/>
                </a:lnTo>
                <a:lnTo>
                  <a:pt x="328" y="353"/>
                </a:lnTo>
                <a:lnTo>
                  <a:pt x="341" y="342"/>
                </a:lnTo>
                <a:lnTo>
                  <a:pt x="347" y="336"/>
                </a:lnTo>
                <a:lnTo>
                  <a:pt x="352" y="332"/>
                </a:lnTo>
                <a:lnTo>
                  <a:pt x="354" y="327"/>
                </a:lnTo>
                <a:lnTo>
                  <a:pt x="355" y="322"/>
                </a:lnTo>
                <a:lnTo>
                  <a:pt x="355" y="322"/>
                </a:lnTo>
                <a:lnTo>
                  <a:pt x="356" y="302"/>
                </a:lnTo>
                <a:lnTo>
                  <a:pt x="356" y="278"/>
                </a:lnTo>
                <a:lnTo>
                  <a:pt x="355" y="250"/>
                </a:lnTo>
                <a:lnTo>
                  <a:pt x="355" y="250"/>
                </a:lnTo>
                <a:lnTo>
                  <a:pt x="360" y="248"/>
                </a:lnTo>
                <a:lnTo>
                  <a:pt x="362" y="245"/>
                </a:lnTo>
                <a:lnTo>
                  <a:pt x="362" y="243"/>
                </a:lnTo>
                <a:lnTo>
                  <a:pt x="362" y="243"/>
                </a:lnTo>
                <a:lnTo>
                  <a:pt x="362" y="236"/>
                </a:lnTo>
                <a:lnTo>
                  <a:pt x="362" y="229"/>
                </a:lnTo>
                <a:lnTo>
                  <a:pt x="369" y="201"/>
                </a:lnTo>
                <a:lnTo>
                  <a:pt x="369" y="201"/>
                </a:lnTo>
                <a:lnTo>
                  <a:pt x="374" y="189"/>
                </a:lnTo>
                <a:lnTo>
                  <a:pt x="378" y="183"/>
                </a:lnTo>
                <a:lnTo>
                  <a:pt x="379" y="181"/>
                </a:lnTo>
                <a:lnTo>
                  <a:pt x="377" y="179"/>
                </a:lnTo>
                <a:lnTo>
                  <a:pt x="377" y="179"/>
                </a:lnTo>
                <a:lnTo>
                  <a:pt x="365" y="170"/>
                </a:lnTo>
                <a:lnTo>
                  <a:pt x="355" y="165"/>
                </a:lnTo>
                <a:lnTo>
                  <a:pt x="355" y="143"/>
                </a:lnTo>
                <a:lnTo>
                  <a:pt x="434" y="143"/>
                </a:lnTo>
                <a:lnTo>
                  <a:pt x="434" y="143"/>
                </a:lnTo>
                <a:lnTo>
                  <a:pt x="433" y="134"/>
                </a:lnTo>
                <a:lnTo>
                  <a:pt x="431" y="113"/>
                </a:lnTo>
                <a:lnTo>
                  <a:pt x="427" y="100"/>
                </a:lnTo>
                <a:lnTo>
                  <a:pt x="424" y="87"/>
                </a:lnTo>
                <a:lnTo>
                  <a:pt x="419" y="75"/>
                </a:lnTo>
                <a:lnTo>
                  <a:pt x="413" y="65"/>
                </a:lnTo>
                <a:lnTo>
                  <a:pt x="413" y="65"/>
                </a:lnTo>
                <a:lnTo>
                  <a:pt x="403" y="48"/>
                </a:lnTo>
                <a:lnTo>
                  <a:pt x="395" y="40"/>
                </a:lnTo>
                <a:lnTo>
                  <a:pt x="393" y="38"/>
                </a:lnTo>
                <a:lnTo>
                  <a:pt x="391" y="37"/>
                </a:lnTo>
                <a:lnTo>
                  <a:pt x="385" y="35"/>
                </a:lnTo>
                <a:lnTo>
                  <a:pt x="385" y="35"/>
                </a:lnTo>
                <a:lnTo>
                  <a:pt x="382" y="37"/>
                </a:lnTo>
                <a:lnTo>
                  <a:pt x="379" y="38"/>
                </a:lnTo>
                <a:lnTo>
                  <a:pt x="372" y="45"/>
                </a:lnTo>
                <a:lnTo>
                  <a:pt x="364" y="54"/>
                </a:lnTo>
                <a:lnTo>
                  <a:pt x="355" y="65"/>
                </a:lnTo>
                <a:lnTo>
                  <a:pt x="340" y="84"/>
                </a:lnTo>
                <a:lnTo>
                  <a:pt x="334" y="93"/>
                </a:lnTo>
                <a:lnTo>
                  <a:pt x="334" y="93"/>
                </a:lnTo>
                <a:lnTo>
                  <a:pt x="321" y="99"/>
                </a:lnTo>
                <a:lnTo>
                  <a:pt x="312" y="104"/>
                </a:lnTo>
                <a:lnTo>
                  <a:pt x="306" y="107"/>
                </a:lnTo>
                <a:lnTo>
                  <a:pt x="306" y="107"/>
                </a:lnTo>
                <a:lnTo>
                  <a:pt x="286" y="119"/>
                </a:lnTo>
                <a:lnTo>
                  <a:pt x="269" y="129"/>
                </a:lnTo>
                <a:lnTo>
                  <a:pt x="262" y="143"/>
                </a:lnTo>
                <a:lnTo>
                  <a:pt x="262" y="143"/>
                </a:lnTo>
                <a:lnTo>
                  <a:pt x="264" y="145"/>
                </a:lnTo>
                <a:lnTo>
                  <a:pt x="264" y="147"/>
                </a:lnTo>
                <a:lnTo>
                  <a:pt x="262" y="150"/>
                </a:lnTo>
                <a:lnTo>
                  <a:pt x="262" y="150"/>
                </a:lnTo>
                <a:lnTo>
                  <a:pt x="261" y="153"/>
                </a:lnTo>
                <a:lnTo>
                  <a:pt x="260" y="158"/>
                </a:lnTo>
                <a:lnTo>
                  <a:pt x="261" y="162"/>
                </a:lnTo>
                <a:lnTo>
                  <a:pt x="262" y="165"/>
                </a:lnTo>
                <a:lnTo>
                  <a:pt x="262" y="165"/>
                </a:lnTo>
                <a:lnTo>
                  <a:pt x="266" y="165"/>
                </a:lnTo>
                <a:lnTo>
                  <a:pt x="269" y="165"/>
                </a:lnTo>
                <a:lnTo>
                  <a:pt x="274" y="164"/>
                </a:lnTo>
                <a:lnTo>
                  <a:pt x="277" y="165"/>
                </a:lnTo>
                <a:lnTo>
                  <a:pt x="277" y="165"/>
                </a:lnTo>
                <a:lnTo>
                  <a:pt x="283" y="164"/>
                </a:lnTo>
                <a:lnTo>
                  <a:pt x="293" y="162"/>
                </a:lnTo>
                <a:lnTo>
                  <a:pt x="306" y="157"/>
                </a:lnTo>
                <a:lnTo>
                  <a:pt x="327" y="150"/>
                </a:lnTo>
                <a:lnTo>
                  <a:pt x="320" y="172"/>
                </a:lnTo>
                <a:lnTo>
                  <a:pt x="320" y="172"/>
                </a:lnTo>
                <a:lnTo>
                  <a:pt x="320" y="172"/>
                </a:lnTo>
                <a:lnTo>
                  <a:pt x="321" y="173"/>
                </a:lnTo>
                <a:lnTo>
                  <a:pt x="322" y="176"/>
                </a:lnTo>
                <a:lnTo>
                  <a:pt x="320" y="179"/>
                </a:lnTo>
                <a:lnTo>
                  <a:pt x="320" y="179"/>
                </a:lnTo>
                <a:lnTo>
                  <a:pt x="316" y="184"/>
                </a:lnTo>
                <a:lnTo>
                  <a:pt x="315" y="189"/>
                </a:lnTo>
                <a:lnTo>
                  <a:pt x="313" y="201"/>
                </a:lnTo>
                <a:lnTo>
                  <a:pt x="313" y="201"/>
                </a:lnTo>
                <a:lnTo>
                  <a:pt x="312" y="209"/>
                </a:lnTo>
                <a:lnTo>
                  <a:pt x="312" y="218"/>
                </a:lnTo>
                <a:lnTo>
                  <a:pt x="313" y="229"/>
                </a:lnTo>
                <a:lnTo>
                  <a:pt x="313" y="229"/>
                </a:lnTo>
                <a:lnTo>
                  <a:pt x="303" y="231"/>
                </a:lnTo>
                <a:lnTo>
                  <a:pt x="296" y="234"/>
                </a:lnTo>
                <a:lnTo>
                  <a:pt x="292" y="236"/>
                </a:lnTo>
                <a:lnTo>
                  <a:pt x="292" y="236"/>
                </a:lnTo>
                <a:lnTo>
                  <a:pt x="287" y="241"/>
                </a:lnTo>
                <a:lnTo>
                  <a:pt x="283" y="248"/>
                </a:lnTo>
                <a:lnTo>
                  <a:pt x="280" y="255"/>
                </a:lnTo>
                <a:lnTo>
                  <a:pt x="277" y="257"/>
                </a:lnTo>
                <a:lnTo>
                  <a:pt x="277" y="257"/>
                </a:lnTo>
                <a:lnTo>
                  <a:pt x="241" y="250"/>
                </a:lnTo>
                <a:lnTo>
                  <a:pt x="241" y="215"/>
                </a:lnTo>
                <a:lnTo>
                  <a:pt x="241" y="215"/>
                </a:lnTo>
                <a:lnTo>
                  <a:pt x="234" y="209"/>
                </a:lnTo>
                <a:lnTo>
                  <a:pt x="229" y="204"/>
                </a:lnTo>
                <a:lnTo>
                  <a:pt x="227" y="201"/>
                </a:lnTo>
                <a:lnTo>
                  <a:pt x="227" y="201"/>
                </a:lnTo>
                <a:lnTo>
                  <a:pt x="224" y="196"/>
                </a:lnTo>
                <a:lnTo>
                  <a:pt x="220" y="191"/>
                </a:lnTo>
                <a:lnTo>
                  <a:pt x="213" y="186"/>
                </a:lnTo>
                <a:lnTo>
                  <a:pt x="213" y="186"/>
                </a:lnTo>
                <a:lnTo>
                  <a:pt x="227" y="182"/>
                </a:lnTo>
                <a:lnTo>
                  <a:pt x="236" y="177"/>
                </a:lnTo>
                <a:lnTo>
                  <a:pt x="240" y="175"/>
                </a:lnTo>
                <a:lnTo>
                  <a:pt x="241" y="172"/>
                </a:lnTo>
                <a:lnTo>
                  <a:pt x="241" y="172"/>
                </a:lnTo>
                <a:lnTo>
                  <a:pt x="242" y="163"/>
                </a:lnTo>
                <a:lnTo>
                  <a:pt x="241" y="157"/>
                </a:lnTo>
                <a:lnTo>
                  <a:pt x="241" y="157"/>
                </a:lnTo>
                <a:lnTo>
                  <a:pt x="237" y="156"/>
                </a:lnTo>
                <a:lnTo>
                  <a:pt x="235" y="155"/>
                </a:lnTo>
                <a:lnTo>
                  <a:pt x="234" y="152"/>
                </a:lnTo>
                <a:lnTo>
                  <a:pt x="234" y="150"/>
                </a:lnTo>
                <a:lnTo>
                  <a:pt x="234" y="150"/>
                </a:lnTo>
                <a:lnTo>
                  <a:pt x="235" y="146"/>
                </a:lnTo>
                <a:lnTo>
                  <a:pt x="237" y="142"/>
                </a:lnTo>
                <a:lnTo>
                  <a:pt x="240" y="138"/>
                </a:lnTo>
                <a:lnTo>
                  <a:pt x="241" y="136"/>
                </a:lnTo>
                <a:lnTo>
                  <a:pt x="241" y="136"/>
                </a:lnTo>
                <a:lnTo>
                  <a:pt x="242" y="133"/>
                </a:lnTo>
                <a:lnTo>
                  <a:pt x="244" y="132"/>
                </a:lnTo>
                <a:lnTo>
                  <a:pt x="248" y="129"/>
                </a:lnTo>
                <a:lnTo>
                  <a:pt x="248" y="129"/>
                </a:lnTo>
                <a:lnTo>
                  <a:pt x="248" y="125"/>
                </a:lnTo>
                <a:lnTo>
                  <a:pt x="248" y="122"/>
                </a:lnTo>
                <a:lnTo>
                  <a:pt x="248" y="122"/>
                </a:lnTo>
                <a:lnTo>
                  <a:pt x="250" y="120"/>
                </a:lnTo>
                <a:lnTo>
                  <a:pt x="253" y="116"/>
                </a:lnTo>
                <a:lnTo>
                  <a:pt x="255" y="111"/>
                </a:lnTo>
                <a:lnTo>
                  <a:pt x="256" y="109"/>
                </a:lnTo>
                <a:lnTo>
                  <a:pt x="255" y="107"/>
                </a:lnTo>
                <a:lnTo>
                  <a:pt x="255" y="107"/>
                </a:lnTo>
                <a:lnTo>
                  <a:pt x="251" y="104"/>
                </a:lnTo>
                <a:lnTo>
                  <a:pt x="248" y="100"/>
                </a:lnTo>
                <a:lnTo>
                  <a:pt x="248" y="100"/>
                </a:lnTo>
                <a:lnTo>
                  <a:pt x="247" y="98"/>
                </a:lnTo>
                <a:lnTo>
                  <a:pt x="246" y="94"/>
                </a:lnTo>
                <a:lnTo>
                  <a:pt x="244" y="90"/>
                </a:lnTo>
                <a:lnTo>
                  <a:pt x="241" y="86"/>
                </a:lnTo>
                <a:lnTo>
                  <a:pt x="241" y="86"/>
                </a:lnTo>
                <a:lnTo>
                  <a:pt x="235" y="80"/>
                </a:lnTo>
                <a:lnTo>
                  <a:pt x="234" y="80"/>
                </a:lnTo>
                <a:lnTo>
                  <a:pt x="234" y="79"/>
                </a:lnTo>
                <a:lnTo>
                  <a:pt x="234" y="79"/>
                </a:lnTo>
                <a:lnTo>
                  <a:pt x="254" y="72"/>
                </a:lnTo>
                <a:lnTo>
                  <a:pt x="266" y="68"/>
                </a:lnTo>
                <a:lnTo>
                  <a:pt x="269" y="66"/>
                </a:lnTo>
                <a:lnTo>
                  <a:pt x="270" y="65"/>
                </a:lnTo>
                <a:lnTo>
                  <a:pt x="269" y="65"/>
                </a:lnTo>
                <a:lnTo>
                  <a:pt x="269" y="65"/>
                </a:lnTo>
                <a:lnTo>
                  <a:pt x="267" y="62"/>
                </a:lnTo>
                <a:lnTo>
                  <a:pt x="262" y="60"/>
                </a:lnTo>
                <a:lnTo>
                  <a:pt x="247" y="55"/>
                </a:lnTo>
                <a:lnTo>
                  <a:pt x="227" y="50"/>
                </a:lnTo>
                <a:lnTo>
                  <a:pt x="227" y="5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7">
            <a:extLst>
              <a:ext uri="{FF2B5EF4-FFF2-40B4-BE49-F238E27FC236}">
                <a16:creationId xmlns:a16="http://schemas.microsoft.com/office/drawing/2014/main" id="{417F5D89-FCB2-4ED0-A18B-41407B26420D}"/>
              </a:ext>
            </a:extLst>
          </p:cNvPr>
          <p:cNvSpPr>
            <a:spLocks/>
          </p:cNvSpPr>
          <p:nvPr/>
        </p:nvSpPr>
        <p:spPr bwMode="auto">
          <a:xfrm>
            <a:off x="7984713" y="4639046"/>
            <a:ext cx="1305145" cy="1674616"/>
          </a:xfrm>
          <a:custGeom>
            <a:avLst/>
            <a:gdLst>
              <a:gd name="T0" fmla="*/ 435 w 1088"/>
              <a:gd name="T1" fmla="*/ 114 h 1396"/>
              <a:gd name="T2" fmla="*/ 414 w 1088"/>
              <a:gd name="T3" fmla="*/ 172 h 1396"/>
              <a:gd name="T4" fmla="*/ 382 w 1088"/>
              <a:gd name="T5" fmla="*/ 201 h 1396"/>
              <a:gd name="T6" fmla="*/ 326 w 1088"/>
              <a:gd name="T7" fmla="*/ 213 h 1396"/>
              <a:gd name="T8" fmla="*/ 278 w 1088"/>
              <a:gd name="T9" fmla="*/ 230 h 1396"/>
              <a:gd name="T10" fmla="*/ 170 w 1088"/>
              <a:gd name="T11" fmla="*/ 226 h 1396"/>
              <a:gd name="T12" fmla="*/ 93 w 1088"/>
              <a:gd name="T13" fmla="*/ 214 h 1396"/>
              <a:gd name="T14" fmla="*/ 48 w 1088"/>
              <a:gd name="T15" fmla="*/ 213 h 1396"/>
              <a:gd name="T16" fmla="*/ 28 w 1088"/>
              <a:gd name="T17" fmla="*/ 186 h 1396"/>
              <a:gd name="T18" fmla="*/ 0 w 1088"/>
              <a:gd name="T19" fmla="*/ 229 h 1396"/>
              <a:gd name="T20" fmla="*/ 13 w 1088"/>
              <a:gd name="T21" fmla="*/ 274 h 1396"/>
              <a:gd name="T22" fmla="*/ 77 w 1088"/>
              <a:gd name="T23" fmla="*/ 291 h 1396"/>
              <a:gd name="T24" fmla="*/ 380 w 1088"/>
              <a:gd name="T25" fmla="*/ 383 h 1396"/>
              <a:gd name="T26" fmla="*/ 408 w 1088"/>
              <a:gd name="T27" fmla="*/ 478 h 1396"/>
              <a:gd name="T28" fmla="*/ 391 w 1088"/>
              <a:gd name="T29" fmla="*/ 548 h 1396"/>
              <a:gd name="T30" fmla="*/ 394 w 1088"/>
              <a:gd name="T31" fmla="*/ 709 h 1396"/>
              <a:gd name="T32" fmla="*/ 430 w 1088"/>
              <a:gd name="T33" fmla="*/ 1205 h 1396"/>
              <a:gd name="T34" fmla="*/ 417 w 1088"/>
              <a:gd name="T35" fmla="*/ 1274 h 1396"/>
              <a:gd name="T36" fmla="*/ 415 w 1088"/>
              <a:gd name="T37" fmla="*/ 1306 h 1396"/>
              <a:gd name="T38" fmla="*/ 395 w 1088"/>
              <a:gd name="T39" fmla="*/ 1335 h 1396"/>
              <a:gd name="T40" fmla="*/ 329 w 1088"/>
              <a:gd name="T41" fmla="*/ 1378 h 1396"/>
              <a:gd name="T42" fmla="*/ 507 w 1088"/>
              <a:gd name="T43" fmla="*/ 1381 h 1396"/>
              <a:gd name="T44" fmla="*/ 524 w 1088"/>
              <a:gd name="T45" fmla="*/ 1318 h 1396"/>
              <a:gd name="T46" fmla="*/ 521 w 1088"/>
              <a:gd name="T47" fmla="*/ 1215 h 1396"/>
              <a:gd name="T48" fmla="*/ 543 w 1088"/>
              <a:gd name="T49" fmla="*/ 893 h 1396"/>
              <a:gd name="T50" fmla="*/ 625 w 1088"/>
              <a:gd name="T51" fmla="*/ 1118 h 1396"/>
              <a:gd name="T52" fmla="*/ 681 w 1088"/>
              <a:gd name="T53" fmla="*/ 1251 h 1396"/>
              <a:gd name="T54" fmla="*/ 686 w 1088"/>
              <a:gd name="T55" fmla="*/ 1322 h 1396"/>
              <a:gd name="T56" fmla="*/ 707 w 1088"/>
              <a:gd name="T57" fmla="*/ 1390 h 1396"/>
              <a:gd name="T58" fmla="*/ 782 w 1088"/>
              <a:gd name="T59" fmla="*/ 1393 h 1396"/>
              <a:gd name="T60" fmla="*/ 794 w 1088"/>
              <a:gd name="T61" fmla="*/ 1349 h 1396"/>
              <a:gd name="T62" fmla="*/ 792 w 1088"/>
              <a:gd name="T63" fmla="*/ 1269 h 1396"/>
              <a:gd name="T64" fmla="*/ 761 w 1088"/>
              <a:gd name="T65" fmla="*/ 1104 h 1396"/>
              <a:gd name="T66" fmla="*/ 713 w 1088"/>
              <a:gd name="T67" fmla="*/ 906 h 1396"/>
              <a:gd name="T68" fmla="*/ 699 w 1088"/>
              <a:gd name="T69" fmla="*/ 696 h 1396"/>
              <a:gd name="T70" fmla="*/ 673 w 1088"/>
              <a:gd name="T71" fmla="*/ 539 h 1396"/>
              <a:gd name="T72" fmla="*/ 672 w 1088"/>
              <a:gd name="T73" fmla="*/ 403 h 1396"/>
              <a:gd name="T74" fmla="*/ 849 w 1088"/>
              <a:gd name="T75" fmla="*/ 301 h 1396"/>
              <a:gd name="T76" fmla="*/ 1033 w 1088"/>
              <a:gd name="T77" fmla="*/ 127 h 1396"/>
              <a:gd name="T78" fmla="*/ 1080 w 1088"/>
              <a:gd name="T79" fmla="*/ 83 h 1396"/>
              <a:gd name="T80" fmla="*/ 1083 w 1088"/>
              <a:gd name="T81" fmla="*/ 31 h 1396"/>
              <a:gd name="T82" fmla="*/ 1062 w 1088"/>
              <a:gd name="T83" fmla="*/ 17 h 1396"/>
              <a:gd name="T84" fmla="*/ 1052 w 1088"/>
              <a:gd name="T85" fmla="*/ 15 h 1396"/>
              <a:gd name="T86" fmla="*/ 1010 w 1088"/>
              <a:gd name="T87" fmla="*/ 23 h 1396"/>
              <a:gd name="T88" fmla="*/ 993 w 1088"/>
              <a:gd name="T89" fmla="*/ 9 h 1396"/>
              <a:gd name="T90" fmla="*/ 964 w 1088"/>
              <a:gd name="T91" fmla="*/ 49 h 1396"/>
              <a:gd name="T92" fmla="*/ 930 w 1088"/>
              <a:gd name="T93" fmla="*/ 124 h 1396"/>
              <a:gd name="T94" fmla="*/ 811 w 1088"/>
              <a:gd name="T95" fmla="*/ 194 h 1396"/>
              <a:gd name="T96" fmla="*/ 686 w 1088"/>
              <a:gd name="T97" fmla="*/ 179 h 1396"/>
              <a:gd name="T98" fmla="*/ 651 w 1088"/>
              <a:gd name="T99" fmla="*/ 171 h 1396"/>
              <a:gd name="T100" fmla="*/ 628 w 1088"/>
              <a:gd name="T101" fmla="*/ 179 h 1396"/>
              <a:gd name="T102" fmla="*/ 604 w 1088"/>
              <a:gd name="T103" fmla="*/ 185 h 1396"/>
              <a:gd name="T104" fmla="*/ 618 w 1088"/>
              <a:gd name="T105" fmla="*/ 97 h 1396"/>
              <a:gd name="T106" fmla="*/ 649 w 1088"/>
              <a:gd name="T107" fmla="*/ 74 h 1396"/>
              <a:gd name="T108" fmla="*/ 618 w 1088"/>
              <a:gd name="T109" fmla="*/ 49 h 1396"/>
              <a:gd name="T110" fmla="*/ 627 w 1088"/>
              <a:gd name="T111" fmla="*/ 27 h 1396"/>
              <a:gd name="T112" fmla="*/ 598 w 1088"/>
              <a:gd name="T113" fmla="*/ 2 h 1396"/>
              <a:gd name="T114" fmla="*/ 500 w 1088"/>
              <a:gd name="T115" fmla="*/ 2 h 1396"/>
              <a:gd name="T116" fmla="*/ 421 w 1088"/>
              <a:gd name="T117" fmla="*/ 43 h 1396"/>
              <a:gd name="T118" fmla="*/ 442 w 1088"/>
              <a:gd name="T119" fmla="*/ 70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8" h="1396">
                <a:moveTo>
                  <a:pt x="442" y="70"/>
                </a:moveTo>
                <a:lnTo>
                  <a:pt x="448" y="103"/>
                </a:lnTo>
                <a:lnTo>
                  <a:pt x="448" y="103"/>
                </a:lnTo>
                <a:lnTo>
                  <a:pt x="447" y="104"/>
                </a:lnTo>
                <a:lnTo>
                  <a:pt x="441" y="107"/>
                </a:lnTo>
                <a:lnTo>
                  <a:pt x="438" y="108"/>
                </a:lnTo>
                <a:lnTo>
                  <a:pt x="436" y="111"/>
                </a:lnTo>
                <a:lnTo>
                  <a:pt x="435" y="114"/>
                </a:lnTo>
                <a:lnTo>
                  <a:pt x="435" y="118"/>
                </a:lnTo>
                <a:lnTo>
                  <a:pt x="435" y="118"/>
                </a:lnTo>
                <a:lnTo>
                  <a:pt x="437" y="125"/>
                </a:lnTo>
                <a:lnTo>
                  <a:pt x="439" y="131"/>
                </a:lnTo>
                <a:lnTo>
                  <a:pt x="442" y="138"/>
                </a:lnTo>
                <a:lnTo>
                  <a:pt x="448" y="151"/>
                </a:lnTo>
                <a:lnTo>
                  <a:pt x="448" y="151"/>
                </a:lnTo>
                <a:lnTo>
                  <a:pt x="414" y="172"/>
                </a:lnTo>
                <a:lnTo>
                  <a:pt x="414" y="172"/>
                </a:lnTo>
                <a:lnTo>
                  <a:pt x="411" y="176"/>
                </a:lnTo>
                <a:lnTo>
                  <a:pt x="408" y="182"/>
                </a:lnTo>
                <a:lnTo>
                  <a:pt x="405" y="188"/>
                </a:lnTo>
                <a:lnTo>
                  <a:pt x="401" y="192"/>
                </a:lnTo>
                <a:lnTo>
                  <a:pt x="401" y="192"/>
                </a:lnTo>
                <a:lnTo>
                  <a:pt x="394" y="196"/>
                </a:lnTo>
                <a:lnTo>
                  <a:pt x="382" y="201"/>
                </a:lnTo>
                <a:lnTo>
                  <a:pt x="367" y="206"/>
                </a:lnTo>
                <a:lnTo>
                  <a:pt x="367" y="206"/>
                </a:lnTo>
                <a:lnTo>
                  <a:pt x="361" y="206"/>
                </a:lnTo>
                <a:lnTo>
                  <a:pt x="348" y="206"/>
                </a:lnTo>
                <a:lnTo>
                  <a:pt x="341" y="206"/>
                </a:lnTo>
                <a:lnTo>
                  <a:pt x="335" y="207"/>
                </a:lnTo>
                <a:lnTo>
                  <a:pt x="330" y="209"/>
                </a:lnTo>
                <a:lnTo>
                  <a:pt x="326" y="213"/>
                </a:lnTo>
                <a:lnTo>
                  <a:pt x="326" y="213"/>
                </a:lnTo>
                <a:lnTo>
                  <a:pt x="322" y="224"/>
                </a:lnTo>
                <a:lnTo>
                  <a:pt x="320" y="225"/>
                </a:lnTo>
                <a:lnTo>
                  <a:pt x="319" y="226"/>
                </a:lnTo>
                <a:lnTo>
                  <a:pt x="313" y="226"/>
                </a:lnTo>
                <a:lnTo>
                  <a:pt x="313" y="226"/>
                </a:lnTo>
                <a:lnTo>
                  <a:pt x="299" y="227"/>
                </a:lnTo>
                <a:lnTo>
                  <a:pt x="278" y="230"/>
                </a:lnTo>
                <a:lnTo>
                  <a:pt x="259" y="233"/>
                </a:lnTo>
                <a:lnTo>
                  <a:pt x="251" y="233"/>
                </a:lnTo>
                <a:lnTo>
                  <a:pt x="244" y="233"/>
                </a:lnTo>
                <a:lnTo>
                  <a:pt x="244" y="233"/>
                </a:lnTo>
                <a:lnTo>
                  <a:pt x="207" y="230"/>
                </a:lnTo>
                <a:lnTo>
                  <a:pt x="184" y="229"/>
                </a:lnTo>
                <a:lnTo>
                  <a:pt x="170" y="226"/>
                </a:lnTo>
                <a:lnTo>
                  <a:pt x="170" y="226"/>
                </a:lnTo>
                <a:lnTo>
                  <a:pt x="161" y="225"/>
                </a:lnTo>
                <a:lnTo>
                  <a:pt x="153" y="225"/>
                </a:lnTo>
                <a:lnTo>
                  <a:pt x="143" y="226"/>
                </a:lnTo>
                <a:lnTo>
                  <a:pt x="108" y="233"/>
                </a:lnTo>
                <a:lnTo>
                  <a:pt x="108" y="233"/>
                </a:lnTo>
                <a:lnTo>
                  <a:pt x="106" y="229"/>
                </a:lnTo>
                <a:lnTo>
                  <a:pt x="98" y="219"/>
                </a:lnTo>
                <a:lnTo>
                  <a:pt x="93" y="214"/>
                </a:lnTo>
                <a:lnTo>
                  <a:pt x="87" y="210"/>
                </a:lnTo>
                <a:lnTo>
                  <a:pt x="81" y="207"/>
                </a:lnTo>
                <a:lnTo>
                  <a:pt x="75" y="206"/>
                </a:lnTo>
                <a:lnTo>
                  <a:pt x="75" y="206"/>
                </a:lnTo>
                <a:lnTo>
                  <a:pt x="64" y="207"/>
                </a:lnTo>
                <a:lnTo>
                  <a:pt x="56" y="209"/>
                </a:lnTo>
                <a:lnTo>
                  <a:pt x="48" y="213"/>
                </a:lnTo>
                <a:lnTo>
                  <a:pt x="48" y="213"/>
                </a:lnTo>
                <a:lnTo>
                  <a:pt x="47" y="204"/>
                </a:lnTo>
                <a:lnTo>
                  <a:pt x="45" y="198"/>
                </a:lnTo>
                <a:lnTo>
                  <a:pt x="44" y="195"/>
                </a:lnTo>
                <a:lnTo>
                  <a:pt x="41" y="192"/>
                </a:lnTo>
                <a:lnTo>
                  <a:pt x="41" y="192"/>
                </a:lnTo>
                <a:lnTo>
                  <a:pt x="39" y="190"/>
                </a:lnTo>
                <a:lnTo>
                  <a:pt x="35" y="189"/>
                </a:lnTo>
                <a:lnTo>
                  <a:pt x="28" y="186"/>
                </a:lnTo>
                <a:lnTo>
                  <a:pt x="21" y="185"/>
                </a:lnTo>
                <a:lnTo>
                  <a:pt x="21" y="185"/>
                </a:lnTo>
                <a:lnTo>
                  <a:pt x="15" y="188"/>
                </a:lnTo>
                <a:lnTo>
                  <a:pt x="10" y="190"/>
                </a:lnTo>
                <a:lnTo>
                  <a:pt x="7" y="192"/>
                </a:lnTo>
                <a:lnTo>
                  <a:pt x="7" y="192"/>
                </a:lnTo>
                <a:lnTo>
                  <a:pt x="3" y="212"/>
                </a:lnTo>
                <a:lnTo>
                  <a:pt x="0" y="229"/>
                </a:lnTo>
                <a:lnTo>
                  <a:pt x="0" y="235"/>
                </a:lnTo>
                <a:lnTo>
                  <a:pt x="0" y="239"/>
                </a:lnTo>
                <a:lnTo>
                  <a:pt x="0" y="239"/>
                </a:lnTo>
                <a:lnTo>
                  <a:pt x="3" y="249"/>
                </a:lnTo>
                <a:lnTo>
                  <a:pt x="5" y="259"/>
                </a:lnTo>
                <a:lnTo>
                  <a:pt x="10" y="267"/>
                </a:lnTo>
                <a:lnTo>
                  <a:pt x="13" y="274"/>
                </a:lnTo>
                <a:lnTo>
                  <a:pt x="13" y="274"/>
                </a:lnTo>
                <a:lnTo>
                  <a:pt x="18" y="277"/>
                </a:lnTo>
                <a:lnTo>
                  <a:pt x="23" y="280"/>
                </a:lnTo>
                <a:lnTo>
                  <a:pt x="39" y="286"/>
                </a:lnTo>
                <a:lnTo>
                  <a:pt x="62" y="295"/>
                </a:lnTo>
                <a:lnTo>
                  <a:pt x="62" y="295"/>
                </a:lnTo>
                <a:lnTo>
                  <a:pt x="64" y="295"/>
                </a:lnTo>
                <a:lnTo>
                  <a:pt x="68" y="294"/>
                </a:lnTo>
                <a:lnTo>
                  <a:pt x="77" y="291"/>
                </a:lnTo>
                <a:lnTo>
                  <a:pt x="89" y="288"/>
                </a:lnTo>
                <a:lnTo>
                  <a:pt x="108" y="315"/>
                </a:lnTo>
                <a:lnTo>
                  <a:pt x="367" y="336"/>
                </a:lnTo>
                <a:lnTo>
                  <a:pt x="367" y="336"/>
                </a:lnTo>
                <a:lnTo>
                  <a:pt x="370" y="351"/>
                </a:lnTo>
                <a:lnTo>
                  <a:pt x="374" y="367"/>
                </a:lnTo>
                <a:lnTo>
                  <a:pt x="380" y="383"/>
                </a:lnTo>
                <a:lnTo>
                  <a:pt x="380" y="383"/>
                </a:lnTo>
                <a:lnTo>
                  <a:pt x="397" y="416"/>
                </a:lnTo>
                <a:lnTo>
                  <a:pt x="408" y="437"/>
                </a:lnTo>
                <a:lnTo>
                  <a:pt x="408" y="437"/>
                </a:lnTo>
                <a:lnTo>
                  <a:pt x="408" y="445"/>
                </a:lnTo>
                <a:lnTo>
                  <a:pt x="408" y="457"/>
                </a:lnTo>
                <a:lnTo>
                  <a:pt x="407" y="471"/>
                </a:lnTo>
                <a:lnTo>
                  <a:pt x="408" y="478"/>
                </a:lnTo>
                <a:lnTo>
                  <a:pt x="408" y="478"/>
                </a:lnTo>
                <a:lnTo>
                  <a:pt x="407" y="483"/>
                </a:lnTo>
                <a:lnTo>
                  <a:pt x="406" y="490"/>
                </a:lnTo>
                <a:lnTo>
                  <a:pt x="399" y="509"/>
                </a:lnTo>
                <a:lnTo>
                  <a:pt x="391" y="530"/>
                </a:lnTo>
                <a:lnTo>
                  <a:pt x="388" y="539"/>
                </a:lnTo>
                <a:lnTo>
                  <a:pt x="388" y="539"/>
                </a:lnTo>
                <a:lnTo>
                  <a:pt x="389" y="543"/>
                </a:lnTo>
                <a:lnTo>
                  <a:pt x="391" y="548"/>
                </a:lnTo>
                <a:lnTo>
                  <a:pt x="394" y="552"/>
                </a:lnTo>
                <a:lnTo>
                  <a:pt x="394" y="552"/>
                </a:lnTo>
                <a:lnTo>
                  <a:pt x="373" y="662"/>
                </a:lnTo>
                <a:lnTo>
                  <a:pt x="373" y="662"/>
                </a:lnTo>
                <a:lnTo>
                  <a:pt x="366" y="681"/>
                </a:lnTo>
                <a:lnTo>
                  <a:pt x="360" y="696"/>
                </a:lnTo>
                <a:lnTo>
                  <a:pt x="394" y="709"/>
                </a:lnTo>
                <a:lnTo>
                  <a:pt x="394" y="709"/>
                </a:lnTo>
                <a:lnTo>
                  <a:pt x="412" y="928"/>
                </a:lnTo>
                <a:lnTo>
                  <a:pt x="424" y="1085"/>
                </a:lnTo>
                <a:lnTo>
                  <a:pt x="427" y="1139"/>
                </a:lnTo>
                <a:lnTo>
                  <a:pt x="429" y="1165"/>
                </a:lnTo>
                <a:lnTo>
                  <a:pt x="429" y="1165"/>
                </a:lnTo>
                <a:lnTo>
                  <a:pt x="427" y="1175"/>
                </a:lnTo>
                <a:lnTo>
                  <a:pt x="429" y="1185"/>
                </a:lnTo>
                <a:lnTo>
                  <a:pt x="430" y="1205"/>
                </a:lnTo>
                <a:lnTo>
                  <a:pt x="431" y="1222"/>
                </a:lnTo>
                <a:lnTo>
                  <a:pt x="430" y="1229"/>
                </a:lnTo>
                <a:lnTo>
                  <a:pt x="429" y="1234"/>
                </a:lnTo>
                <a:lnTo>
                  <a:pt x="429" y="1234"/>
                </a:lnTo>
                <a:lnTo>
                  <a:pt x="426" y="1239"/>
                </a:lnTo>
                <a:lnTo>
                  <a:pt x="424" y="1245"/>
                </a:lnTo>
                <a:lnTo>
                  <a:pt x="420" y="1260"/>
                </a:lnTo>
                <a:lnTo>
                  <a:pt x="417" y="1274"/>
                </a:lnTo>
                <a:lnTo>
                  <a:pt x="415" y="1278"/>
                </a:lnTo>
                <a:lnTo>
                  <a:pt x="414" y="1281"/>
                </a:lnTo>
                <a:lnTo>
                  <a:pt x="414" y="1281"/>
                </a:lnTo>
                <a:lnTo>
                  <a:pt x="414" y="1283"/>
                </a:lnTo>
                <a:lnTo>
                  <a:pt x="414" y="1287"/>
                </a:lnTo>
                <a:lnTo>
                  <a:pt x="415" y="1295"/>
                </a:lnTo>
                <a:lnTo>
                  <a:pt x="417" y="1304"/>
                </a:lnTo>
                <a:lnTo>
                  <a:pt x="415" y="1306"/>
                </a:lnTo>
                <a:lnTo>
                  <a:pt x="414" y="1309"/>
                </a:lnTo>
                <a:lnTo>
                  <a:pt x="414" y="1309"/>
                </a:lnTo>
                <a:lnTo>
                  <a:pt x="413" y="1310"/>
                </a:lnTo>
                <a:lnTo>
                  <a:pt x="412" y="1313"/>
                </a:lnTo>
                <a:lnTo>
                  <a:pt x="409" y="1319"/>
                </a:lnTo>
                <a:lnTo>
                  <a:pt x="408" y="1329"/>
                </a:lnTo>
                <a:lnTo>
                  <a:pt x="408" y="1329"/>
                </a:lnTo>
                <a:lnTo>
                  <a:pt x="395" y="1335"/>
                </a:lnTo>
                <a:lnTo>
                  <a:pt x="366" y="1349"/>
                </a:lnTo>
                <a:lnTo>
                  <a:pt x="352" y="1358"/>
                </a:lnTo>
                <a:lnTo>
                  <a:pt x="338" y="1365"/>
                </a:lnTo>
                <a:lnTo>
                  <a:pt x="329" y="1372"/>
                </a:lnTo>
                <a:lnTo>
                  <a:pt x="326" y="1375"/>
                </a:lnTo>
                <a:lnTo>
                  <a:pt x="326" y="1376"/>
                </a:lnTo>
                <a:lnTo>
                  <a:pt x="326" y="1376"/>
                </a:lnTo>
                <a:lnTo>
                  <a:pt x="329" y="1378"/>
                </a:lnTo>
                <a:lnTo>
                  <a:pt x="335" y="1380"/>
                </a:lnTo>
                <a:lnTo>
                  <a:pt x="356" y="1382"/>
                </a:lnTo>
                <a:lnTo>
                  <a:pt x="386" y="1384"/>
                </a:lnTo>
                <a:lnTo>
                  <a:pt x="420" y="1386"/>
                </a:lnTo>
                <a:lnTo>
                  <a:pt x="455" y="1386"/>
                </a:lnTo>
                <a:lnTo>
                  <a:pt x="485" y="1384"/>
                </a:lnTo>
                <a:lnTo>
                  <a:pt x="497" y="1383"/>
                </a:lnTo>
                <a:lnTo>
                  <a:pt x="507" y="1381"/>
                </a:lnTo>
                <a:lnTo>
                  <a:pt x="514" y="1380"/>
                </a:lnTo>
                <a:lnTo>
                  <a:pt x="515" y="1378"/>
                </a:lnTo>
                <a:lnTo>
                  <a:pt x="516" y="1376"/>
                </a:lnTo>
                <a:lnTo>
                  <a:pt x="516" y="1376"/>
                </a:lnTo>
                <a:lnTo>
                  <a:pt x="519" y="1362"/>
                </a:lnTo>
                <a:lnTo>
                  <a:pt x="522" y="1342"/>
                </a:lnTo>
                <a:lnTo>
                  <a:pt x="524" y="1324"/>
                </a:lnTo>
                <a:lnTo>
                  <a:pt x="524" y="1318"/>
                </a:lnTo>
                <a:lnTo>
                  <a:pt x="524" y="1316"/>
                </a:lnTo>
                <a:lnTo>
                  <a:pt x="524" y="1316"/>
                </a:lnTo>
                <a:lnTo>
                  <a:pt x="522" y="1312"/>
                </a:lnTo>
                <a:lnTo>
                  <a:pt x="521" y="1307"/>
                </a:lnTo>
                <a:lnTo>
                  <a:pt x="521" y="1296"/>
                </a:lnTo>
                <a:lnTo>
                  <a:pt x="524" y="1281"/>
                </a:lnTo>
                <a:lnTo>
                  <a:pt x="524" y="1281"/>
                </a:lnTo>
                <a:lnTo>
                  <a:pt x="521" y="1215"/>
                </a:lnTo>
                <a:lnTo>
                  <a:pt x="519" y="1165"/>
                </a:lnTo>
                <a:lnTo>
                  <a:pt x="518" y="1147"/>
                </a:lnTo>
                <a:lnTo>
                  <a:pt x="516" y="1139"/>
                </a:lnTo>
                <a:lnTo>
                  <a:pt x="516" y="1139"/>
                </a:lnTo>
                <a:lnTo>
                  <a:pt x="516" y="1124"/>
                </a:lnTo>
                <a:lnTo>
                  <a:pt x="519" y="1095"/>
                </a:lnTo>
                <a:lnTo>
                  <a:pt x="529" y="1011"/>
                </a:lnTo>
                <a:lnTo>
                  <a:pt x="543" y="893"/>
                </a:lnTo>
                <a:lnTo>
                  <a:pt x="543" y="893"/>
                </a:lnTo>
                <a:lnTo>
                  <a:pt x="567" y="962"/>
                </a:lnTo>
                <a:lnTo>
                  <a:pt x="585" y="1016"/>
                </a:lnTo>
                <a:lnTo>
                  <a:pt x="598" y="1057"/>
                </a:lnTo>
                <a:lnTo>
                  <a:pt x="598" y="1057"/>
                </a:lnTo>
                <a:lnTo>
                  <a:pt x="603" y="1071"/>
                </a:lnTo>
                <a:lnTo>
                  <a:pt x="609" y="1086"/>
                </a:lnTo>
                <a:lnTo>
                  <a:pt x="625" y="1118"/>
                </a:lnTo>
                <a:lnTo>
                  <a:pt x="639" y="1144"/>
                </a:lnTo>
                <a:lnTo>
                  <a:pt x="644" y="1153"/>
                </a:lnTo>
                <a:lnTo>
                  <a:pt x="645" y="1159"/>
                </a:lnTo>
                <a:lnTo>
                  <a:pt x="645" y="1159"/>
                </a:lnTo>
                <a:lnTo>
                  <a:pt x="648" y="1165"/>
                </a:lnTo>
                <a:lnTo>
                  <a:pt x="652" y="1178"/>
                </a:lnTo>
                <a:lnTo>
                  <a:pt x="667" y="1215"/>
                </a:lnTo>
                <a:lnTo>
                  <a:pt x="681" y="1251"/>
                </a:lnTo>
                <a:lnTo>
                  <a:pt x="685" y="1263"/>
                </a:lnTo>
                <a:lnTo>
                  <a:pt x="686" y="1266"/>
                </a:lnTo>
                <a:lnTo>
                  <a:pt x="686" y="1268"/>
                </a:lnTo>
                <a:lnTo>
                  <a:pt x="686" y="1268"/>
                </a:lnTo>
                <a:lnTo>
                  <a:pt x="685" y="1271"/>
                </a:lnTo>
                <a:lnTo>
                  <a:pt x="685" y="1277"/>
                </a:lnTo>
                <a:lnTo>
                  <a:pt x="685" y="1296"/>
                </a:lnTo>
                <a:lnTo>
                  <a:pt x="686" y="1322"/>
                </a:lnTo>
                <a:lnTo>
                  <a:pt x="699" y="1342"/>
                </a:lnTo>
                <a:lnTo>
                  <a:pt x="699" y="1342"/>
                </a:lnTo>
                <a:lnTo>
                  <a:pt x="699" y="1348"/>
                </a:lnTo>
                <a:lnTo>
                  <a:pt x="698" y="1363"/>
                </a:lnTo>
                <a:lnTo>
                  <a:pt x="699" y="1371"/>
                </a:lnTo>
                <a:lnTo>
                  <a:pt x="701" y="1380"/>
                </a:lnTo>
                <a:lnTo>
                  <a:pt x="703" y="1386"/>
                </a:lnTo>
                <a:lnTo>
                  <a:pt x="707" y="1390"/>
                </a:lnTo>
                <a:lnTo>
                  <a:pt x="707" y="1390"/>
                </a:lnTo>
                <a:lnTo>
                  <a:pt x="713" y="1393"/>
                </a:lnTo>
                <a:lnTo>
                  <a:pt x="722" y="1395"/>
                </a:lnTo>
                <a:lnTo>
                  <a:pt x="734" y="1396"/>
                </a:lnTo>
                <a:lnTo>
                  <a:pt x="748" y="1396"/>
                </a:lnTo>
                <a:lnTo>
                  <a:pt x="761" y="1396"/>
                </a:lnTo>
                <a:lnTo>
                  <a:pt x="773" y="1395"/>
                </a:lnTo>
                <a:lnTo>
                  <a:pt x="782" y="1393"/>
                </a:lnTo>
                <a:lnTo>
                  <a:pt x="787" y="1390"/>
                </a:lnTo>
                <a:lnTo>
                  <a:pt x="787" y="1390"/>
                </a:lnTo>
                <a:lnTo>
                  <a:pt x="791" y="1386"/>
                </a:lnTo>
                <a:lnTo>
                  <a:pt x="793" y="1380"/>
                </a:lnTo>
                <a:lnTo>
                  <a:pt x="794" y="1374"/>
                </a:lnTo>
                <a:lnTo>
                  <a:pt x="794" y="1366"/>
                </a:lnTo>
                <a:lnTo>
                  <a:pt x="794" y="1354"/>
                </a:lnTo>
                <a:lnTo>
                  <a:pt x="794" y="1349"/>
                </a:lnTo>
                <a:lnTo>
                  <a:pt x="794" y="1335"/>
                </a:lnTo>
                <a:lnTo>
                  <a:pt x="794" y="1335"/>
                </a:lnTo>
                <a:lnTo>
                  <a:pt x="797" y="1307"/>
                </a:lnTo>
                <a:lnTo>
                  <a:pt x="797" y="1286"/>
                </a:lnTo>
                <a:lnTo>
                  <a:pt x="796" y="1278"/>
                </a:lnTo>
                <a:lnTo>
                  <a:pt x="794" y="1275"/>
                </a:lnTo>
                <a:lnTo>
                  <a:pt x="794" y="1275"/>
                </a:lnTo>
                <a:lnTo>
                  <a:pt x="792" y="1269"/>
                </a:lnTo>
                <a:lnTo>
                  <a:pt x="788" y="1259"/>
                </a:lnTo>
                <a:lnTo>
                  <a:pt x="780" y="1230"/>
                </a:lnTo>
                <a:lnTo>
                  <a:pt x="768" y="1178"/>
                </a:lnTo>
                <a:lnTo>
                  <a:pt x="768" y="1178"/>
                </a:lnTo>
                <a:lnTo>
                  <a:pt x="764" y="1166"/>
                </a:lnTo>
                <a:lnTo>
                  <a:pt x="763" y="1148"/>
                </a:lnTo>
                <a:lnTo>
                  <a:pt x="761" y="1128"/>
                </a:lnTo>
                <a:lnTo>
                  <a:pt x="761" y="1104"/>
                </a:lnTo>
                <a:lnTo>
                  <a:pt x="761" y="1104"/>
                </a:lnTo>
                <a:lnTo>
                  <a:pt x="760" y="1074"/>
                </a:lnTo>
                <a:lnTo>
                  <a:pt x="756" y="1039"/>
                </a:lnTo>
                <a:lnTo>
                  <a:pt x="751" y="1008"/>
                </a:lnTo>
                <a:lnTo>
                  <a:pt x="749" y="995"/>
                </a:lnTo>
                <a:lnTo>
                  <a:pt x="748" y="988"/>
                </a:lnTo>
                <a:lnTo>
                  <a:pt x="748" y="988"/>
                </a:lnTo>
                <a:lnTo>
                  <a:pt x="713" y="906"/>
                </a:lnTo>
                <a:lnTo>
                  <a:pt x="713" y="906"/>
                </a:lnTo>
                <a:lnTo>
                  <a:pt x="701" y="875"/>
                </a:lnTo>
                <a:lnTo>
                  <a:pt x="696" y="857"/>
                </a:lnTo>
                <a:lnTo>
                  <a:pt x="693" y="846"/>
                </a:lnTo>
                <a:lnTo>
                  <a:pt x="693" y="846"/>
                </a:lnTo>
                <a:lnTo>
                  <a:pt x="686" y="709"/>
                </a:lnTo>
                <a:lnTo>
                  <a:pt x="699" y="696"/>
                </a:lnTo>
                <a:lnTo>
                  <a:pt x="699" y="696"/>
                </a:lnTo>
                <a:lnTo>
                  <a:pt x="690" y="662"/>
                </a:lnTo>
                <a:lnTo>
                  <a:pt x="679" y="621"/>
                </a:lnTo>
                <a:lnTo>
                  <a:pt x="679" y="621"/>
                </a:lnTo>
                <a:lnTo>
                  <a:pt x="678" y="605"/>
                </a:lnTo>
                <a:lnTo>
                  <a:pt x="677" y="580"/>
                </a:lnTo>
                <a:lnTo>
                  <a:pt x="674" y="555"/>
                </a:lnTo>
                <a:lnTo>
                  <a:pt x="673" y="539"/>
                </a:lnTo>
                <a:lnTo>
                  <a:pt x="673" y="539"/>
                </a:lnTo>
                <a:lnTo>
                  <a:pt x="671" y="523"/>
                </a:lnTo>
                <a:lnTo>
                  <a:pt x="668" y="498"/>
                </a:lnTo>
                <a:lnTo>
                  <a:pt x="666" y="464"/>
                </a:lnTo>
                <a:lnTo>
                  <a:pt x="666" y="464"/>
                </a:lnTo>
                <a:lnTo>
                  <a:pt x="666" y="455"/>
                </a:lnTo>
                <a:lnTo>
                  <a:pt x="667" y="431"/>
                </a:lnTo>
                <a:lnTo>
                  <a:pt x="669" y="416"/>
                </a:lnTo>
                <a:lnTo>
                  <a:pt x="672" y="403"/>
                </a:lnTo>
                <a:lnTo>
                  <a:pt x="675" y="392"/>
                </a:lnTo>
                <a:lnTo>
                  <a:pt x="679" y="383"/>
                </a:lnTo>
                <a:lnTo>
                  <a:pt x="679" y="383"/>
                </a:lnTo>
                <a:lnTo>
                  <a:pt x="685" y="375"/>
                </a:lnTo>
                <a:lnTo>
                  <a:pt x="693" y="367"/>
                </a:lnTo>
                <a:lnTo>
                  <a:pt x="711" y="353"/>
                </a:lnTo>
                <a:lnTo>
                  <a:pt x="733" y="336"/>
                </a:lnTo>
                <a:lnTo>
                  <a:pt x="849" y="301"/>
                </a:lnTo>
                <a:lnTo>
                  <a:pt x="938" y="226"/>
                </a:lnTo>
                <a:lnTo>
                  <a:pt x="938" y="226"/>
                </a:lnTo>
                <a:lnTo>
                  <a:pt x="964" y="185"/>
                </a:lnTo>
                <a:lnTo>
                  <a:pt x="964" y="185"/>
                </a:lnTo>
                <a:lnTo>
                  <a:pt x="975" y="174"/>
                </a:lnTo>
                <a:lnTo>
                  <a:pt x="999" y="155"/>
                </a:lnTo>
                <a:lnTo>
                  <a:pt x="1023" y="135"/>
                </a:lnTo>
                <a:lnTo>
                  <a:pt x="1033" y="127"/>
                </a:lnTo>
                <a:lnTo>
                  <a:pt x="1039" y="124"/>
                </a:lnTo>
                <a:lnTo>
                  <a:pt x="1039" y="124"/>
                </a:lnTo>
                <a:lnTo>
                  <a:pt x="1044" y="121"/>
                </a:lnTo>
                <a:lnTo>
                  <a:pt x="1050" y="118"/>
                </a:lnTo>
                <a:lnTo>
                  <a:pt x="1062" y="107"/>
                </a:lnTo>
                <a:lnTo>
                  <a:pt x="1074" y="94"/>
                </a:lnTo>
                <a:lnTo>
                  <a:pt x="1077" y="88"/>
                </a:lnTo>
                <a:lnTo>
                  <a:pt x="1080" y="83"/>
                </a:lnTo>
                <a:lnTo>
                  <a:pt x="1080" y="83"/>
                </a:lnTo>
                <a:lnTo>
                  <a:pt x="1083" y="73"/>
                </a:lnTo>
                <a:lnTo>
                  <a:pt x="1087" y="59"/>
                </a:lnTo>
                <a:lnTo>
                  <a:pt x="1088" y="45"/>
                </a:lnTo>
                <a:lnTo>
                  <a:pt x="1088" y="39"/>
                </a:lnTo>
                <a:lnTo>
                  <a:pt x="1087" y="36"/>
                </a:lnTo>
                <a:lnTo>
                  <a:pt x="1087" y="36"/>
                </a:lnTo>
                <a:lnTo>
                  <a:pt x="1083" y="31"/>
                </a:lnTo>
                <a:lnTo>
                  <a:pt x="1080" y="29"/>
                </a:lnTo>
                <a:lnTo>
                  <a:pt x="1076" y="29"/>
                </a:lnTo>
                <a:lnTo>
                  <a:pt x="1072" y="29"/>
                </a:lnTo>
                <a:lnTo>
                  <a:pt x="1072" y="29"/>
                </a:lnTo>
                <a:lnTo>
                  <a:pt x="1071" y="29"/>
                </a:lnTo>
                <a:lnTo>
                  <a:pt x="1069" y="27"/>
                </a:lnTo>
                <a:lnTo>
                  <a:pt x="1065" y="23"/>
                </a:lnTo>
                <a:lnTo>
                  <a:pt x="1062" y="17"/>
                </a:lnTo>
                <a:lnTo>
                  <a:pt x="1060" y="15"/>
                </a:lnTo>
                <a:lnTo>
                  <a:pt x="1059" y="15"/>
                </a:lnTo>
                <a:lnTo>
                  <a:pt x="1059" y="15"/>
                </a:lnTo>
                <a:lnTo>
                  <a:pt x="1058" y="15"/>
                </a:lnTo>
                <a:lnTo>
                  <a:pt x="1058" y="14"/>
                </a:lnTo>
                <a:lnTo>
                  <a:pt x="1058" y="14"/>
                </a:lnTo>
                <a:lnTo>
                  <a:pt x="1052" y="15"/>
                </a:lnTo>
                <a:lnTo>
                  <a:pt x="1052" y="15"/>
                </a:lnTo>
                <a:lnTo>
                  <a:pt x="1047" y="18"/>
                </a:lnTo>
                <a:lnTo>
                  <a:pt x="1041" y="23"/>
                </a:lnTo>
                <a:lnTo>
                  <a:pt x="1026" y="33"/>
                </a:lnTo>
                <a:lnTo>
                  <a:pt x="1005" y="49"/>
                </a:lnTo>
                <a:lnTo>
                  <a:pt x="1005" y="49"/>
                </a:lnTo>
                <a:lnTo>
                  <a:pt x="1006" y="43"/>
                </a:lnTo>
                <a:lnTo>
                  <a:pt x="1009" y="30"/>
                </a:lnTo>
                <a:lnTo>
                  <a:pt x="1010" y="23"/>
                </a:lnTo>
                <a:lnTo>
                  <a:pt x="1010" y="17"/>
                </a:lnTo>
                <a:lnTo>
                  <a:pt x="1007" y="12"/>
                </a:lnTo>
                <a:lnTo>
                  <a:pt x="1006" y="9"/>
                </a:lnTo>
                <a:lnTo>
                  <a:pt x="1005" y="8"/>
                </a:lnTo>
                <a:lnTo>
                  <a:pt x="1005" y="8"/>
                </a:lnTo>
                <a:lnTo>
                  <a:pt x="1001" y="8"/>
                </a:lnTo>
                <a:lnTo>
                  <a:pt x="997" y="8"/>
                </a:lnTo>
                <a:lnTo>
                  <a:pt x="993" y="9"/>
                </a:lnTo>
                <a:lnTo>
                  <a:pt x="989" y="12"/>
                </a:lnTo>
                <a:lnTo>
                  <a:pt x="982" y="17"/>
                </a:lnTo>
                <a:lnTo>
                  <a:pt x="977" y="23"/>
                </a:lnTo>
                <a:lnTo>
                  <a:pt x="977" y="23"/>
                </a:lnTo>
                <a:lnTo>
                  <a:pt x="970" y="36"/>
                </a:lnTo>
                <a:lnTo>
                  <a:pt x="967" y="43"/>
                </a:lnTo>
                <a:lnTo>
                  <a:pt x="964" y="49"/>
                </a:lnTo>
                <a:lnTo>
                  <a:pt x="964" y="49"/>
                </a:lnTo>
                <a:lnTo>
                  <a:pt x="962" y="56"/>
                </a:lnTo>
                <a:lnTo>
                  <a:pt x="957" y="67"/>
                </a:lnTo>
                <a:lnTo>
                  <a:pt x="944" y="90"/>
                </a:lnTo>
                <a:lnTo>
                  <a:pt x="944" y="90"/>
                </a:lnTo>
                <a:lnTo>
                  <a:pt x="938" y="101"/>
                </a:lnTo>
                <a:lnTo>
                  <a:pt x="934" y="112"/>
                </a:lnTo>
                <a:lnTo>
                  <a:pt x="930" y="124"/>
                </a:lnTo>
                <a:lnTo>
                  <a:pt x="930" y="124"/>
                </a:lnTo>
                <a:lnTo>
                  <a:pt x="905" y="141"/>
                </a:lnTo>
                <a:lnTo>
                  <a:pt x="885" y="154"/>
                </a:lnTo>
                <a:lnTo>
                  <a:pt x="869" y="165"/>
                </a:lnTo>
                <a:lnTo>
                  <a:pt x="869" y="165"/>
                </a:lnTo>
                <a:lnTo>
                  <a:pt x="845" y="183"/>
                </a:lnTo>
                <a:lnTo>
                  <a:pt x="828" y="192"/>
                </a:lnTo>
                <a:lnTo>
                  <a:pt x="828" y="192"/>
                </a:lnTo>
                <a:lnTo>
                  <a:pt x="811" y="194"/>
                </a:lnTo>
                <a:lnTo>
                  <a:pt x="776" y="196"/>
                </a:lnTo>
                <a:lnTo>
                  <a:pt x="727" y="200"/>
                </a:lnTo>
                <a:lnTo>
                  <a:pt x="693" y="200"/>
                </a:lnTo>
                <a:lnTo>
                  <a:pt x="693" y="200"/>
                </a:lnTo>
                <a:lnTo>
                  <a:pt x="691" y="191"/>
                </a:lnTo>
                <a:lnTo>
                  <a:pt x="689" y="184"/>
                </a:lnTo>
                <a:lnTo>
                  <a:pt x="686" y="179"/>
                </a:lnTo>
                <a:lnTo>
                  <a:pt x="686" y="179"/>
                </a:lnTo>
                <a:lnTo>
                  <a:pt x="685" y="176"/>
                </a:lnTo>
                <a:lnTo>
                  <a:pt x="684" y="173"/>
                </a:lnTo>
                <a:lnTo>
                  <a:pt x="683" y="172"/>
                </a:lnTo>
                <a:lnTo>
                  <a:pt x="679" y="172"/>
                </a:lnTo>
                <a:lnTo>
                  <a:pt x="679" y="172"/>
                </a:lnTo>
                <a:lnTo>
                  <a:pt x="672" y="172"/>
                </a:lnTo>
                <a:lnTo>
                  <a:pt x="661" y="172"/>
                </a:lnTo>
                <a:lnTo>
                  <a:pt x="651" y="171"/>
                </a:lnTo>
                <a:lnTo>
                  <a:pt x="645" y="172"/>
                </a:lnTo>
                <a:lnTo>
                  <a:pt x="645" y="172"/>
                </a:lnTo>
                <a:lnTo>
                  <a:pt x="638" y="177"/>
                </a:lnTo>
                <a:lnTo>
                  <a:pt x="634" y="178"/>
                </a:lnTo>
                <a:lnTo>
                  <a:pt x="632" y="179"/>
                </a:lnTo>
                <a:lnTo>
                  <a:pt x="632" y="179"/>
                </a:lnTo>
                <a:lnTo>
                  <a:pt x="631" y="178"/>
                </a:lnTo>
                <a:lnTo>
                  <a:pt x="628" y="179"/>
                </a:lnTo>
                <a:lnTo>
                  <a:pt x="625" y="183"/>
                </a:lnTo>
                <a:lnTo>
                  <a:pt x="621" y="185"/>
                </a:lnTo>
                <a:lnTo>
                  <a:pt x="619" y="186"/>
                </a:lnTo>
                <a:lnTo>
                  <a:pt x="618" y="185"/>
                </a:lnTo>
                <a:lnTo>
                  <a:pt x="618" y="185"/>
                </a:lnTo>
                <a:lnTo>
                  <a:pt x="615" y="184"/>
                </a:lnTo>
                <a:lnTo>
                  <a:pt x="610" y="184"/>
                </a:lnTo>
                <a:lnTo>
                  <a:pt x="604" y="185"/>
                </a:lnTo>
                <a:lnTo>
                  <a:pt x="604" y="185"/>
                </a:lnTo>
                <a:lnTo>
                  <a:pt x="610" y="172"/>
                </a:lnTo>
                <a:lnTo>
                  <a:pt x="615" y="161"/>
                </a:lnTo>
                <a:lnTo>
                  <a:pt x="618" y="151"/>
                </a:lnTo>
                <a:lnTo>
                  <a:pt x="618" y="151"/>
                </a:lnTo>
                <a:lnTo>
                  <a:pt x="619" y="138"/>
                </a:lnTo>
                <a:lnTo>
                  <a:pt x="619" y="120"/>
                </a:lnTo>
                <a:lnTo>
                  <a:pt x="618" y="97"/>
                </a:lnTo>
                <a:lnTo>
                  <a:pt x="618" y="97"/>
                </a:lnTo>
                <a:lnTo>
                  <a:pt x="637" y="89"/>
                </a:lnTo>
                <a:lnTo>
                  <a:pt x="649" y="83"/>
                </a:lnTo>
                <a:lnTo>
                  <a:pt x="651" y="79"/>
                </a:lnTo>
                <a:lnTo>
                  <a:pt x="652" y="78"/>
                </a:lnTo>
                <a:lnTo>
                  <a:pt x="652" y="77"/>
                </a:lnTo>
                <a:lnTo>
                  <a:pt x="652" y="77"/>
                </a:lnTo>
                <a:lnTo>
                  <a:pt x="649" y="74"/>
                </a:lnTo>
                <a:lnTo>
                  <a:pt x="645" y="73"/>
                </a:lnTo>
                <a:lnTo>
                  <a:pt x="633" y="71"/>
                </a:lnTo>
                <a:lnTo>
                  <a:pt x="618" y="70"/>
                </a:lnTo>
                <a:lnTo>
                  <a:pt x="618" y="70"/>
                </a:lnTo>
                <a:lnTo>
                  <a:pt x="620" y="61"/>
                </a:lnTo>
                <a:lnTo>
                  <a:pt x="620" y="54"/>
                </a:lnTo>
                <a:lnTo>
                  <a:pt x="619" y="52"/>
                </a:lnTo>
                <a:lnTo>
                  <a:pt x="618" y="49"/>
                </a:lnTo>
                <a:lnTo>
                  <a:pt x="618" y="49"/>
                </a:lnTo>
                <a:lnTo>
                  <a:pt x="616" y="45"/>
                </a:lnTo>
                <a:lnTo>
                  <a:pt x="616" y="42"/>
                </a:lnTo>
                <a:lnTo>
                  <a:pt x="616" y="38"/>
                </a:lnTo>
                <a:lnTo>
                  <a:pt x="618" y="36"/>
                </a:lnTo>
                <a:lnTo>
                  <a:pt x="618" y="36"/>
                </a:lnTo>
                <a:lnTo>
                  <a:pt x="622" y="32"/>
                </a:lnTo>
                <a:lnTo>
                  <a:pt x="627" y="27"/>
                </a:lnTo>
                <a:lnTo>
                  <a:pt x="632" y="21"/>
                </a:lnTo>
                <a:lnTo>
                  <a:pt x="632" y="18"/>
                </a:lnTo>
                <a:lnTo>
                  <a:pt x="632" y="15"/>
                </a:lnTo>
                <a:lnTo>
                  <a:pt x="632" y="15"/>
                </a:lnTo>
                <a:lnTo>
                  <a:pt x="628" y="11"/>
                </a:lnTo>
                <a:lnTo>
                  <a:pt x="624" y="8"/>
                </a:lnTo>
                <a:lnTo>
                  <a:pt x="614" y="5"/>
                </a:lnTo>
                <a:lnTo>
                  <a:pt x="598" y="2"/>
                </a:lnTo>
                <a:lnTo>
                  <a:pt x="598" y="2"/>
                </a:lnTo>
                <a:lnTo>
                  <a:pt x="587" y="0"/>
                </a:lnTo>
                <a:lnTo>
                  <a:pt x="575" y="0"/>
                </a:lnTo>
                <a:lnTo>
                  <a:pt x="551" y="1"/>
                </a:lnTo>
                <a:lnTo>
                  <a:pt x="529" y="2"/>
                </a:lnTo>
                <a:lnTo>
                  <a:pt x="509" y="2"/>
                </a:lnTo>
                <a:lnTo>
                  <a:pt x="509" y="2"/>
                </a:lnTo>
                <a:lnTo>
                  <a:pt x="500" y="2"/>
                </a:lnTo>
                <a:lnTo>
                  <a:pt x="488" y="6"/>
                </a:lnTo>
                <a:lnTo>
                  <a:pt x="473" y="12"/>
                </a:lnTo>
                <a:lnTo>
                  <a:pt x="459" y="18"/>
                </a:lnTo>
                <a:lnTo>
                  <a:pt x="445" y="25"/>
                </a:lnTo>
                <a:lnTo>
                  <a:pt x="433" y="32"/>
                </a:lnTo>
                <a:lnTo>
                  <a:pt x="425" y="38"/>
                </a:lnTo>
                <a:lnTo>
                  <a:pt x="421" y="43"/>
                </a:lnTo>
                <a:lnTo>
                  <a:pt x="421" y="43"/>
                </a:lnTo>
                <a:lnTo>
                  <a:pt x="420" y="48"/>
                </a:lnTo>
                <a:lnTo>
                  <a:pt x="421" y="50"/>
                </a:lnTo>
                <a:lnTo>
                  <a:pt x="424" y="53"/>
                </a:lnTo>
                <a:lnTo>
                  <a:pt x="429" y="56"/>
                </a:lnTo>
                <a:lnTo>
                  <a:pt x="429" y="56"/>
                </a:lnTo>
                <a:lnTo>
                  <a:pt x="437" y="65"/>
                </a:lnTo>
                <a:lnTo>
                  <a:pt x="442" y="70"/>
                </a:lnTo>
                <a:lnTo>
                  <a:pt x="442" y="7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7776330A-7842-4B6D-850E-5E73A53857DD}"/>
              </a:ext>
            </a:extLst>
          </p:cNvPr>
          <p:cNvSpPr>
            <a:spLocks/>
          </p:cNvSpPr>
          <p:nvPr/>
        </p:nvSpPr>
        <p:spPr bwMode="auto">
          <a:xfrm>
            <a:off x="437246" y="4663194"/>
            <a:ext cx="834346" cy="1643299"/>
          </a:xfrm>
          <a:custGeom>
            <a:avLst/>
            <a:gdLst>
              <a:gd name="T0" fmla="*/ 104 w 690"/>
              <a:gd name="T1" fmla="*/ 367 h 1359"/>
              <a:gd name="T2" fmla="*/ 94 w 690"/>
              <a:gd name="T3" fmla="*/ 379 h 1359"/>
              <a:gd name="T4" fmla="*/ 166 w 690"/>
              <a:gd name="T5" fmla="*/ 431 h 1359"/>
              <a:gd name="T6" fmla="*/ 123 w 690"/>
              <a:gd name="T7" fmla="*/ 422 h 1359"/>
              <a:gd name="T8" fmla="*/ 59 w 690"/>
              <a:gd name="T9" fmla="*/ 397 h 1359"/>
              <a:gd name="T10" fmla="*/ 69 w 690"/>
              <a:gd name="T11" fmla="*/ 428 h 1359"/>
              <a:gd name="T12" fmla="*/ 2 w 690"/>
              <a:gd name="T13" fmla="*/ 465 h 1359"/>
              <a:gd name="T14" fmla="*/ 8 w 690"/>
              <a:gd name="T15" fmla="*/ 477 h 1359"/>
              <a:gd name="T16" fmla="*/ 4 w 690"/>
              <a:gd name="T17" fmla="*/ 489 h 1359"/>
              <a:gd name="T18" fmla="*/ 13 w 690"/>
              <a:gd name="T19" fmla="*/ 499 h 1359"/>
              <a:gd name="T20" fmla="*/ 30 w 690"/>
              <a:gd name="T21" fmla="*/ 508 h 1359"/>
              <a:gd name="T22" fmla="*/ 48 w 690"/>
              <a:gd name="T23" fmla="*/ 520 h 1359"/>
              <a:gd name="T24" fmla="*/ 76 w 690"/>
              <a:gd name="T25" fmla="*/ 514 h 1359"/>
              <a:gd name="T26" fmla="*/ 118 w 690"/>
              <a:gd name="T27" fmla="*/ 500 h 1359"/>
              <a:gd name="T28" fmla="*/ 227 w 690"/>
              <a:gd name="T29" fmla="*/ 502 h 1359"/>
              <a:gd name="T30" fmla="*/ 385 w 690"/>
              <a:gd name="T31" fmla="*/ 465 h 1359"/>
              <a:gd name="T32" fmla="*/ 370 w 690"/>
              <a:gd name="T33" fmla="*/ 552 h 1359"/>
              <a:gd name="T34" fmla="*/ 377 w 690"/>
              <a:gd name="T35" fmla="*/ 600 h 1359"/>
              <a:gd name="T36" fmla="*/ 387 w 690"/>
              <a:gd name="T37" fmla="*/ 641 h 1359"/>
              <a:gd name="T38" fmla="*/ 397 w 690"/>
              <a:gd name="T39" fmla="*/ 751 h 1359"/>
              <a:gd name="T40" fmla="*/ 424 w 690"/>
              <a:gd name="T41" fmla="*/ 882 h 1359"/>
              <a:gd name="T42" fmla="*/ 486 w 690"/>
              <a:gd name="T43" fmla="*/ 1241 h 1359"/>
              <a:gd name="T44" fmla="*/ 442 w 690"/>
              <a:gd name="T45" fmla="*/ 1269 h 1359"/>
              <a:gd name="T46" fmla="*/ 405 w 690"/>
              <a:gd name="T47" fmla="*/ 1283 h 1359"/>
              <a:gd name="T48" fmla="*/ 418 w 690"/>
              <a:gd name="T49" fmla="*/ 1301 h 1359"/>
              <a:gd name="T50" fmla="*/ 420 w 690"/>
              <a:gd name="T51" fmla="*/ 1312 h 1359"/>
              <a:gd name="T52" fmla="*/ 423 w 690"/>
              <a:gd name="T53" fmla="*/ 1335 h 1359"/>
              <a:gd name="T54" fmla="*/ 468 w 690"/>
              <a:gd name="T55" fmla="*/ 1358 h 1359"/>
              <a:gd name="T56" fmla="*/ 559 w 690"/>
              <a:gd name="T57" fmla="*/ 1352 h 1359"/>
              <a:gd name="T58" fmla="*/ 643 w 690"/>
              <a:gd name="T59" fmla="*/ 1354 h 1359"/>
              <a:gd name="T60" fmla="*/ 649 w 690"/>
              <a:gd name="T61" fmla="*/ 1327 h 1359"/>
              <a:gd name="T62" fmla="*/ 649 w 690"/>
              <a:gd name="T63" fmla="*/ 1060 h 1359"/>
              <a:gd name="T64" fmla="*/ 690 w 690"/>
              <a:gd name="T65" fmla="*/ 739 h 1359"/>
              <a:gd name="T66" fmla="*/ 671 w 690"/>
              <a:gd name="T67" fmla="*/ 604 h 1359"/>
              <a:gd name="T68" fmla="*/ 652 w 690"/>
              <a:gd name="T69" fmla="*/ 554 h 1359"/>
              <a:gd name="T70" fmla="*/ 675 w 690"/>
              <a:gd name="T71" fmla="*/ 548 h 1359"/>
              <a:gd name="T72" fmla="*/ 669 w 690"/>
              <a:gd name="T73" fmla="*/ 463 h 1359"/>
              <a:gd name="T74" fmla="*/ 669 w 690"/>
              <a:gd name="T75" fmla="*/ 307 h 1359"/>
              <a:gd name="T76" fmla="*/ 650 w 690"/>
              <a:gd name="T77" fmla="*/ 242 h 1359"/>
              <a:gd name="T78" fmla="*/ 586 w 690"/>
              <a:gd name="T79" fmla="*/ 176 h 1359"/>
              <a:gd name="T80" fmla="*/ 540 w 690"/>
              <a:gd name="T81" fmla="*/ 109 h 1359"/>
              <a:gd name="T82" fmla="*/ 523 w 690"/>
              <a:gd name="T83" fmla="*/ 37 h 1359"/>
              <a:gd name="T84" fmla="*/ 470 w 690"/>
              <a:gd name="T85" fmla="*/ 3 h 1359"/>
              <a:gd name="T86" fmla="*/ 389 w 690"/>
              <a:gd name="T87" fmla="*/ 8 h 1359"/>
              <a:gd name="T88" fmla="*/ 365 w 690"/>
              <a:gd name="T89" fmla="*/ 49 h 1359"/>
              <a:gd name="T90" fmla="*/ 301 w 690"/>
              <a:gd name="T91" fmla="*/ 112 h 1359"/>
              <a:gd name="T92" fmla="*/ 315 w 690"/>
              <a:gd name="T93" fmla="*/ 124 h 1359"/>
              <a:gd name="T94" fmla="*/ 365 w 690"/>
              <a:gd name="T95" fmla="*/ 112 h 1359"/>
              <a:gd name="T96" fmla="*/ 370 w 690"/>
              <a:gd name="T97" fmla="*/ 155 h 1359"/>
              <a:gd name="T98" fmla="*/ 368 w 690"/>
              <a:gd name="T99" fmla="*/ 171 h 1359"/>
              <a:gd name="T100" fmla="*/ 379 w 690"/>
              <a:gd name="T101" fmla="*/ 184 h 1359"/>
              <a:gd name="T102" fmla="*/ 386 w 690"/>
              <a:gd name="T103" fmla="*/ 213 h 1359"/>
              <a:gd name="T104" fmla="*/ 428 w 690"/>
              <a:gd name="T105" fmla="*/ 218 h 1359"/>
              <a:gd name="T106" fmla="*/ 397 w 690"/>
              <a:gd name="T107" fmla="*/ 290 h 1359"/>
              <a:gd name="T108" fmla="*/ 339 w 690"/>
              <a:gd name="T109" fmla="*/ 340 h 1359"/>
              <a:gd name="T110" fmla="*/ 293 w 690"/>
              <a:gd name="T111" fmla="*/ 365 h 1359"/>
              <a:gd name="T112" fmla="*/ 287 w 690"/>
              <a:gd name="T113" fmla="*/ 379 h 1359"/>
              <a:gd name="T114" fmla="*/ 237 w 690"/>
              <a:gd name="T115" fmla="*/ 39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0" h="1359">
                <a:moveTo>
                  <a:pt x="224" y="399"/>
                </a:moveTo>
                <a:lnTo>
                  <a:pt x="114" y="367"/>
                </a:lnTo>
                <a:lnTo>
                  <a:pt x="114" y="367"/>
                </a:lnTo>
                <a:lnTo>
                  <a:pt x="112" y="367"/>
                </a:lnTo>
                <a:lnTo>
                  <a:pt x="106" y="366"/>
                </a:lnTo>
                <a:lnTo>
                  <a:pt x="104" y="367"/>
                </a:lnTo>
                <a:lnTo>
                  <a:pt x="100" y="369"/>
                </a:lnTo>
                <a:lnTo>
                  <a:pt x="96" y="370"/>
                </a:lnTo>
                <a:lnTo>
                  <a:pt x="95" y="373"/>
                </a:lnTo>
                <a:lnTo>
                  <a:pt x="95" y="373"/>
                </a:lnTo>
                <a:lnTo>
                  <a:pt x="94" y="377"/>
                </a:lnTo>
                <a:lnTo>
                  <a:pt x="94" y="379"/>
                </a:lnTo>
                <a:lnTo>
                  <a:pt x="96" y="383"/>
                </a:lnTo>
                <a:lnTo>
                  <a:pt x="99" y="385"/>
                </a:lnTo>
                <a:lnTo>
                  <a:pt x="104" y="389"/>
                </a:lnTo>
                <a:lnTo>
                  <a:pt x="106" y="390"/>
                </a:lnTo>
                <a:lnTo>
                  <a:pt x="178" y="413"/>
                </a:lnTo>
                <a:lnTo>
                  <a:pt x="166" y="431"/>
                </a:lnTo>
                <a:lnTo>
                  <a:pt x="123" y="431"/>
                </a:lnTo>
                <a:lnTo>
                  <a:pt x="123" y="431"/>
                </a:lnTo>
                <a:lnTo>
                  <a:pt x="125" y="428"/>
                </a:lnTo>
                <a:lnTo>
                  <a:pt x="125" y="424"/>
                </a:lnTo>
                <a:lnTo>
                  <a:pt x="123" y="422"/>
                </a:lnTo>
                <a:lnTo>
                  <a:pt x="123" y="422"/>
                </a:lnTo>
                <a:lnTo>
                  <a:pt x="93" y="407"/>
                </a:lnTo>
                <a:lnTo>
                  <a:pt x="72" y="399"/>
                </a:lnTo>
                <a:lnTo>
                  <a:pt x="65" y="396"/>
                </a:lnTo>
                <a:lnTo>
                  <a:pt x="60" y="396"/>
                </a:lnTo>
                <a:lnTo>
                  <a:pt x="60" y="396"/>
                </a:lnTo>
                <a:lnTo>
                  <a:pt x="59" y="397"/>
                </a:lnTo>
                <a:lnTo>
                  <a:pt x="58" y="400"/>
                </a:lnTo>
                <a:lnTo>
                  <a:pt x="57" y="406"/>
                </a:lnTo>
                <a:lnTo>
                  <a:pt x="58" y="411"/>
                </a:lnTo>
                <a:lnTo>
                  <a:pt x="60" y="417"/>
                </a:lnTo>
                <a:lnTo>
                  <a:pt x="60" y="417"/>
                </a:lnTo>
                <a:lnTo>
                  <a:pt x="69" y="428"/>
                </a:lnTo>
                <a:lnTo>
                  <a:pt x="75" y="434"/>
                </a:lnTo>
                <a:lnTo>
                  <a:pt x="75" y="434"/>
                </a:lnTo>
                <a:lnTo>
                  <a:pt x="39" y="448"/>
                </a:lnTo>
                <a:lnTo>
                  <a:pt x="13" y="459"/>
                </a:lnTo>
                <a:lnTo>
                  <a:pt x="6" y="463"/>
                </a:lnTo>
                <a:lnTo>
                  <a:pt x="2" y="465"/>
                </a:lnTo>
                <a:lnTo>
                  <a:pt x="2" y="465"/>
                </a:lnTo>
                <a:lnTo>
                  <a:pt x="6" y="469"/>
                </a:lnTo>
                <a:lnTo>
                  <a:pt x="11" y="471"/>
                </a:lnTo>
                <a:lnTo>
                  <a:pt x="17" y="473"/>
                </a:lnTo>
                <a:lnTo>
                  <a:pt x="17" y="473"/>
                </a:lnTo>
                <a:lnTo>
                  <a:pt x="8" y="477"/>
                </a:lnTo>
                <a:lnTo>
                  <a:pt x="4" y="481"/>
                </a:lnTo>
                <a:lnTo>
                  <a:pt x="1" y="483"/>
                </a:lnTo>
                <a:lnTo>
                  <a:pt x="0" y="485"/>
                </a:lnTo>
                <a:lnTo>
                  <a:pt x="0" y="485"/>
                </a:lnTo>
                <a:lnTo>
                  <a:pt x="1" y="487"/>
                </a:lnTo>
                <a:lnTo>
                  <a:pt x="4" y="489"/>
                </a:lnTo>
                <a:lnTo>
                  <a:pt x="11" y="490"/>
                </a:lnTo>
                <a:lnTo>
                  <a:pt x="23" y="491"/>
                </a:lnTo>
                <a:lnTo>
                  <a:pt x="23" y="491"/>
                </a:lnTo>
                <a:lnTo>
                  <a:pt x="20" y="493"/>
                </a:lnTo>
                <a:lnTo>
                  <a:pt x="16" y="496"/>
                </a:lnTo>
                <a:lnTo>
                  <a:pt x="13" y="499"/>
                </a:lnTo>
                <a:lnTo>
                  <a:pt x="13" y="501"/>
                </a:lnTo>
                <a:lnTo>
                  <a:pt x="14" y="504"/>
                </a:lnTo>
                <a:lnTo>
                  <a:pt x="17" y="506"/>
                </a:lnTo>
                <a:lnTo>
                  <a:pt x="17" y="506"/>
                </a:lnTo>
                <a:lnTo>
                  <a:pt x="23" y="507"/>
                </a:lnTo>
                <a:lnTo>
                  <a:pt x="30" y="508"/>
                </a:lnTo>
                <a:lnTo>
                  <a:pt x="45" y="508"/>
                </a:lnTo>
                <a:lnTo>
                  <a:pt x="63" y="508"/>
                </a:lnTo>
                <a:lnTo>
                  <a:pt x="63" y="508"/>
                </a:lnTo>
                <a:lnTo>
                  <a:pt x="54" y="513"/>
                </a:lnTo>
                <a:lnTo>
                  <a:pt x="49" y="518"/>
                </a:lnTo>
                <a:lnTo>
                  <a:pt x="48" y="520"/>
                </a:lnTo>
                <a:lnTo>
                  <a:pt x="49" y="523"/>
                </a:lnTo>
                <a:lnTo>
                  <a:pt x="49" y="523"/>
                </a:lnTo>
                <a:lnTo>
                  <a:pt x="51" y="523"/>
                </a:lnTo>
                <a:lnTo>
                  <a:pt x="52" y="523"/>
                </a:lnTo>
                <a:lnTo>
                  <a:pt x="59" y="522"/>
                </a:lnTo>
                <a:lnTo>
                  <a:pt x="76" y="514"/>
                </a:lnTo>
                <a:lnTo>
                  <a:pt x="94" y="506"/>
                </a:lnTo>
                <a:lnTo>
                  <a:pt x="101" y="504"/>
                </a:lnTo>
                <a:lnTo>
                  <a:pt x="106" y="502"/>
                </a:lnTo>
                <a:lnTo>
                  <a:pt x="106" y="502"/>
                </a:lnTo>
                <a:lnTo>
                  <a:pt x="112" y="502"/>
                </a:lnTo>
                <a:lnTo>
                  <a:pt x="118" y="500"/>
                </a:lnTo>
                <a:lnTo>
                  <a:pt x="123" y="496"/>
                </a:lnTo>
                <a:lnTo>
                  <a:pt x="123" y="496"/>
                </a:lnTo>
                <a:lnTo>
                  <a:pt x="169" y="500"/>
                </a:lnTo>
                <a:lnTo>
                  <a:pt x="204" y="502"/>
                </a:lnTo>
                <a:lnTo>
                  <a:pt x="227" y="502"/>
                </a:lnTo>
                <a:lnTo>
                  <a:pt x="227" y="502"/>
                </a:lnTo>
                <a:lnTo>
                  <a:pt x="287" y="500"/>
                </a:lnTo>
                <a:lnTo>
                  <a:pt x="339" y="500"/>
                </a:lnTo>
                <a:lnTo>
                  <a:pt x="339" y="500"/>
                </a:lnTo>
                <a:lnTo>
                  <a:pt x="347" y="494"/>
                </a:lnTo>
                <a:lnTo>
                  <a:pt x="363" y="482"/>
                </a:lnTo>
                <a:lnTo>
                  <a:pt x="385" y="465"/>
                </a:lnTo>
                <a:lnTo>
                  <a:pt x="382" y="508"/>
                </a:lnTo>
                <a:lnTo>
                  <a:pt x="382" y="508"/>
                </a:lnTo>
                <a:lnTo>
                  <a:pt x="376" y="528"/>
                </a:lnTo>
                <a:lnTo>
                  <a:pt x="372" y="542"/>
                </a:lnTo>
                <a:lnTo>
                  <a:pt x="370" y="552"/>
                </a:lnTo>
                <a:lnTo>
                  <a:pt x="370" y="552"/>
                </a:lnTo>
                <a:lnTo>
                  <a:pt x="371" y="558"/>
                </a:lnTo>
                <a:lnTo>
                  <a:pt x="375" y="566"/>
                </a:lnTo>
                <a:lnTo>
                  <a:pt x="379" y="577"/>
                </a:lnTo>
                <a:lnTo>
                  <a:pt x="382" y="598"/>
                </a:lnTo>
                <a:lnTo>
                  <a:pt x="382" y="598"/>
                </a:lnTo>
                <a:lnTo>
                  <a:pt x="377" y="600"/>
                </a:lnTo>
                <a:lnTo>
                  <a:pt x="374" y="604"/>
                </a:lnTo>
                <a:lnTo>
                  <a:pt x="374" y="606"/>
                </a:lnTo>
                <a:lnTo>
                  <a:pt x="374" y="608"/>
                </a:lnTo>
                <a:lnTo>
                  <a:pt x="374" y="608"/>
                </a:lnTo>
                <a:lnTo>
                  <a:pt x="377" y="620"/>
                </a:lnTo>
                <a:lnTo>
                  <a:pt x="387" y="641"/>
                </a:lnTo>
                <a:lnTo>
                  <a:pt x="399" y="669"/>
                </a:lnTo>
                <a:lnTo>
                  <a:pt x="399" y="669"/>
                </a:lnTo>
                <a:lnTo>
                  <a:pt x="398" y="684"/>
                </a:lnTo>
                <a:lnTo>
                  <a:pt x="397" y="701"/>
                </a:lnTo>
                <a:lnTo>
                  <a:pt x="397" y="724"/>
                </a:lnTo>
                <a:lnTo>
                  <a:pt x="397" y="751"/>
                </a:lnTo>
                <a:lnTo>
                  <a:pt x="400" y="781"/>
                </a:lnTo>
                <a:lnTo>
                  <a:pt x="405" y="812"/>
                </a:lnTo>
                <a:lnTo>
                  <a:pt x="409" y="828"/>
                </a:lnTo>
                <a:lnTo>
                  <a:pt x="413" y="845"/>
                </a:lnTo>
                <a:lnTo>
                  <a:pt x="413" y="845"/>
                </a:lnTo>
                <a:lnTo>
                  <a:pt x="424" y="882"/>
                </a:lnTo>
                <a:lnTo>
                  <a:pt x="435" y="925"/>
                </a:lnTo>
                <a:lnTo>
                  <a:pt x="456" y="1019"/>
                </a:lnTo>
                <a:lnTo>
                  <a:pt x="470" y="1097"/>
                </a:lnTo>
                <a:lnTo>
                  <a:pt x="476" y="1129"/>
                </a:lnTo>
                <a:lnTo>
                  <a:pt x="494" y="1227"/>
                </a:lnTo>
                <a:lnTo>
                  <a:pt x="486" y="1241"/>
                </a:lnTo>
                <a:lnTo>
                  <a:pt x="486" y="1241"/>
                </a:lnTo>
                <a:lnTo>
                  <a:pt x="473" y="1251"/>
                </a:lnTo>
                <a:lnTo>
                  <a:pt x="460" y="1259"/>
                </a:lnTo>
                <a:lnTo>
                  <a:pt x="448" y="1266"/>
                </a:lnTo>
                <a:lnTo>
                  <a:pt x="448" y="1266"/>
                </a:lnTo>
                <a:lnTo>
                  <a:pt x="442" y="1269"/>
                </a:lnTo>
                <a:lnTo>
                  <a:pt x="435" y="1270"/>
                </a:lnTo>
                <a:lnTo>
                  <a:pt x="422" y="1273"/>
                </a:lnTo>
                <a:lnTo>
                  <a:pt x="416" y="1274"/>
                </a:lnTo>
                <a:lnTo>
                  <a:pt x="411" y="1276"/>
                </a:lnTo>
                <a:lnTo>
                  <a:pt x="407" y="1279"/>
                </a:lnTo>
                <a:lnTo>
                  <a:pt x="405" y="1283"/>
                </a:lnTo>
                <a:lnTo>
                  <a:pt x="405" y="1283"/>
                </a:lnTo>
                <a:lnTo>
                  <a:pt x="405" y="1287"/>
                </a:lnTo>
                <a:lnTo>
                  <a:pt x="405" y="1289"/>
                </a:lnTo>
                <a:lnTo>
                  <a:pt x="409" y="1294"/>
                </a:lnTo>
                <a:lnTo>
                  <a:pt x="412" y="1298"/>
                </a:lnTo>
                <a:lnTo>
                  <a:pt x="418" y="1301"/>
                </a:lnTo>
                <a:lnTo>
                  <a:pt x="429" y="1305"/>
                </a:lnTo>
                <a:lnTo>
                  <a:pt x="434" y="1307"/>
                </a:lnTo>
                <a:lnTo>
                  <a:pt x="434" y="1307"/>
                </a:lnTo>
                <a:lnTo>
                  <a:pt x="430" y="1307"/>
                </a:lnTo>
                <a:lnTo>
                  <a:pt x="423" y="1310"/>
                </a:lnTo>
                <a:lnTo>
                  <a:pt x="420" y="1312"/>
                </a:lnTo>
                <a:lnTo>
                  <a:pt x="417" y="1316"/>
                </a:lnTo>
                <a:lnTo>
                  <a:pt x="416" y="1320"/>
                </a:lnTo>
                <a:lnTo>
                  <a:pt x="416" y="1324"/>
                </a:lnTo>
                <a:lnTo>
                  <a:pt x="416" y="1324"/>
                </a:lnTo>
                <a:lnTo>
                  <a:pt x="420" y="1329"/>
                </a:lnTo>
                <a:lnTo>
                  <a:pt x="423" y="1335"/>
                </a:lnTo>
                <a:lnTo>
                  <a:pt x="429" y="1340"/>
                </a:lnTo>
                <a:lnTo>
                  <a:pt x="435" y="1345"/>
                </a:lnTo>
                <a:lnTo>
                  <a:pt x="444" y="1350"/>
                </a:lnTo>
                <a:lnTo>
                  <a:pt x="451" y="1353"/>
                </a:lnTo>
                <a:lnTo>
                  <a:pt x="459" y="1357"/>
                </a:lnTo>
                <a:lnTo>
                  <a:pt x="468" y="1358"/>
                </a:lnTo>
                <a:lnTo>
                  <a:pt x="468" y="1358"/>
                </a:lnTo>
                <a:lnTo>
                  <a:pt x="477" y="1359"/>
                </a:lnTo>
                <a:lnTo>
                  <a:pt x="488" y="1359"/>
                </a:lnTo>
                <a:lnTo>
                  <a:pt x="515" y="1356"/>
                </a:lnTo>
                <a:lnTo>
                  <a:pt x="544" y="1353"/>
                </a:lnTo>
                <a:lnTo>
                  <a:pt x="559" y="1352"/>
                </a:lnTo>
                <a:lnTo>
                  <a:pt x="574" y="1353"/>
                </a:lnTo>
                <a:lnTo>
                  <a:pt x="574" y="1353"/>
                </a:lnTo>
                <a:lnTo>
                  <a:pt x="602" y="1356"/>
                </a:lnTo>
                <a:lnTo>
                  <a:pt x="623" y="1356"/>
                </a:lnTo>
                <a:lnTo>
                  <a:pt x="638" y="1356"/>
                </a:lnTo>
                <a:lnTo>
                  <a:pt x="643" y="1354"/>
                </a:lnTo>
                <a:lnTo>
                  <a:pt x="646" y="1353"/>
                </a:lnTo>
                <a:lnTo>
                  <a:pt x="646" y="1353"/>
                </a:lnTo>
                <a:lnTo>
                  <a:pt x="649" y="1351"/>
                </a:lnTo>
                <a:lnTo>
                  <a:pt x="650" y="1347"/>
                </a:lnTo>
                <a:lnTo>
                  <a:pt x="650" y="1338"/>
                </a:lnTo>
                <a:lnTo>
                  <a:pt x="649" y="1327"/>
                </a:lnTo>
                <a:lnTo>
                  <a:pt x="661" y="1324"/>
                </a:lnTo>
                <a:lnTo>
                  <a:pt x="661" y="1324"/>
                </a:lnTo>
                <a:lnTo>
                  <a:pt x="655" y="1204"/>
                </a:lnTo>
                <a:lnTo>
                  <a:pt x="651" y="1115"/>
                </a:lnTo>
                <a:lnTo>
                  <a:pt x="649" y="1060"/>
                </a:lnTo>
                <a:lnTo>
                  <a:pt x="649" y="1060"/>
                </a:lnTo>
                <a:lnTo>
                  <a:pt x="651" y="1039"/>
                </a:lnTo>
                <a:lnTo>
                  <a:pt x="655" y="1000"/>
                </a:lnTo>
                <a:lnTo>
                  <a:pt x="668" y="898"/>
                </a:lnTo>
                <a:lnTo>
                  <a:pt x="681" y="796"/>
                </a:lnTo>
                <a:lnTo>
                  <a:pt x="690" y="739"/>
                </a:lnTo>
                <a:lnTo>
                  <a:pt x="690" y="739"/>
                </a:lnTo>
                <a:lnTo>
                  <a:pt x="690" y="724"/>
                </a:lnTo>
                <a:lnTo>
                  <a:pt x="688" y="706"/>
                </a:lnTo>
                <a:lnTo>
                  <a:pt x="684" y="664"/>
                </a:lnTo>
                <a:lnTo>
                  <a:pt x="677" y="625"/>
                </a:lnTo>
                <a:lnTo>
                  <a:pt x="674" y="611"/>
                </a:lnTo>
                <a:lnTo>
                  <a:pt x="671" y="604"/>
                </a:lnTo>
                <a:lnTo>
                  <a:pt x="671" y="604"/>
                </a:lnTo>
                <a:lnTo>
                  <a:pt x="667" y="593"/>
                </a:lnTo>
                <a:lnTo>
                  <a:pt x="661" y="582"/>
                </a:lnTo>
                <a:lnTo>
                  <a:pt x="652" y="569"/>
                </a:lnTo>
                <a:lnTo>
                  <a:pt x="652" y="554"/>
                </a:lnTo>
                <a:lnTo>
                  <a:pt x="652" y="554"/>
                </a:lnTo>
                <a:lnTo>
                  <a:pt x="655" y="555"/>
                </a:lnTo>
                <a:lnTo>
                  <a:pt x="662" y="558"/>
                </a:lnTo>
                <a:lnTo>
                  <a:pt x="667" y="558"/>
                </a:lnTo>
                <a:lnTo>
                  <a:pt x="670" y="557"/>
                </a:lnTo>
                <a:lnTo>
                  <a:pt x="673" y="553"/>
                </a:lnTo>
                <a:lnTo>
                  <a:pt x="675" y="548"/>
                </a:lnTo>
                <a:lnTo>
                  <a:pt x="675" y="548"/>
                </a:lnTo>
                <a:lnTo>
                  <a:pt x="675" y="541"/>
                </a:lnTo>
                <a:lnTo>
                  <a:pt x="675" y="532"/>
                </a:lnTo>
                <a:lnTo>
                  <a:pt x="674" y="511"/>
                </a:lnTo>
                <a:lnTo>
                  <a:pt x="671" y="487"/>
                </a:lnTo>
                <a:lnTo>
                  <a:pt x="669" y="463"/>
                </a:lnTo>
                <a:lnTo>
                  <a:pt x="669" y="463"/>
                </a:lnTo>
                <a:lnTo>
                  <a:pt x="669" y="446"/>
                </a:lnTo>
                <a:lnTo>
                  <a:pt x="669" y="423"/>
                </a:lnTo>
                <a:lnTo>
                  <a:pt x="670" y="365"/>
                </a:lnTo>
                <a:lnTo>
                  <a:pt x="670" y="335"/>
                </a:lnTo>
                <a:lnTo>
                  <a:pt x="669" y="307"/>
                </a:lnTo>
                <a:lnTo>
                  <a:pt x="668" y="283"/>
                </a:lnTo>
                <a:lnTo>
                  <a:pt x="665" y="274"/>
                </a:lnTo>
                <a:lnTo>
                  <a:pt x="663" y="267"/>
                </a:lnTo>
                <a:lnTo>
                  <a:pt x="663" y="267"/>
                </a:lnTo>
                <a:lnTo>
                  <a:pt x="657" y="254"/>
                </a:lnTo>
                <a:lnTo>
                  <a:pt x="650" y="242"/>
                </a:lnTo>
                <a:lnTo>
                  <a:pt x="640" y="229"/>
                </a:lnTo>
                <a:lnTo>
                  <a:pt x="630" y="218"/>
                </a:lnTo>
                <a:lnTo>
                  <a:pt x="612" y="197"/>
                </a:lnTo>
                <a:lnTo>
                  <a:pt x="597" y="184"/>
                </a:lnTo>
                <a:lnTo>
                  <a:pt x="597" y="184"/>
                </a:lnTo>
                <a:lnTo>
                  <a:pt x="586" y="176"/>
                </a:lnTo>
                <a:lnTo>
                  <a:pt x="575" y="171"/>
                </a:lnTo>
                <a:lnTo>
                  <a:pt x="563" y="166"/>
                </a:lnTo>
                <a:lnTo>
                  <a:pt x="532" y="129"/>
                </a:lnTo>
                <a:lnTo>
                  <a:pt x="532" y="109"/>
                </a:lnTo>
                <a:lnTo>
                  <a:pt x="540" y="109"/>
                </a:lnTo>
                <a:lnTo>
                  <a:pt x="540" y="109"/>
                </a:lnTo>
                <a:lnTo>
                  <a:pt x="539" y="99"/>
                </a:lnTo>
                <a:lnTo>
                  <a:pt x="536" y="76"/>
                </a:lnTo>
                <a:lnTo>
                  <a:pt x="534" y="62"/>
                </a:lnTo>
                <a:lnTo>
                  <a:pt x="530" y="50"/>
                </a:lnTo>
                <a:lnTo>
                  <a:pt x="526" y="41"/>
                </a:lnTo>
                <a:lnTo>
                  <a:pt x="523" y="37"/>
                </a:lnTo>
                <a:lnTo>
                  <a:pt x="520" y="35"/>
                </a:lnTo>
                <a:lnTo>
                  <a:pt x="520" y="35"/>
                </a:lnTo>
                <a:lnTo>
                  <a:pt x="505" y="24"/>
                </a:lnTo>
                <a:lnTo>
                  <a:pt x="488" y="13"/>
                </a:lnTo>
                <a:lnTo>
                  <a:pt x="480" y="8"/>
                </a:lnTo>
                <a:lnTo>
                  <a:pt x="470" y="3"/>
                </a:lnTo>
                <a:lnTo>
                  <a:pt x="460" y="1"/>
                </a:lnTo>
                <a:lnTo>
                  <a:pt x="451" y="0"/>
                </a:lnTo>
                <a:lnTo>
                  <a:pt x="451" y="0"/>
                </a:lnTo>
                <a:lnTo>
                  <a:pt x="430" y="1"/>
                </a:lnTo>
                <a:lnTo>
                  <a:pt x="409" y="4"/>
                </a:lnTo>
                <a:lnTo>
                  <a:pt x="389" y="8"/>
                </a:lnTo>
                <a:lnTo>
                  <a:pt x="383" y="12"/>
                </a:lnTo>
                <a:lnTo>
                  <a:pt x="379" y="14"/>
                </a:lnTo>
                <a:lnTo>
                  <a:pt x="379" y="14"/>
                </a:lnTo>
                <a:lnTo>
                  <a:pt x="376" y="19"/>
                </a:lnTo>
                <a:lnTo>
                  <a:pt x="372" y="27"/>
                </a:lnTo>
                <a:lnTo>
                  <a:pt x="365" y="49"/>
                </a:lnTo>
                <a:lnTo>
                  <a:pt x="356" y="77"/>
                </a:lnTo>
                <a:lnTo>
                  <a:pt x="356" y="77"/>
                </a:lnTo>
                <a:lnTo>
                  <a:pt x="345" y="83"/>
                </a:lnTo>
                <a:lnTo>
                  <a:pt x="322" y="97"/>
                </a:lnTo>
                <a:lnTo>
                  <a:pt x="311" y="105"/>
                </a:lnTo>
                <a:lnTo>
                  <a:pt x="301" y="112"/>
                </a:lnTo>
                <a:lnTo>
                  <a:pt x="295" y="117"/>
                </a:lnTo>
                <a:lnTo>
                  <a:pt x="295" y="119"/>
                </a:lnTo>
                <a:lnTo>
                  <a:pt x="295" y="120"/>
                </a:lnTo>
                <a:lnTo>
                  <a:pt x="295" y="120"/>
                </a:lnTo>
                <a:lnTo>
                  <a:pt x="304" y="123"/>
                </a:lnTo>
                <a:lnTo>
                  <a:pt x="315" y="124"/>
                </a:lnTo>
                <a:lnTo>
                  <a:pt x="323" y="124"/>
                </a:lnTo>
                <a:lnTo>
                  <a:pt x="330" y="123"/>
                </a:lnTo>
                <a:lnTo>
                  <a:pt x="330" y="123"/>
                </a:lnTo>
                <a:lnTo>
                  <a:pt x="339" y="121"/>
                </a:lnTo>
                <a:lnTo>
                  <a:pt x="350" y="117"/>
                </a:lnTo>
                <a:lnTo>
                  <a:pt x="365" y="112"/>
                </a:lnTo>
                <a:lnTo>
                  <a:pt x="365" y="112"/>
                </a:lnTo>
                <a:lnTo>
                  <a:pt x="369" y="130"/>
                </a:lnTo>
                <a:lnTo>
                  <a:pt x="371" y="144"/>
                </a:lnTo>
                <a:lnTo>
                  <a:pt x="371" y="150"/>
                </a:lnTo>
                <a:lnTo>
                  <a:pt x="370" y="155"/>
                </a:lnTo>
                <a:lnTo>
                  <a:pt x="370" y="155"/>
                </a:lnTo>
                <a:lnTo>
                  <a:pt x="364" y="165"/>
                </a:lnTo>
                <a:lnTo>
                  <a:pt x="363" y="167"/>
                </a:lnTo>
                <a:lnTo>
                  <a:pt x="363" y="168"/>
                </a:lnTo>
                <a:lnTo>
                  <a:pt x="365" y="170"/>
                </a:lnTo>
                <a:lnTo>
                  <a:pt x="365" y="170"/>
                </a:lnTo>
                <a:lnTo>
                  <a:pt x="368" y="171"/>
                </a:lnTo>
                <a:lnTo>
                  <a:pt x="369" y="172"/>
                </a:lnTo>
                <a:lnTo>
                  <a:pt x="370" y="174"/>
                </a:lnTo>
                <a:lnTo>
                  <a:pt x="370" y="174"/>
                </a:lnTo>
                <a:lnTo>
                  <a:pt x="375" y="179"/>
                </a:lnTo>
                <a:lnTo>
                  <a:pt x="379" y="183"/>
                </a:lnTo>
                <a:lnTo>
                  <a:pt x="379" y="184"/>
                </a:lnTo>
                <a:lnTo>
                  <a:pt x="379" y="186"/>
                </a:lnTo>
                <a:lnTo>
                  <a:pt x="379" y="186"/>
                </a:lnTo>
                <a:lnTo>
                  <a:pt x="380" y="193"/>
                </a:lnTo>
                <a:lnTo>
                  <a:pt x="381" y="201"/>
                </a:lnTo>
                <a:lnTo>
                  <a:pt x="385" y="209"/>
                </a:lnTo>
                <a:lnTo>
                  <a:pt x="386" y="213"/>
                </a:lnTo>
                <a:lnTo>
                  <a:pt x="388" y="215"/>
                </a:lnTo>
                <a:lnTo>
                  <a:pt x="388" y="215"/>
                </a:lnTo>
                <a:lnTo>
                  <a:pt x="391" y="217"/>
                </a:lnTo>
                <a:lnTo>
                  <a:pt x="395" y="217"/>
                </a:lnTo>
                <a:lnTo>
                  <a:pt x="410" y="218"/>
                </a:lnTo>
                <a:lnTo>
                  <a:pt x="428" y="218"/>
                </a:lnTo>
                <a:lnTo>
                  <a:pt x="439" y="232"/>
                </a:lnTo>
                <a:lnTo>
                  <a:pt x="439" y="232"/>
                </a:lnTo>
                <a:lnTo>
                  <a:pt x="424" y="254"/>
                </a:lnTo>
                <a:lnTo>
                  <a:pt x="410" y="273"/>
                </a:lnTo>
                <a:lnTo>
                  <a:pt x="397" y="290"/>
                </a:lnTo>
                <a:lnTo>
                  <a:pt x="397" y="290"/>
                </a:lnTo>
                <a:lnTo>
                  <a:pt x="375" y="313"/>
                </a:lnTo>
                <a:lnTo>
                  <a:pt x="368" y="321"/>
                </a:lnTo>
                <a:lnTo>
                  <a:pt x="362" y="313"/>
                </a:lnTo>
                <a:lnTo>
                  <a:pt x="362" y="313"/>
                </a:lnTo>
                <a:lnTo>
                  <a:pt x="350" y="328"/>
                </a:lnTo>
                <a:lnTo>
                  <a:pt x="339" y="340"/>
                </a:lnTo>
                <a:lnTo>
                  <a:pt x="333" y="344"/>
                </a:lnTo>
                <a:lnTo>
                  <a:pt x="328" y="347"/>
                </a:lnTo>
                <a:lnTo>
                  <a:pt x="328" y="347"/>
                </a:lnTo>
                <a:lnTo>
                  <a:pt x="306" y="359"/>
                </a:lnTo>
                <a:lnTo>
                  <a:pt x="298" y="362"/>
                </a:lnTo>
                <a:lnTo>
                  <a:pt x="293" y="365"/>
                </a:lnTo>
                <a:lnTo>
                  <a:pt x="293" y="365"/>
                </a:lnTo>
                <a:lnTo>
                  <a:pt x="286" y="366"/>
                </a:lnTo>
                <a:lnTo>
                  <a:pt x="281" y="367"/>
                </a:lnTo>
                <a:lnTo>
                  <a:pt x="284" y="373"/>
                </a:lnTo>
                <a:lnTo>
                  <a:pt x="287" y="379"/>
                </a:lnTo>
                <a:lnTo>
                  <a:pt x="287" y="379"/>
                </a:lnTo>
                <a:lnTo>
                  <a:pt x="275" y="378"/>
                </a:lnTo>
                <a:lnTo>
                  <a:pt x="264" y="378"/>
                </a:lnTo>
                <a:lnTo>
                  <a:pt x="256" y="379"/>
                </a:lnTo>
                <a:lnTo>
                  <a:pt x="256" y="379"/>
                </a:lnTo>
                <a:lnTo>
                  <a:pt x="247" y="383"/>
                </a:lnTo>
                <a:lnTo>
                  <a:pt x="237" y="390"/>
                </a:lnTo>
                <a:lnTo>
                  <a:pt x="224" y="399"/>
                </a:lnTo>
                <a:lnTo>
                  <a:pt x="224" y="39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27D794D2-76E5-4638-9490-5A56E22B58B3}"/>
              </a:ext>
            </a:extLst>
          </p:cNvPr>
          <p:cNvSpPr>
            <a:spLocks/>
          </p:cNvSpPr>
          <p:nvPr/>
        </p:nvSpPr>
        <p:spPr bwMode="auto">
          <a:xfrm>
            <a:off x="2773629" y="4661302"/>
            <a:ext cx="652966" cy="1637253"/>
          </a:xfrm>
          <a:custGeom>
            <a:avLst/>
            <a:gdLst>
              <a:gd name="T0" fmla="*/ 139 w 540"/>
              <a:gd name="T1" fmla="*/ 135 h 1354"/>
              <a:gd name="T2" fmla="*/ 156 w 540"/>
              <a:gd name="T3" fmla="*/ 143 h 1354"/>
              <a:gd name="T4" fmla="*/ 200 w 540"/>
              <a:gd name="T5" fmla="*/ 136 h 1354"/>
              <a:gd name="T6" fmla="*/ 209 w 540"/>
              <a:gd name="T7" fmla="*/ 165 h 1354"/>
              <a:gd name="T8" fmla="*/ 217 w 540"/>
              <a:gd name="T9" fmla="*/ 172 h 1354"/>
              <a:gd name="T10" fmla="*/ 238 w 540"/>
              <a:gd name="T11" fmla="*/ 197 h 1354"/>
              <a:gd name="T12" fmla="*/ 245 w 540"/>
              <a:gd name="T13" fmla="*/ 208 h 1354"/>
              <a:gd name="T14" fmla="*/ 265 w 540"/>
              <a:gd name="T15" fmla="*/ 225 h 1354"/>
              <a:gd name="T16" fmla="*/ 274 w 540"/>
              <a:gd name="T17" fmla="*/ 248 h 1354"/>
              <a:gd name="T18" fmla="*/ 254 w 540"/>
              <a:gd name="T19" fmla="*/ 295 h 1354"/>
              <a:gd name="T20" fmla="*/ 262 w 540"/>
              <a:gd name="T21" fmla="*/ 340 h 1354"/>
              <a:gd name="T22" fmla="*/ 264 w 540"/>
              <a:gd name="T23" fmla="*/ 352 h 1354"/>
              <a:gd name="T24" fmla="*/ 220 w 540"/>
              <a:gd name="T25" fmla="*/ 373 h 1354"/>
              <a:gd name="T26" fmla="*/ 208 w 540"/>
              <a:gd name="T27" fmla="*/ 378 h 1354"/>
              <a:gd name="T28" fmla="*/ 165 w 540"/>
              <a:gd name="T29" fmla="*/ 401 h 1354"/>
              <a:gd name="T30" fmla="*/ 13 w 540"/>
              <a:gd name="T31" fmla="*/ 375 h 1354"/>
              <a:gd name="T32" fmla="*/ 0 w 540"/>
              <a:gd name="T33" fmla="*/ 387 h 1354"/>
              <a:gd name="T34" fmla="*/ 8 w 540"/>
              <a:gd name="T35" fmla="*/ 401 h 1354"/>
              <a:gd name="T36" fmla="*/ 171 w 540"/>
              <a:gd name="T37" fmla="*/ 444 h 1354"/>
              <a:gd name="T38" fmla="*/ 185 w 540"/>
              <a:gd name="T39" fmla="*/ 460 h 1354"/>
              <a:gd name="T40" fmla="*/ 185 w 540"/>
              <a:gd name="T41" fmla="*/ 490 h 1354"/>
              <a:gd name="T42" fmla="*/ 162 w 540"/>
              <a:gd name="T43" fmla="*/ 481 h 1354"/>
              <a:gd name="T44" fmla="*/ 148 w 540"/>
              <a:gd name="T45" fmla="*/ 479 h 1354"/>
              <a:gd name="T46" fmla="*/ 145 w 540"/>
              <a:gd name="T47" fmla="*/ 508 h 1354"/>
              <a:gd name="T48" fmla="*/ 161 w 540"/>
              <a:gd name="T49" fmla="*/ 528 h 1354"/>
              <a:gd name="T50" fmla="*/ 144 w 540"/>
              <a:gd name="T51" fmla="*/ 564 h 1354"/>
              <a:gd name="T52" fmla="*/ 149 w 540"/>
              <a:gd name="T53" fmla="*/ 570 h 1354"/>
              <a:gd name="T54" fmla="*/ 149 w 540"/>
              <a:gd name="T55" fmla="*/ 585 h 1354"/>
              <a:gd name="T56" fmla="*/ 154 w 540"/>
              <a:gd name="T57" fmla="*/ 591 h 1354"/>
              <a:gd name="T58" fmla="*/ 155 w 540"/>
              <a:gd name="T59" fmla="*/ 604 h 1354"/>
              <a:gd name="T60" fmla="*/ 155 w 540"/>
              <a:gd name="T61" fmla="*/ 625 h 1354"/>
              <a:gd name="T62" fmla="*/ 188 w 540"/>
              <a:gd name="T63" fmla="*/ 605 h 1354"/>
              <a:gd name="T64" fmla="*/ 249 w 540"/>
              <a:gd name="T65" fmla="*/ 572 h 1354"/>
              <a:gd name="T66" fmla="*/ 249 w 540"/>
              <a:gd name="T67" fmla="*/ 630 h 1354"/>
              <a:gd name="T68" fmla="*/ 264 w 540"/>
              <a:gd name="T69" fmla="*/ 648 h 1354"/>
              <a:gd name="T70" fmla="*/ 255 w 540"/>
              <a:gd name="T71" fmla="*/ 700 h 1354"/>
              <a:gd name="T72" fmla="*/ 279 w 540"/>
              <a:gd name="T73" fmla="*/ 841 h 1354"/>
              <a:gd name="T74" fmla="*/ 311 w 540"/>
              <a:gd name="T75" fmla="*/ 1045 h 1354"/>
              <a:gd name="T76" fmla="*/ 323 w 540"/>
              <a:gd name="T77" fmla="*/ 1246 h 1354"/>
              <a:gd name="T78" fmla="*/ 297 w 540"/>
              <a:gd name="T79" fmla="*/ 1268 h 1354"/>
              <a:gd name="T80" fmla="*/ 258 w 540"/>
              <a:gd name="T81" fmla="*/ 1273 h 1354"/>
              <a:gd name="T82" fmla="*/ 254 w 540"/>
              <a:gd name="T83" fmla="*/ 1288 h 1354"/>
              <a:gd name="T84" fmla="*/ 270 w 540"/>
              <a:gd name="T85" fmla="*/ 1314 h 1354"/>
              <a:gd name="T86" fmla="*/ 259 w 540"/>
              <a:gd name="T87" fmla="*/ 1338 h 1354"/>
              <a:gd name="T88" fmla="*/ 314 w 540"/>
              <a:gd name="T89" fmla="*/ 1353 h 1354"/>
              <a:gd name="T90" fmla="*/ 434 w 540"/>
              <a:gd name="T91" fmla="*/ 1354 h 1354"/>
              <a:gd name="T92" fmla="*/ 495 w 540"/>
              <a:gd name="T93" fmla="*/ 1347 h 1354"/>
              <a:gd name="T94" fmla="*/ 506 w 540"/>
              <a:gd name="T95" fmla="*/ 1266 h 1354"/>
              <a:gd name="T96" fmla="*/ 508 w 540"/>
              <a:gd name="T97" fmla="*/ 980 h 1354"/>
              <a:gd name="T98" fmla="*/ 520 w 540"/>
              <a:gd name="T99" fmla="*/ 890 h 1354"/>
              <a:gd name="T100" fmla="*/ 540 w 540"/>
              <a:gd name="T101" fmla="*/ 678 h 1354"/>
              <a:gd name="T102" fmla="*/ 512 w 540"/>
              <a:gd name="T103" fmla="*/ 564 h 1354"/>
              <a:gd name="T104" fmla="*/ 535 w 540"/>
              <a:gd name="T105" fmla="*/ 523 h 1354"/>
              <a:gd name="T106" fmla="*/ 529 w 540"/>
              <a:gd name="T107" fmla="*/ 493 h 1354"/>
              <a:gd name="T108" fmla="*/ 519 w 540"/>
              <a:gd name="T109" fmla="*/ 354 h 1354"/>
              <a:gd name="T110" fmla="*/ 478 w 540"/>
              <a:gd name="T111" fmla="*/ 241 h 1354"/>
              <a:gd name="T112" fmla="*/ 431 w 540"/>
              <a:gd name="T113" fmla="*/ 172 h 1354"/>
              <a:gd name="T114" fmla="*/ 382 w 540"/>
              <a:gd name="T115" fmla="*/ 129 h 1354"/>
              <a:gd name="T116" fmla="*/ 372 w 540"/>
              <a:gd name="T117" fmla="*/ 90 h 1354"/>
              <a:gd name="T118" fmla="*/ 340 w 540"/>
              <a:gd name="T119" fmla="*/ 39 h 1354"/>
              <a:gd name="T120" fmla="*/ 300 w 540"/>
              <a:gd name="T121" fmla="*/ 1 h 1354"/>
              <a:gd name="T122" fmla="*/ 236 w 540"/>
              <a:gd name="T123" fmla="*/ 8 h 1354"/>
              <a:gd name="T124" fmla="*/ 194 w 540"/>
              <a:gd name="T125" fmla="*/ 37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40" h="1354">
                <a:moveTo>
                  <a:pt x="188" y="94"/>
                </a:moveTo>
                <a:lnTo>
                  <a:pt x="188" y="94"/>
                </a:lnTo>
                <a:lnTo>
                  <a:pt x="179" y="100"/>
                </a:lnTo>
                <a:lnTo>
                  <a:pt x="161" y="113"/>
                </a:lnTo>
                <a:lnTo>
                  <a:pt x="144" y="129"/>
                </a:lnTo>
                <a:lnTo>
                  <a:pt x="139" y="135"/>
                </a:lnTo>
                <a:lnTo>
                  <a:pt x="138" y="137"/>
                </a:lnTo>
                <a:lnTo>
                  <a:pt x="138" y="138"/>
                </a:lnTo>
                <a:lnTo>
                  <a:pt x="138" y="138"/>
                </a:lnTo>
                <a:lnTo>
                  <a:pt x="141" y="141"/>
                </a:lnTo>
                <a:lnTo>
                  <a:pt x="144" y="142"/>
                </a:lnTo>
                <a:lnTo>
                  <a:pt x="156" y="143"/>
                </a:lnTo>
                <a:lnTo>
                  <a:pt x="179" y="142"/>
                </a:lnTo>
                <a:lnTo>
                  <a:pt x="179" y="142"/>
                </a:lnTo>
                <a:lnTo>
                  <a:pt x="186" y="141"/>
                </a:lnTo>
                <a:lnTo>
                  <a:pt x="192" y="138"/>
                </a:lnTo>
                <a:lnTo>
                  <a:pt x="200" y="136"/>
                </a:lnTo>
                <a:lnTo>
                  <a:pt x="200" y="136"/>
                </a:lnTo>
                <a:lnTo>
                  <a:pt x="206" y="146"/>
                </a:lnTo>
                <a:lnTo>
                  <a:pt x="209" y="154"/>
                </a:lnTo>
                <a:lnTo>
                  <a:pt x="212" y="159"/>
                </a:lnTo>
                <a:lnTo>
                  <a:pt x="212" y="159"/>
                </a:lnTo>
                <a:lnTo>
                  <a:pt x="211" y="162"/>
                </a:lnTo>
                <a:lnTo>
                  <a:pt x="209" y="165"/>
                </a:lnTo>
                <a:lnTo>
                  <a:pt x="209" y="168"/>
                </a:lnTo>
                <a:lnTo>
                  <a:pt x="212" y="171"/>
                </a:lnTo>
                <a:lnTo>
                  <a:pt x="212" y="171"/>
                </a:lnTo>
                <a:lnTo>
                  <a:pt x="214" y="172"/>
                </a:lnTo>
                <a:lnTo>
                  <a:pt x="217" y="172"/>
                </a:lnTo>
                <a:lnTo>
                  <a:pt x="217" y="172"/>
                </a:lnTo>
                <a:lnTo>
                  <a:pt x="217" y="174"/>
                </a:lnTo>
                <a:lnTo>
                  <a:pt x="217" y="174"/>
                </a:lnTo>
                <a:lnTo>
                  <a:pt x="219" y="178"/>
                </a:lnTo>
                <a:lnTo>
                  <a:pt x="225" y="184"/>
                </a:lnTo>
                <a:lnTo>
                  <a:pt x="238" y="197"/>
                </a:lnTo>
                <a:lnTo>
                  <a:pt x="238" y="197"/>
                </a:lnTo>
                <a:lnTo>
                  <a:pt x="242" y="202"/>
                </a:lnTo>
                <a:lnTo>
                  <a:pt x="244" y="203"/>
                </a:lnTo>
                <a:lnTo>
                  <a:pt x="247" y="205"/>
                </a:lnTo>
                <a:lnTo>
                  <a:pt x="247" y="206"/>
                </a:lnTo>
                <a:lnTo>
                  <a:pt x="247" y="206"/>
                </a:lnTo>
                <a:lnTo>
                  <a:pt x="245" y="208"/>
                </a:lnTo>
                <a:lnTo>
                  <a:pt x="247" y="211"/>
                </a:lnTo>
                <a:lnTo>
                  <a:pt x="249" y="215"/>
                </a:lnTo>
                <a:lnTo>
                  <a:pt x="255" y="221"/>
                </a:lnTo>
                <a:lnTo>
                  <a:pt x="255" y="221"/>
                </a:lnTo>
                <a:lnTo>
                  <a:pt x="260" y="224"/>
                </a:lnTo>
                <a:lnTo>
                  <a:pt x="265" y="225"/>
                </a:lnTo>
                <a:lnTo>
                  <a:pt x="270" y="226"/>
                </a:lnTo>
                <a:lnTo>
                  <a:pt x="274" y="226"/>
                </a:lnTo>
                <a:lnTo>
                  <a:pt x="282" y="225"/>
                </a:lnTo>
                <a:lnTo>
                  <a:pt x="285" y="224"/>
                </a:lnTo>
                <a:lnTo>
                  <a:pt x="285" y="224"/>
                </a:lnTo>
                <a:lnTo>
                  <a:pt x="274" y="248"/>
                </a:lnTo>
                <a:lnTo>
                  <a:pt x="265" y="265"/>
                </a:lnTo>
                <a:lnTo>
                  <a:pt x="259" y="277"/>
                </a:lnTo>
                <a:lnTo>
                  <a:pt x="259" y="277"/>
                </a:lnTo>
                <a:lnTo>
                  <a:pt x="255" y="283"/>
                </a:lnTo>
                <a:lnTo>
                  <a:pt x="254" y="289"/>
                </a:lnTo>
                <a:lnTo>
                  <a:pt x="254" y="295"/>
                </a:lnTo>
                <a:lnTo>
                  <a:pt x="255" y="303"/>
                </a:lnTo>
                <a:lnTo>
                  <a:pt x="255" y="303"/>
                </a:lnTo>
                <a:lnTo>
                  <a:pt x="258" y="315"/>
                </a:lnTo>
                <a:lnTo>
                  <a:pt x="260" y="326"/>
                </a:lnTo>
                <a:lnTo>
                  <a:pt x="261" y="336"/>
                </a:lnTo>
                <a:lnTo>
                  <a:pt x="262" y="340"/>
                </a:lnTo>
                <a:lnTo>
                  <a:pt x="261" y="342"/>
                </a:lnTo>
                <a:lnTo>
                  <a:pt x="261" y="342"/>
                </a:lnTo>
                <a:lnTo>
                  <a:pt x="261" y="344"/>
                </a:lnTo>
                <a:lnTo>
                  <a:pt x="261" y="346"/>
                </a:lnTo>
                <a:lnTo>
                  <a:pt x="264" y="350"/>
                </a:lnTo>
                <a:lnTo>
                  <a:pt x="264" y="352"/>
                </a:lnTo>
                <a:lnTo>
                  <a:pt x="262" y="354"/>
                </a:lnTo>
                <a:lnTo>
                  <a:pt x="259" y="358"/>
                </a:lnTo>
                <a:lnTo>
                  <a:pt x="253" y="360"/>
                </a:lnTo>
                <a:lnTo>
                  <a:pt x="253" y="360"/>
                </a:lnTo>
                <a:lnTo>
                  <a:pt x="227" y="371"/>
                </a:lnTo>
                <a:lnTo>
                  <a:pt x="220" y="373"/>
                </a:lnTo>
                <a:lnTo>
                  <a:pt x="217" y="375"/>
                </a:lnTo>
                <a:lnTo>
                  <a:pt x="217" y="375"/>
                </a:lnTo>
                <a:lnTo>
                  <a:pt x="212" y="377"/>
                </a:lnTo>
                <a:lnTo>
                  <a:pt x="209" y="378"/>
                </a:lnTo>
                <a:lnTo>
                  <a:pt x="208" y="378"/>
                </a:lnTo>
                <a:lnTo>
                  <a:pt x="208" y="378"/>
                </a:lnTo>
                <a:lnTo>
                  <a:pt x="202" y="387"/>
                </a:lnTo>
                <a:lnTo>
                  <a:pt x="176" y="401"/>
                </a:lnTo>
                <a:lnTo>
                  <a:pt x="170" y="409"/>
                </a:lnTo>
                <a:lnTo>
                  <a:pt x="170" y="409"/>
                </a:lnTo>
                <a:lnTo>
                  <a:pt x="168" y="406"/>
                </a:lnTo>
                <a:lnTo>
                  <a:pt x="165" y="401"/>
                </a:lnTo>
                <a:lnTo>
                  <a:pt x="165" y="401"/>
                </a:lnTo>
                <a:lnTo>
                  <a:pt x="139" y="396"/>
                </a:lnTo>
                <a:lnTo>
                  <a:pt x="89" y="387"/>
                </a:lnTo>
                <a:lnTo>
                  <a:pt x="14" y="375"/>
                </a:lnTo>
                <a:lnTo>
                  <a:pt x="14" y="375"/>
                </a:lnTo>
                <a:lnTo>
                  <a:pt x="13" y="375"/>
                </a:lnTo>
                <a:lnTo>
                  <a:pt x="8" y="376"/>
                </a:lnTo>
                <a:lnTo>
                  <a:pt x="6" y="377"/>
                </a:lnTo>
                <a:lnTo>
                  <a:pt x="3" y="379"/>
                </a:lnTo>
                <a:lnTo>
                  <a:pt x="1" y="382"/>
                </a:lnTo>
                <a:lnTo>
                  <a:pt x="0" y="387"/>
                </a:lnTo>
                <a:lnTo>
                  <a:pt x="0" y="387"/>
                </a:lnTo>
                <a:lnTo>
                  <a:pt x="0" y="391"/>
                </a:lnTo>
                <a:lnTo>
                  <a:pt x="1" y="394"/>
                </a:lnTo>
                <a:lnTo>
                  <a:pt x="1" y="396"/>
                </a:lnTo>
                <a:lnTo>
                  <a:pt x="3" y="399"/>
                </a:lnTo>
                <a:lnTo>
                  <a:pt x="6" y="400"/>
                </a:lnTo>
                <a:lnTo>
                  <a:pt x="8" y="401"/>
                </a:lnTo>
                <a:lnTo>
                  <a:pt x="8" y="401"/>
                </a:lnTo>
                <a:lnTo>
                  <a:pt x="78" y="417"/>
                </a:lnTo>
                <a:lnTo>
                  <a:pt x="147" y="431"/>
                </a:lnTo>
                <a:lnTo>
                  <a:pt x="173" y="437"/>
                </a:lnTo>
                <a:lnTo>
                  <a:pt x="173" y="437"/>
                </a:lnTo>
                <a:lnTo>
                  <a:pt x="171" y="444"/>
                </a:lnTo>
                <a:lnTo>
                  <a:pt x="171" y="450"/>
                </a:lnTo>
                <a:lnTo>
                  <a:pt x="172" y="453"/>
                </a:lnTo>
                <a:lnTo>
                  <a:pt x="173" y="454"/>
                </a:lnTo>
                <a:lnTo>
                  <a:pt x="173" y="454"/>
                </a:lnTo>
                <a:lnTo>
                  <a:pt x="180" y="459"/>
                </a:lnTo>
                <a:lnTo>
                  <a:pt x="185" y="460"/>
                </a:lnTo>
                <a:lnTo>
                  <a:pt x="217" y="454"/>
                </a:lnTo>
                <a:lnTo>
                  <a:pt x="206" y="490"/>
                </a:lnTo>
                <a:lnTo>
                  <a:pt x="206" y="490"/>
                </a:lnTo>
                <a:lnTo>
                  <a:pt x="198" y="490"/>
                </a:lnTo>
                <a:lnTo>
                  <a:pt x="185" y="490"/>
                </a:lnTo>
                <a:lnTo>
                  <a:pt x="185" y="490"/>
                </a:lnTo>
                <a:lnTo>
                  <a:pt x="179" y="490"/>
                </a:lnTo>
                <a:lnTo>
                  <a:pt x="176" y="491"/>
                </a:lnTo>
                <a:lnTo>
                  <a:pt x="172" y="491"/>
                </a:lnTo>
                <a:lnTo>
                  <a:pt x="167" y="487"/>
                </a:lnTo>
                <a:lnTo>
                  <a:pt x="167" y="487"/>
                </a:lnTo>
                <a:lnTo>
                  <a:pt x="162" y="481"/>
                </a:lnTo>
                <a:lnTo>
                  <a:pt x="159" y="477"/>
                </a:lnTo>
                <a:lnTo>
                  <a:pt x="156" y="475"/>
                </a:lnTo>
                <a:lnTo>
                  <a:pt x="153" y="475"/>
                </a:lnTo>
                <a:lnTo>
                  <a:pt x="153" y="475"/>
                </a:lnTo>
                <a:lnTo>
                  <a:pt x="150" y="477"/>
                </a:lnTo>
                <a:lnTo>
                  <a:pt x="148" y="479"/>
                </a:lnTo>
                <a:lnTo>
                  <a:pt x="144" y="487"/>
                </a:lnTo>
                <a:lnTo>
                  <a:pt x="143" y="496"/>
                </a:lnTo>
                <a:lnTo>
                  <a:pt x="143" y="500"/>
                </a:lnTo>
                <a:lnTo>
                  <a:pt x="144" y="505"/>
                </a:lnTo>
                <a:lnTo>
                  <a:pt x="144" y="505"/>
                </a:lnTo>
                <a:lnTo>
                  <a:pt x="145" y="508"/>
                </a:lnTo>
                <a:lnTo>
                  <a:pt x="148" y="512"/>
                </a:lnTo>
                <a:lnTo>
                  <a:pt x="154" y="519"/>
                </a:lnTo>
                <a:lnTo>
                  <a:pt x="160" y="524"/>
                </a:lnTo>
                <a:lnTo>
                  <a:pt x="161" y="526"/>
                </a:lnTo>
                <a:lnTo>
                  <a:pt x="161" y="528"/>
                </a:lnTo>
                <a:lnTo>
                  <a:pt x="161" y="528"/>
                </a:lnTo>
                <a:lnTo>
                  <a:pt x="159" y="537"/>
                </a:lnTo>
                <a:lnTo>
                  <a:pt x="159" y="537"/>
                </a:lnTo>
                <a:lnTo>
                  <a:pt x="150" y="549"/>
                </a:lnTo>
                <a:lnTo>
                  <a:pt x="145" y="558"/>
                </a:lnTo>
                <a:lnTo>
                  <a:pt x="144" y="564"/>
                </a:lnTo>
                <a:lnTo>
                  <a:pt x="144" y="564"/>
                </a:lnTo>
                <a:lnTo>
                  <a:pt x="145" y="565"/>
                </a:lnTo>
                <a:lnTo>
                  <a:pt x="148" y="566"/>
                </a:lnTo>
                <a:lnTo>
                  <a:pt x="153" y="566"/>
                </a:lnTo>
                <a:lnTo>
                  <a:pt x="153" y="566"/>
                </a:lnTo>
                <a:lnTo>
                  <a:pt x="151" y="567"/>
                </a:lnTo>
                <a:lnTo>
                  <a:pt x="149" y="570"/>
                </a:lnTo>
                <a:lnTo>
                  <a:pt x="147" y="575"/>
                </a:lnTo>
                <a:lnTo>
                  <a:pt x="147" y="578"/>
                </a:lnTo>
                <a:lnTo>
                  <a:pt x="147" y="582"/>
                </a:lnTo>
                <a:lnTo>
                  <a:pt x="147" y="582"/>
                </a:lnTo>
                <a:lnTo>
                  <a:pt x="148" y="584"/>
                </a:lnTo>
                <a:lnTo>
                  <a:pt x="149" y="585"/>
                </a:lnTo>
                <a:lnTo>
                  <a:pt x="151" y="587"/>
                </a:lnTo>
                <a:lnTo>
                  <a:pt x="153" y="587"/>
                </a:lnTo>
                <a:lnTo>
                  <a:pt x="156" y="585"/>
                </a:lnTo>
                <a:lnTo>
                  <a:pt x="159" y="584"/>
                </a:lnTo>
                <a:lnTo>
                  <a:pt x="159" y="584"/>
                </a:lnTo>
                <a:lnTo>
                  <a:pt x="154" y="591"/>
                </a:lnTo>
                <a:lnTo>
                  <a:pt x="151" y="598"/>
                </a:lnTo>
                <a:lnTo>
                  <a:pt x="149" y="602"/>
                </a:lnTo>
                <a:lnTo>
                  <a:pt x="149" y="602"/>
                </a:lnTo>
                <a:lnTo>
                  <a:pt x="150" y="604"/>
                </a:lnTo>
                <a:lnTo>
                  <a:pt x="151" y="604"/>
                </a:lnTo>
                <a:lnTo>
                  <a:pt x="155" y="604"/>
                </a:lnTo>
                <a:lnTo>
                  <a:pt x="161" y="602"/>
                </a:lnTo>
                <a:lnTo>
                  <a:pt x="161" y="602"/>
                </a:lnTo>
                <a:lnTo>
                  <a:pt x="156" y="612"/>
                </a:lnTo>
                <a:lnTo>
                  <a:pt x="154" y="620"/>
                </a:lnTo>
                <a:lnTo>
                  <a:pt x="154" y="624"/>
                </a:lnTo>
                <a:lnTo>
                  <a:pt x="155" y="625"/>
                </a:lnTo>
                <a:lnTo>
                  <a:pt x="155" y="625"/>
                </a:lnTo>
                <a:lnTo>
                  <a:pt x="157" y="626"/>
                </a:lnTo>
                <a:lnTo>
                  <a:pt x="161" y="625"/>
                </a:lnTo>
                <a:lnTo>
                  <a:pt x="170" y="620"/>
                </a:lnTo>
                <a:lnTo>
                  <a:pt x="179" y="613"/>
                </a:lnTo>
                <a:lnTo>
                  <a:pt x="188" y="605"/>
                </a:lnTo>
                <a:lnTo>
                  <a:pt x="188" y="605"/>
                </a:lnTo>
                <a:lnTo>
                  <a:pt x="213" y="581"/>
                </a:lnTo>
                <a:lnTo>
                  <a:pt x="229" y="564"/>
                </a:lnTo>
                <a:lnTo>
                  <a:pt x="229" y="560"/>
                </a:lnTo>
                <a:lnTo>
                  <a:pt x="243" y="560"/>
                </a:lnTo>
                <a:lnTo>
                  <a:pt x="249" y="572"/>
                </a:lnTo>
                <a:lnTo>
                  <a:pt x="249" y="572"/>
                </a:lnTo>
                <a:lnTo>
                  <a:pt x="247" y="587"/>
                </a:lnTo>
                <a:lnTo>
                  <a:pt x="245" y="599"/>
                </a:lnTo>
                <a:lnTo>
                  <a:pt x="247" y="611"/>
                </a:lnTo>
                <a:lnTo>
                  <a:pt x="247" y="611"/>
                </a:lnTo>
                <a:lnTo>
                  <a:pt x="249" y="630"/>
                </a:lnTo>
                <a:lnTo>
                  <a:pt x="252" y="639"/>
                </a:lnTo>
                <a:lnTo>
                  <a:pt x="254" y="641"/>
                </a:lnTo>
                <a:lnTo>
                  <a:pt x="255" y="643"/>
                </a:lnTo>
                <a:lnTo>
                  <a:pt x="255" y="643"/>
                </a:lnTo>
                <a:lnTo>
                  <a:pt x="260" y="646"/>
                </a:lnTo>
                <a:lnTo>
                  <a:pt x="264" y="648"/>
                </a:lnTo>
                <a:lnTo>
                  <a:pt x="267" y="649"/>
                </a:lnTo>
                <a:lnTo>
                  <a:pt x="267" y="649"/>
                </a:lnTo>
                <a:lnTo>
                  <a:pt x="261" y="667"/>
                </a:lnTo>
                <a:lnTo>
                  <a:pt x="258" y="684"/>
                </a:lnTo>
                <a:lnTo>
                  <a:pt x="256" y="693"/>
                </a:lnTo>
                <a:lnTo>
                  <a:pt x="255" y="700"/>
                </a:lnTo>
                <a:lnTo>
                  <a:pt x="255" y="700"/>
                </a:lnTo>
                <a:lnTo>
                  <a:pt x="258" y="722"/>
                </a:lnTo>
                <a:lnTo>
                  <a:pt x="262" y="758"/>
                </a:lnTo>
                <a:lnTo>
                  <a:pt x="270" y="800"/>
                </a:lnTo>
                <a:lnTo>
                  <a:pt x="279" y="841"/>
                </a:lnTo>
                <a:lnTo>
                  <a:pt x="279" y="841"/>
                </a:lnTo>
                <a:lnTo>
                  <a:pt x="284" y="863"/>
                </a:lnTo>
                <a:lnTo>
                  <a:pt x="289" y="890"/>
                </a:lnTo>
                <a:lnTo>
                  <a:pt x="297" y="953"/>
                </a:lnTo>
                <a:lnTo>
                  <a:pt x="306" y="1011"/>
                </a:lnTo>
                <a:lnTo>
                  <a:pt x="308" y="1031"/>
                </a:lnTo>
                <a:lnTo>
                  <a:pt x="311" y="1045"/>
                </a:lnTo>
                <a:lnTo>
                  <a:pt x="311" y="1045"/>
                </a:lnTo>
                <a:lnTo>
                  <a:pt x="319" y="1078"/>
                </a:lnTo>
                <a:lnTo>
                  <a:pt x="330" y="1133"/>
                </a:lnTo>
                <a:lnTo>
                  <a:pt x="343" y="1204"/>
                </a:lnTo>
                <a:lnTo>
                  <a:pt x="323" y="1246"/>
                </a:lnTo>
                <a:lnTo>
                  <a:pt x="323" y="1246"/>
                </a:lnTo>
                <a:lnTo>
                  <a:pt x="317" y="1256"/>
                </a:lnTo>
                <a:lnTo>
                  <a:pt x="312" y="1262"/>
                </a:lnTo>
                <a:lnTo>
                  <a:pt x="308" y="1265"/>
                </a:lnTo>
                <a:lnTo>
                  <a:pt x="306" y="1266"/>
                </a:lnTo>
                <a:lnTo>
                  <a:pt x="306" y="1266"/>
                </a:lnTo>
                <a:lnTo>
                  <a:pt x="297" y="1268"/>
                </a:lnTo>
                <a:lnTo>
                  <a:pt x="288" y="1268"/>
                </a:lnTo>
                <a:lnTo>
                  <a:pt x="277" y="1269"/>
                </a:lnTo>
                <a:lnTo>
                  <a:pt x="270" y="1269"/>
                </a:lnTo>
                <a:lnTo>
                  <a:pt x="270" y="1269"/>
                </a:lnTo>
                <a:lnTo>
                  <a:pt x="264" y="1270"/>
                </a:lnTo>
                <a:lnTo>
                  <a:pt x="258" y="1273"/>
                </a:lnTo>
                <a:lnTo>
                  <a:pt x="255" y="1275"/>
                </a:lnTo>
                <a:lnTo>
                  <a:pt x="254" y="1277"/>
                </a:lnTo>
                <a:lnTo>
                  <a:pt x="253" y="1280"/>
                </a:lnTo>
                <a:lnTo>
                  <a:pt x="253" y="1285"/>
                </a:lnTo>
                <a:lnTo>
                  <a:pt x="253" y="1285"/>
                </a:lnTo>
                <a:lnTo>
                  <a:pt x="254" y="1288"/>
                </a:lnTo>
                <a:lnTo>
                  <a:pt x="258" y="1293"/>
                </a:lnTo>
                <a:lnTo>
                  <a:pt x="266" y="1301"/>
                </a:lnTo>
                <a:lnTo>
                  <a:pt x="279" y="1311"/>
                </a:lnTo>
                <a:lnTo>
                  <a:pt x="279" y="1311"/>
                </a:lnTo>
                <a:lnTo>
                  <a:pt x="276" y="1311"/>
                </a:lnTo>
                <a:lnTo>
                  <a:pt x="270" y="1314"/>
                </a:lnTo>
                <a:lnTo>
                  <a:pt x="262" y="1318"/>
                </a:lnTo>
                <a:lnTo>
                  <a:pt x="260" y="1322"/>
                </a:lnTo>
                <a:lnTo>
                  <a:pt x="259" y="1326"/>
                </a:lnTo>
                <a:lnTo>
                  <a:pt x="259" y="1326"/>
                </a:lnTo>
                <a:lnTo>
                  <a:pt x="258" y="1335"/>
                </a:lnTo>
                <a:lnTo>
                  <a:pt x="259" y="1338"/>
                </a:lnTo>
                <a:lnTo>
                  <a:pt x="259" y="1338"/>
                </a:lnTo>
                <a:lnTo>
                  <a:pt x="270" y="1342"/>
                </a:lnTo>
                <a:lnTo>
                  <a:pt x="294" y="1352"/>
                </a:lnTo>
                <a:lnTo>
                  <a:pt x="294" y="1352"/>
                </a:lnTo>
                <a:lnTo>
                  <a:pt x="302" y="1353"/>
                </a:lnTo>
                <a:lnTo>
                  <a:pt x="314" y="1353"/>
                </a:lnTo>
                <a:lnTo>
                  <a:pt x="348" y="1352"/>
                </a:lnTo>
                <a:lnTo>
                  <a:pt x="383" y="1351"/>
                </a:lnTo>
                <a:lnTo>
                  <a:pt x="399" y="1351"/>
                </a:lnTo>
                <a:lnTo>
                  <a:pt x="411" y="1352"/>
                </a:lnTo>
                <a:lnTo>
                  <a:pt x="411" y="1352"/>
                </a:lnTo>
                <a:lnTo>
                  <a:pt x="434" y="1354"/>
                </a:lnTo>
                <a:lnTo>
                  <a:pt x="458" y="1354"/>
                </a:lnTo>
                <a:lnTo>
                  <a:pt x="478" y="1353"/>
                </a:lnTo>
                <a:lnTo>
                  <a:pt x="490" y="1352"/>
                </a:lnTo>
                <a:lnTo>
                  <a:pt x="490" y="1352"/>
                </a:lnTo>
                <a:lnTo>
                  <a:pt x="494" y="1350"/>
                </a:lnTo>
                <a:lnTo>
                  <a:pt x="495" y="1347"/>
                </a:lnTo>
                <a:lnTo>
                  <a:pt x="499" y="1340"/>
                </a:lnTo>
                <a:lnTo>
                  <a:pt x="499" y="1334"/>
                </a:lnTo>
                <a:lnTo>
                  <a:pt x="499" y="1332"/>
                </a:lnTo>
                <a:lnTo>
                  <a:pt x="505" y="1328"/>
                </a:lnTo>
                <a:lnTo>
                  <a:pt x="505" y="1328"/>
                </a:lnTo>
                <a:lnTo>
                  <a:pt x="506" y="1266"/>
                </a:lnTo>
                <a:lnTo>
                  <a:pt x="505" y="1187"/>
                </a:lnTo>
                <a:lnTo>
                  <a:pt x="505" y="1187"/>
                </a:lnTo>
                <a:lnTo>
                  <a:pt x="505" y="1140"/>
                </a:lnTo>
                <a:lnTo>
                  <a:pt x="506" y="1060"/>
                </a:lnTo>
                <a:lnTo>
                  <a:pt x="507" y="1018"/>
                </a:lnTo>
                <a:lnTo>
                  <a:pt x="508" y="980"/>
                </a:lnTo>
                <a:lnTo>
                  <a:pt x="511" y="948"/>
                </a:lnTo>
                <a:lnTo>
                  <a:pt x="512" y="937"/>
                </a:lnTo>
                <a:lnTo>
                  <a:pt x="514" y="930"/>
                </a:lnTo>
                <a:lnTo>
                  <a:pt x="514" y="930"/>
                </a:lnTo>
                <a:lnTo>
                  <a:pt x="517" y="913"/>
                </a:lnTo>
                <a:lnTo>
                  <a:pt x="520" y="890"/>
                </a:lnTo>
                <a:lnTo>
                  <a:pt x="526" y="834"/>
                </a:lnTo>
                <a:lnTo>
                  <a:pt x="531" y="777"/>
                </a:lnTo>
                <a:lnTo>
                  <a:pt x="535" y="741"/>
                </a:lnTo>
                <a:lnTo>
                  <a:pt x="535" y="741"/>
                </a:lnTo>
                <a:lnTo>
                  <a:pt x="537" y="713"/>
                </a:lnTo>
                <a:lnTo>
                  <a:pt x="540" y="678"/>
                </a:lnTo>
                <a:lnTo>
                  <a:pt x="540" y="659"/>
                </a:lnTo>
                <a:lnTo>
                  <a:pt x="538" y="641"/>
                </a:lnTo>
                <a:lnTo>
                  <a:pt x="536" y="625"/>
                </a:lnTo>
                <a:lnTo>
                  <a:pt x="531" y="611"/>
                </a:lnTo>
                <a:lnTo>
                  <a:pt x="531" y="611"/>
                </a:lnTo>
                <a:lnTo>
                  <a:pt x="512" y="564"/>
                </a:lnTo>
                <a:lnTo>
                  <a:pt x="502" y="543"/>
                </a:lnTo>
                <a:lnTo>
                  <a:pt x="502" y="543"/>
                </a:lnTo>
                <a:lnTo>
                  <a:pt x="517" y="535"/>
                </a:lnTo>
                <a:lnTo>
                  <a:pt x="528" y="528"/>
                </a:lnTo>
                <a:lnTo>
                  <a:pt x="532" y="525"/>
                </a:lnTo>
                <a:lnTo>
                  <a:pt x="535" y="523"/>
                </a:lnTo>
                <a:lnTo>
                  <a:pt x="535" y="523"/>
                </a:lnTo>
                <a:lnTo>
                  <a:pt x="535" y="519"/>
                </a:lnTo>
                <a:lnTo>
                  <a:pt x="535" y="516"/>
                </a:lnTo>
                <a:lnTo>
                  <a:pt x="532" y="507"/>
                </a:lnTo>
                <a:lnTo>
                  <a:pt x="529" y="497"/>
                </a:lnTo>
                <a:lnTo>
                  <a:pt x="529" y="493"/>
                </a:lnTo>
                <a:lnTo>
                  <a:pt x="529" y="487"/>
                </a:lnTo>
                <a:lnTo>
                  <a:pt x="529" y="487"/>
                </a:lnTo>
                <a:lnTo>
                  <a:pt x="529" y="478"/>
                </a:lnTo>
                <a:lnTo>
                  <a:pt x="529" y="464"/>
                </a:lnTo>
                <a:lnTo>
                  <a:pt x="526" y="426"/>
                </a:lnTo>
                <a:lnTo>
                  <a:pt x="519" y="354"/>
                </a:lnTo>
                <a:lnTo>
                  <a:pt x="519" y="354"/>
                </a:lnTo>
                <a:lnTo>
                  <a:pt x="517" y="338"/>
                </a:lnTo>
                <a:lnTo>
                  <a:pt x="511" y="318"/>
                </a:lnTo>
                <a:lnTo>
                  <a:pt x="501" y="293"/>
                </a:lnTo>
                <a:lnTo>
                  <a:pt x="490" y="266"/>
                </a:lnTo>
                <a:lnTo>
                  <a:pt x="478" y="241"/>
                </a:lnTo>
                <a:lnTo>
                  <a:pt x="466" y="217"/>
                </a:lnTo>
                <a:lnTo>
                  <a:pt x="455" y="197"/>
                </a:lnTo>
                <a:lnTo>
                  <a:pt x="450" y="191"/>
                </a:lnTo>
                <a:lnTo>
                  <a:pt x="447" y="185"/>
                </a:lnTo>
                <a:lnTo>
                  <a:pt x="447" y="185"/>
                </a:lnTo>
                <a:lnTo>
                  <a:pt x="431" y="172"/>
                </a:lnTo>
                <a:lnTo>
                  <a:pt x="418" y="161"/>
                </a:lnTo>
                <a:lnTo>
                  <a:pt x="405" y="153"/>
                </a:lnTo>
                <a:lnTo>
                  <a:pt x="405" y="153"/>
                </a:lnTo>
                <a:lnTo>
                  <a:pt x="384" y="130"/>
                </a:lnTo>
                <a:lnTo>
                  <a:pt x="384" y="130"/>
                </a:lnTo>
                <a:lnTo>
                  <a:pt x="382" y="129"/>
                </a:lnTo>
                <a:lnTo>
                  <a:pt x="378" y="129"/>
                </a:lnTo>
                <a:lnTo>
                  <a:pt x="373" y="130"/>
                </a:lnTo>
                <a:lnTo>
                  <a:pt x="367" y="91"/>
                </a:lnTo>
                <a:lnTo>
                  <a:pt x="367" y="91"/>
                </a:lnTo>
                <a:lnTo>
                  <a:pt x="370" y="91"/>
                </a:lnTo>
                <a:lnTo>
                  <a:pt x="372" y="90"/>
                </a:lnTo>
                <a:lnTo>
                  <a:pt x="373" y="88"/>
                </a:lnTo>
                <a:lnTo>
                  <a:pt x="373" y="88"/>
                </a:lnTo>
                <a:lnTo>
                  <a:pt x="372" y="85"/>
                </a:lnTo>
                <a:lnTo>
                  <a:pt x="367" y="79"/>
                </a:lnTo>
                <a:lnTo>
                  <a:pt x="355" y="60"/>
                </a:lnTo>
                <a:lnTo>
                  <a:pt x="340" y="39"/>
                </a:lnTo>
                <a:lnTo>
                  <a:pt x="326" y="24"/>
                </a:lnTo>
                <a:lnTo>
                  <a:pt x="326" y="24"/>
                </a:lnTo>
                <a:lnTo>
                  <a:pt x="317" y="13"/>
                </a:lnTo>
                <a:lnTo>
                  <a:pt x="309" y="6"/>
                </a:lnTo>
                <a:lnTo>
                  <a:pt x="305" y="3"/>
                </a:lnTo>
                <a:lnTo>
                  <a:pt x="300" y="1"/>
                </a:lnTo>
                <a:lnTo>
                  <a:pt x="293" y="0"/>
                </a:lnTo>
                <a:lnTo>
                  <a:pt x="285" y="0"/>
                </a:lnTo>
                <a:lnTo>
                  <a:pt x="285" y="0"/>
                </a:lnTo>
                <a:lnTo>
                  <a:pt x="274" y="0"/>
                </a:lnTo>
                <a:lnTo>
                  <a:pt x="262" y="2"/>
                </a:lnTo>
                <a:lnTo>
                  <a:pt x="236" y="8"/>
                </a:lnTo>
                <a:lnTo>
                  <a:pt x="213" y="17"/>
                </a:lnTo>
                <a:lnTo>
                  <a:pt x="204" y="20"/>
                </a:lnTo>
                <a:lnTo>
                  <a:pt x="200" y="24"/>
                </a:lnTo>
                <a:lnTo>
                  <a:pt x="200" y="24"/>
                </a:lnTo>
                <a:lnTo>
                  <a:pt x="196" y="29"/>
                </a:lnTo>
                <a:lnTo>
                  <a:pt x="194" y="37"/>
                </a:lnTo>
                <a:lnTo>
                  <a:pt x="190" y="61"/>
                </a:lnTo>
                <a:lnTo>
                  <a:pt x="188" y="94"/>
                </a:lnTo>
                <a:lnTo>
                  <a:pt x="188" y="9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31">
            <a:extLst>
              <a:ext uri="{FF2B5EF4-FFF2-40B4-BE49-F238E27FC236}">
                <a16:creationId xmlns:a16="http://schemas.microsoft.com/office/drawing/2014/main" id="{2111128E-F16B-46A1-8657-6E31B9CB31F3}"/>
              </a:ext>
            </a:extLst>
          </p:cNvPr>
          <p:cNvSpPr>
            <a:spLocks/>
          </p:cNvSpPr>
          <p:nvPr/>
        </p:nvSpPr>
        <p:spPr bwMode="auto">
          <a:xfrm>
            <a:off x="4389545" y="4658667"/>
            <a:ext cx="938337" cy="1679575"/>
          </a:xfrm>
          <a:custGeom>
            <a:avLst/>
            <a:gdLst>
              <a:gd name="T0" fmla="*/ 410 w 776"/>
              <a:gd name="T1" fmla="*/ 159 h 1389"/>
              <a:gd name="T2" fmla="*/ 411 w 776"/>
              <a:gd name="T3" fmla="*/ 194 h 1389"/>
              <a:gd name="T4" fmla="*/ 288 w 776"/>
              <a:gd name="T5" fmla="*/ 256 h 1389"/>
              <a:gd name="T6" fmla="*/ 281 w 776"/>
              <a:gd name="T7" fmla="*/ 318 h 1389"/>
              <a:gd name="T8" fmla="*/ 226 w 776"/>
              <a:gd name="T9" fmla="*/ 387 h 1389"/>
              <a:gd name="T10" fmla="*/ 184 w 776"/>
              <a:gd name="T11" fmla="*/ 466 h 1389"/>
              <a:gd name="T12" fmla="*/ 139 w 776"/>
              <a:gd name="T13" fmla="*/ 528 h 1389"/>
              <a:gd name="T14" fmla="*/ 55 w 776"/>
              <a:gd name="T15" fmla="*/ 561 h 1389"/>
              <a:gd name="T16" fmla="*/ 0 w 776"/>
              <a:gd name="T17" fmla="*/ 577 h 1389"/>
              <a:gd name="T18" fmla="*/ 12 w 776"/>
              <a:gd name="T19" fmla="*/ 588 h 1389"/>
              <a:gd name="T20" fmla="*/ 35 w 776"/>
              <a:gd name="T21" fmla="*/ 603 h 1389"/>
              <a:gd name="T22" fmla="*/ 68 w 776"/>
              <a:gd name="T23" fmla="*/ 612 h 1389"/>
              <a:gd name="T24" fmla="*/ 102 w 776"/>
              <a:gd name="T25" fmla="*/ 610 h 1389"/>
              <a:gd name="T26" fmla="*/ 143 w 776"/>
              <a:gd name="T27" fmla="*/ 612 h 1389"/>
              <a:gd name="T28" fmla="*/ 178 w 776"/>
              <a:gd name="T29" fmla="*/ 581 h 1389"/>
              <a:gd name="T30" fmla="*/ 267 w 776"/>
              <a:gd name="T31" fmla="*/ 547 h 1389"/>
              <a:gd name="T32" fmla="*/ 300 w 776"/>
              <a:gd name="T33" fmla="*/ 569 h 1389"/>
              <a:gd name="T34" fmla="*/ 283 w 776"/>
              <a:gd name="T35" fmla="*/ 655 h 1389"/>
              <a:gd name="T36" fmla="*/ 299 w 776"/>
              <a:gd name="T37" fmla="*/ 769 h 1389"/>
              <a:gd name="T38" fmla="*/ 261 w 776"/>
              <a:gd name="T39" fmla="*/ 1061 h 1389"/>
              <a:gd name="T40" fmla="*/ 238 w 776"/>
              <a:gd name="T41" fmla="*/ 1221 h 1389"/>
              <a:gd name="T42" fmla="*/ 195 w 776"/>
              <a:gd name="T43" fmla="*/ 1317 h 1389"/>
              <a:gd name="T44" fmla="*/ 270 w 776"/>
              <a:gd name="T45" fmla="*/ 1369 h 1389"/>
              <a:gd name="T46" fmla="*/ 360 w 776"/>
              <a:gd name="T47" fmla="*/ 1386 h 1389"/>
              <a:gd name="T48" fmla="*/ 389 w 776"/>
              <a:gd name="T49" fmla="*/ 1276 h 1389"/>
              <a:gd name="T50" fmla="*/ 430 w 776"/>
              <a:gd name="T51" fmla="*/ 1047 h 1389"/>
              <a:gd name="T52" fmla="*/ 470 w 776"/>
              <a:gd name="T53" fmla="*/ 1119 h 1389"/>
              <a:gd name="T54" fmla="*/ 467 w 776"/>
              <a:gd name="T55" fmla="*/ 1262 h 1389"/>
              <a:gd name="T56" fmla="*/ 443 w 776"/>
              <a:gd name="T57" fmla="*/ 1279 h 1389"/>
              <a:gd name="T58" fmla="*/ 407 w 776"/>
              <a:gd name="T59" fmla="*/ 1305 h 1389"/>
              <a:gd name="T60" fmla="*/ 463 w 776"/>
              <a:gd name="T61" fmla="*/ 1336 h 1389"/>
              <a:gd name="T62" fmla="*/ 545 w 776"/>
              <a:gd name="T63" fmla="*/ 1371 h 1389"/>
              <a:gd name="T64" fmla="*/ 579 w 776"/>
              <a:gd name="T65" fmla="*/ 1348 h 1389"/>
              <a:gd name="T66" fmla="*/ 599 w 776"/>
              <a:gd name="T67" fmla="*/ 1252 h 1389"/>
              <a:gd name="T68" fmla="*/ 604 w 776"/>
              <a:gd name="T69" fmla="*/ 1154 h 1389"/>
              <a:gd name="T70" fmla="*/ 633 w 776"/>
              <a:gd name="T71" fmla="*/ 880 h 1389"/>
              <a:gd name="T72" fmla="*/ 629 w 776"/>
              <a:gd name="T73" fmla="*/ 699 h 1389"/>
              <a:gd name="T74" fmla="*/ 611 w 776"/>
              <a:gd name="T75" fmla="*/ 611 h 1389"/>
              <a:gd name="T76" fmla="*/ 620 w 776"/>
              <a:gd name="T77" fmla="*/ 586 h 1389"/>
              <a:gd name="T78" fmla="*/ 633 w 776"/>
              <a:gd name="T79" fmla="*/ 509 h 1389"/>
              <a:gd name="T80" fmla="*/ 654 w 776"/>
              <a:gd name="T81" fmla="*/ 605 h 1389"/>
              <a:gd name="T82" fmla="*/ 700 w 776"/>
              <a:gd name="T83" fmla="*/ 686 h 1389"/>
              <a:gd name="T84" fmla="*/ 693 w 776"/>
              <a:gd name="T85" fmla="*/ 753 h 1389"/>
              <a:gd name="T86" fmla="*/ 710 w 776"/>
              <a:gd name="T87" fmla="*/ 784 h 1389"/>
              <a:gd name="T88" fmla="*/ 702 w 776"/>
              <a:gd name="T89" fmla="*/ 1107 h 1389"/>
              <a:gd name="T90" fmla="*/ 745 w 776"/>
              <a:gd name="T91" fmla="*/ 818 h 1389"/>
              <a:gd name="T92" fmla="*/ 752 w 776"/>
              <a:gd name="T93" fmla="*/ 798 h 1389"/>
              <a:gd name="T94" fmla="*/ 768 w 776"/>
              <a:gd name="T95" fmla="*/ 744 h 1389"/>
              <a:gd name="T96" fmla="*/ 771 w 776"/>
              <a:gd name="T97" fmla="*/ 681 h 1389"/>
              <a:gd name="T98" fmla="*/ 758 w 776"/>
              <a:gd name="T99" fmla="*/ 656 h 1389"/>
              <a:gd name="T100" fmla="*/ 752 w 776"/>
              <a:gd name="T101" fmla="*/ 591 h 1389"/>
              <a:gd name="T102" fmla="*/ 736 w 776"/>
              <a:gd name="T103" fmla="*/ 481 h 1389"/>
              <a:gd name="T104" fmla="*/ 694 w 776"/>
              <a:gd name="T105" fmla="*/ 336 h 1389"/>
              <a:gd name="T106" fmla="*/ 592 w 776"/>
              <a:gd name="T107" fmla="*/ 229 h 1389"/>
              <a:gd name="T108" fmla="*/ 559 w 776"/>
              <a:gd name="T109" fmla="*/ 170 h 1389"/>
              <a:gd name="T110" fmla="*/ 561 w 776"/>
              <a:gd name="T111" fmla="*/ 94 h 1389"/>
              <a:gd name="T112" fmla="*/ 579 w 776"/>
              <a:gd name="T113" fmla="*/ 82 h 1389"/>
              <a:gd name="T114" fmla="*/ 537 w 776"/>
              <a:gd name="T115" fmla="*/ 7 h 1389"/>
              <a:gd name="T116" fmla="*/ 477 w 776"/>
              <a:gd name="T117" fmla="*/ 5 h 1389"/>
              <a:gd name="T118" fmla="*/ 457 w 776"/>
              <a:gd name="T119" fmla="*/ 8 h 1389"/>
              <a:gd name="T120" fmla="*/ 407 w 776"/>
              <a:gd name="T121" fmla="*/ 53 h 1389"/>
              <a:gd name="T122" fmla="*/ 406 w 776"/>
              <a:gd name="T123" fmla="*/ 12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76" h="1389">
                <a:moveTo>
                  <a:pt x="408" y="129"/>
                </a:moveTo>
                <a:lnTo>
                  <a:pt x="408" y="129"/>
                </a:lnTo>
                <a:lnTo>
                  <a:pt x="407" y="130"/>
                </a:lnTo>
                <a:lnTo>
                  <a:pt x="406" y="133"/>
                </a:lnTo>
                <a:lnTo>
                  <a:pt x="405" y="137"/>
                </a:lnTo>
                <a:lnTo>
                  <a:pt x="406" y="146"/>
                </a:lnTo>
                <a:lnTo>
                  <a:pt x="406" y="146"/>
                </a:lnTo>
                <a:lnTo>
                  <a:pt x="407" y="154"/>
                </a:lnTo>
                <a:lnTo>
                  <a:pt x="410" y="159"/>
                </a:lnTo>
                <a:lnTo>
                  <a:pt x="412" y="162"/>
                </a:lnTo>
                <a:lnTo>
                  <a:pt x="416" y="163"/>
                </a:lnTo>
                <a:lnTo>
                  <a:pt x="416" y="163"/>
                </a:lnTo>
                <a:lnTo>
                  <a:pt x="418" y="164"/>
                </a:lnTo>
                <a:lnTo>
                  <a:pt x="420" y="163"/>
                </a:lnTo>
                <a:lnTo>
                  <a:pt x="422" y="163"/>
                </a:lnTo>
                <a:lnTo>
                  <a:pt x="426" y="172"/>
                </a:lnTo>
                <a:lnTo>
                  <a:pt x="411" y="194"/>
                </a:lnTo>
                <a:lnTo>
                  <a:pt x="411" y="194"/>
                </a:lnTo>
                <a:lnTo>
                  <a:pt x="378" y="205"/>
                </a:lnTo>
                <a:lnTo>
                  <a:pt x="353" y="213"/>
                </a:lnTo>
                <a:lnTo>
                  <a:pt x="334" y="223"/>
                </a:lnTo>
                <a:lnTo>
                  <a:pt x="334" y="223"/>
                </a:lnTo>
                <a:lnTo>
                  <a:pt x="319" y="230"/>
                </a:lnTo>
                <a:lnTo>
                  <a:pt x="305" y="240"/>
                </a:lnTo>
                <a:lnTo>
                  <a:pt x="293" y="250"/>
                </a:lnTo>
                <a:lnTo>
                  <a:pt x="289" y="253"/>
                </a:lnTo>
                <a:lnTo>
                  <a:pt x="288" y="256"/>
                </a:lnTo>
                <a:lnTo>
                  <a:pt x="288" y="256"/>
                </a:lnTo>
                <a:lnTo>
                  <a:pt x="289" y="287"/>
                </a:lnTo>
                <a:lnTo>
                  <a:pt x="289" y="305"/>
                </a:lnTo>
                <a:lnTo>
                  <a:pt x="288" y="313"/>
                </a:lnTo>
                <a:lnTo>
                  <a:pt x="288" y="313"/>
                </a:lnTo>
                <a:lnTo>
                  <a:pt x="287" y="316"/>
                </a:lnTo>
                <a:lnTo>
                  <a:pt x="285" y="318"/>
                </a:lnTo>
                <a:lnTo>
                  <a:pt x="285" y="318"/>
                </a:lnTo>
                <a:lnTo>
                  <a:pt x="281" y="318"/>
                </a:lnTo>
                <a:lnTo>
                  <a:pt x="274" y="321"/>
                </a:lnTo>
                <a:lnTo>
                  <a:pt x="274" y="321"/>
                </a:lnTo>
                <a:lnTo>
                  <a:pt x="272" y="323"/>
                </a:lnTo>
                <a:lnTo>
                  <a:pt x="270" y="329"/>
                </a:lnTo>
                <a:lnTo>
                  <a:pt x="267" y="340"/>
                </a:lnTo>
                <a:lnTo>
                  <a:pt x="267" y="340"/>
                </a:lnTo>
                <a:lnTo>
                  <a:pt x="260" y="348"/>
                </a:lnTo>
                <a:lnTo>
                  <a:pt x="246" y="364"/>
                </a:lnTo>
                <a:lnTo>
                  <a:pt x="226" y="387"/>
                </a:lnTo>
                <a:lnTo>
                  <a:pt x="226" y="387"/>
                </a:lnTo>
                <a:lnTo>
                  <a:pt x="226" y="413"/>
                </a:lnTo>
                <a:lnTo>
                  <a:pt x="226" y="413"/>
                </a:lnTo>
                <a:lnTo>
                  <a:pt x="213" y="424"/>
                </a:lnTo>
                <a:lnTo>
                  <a:pt x="202" y="435"/>
                </a:lnTo>
                <a:lnTo>
                  <a:pt x="199" y="440"/>
                </a:lnTo>
                <a:lnTo>
                  <a:pt x="195" y="445"/>
                </a:lnTo>
                <a:lnTo>
                  <a:pt x="195" y="445"/>
                </a:lnTo>
                <a:lnTo>
                  <a:pt x="184" y="466"/>
                </a:lnTo>
                <a:lnTo>
                  <a:pt x="173" y="483"/>
                </a:lnTo>
                <a:lnTo>
                  <a:pt x="173" y="483"/>
                </a:lnTo>
                <a:lnTo>
                  <a:pt x="170" y="487"/>
                </a:lnTo>
                <a:lnTo>
                  <a:pt x="166" y="492"/>
                </a:lnTo>
                <a:lnTo>
                  <a:pt x="156" y="499"/>
                </a:lnTo>
                <a:lnTo>
                  <a:pt x="156" y="499"/>
                </a:lnTo>
                <a:lnTo>
                  <a:pt x="153" y="505"/>
                </a:lnTo>
                <a:lnTo>
                  <a:pt x="148" y="514"/>
                </a:lnTo>
                <a:lnTo>
                  <a:pt x="139" y="528"/>
                </a:lnTo>
                <a:lnTo>
                  <a:pt x="139" y="528"/>
                </a:lnTo>
                <a:lnTo>
                  <a:pt x="133" y="534"/>
                </a:lnTo>
                <a:lnTo>
                  <a:pt x="123" y="542"/>
                </a:lnTo>
                <a:lnTo>
                  <a:pt x="107" y="552"/>
                </a:lnTo>
                <a:lnTo>
                  <a:pt x="107" y="552"/>
                </a:lnTo>
                <a:lnTo>
                  <a:pt x="92" y="553"/>
                </a:lnTo>
                <a:lnTo>
                  <a:pt x="68" y="557"/>
                </a:lnTo>
                <a:lnTo>
                  <a:pt x="68" y="557"/>
                </a:lnTo>
                <a:lnTo>
                  <a:pt x="55" y="561"/>
                </a:lnTo>
                <a:lnTo>
                  <a:pt x="49" y="562"/>
                </a:lnTo>
                <a:lnTo>
                  <a:pt x="49" y="562"/>
                </a:lnTo>
                <a:lnTo>
                  <a:pt x="31" y="563"/>
                </a:lnTo>
                <a:lnTo>
                  <a:pt x="18" y="564"/>
                </a:lnTo>
                <a:lnTo>
                  <a:pt x="8" y="567"/>
                </a:lnTo>
                <a:lnTo>
                  <a:pt x="8" y="567"/>
                </a:lnTo>
                <a:lnTo>
                  <a:pt x="3" y="570"/>
                </a:lnTo>
                <a:lnTo>
                  <a:pt x="1" y="574"/>
                </a:lnTo>
                <a:lnTo>
                  <a:pt x="0" y="577"/>
                </a:lnTo>
                <a:lnTo>
                  <a:pt x="0" y="579"/>
                </a:lnTo>
                <a:lnTo>
                  <a:pt x="1" y="581"/>
                </a:lnTo>
                <a:lnTo>
                  <a:pt x="1" y="581"/>
                </a:lnTo>
                <a:lnTo>
                  <a:pt x="4" y="583"/>
                </a:lnTo>
                <a:lnTo>
                  <a:pt x="8" y="583"/>
                </a:lnTo>
                <a:lnTo>
                  <a:pt x="10" y="583"/>
                </a:lnTo>
                <a:lnTo>
                  <a:pt x="10" y="583"/>
                </a:lnTo>
                <a:lnTo>
                  <a:pt x="10" y="586"/>
                </a:lnTo>
                <a:lnTo>
                  <a:pt x="12" y="588"/>
                </a:lnTo>
                <a:lnTo>
                  <a:pt x="15" y="591"/>
                </a:lnTo>
                <a:lnTo>
                  <a:pt x="15" y="591"/>
                </a:lnTo>
                <a:lnTo>
                  <a:pt x="29" y="591"/>
                </a:lnTo>
                <a:lnTo>
                  <a:pt x="35" y="591"/>
                </a:lnTo>
                <a:lnTo>
                  <a:pt x="35" y="591"/>
                </a:lnTo>
                <a:lnTo>
                  <a:pt x="32" y="595"/>
                </a:lnTo>
                <a:lnTo>
                  <a:pt x="32" y="599"/>
                </a:lnTo>
                <a:lnTo>
                  <a:pt x="33" y="600"/>
                </a:lnTo>
                <a:lnTo>
                  <a:pt x="35" y="603"/>
                </a:lnTo>
                <a:lnTo>
                  <a:pt x="35" y="603"/>
                </a:lnTo>
                <a:lnTo>
                  <a:pt x="38" y="603"/>
                </a:lnTo>
                <a:lnTo>
                  <a:pt x="44" y="604"/>
                </a:lnTo>
                <a:lnTo>
                  <a:pt x="59" y="604"/>
                </a:lnTo>
                <a:lnTo>
                  <a:pt x="78" y="603"/>
                </a:lnTo>
                <a:lnTo>
                  <a:pt x="78" y="603"/>
                </a:lnTo>
                <a:lnTo>
                  <a:pt x="76" y="605"/>
                </a:lnTo>
                <a:lnTo>
                  <a:pt x="71" y="610"/>
                </a:lnTo>
                <a:lnTo>
                  <a:pt x="68" y="612"/>
                </a:lnTo>
                <a:lnTo>
                  <a:pt x="68" y="616"/>
                </a:lnTo>
                <a:lnTo>
                  <a:pt x="70" y="617"/>
                </a:lnTo>
                <a:lnTo>
                  <a:pt x="73" y="620"/>
                </a:lnTo>
                <a:lnTo>
                  <a:pt x="73" y="620"/>
                </a:lnTo>
                <a:lnTo>
                  <a:pt x="78" y="620"/>
                </a:lnTo>
                <a:lnTo>
                  <a:pt x="83" y="618"/>
                </a:lnTo>
                <a:lnTo>
                  <a:pt x="90" y="616"/>
                </a:lnTo>
                <a:lnTo>
                  <a:pt x="96" y="612"/>
                </a:lnTo>
                <a:lnTo>
                  <a:pt x="102" y="610"/>
                </a:lnTo>
                <a:lnTo>
                  <a:pt x="102" y="610"/>
                </a:lnTo>
                <a:lnTo>
                  <a:pt x="111" y="609"/>
                </a:lnTo>
                <a:lnTo>
                  <a:pt x="121" y="610"/>
                </a:lnTo>
                <a:lnTo>
                  <a:pt x="121" y="610"/>
                </a:lnTo>
                <a:lnTo>
                  <a:pt x="132" y="610"/>
                </a:lnTo>
                <a:lnTo>
                  <a:pt x="137" y="610"/>
                </a:lnTo>
                <a:lnTo>
                  <a:pt x="137" y="610"/>
                </a:lnTo>
                <a:lnTo>
                  <a:pt x="141" y="611"/>
                </a:lnTo>
                <a:lnTo>
                  <a:pt x="143" y="612"/>
                </a:lnTo>
                <a:lnTo>
                  <a:pt x="147" y="612"/>
                </a:lnTo>
                <a:lnTo>
                  <a:pt x="147" y="612"/>
                </a:lnTo>
                <a:lnTo>
                  <a:pt x="150" y="610"/>
                </a:lnTo>
                <a:lnTo>
                  <a:pt x="153" y="606"/>
                </a:lnTo>
                <a:lnTo>
                  <a:pt x="161" y="595"/>
                </a:lnTo>
                <a:lnTo>
                  <a:pt x="170" y="586"/>
                </a:lnTo>
                <a:lnTo>
                  <a:pt x="174" y="582"/>
                </a:lnTo>
                <a:lnTo>
                  <a:pt x="178" y="581"/>
                </a:lnTo>
                <a:lnTo>
                  <a:pt x="178" y="581"/>
                </a:lnTo>
                <a:lnTo>
                  <a:pt x="199" y="580"/>
                </a:lnTo>
                <a:lnTo>
                  <a:pt x="212" y="579"/>
                </a:lnTo>
                <a:lnTo>
                  <a:pt x="226" y="576"/>
                </a:lnTo>
                <a:lnTo>
                  <a:pt x="226" y="576"/>
                </a:lnTo>
                <a:lnTo>
                  <a:pt x="230" y="575"/>
                </a:lnTo>
                <a:lnTo>
                  <a:pt x="235" y="573"/>
                </a:lnTo>
                <a:lnTo>
                  <a:pt x="244" y="567"/>
                </a:lnTo>
                <a:lnTo>
                  <a:pt x="255" y="557"/>
                </a:lnTo>
                <a:lnTo>
                  <a:pt x="267" y="547"/>
                </a:lnTo>
                <a:lnTo>
                  <a:pt x="285" y="529"/>
                </a:lnTo>
                <a:lnTo>
                  <a:pt x="293" y="521"/>
                </a:lnTo>
                <a:lnTo>
                  <a:pt x="293" y="521"/>
                </a:lnTo>
                <a:lnTo>
                  <a:pt x="294" y="540"/>
                </a:lnTo>
                <a:lnTo>
                  <a:pt x="295" y="553"/>
                </a:lnTo>
                <a:lnTo>
                  <a:pt x="295" y="559"/>
                </a:lnTo>
                <a:lnTo>
                  <a:pt x="295" y="559"/>
                </a:lnTo>
                <a:lnTo>
                  <a:pt x="299" y="564"/>
                </a:lnTo>
                <a:lnTo>
                  <a:pt x="300" y="569"/>
                </a:lnTo>
                <a:lnTo>
                  <a:pt x="300" y="569"/>
                </a:lnTo>
                <a:lnTo>
                  <a:pt x="289" y="591"/>
                </a:lnTo>
                <a:lnTo>
                  <a:pt x="281" y="609"/>
                </a:lnTo>
                <a:lnTo>
                  <a:pt x="278" y="616"/>
                </a:lnTo>
                <a:lnTo>
                  <a:pt x="277" y="622"/>
                </a:lnTo>
                <a:lnTo>
                  <a:pt x="277" y="622"/>
                </a:lnTo>
                <a:lnTo>
                  <a:pt x="277" y="627"/>
                </a:lnTo>
                <a:lnTo>
                  <a:pt x="278" y="635"/>
                </a:lnTo>
                <a:lnTo>
                  <a:pt x="283" y="655"/>
                </a:lnTo>
                <a:lnTo>
                  <a:pt x="289" y="673"/>
                </a:lnTo>
                <a:lnTo>
                  <a:pt x="291" y="679"/>
                </a:lnTo>
                <a:lnTo>
                  <a:pt x="293" y="681"/>
                </a:lnTo>
                <a:lnTo>
                  <a:pt x="293" y="681"/>
                </a:lnTo>
                <a:lnTo>
                  <a:pt x="297" y="683"/>
                </a:lnTo>
                <a:lnTo>
                  <a:pt x="300" y="683"/>
                </a:lnTo>
                <a:lnTo>
                  <a:pt x="305" y="758"/>
                </a:lnTo>
                <a:lnTo>
                  <a:pt x="305" y="758"/>
                </a:lnTo>
                <a:lnTo>
                  <a:pt x="299" y="769"/>
                </a:lnTo>
                <a:lnTo>
                  <a:pt x="294" y="779"/>
                </a:lnTo>
                <a:lnTo>
                  <a:pt x="290" y="788"/>
                </a:lnTo>
                <a:lnTo>
                  <a:pt x="290" y="788"/>
                </a:lnTo>
                <a:lnTo>
                  <a:pt x="287" y="858"/>
                </a:lnTo>
                <a:lnTo>
                  <a:pt x="283" y="903"/>
                </a:lnTo>
                <a:lnTo>
                  <a:pt x="281" y="927"/>
                </a:lnTo>
                <a:lnTo>
                  <a:pt x="281" y="927"/>
                </a:lnTo>
                <a:lnTo>
                  <a:pt x="268" y="1006"/>
                </a:lnTo>
                <a:lnTo>
                  <a:pt x="261" y="1061"/>
                </a:lnTo>
                <a:lnTo>
                  <a:pt x="258" y="1094"/>
                </a:lnTo>
                <a:lnTo>
                  <a:pt x="258" y="1094"/>
                </a:lnTo>
                <a:lnTo>
                  <a:pt x="256" y="1104"/>
                </a:lnTo>
                <a:lnTo>
                  <a:pt x="254" y="1120"/>
                </a:lnTo>
                <a:lnTo>
                  <a:pt x="247" y="1156"/>
                </a:lnTo>
                <a:lnTo>
                  <a:pt x="241" y="1195"/>
                </a:lnTo>
                <a:lnTo>
                  <a:pt x="238" y="1210"/>
                </a:lnTo>
                <a:lnTo>
                  <a:pt x="238" y="1221"/>
                </a:lnTo>
                <a:lnTo>
                  <a:pt x="238" y="1221"/>
                </a:lnTo>
                <a:lnTo>
                  <a:pt x="241" y="1302"/>
                </a:lnTo>
                <a:lnTo>
                  <a:pt x="214" y="1302"/>
                </a:lnTo>
                <a:lnTo>
                  <a:pt x="214" y="1302"/>
                </a:lnTo>
                <a:lnTo>
                  <a:pt x="208" y="1303"/>
                </a:lnTo>
                <a:lnTo>
                  <a:pt x="203" y="1304"/>
                </a:lnTo>
                <a:lnTo>
                  <a:pt x="200" y="1307"/>
                </a:lnTo>
                <a:lnTo>
                  <a:pt x="197" y="1309"/>
                </a:lnTo>
                <a:lnTo>
                  <a:pt x="195" y="1314"/>
                </a:lnTo>
                <a:lnTo>
                  <a:pt x="195" y="1317"/>
                </a:lnTo>
                <a:lnTo>
                  <a:pt x="195" y="1322"/>
                </a:lnTo>
                <a:lnTo>
                  <a:pt x="197" y="1328"/>
                </a:lnTo>
                <a:lnTo>
                  <a:pt x="197" y="1328"/>
                </a:lnTo>
                <a:lnTo>
                  <a:pt x="205" y="1345"/>
                </a:lnTo>
                <a:lnTo>
                  <a:pt x="205" y="1345"/>
                </a:lnTo>
                <a:lnTo>
                  <a:pt x="232" y="1356"/>
                </a:lnTo>
                <a:lnTo>
                  <a:pt x="254" y="1364"/>
                </a:lnTo>
                <a:lnTo>
                  <a:pt x="270" y="1369"/>
                </a:lnTo>
                <a:lnTo>
                  <a:pt x="270" y="1369"/>
                </a:lnTo>
                <a:lnTo>
                  <a:pt x="291" y="1374"/>
                </a:lnTo>
                <a:lnTo>
                  <a:pt x="305" y="1379"/>
                </a:lnTo>
                <a:lnTo>
                  <a:pt x="317" y="1384"/>
                </a:lnTo>
                <a:lnTo>
                  <a:pt x="317" y="1384"/>
                </a:lnTo>
                <a:lnTo>
                  <a:pt x="323" y="1386"/>
                </a:lnTo>
                <a:lnTo>
                  <a:pt x="330" y="1387"/>
                </a:lnTo>
                <a:lnTo>
                  <a:pt x="342" y="1389"/>
                </a:lnTo>
                <a:lnTo>
                  <a:pt x="353" y="1387"/>
                </a:lnTo>
                <a:lnTo>
                  <a:pt x="360" y="1386"/>
                </a:lnTo>
                <a:lnTo>
                  <a:pt x="360" y="1386"/>
                </a:lnTo>
                <a:lnTo>
                  <a:pt x="364" y="1384"/>
                </a:lnTo>
                <a:lnTo>
                  <a:pt x="366" y="1380"/>
                </a:lnTo>
                <a:lnTo>
                  <a:pt x="367" y="1377"/>
                </a:lnTo>
                <a:lnTo>
                  <a:pt x="372" y="1377"/>
                </a:lnTo>
                <a:lnTo>
                  <a:pt x="372" y="1377"/>
                </a:lnTo>
                <a:lnTo>
                  <a:pt x="379" y="1336"/>
                </a:lnTo>
                <a:lnTo>
                  <a:pt x="385" y="1303"/>
                </a:lnTo>
                <a:lnTo>
                  <a:pt x="389" y="1276"/>
                </a:lnTo>
                <a:lnTo>
                  <a:pt x="389" y="1276"/>
                </a:lnTo>
                <a:lnTo>
                  <a:pt x="401" y="1173"/>
                </a:lnTo>
                <a:lnTo>
                  <a:pt x="401" y="1173"/>
                </a:lnTo>
                <a:lnTo>
                  <a:pt x="412" y="1115"/>
                </a:lnTo>
                <a:lnTo>
                  <a:pt x="420" y="1078"/>
                </a:lnTo>
                <a:lnTo>
                  <a:pt x="424" y="1064"/>
                </a:lnTo>
                <a:lnTo>
                  <a:pt x="426" y="1056"/>
                </a:lnTo>
                <a:lnTo>
                  <a:pt x="426" y="1056"/>
                </a:lnTo>
                <a:lnTo>
                  <a:pt x="430" y="1047"/>
                </a:lnTo>
                <a:lnTo>
                  <a:pt x="435" y="1033"/>
                </a:lnTo>
                <a:lnTo>
                  <a:pt x="446" y="994"/>
                </a:lnTo>
                <a:lnTo>
                  <a:pt x="460" y="944"/>
                </a:lnTo>
                <a:lnTo>
                  <a:pt x="460" y="944"/>
                </a:lnTo>
                <a:lnTo>
                  <a:pt x="463" y="1010"/>
                </a:lnTo>
                <a:lnTo>
                  <a:pt x="465" y="1060"/>
                </a:lnTo>
                <a:lnTo>
                  <a:pt x="467" y="1092"/>
                </a:lnTo>
                <a:lnTo>
                  <a:pt x="467" y="1092"/>
                </a:lnTo>
                <a:lnTo>
                  <a:pt x="470" y="1119"/>
                </a:lnTo>
                <a:lnTo>
                  <a:pt x="472" y="1154"/>
                </a:lnTo>
                <a:lnTo>
                  <a:pt x="473" y="1190"/>
                </a:lnTo>
                <a:lnTo>
                  <a:pt x="473" y="1204"/>
                </a:lnTo>
                <a:lnTo>
                  <a:pt x="472" y="1214"/>
                </a:lnTo>
                <a:lnTo>
                  <a:pt x="472" y="1214"/>
                </a:lnTo>
                <a:lnTo>
                  <a:pt x="470" y="1229"/>
                </a:lnTo>
                <a:lnTo>
                  <a:pt x="469" y="1245"/>
                </a:lnTo>
                <a:lnTo>
                  <a:pt x="467" y="1262"/>
                </a:lnTo>
                <a:lnTo>
                  <a:pt x="467" y="1262"/>
                </a:lnTo>
                <a:lnTo>
                  <a:pt x="465" y="1272"/>
                </a:lnTo>
                <a:lnTo>
                  <a:pt x="465" y="1272"/>
                </a:lnTo>
                <a:lnTo>
                  <a:pt x="460" y="1272"/>
                </a:lnTo>
                <a:lnTo>
                  <a:pt x="451" y="1274"/>
                </a:lnTo>
                <a:lnTo>
                  <a:pt x="451" y="1274"/>
                </a:lnTo>
                <a:lnTo>
                  <a:pt x="448" y="1275"/>
                </a:lnTo>
                <a:lnTo>
                  <a:pt x="446" y="1276"/>
                </a:lnTo>
                <a:lnTo>
                  <a:pt x="443" y="1279"/>
                </a:lnTo>
                <a:lnTo>
                  <a:pt x="443" y="1279"/>
                </a:lnTo>
                <a:lnTo>
                  <a:pt x="434" y="1279"/>
                </a:lnTo>
                <a:lnTo>
                  <a:pt x="423" y="1280"/>
                </a:lnTo>
                <a:lnTo>
                  <a:pt x="413" y="1284"/>
                </a:lnTo>
                <a:lnTo>
                  <a:pt x="413" y="1284"/>
                </a:lnTo>
                <a:lnTo>
                  <a:pt x="408" y="1286"/>
                </a:lnTo>
                <a:lnTo>
                  <a:pt x="406" y="1290"/>
                </a:lnTo>
                <a:lnTo>
                  <a:pt x="405" y="1295"/>
                </a:lnTo>
                <a:lnTo>
                  <a:pt x="406" y="1301"/>
                </a:lnTo>
                <a:lnTo>
                  <a:pt x="407" y="1305"/>
                </a:lnTo>
                <a:lnTo>
                  <a:pt x="408" y="1310"/>
                </a:lnTo>
                <a:lnTo>
                  <a:pt x="411" y="1314"/>
                </a:lnTo>
                <a:lnTo>
                  <a:pt x="413" y="1316"/>
                </a:lnTo>
                <a:lnTo>
                  <a:pt x="413" y="1316"/>
                </a:lnTo>
                <a:lnTo>
                  <a:pt x="419" y="1320"/>
                </a:lnTo>
                <a:lnTo>
                  <a:pt x="430" y="1324"/>
                </a:lnTo>
                <a:lnTo>
                  <a:pt x="446" y="1328"/>
                </a:lnTo>
                <a:lnTo>
                  <a:pt x="463" y="1336"/>
                </a:lnTo>
                <a:lnTo>
                  <a:pt x="463" y="1336"/>
                </a:lnTo>
                <a:lnTo>
                  <a:pt x="478" y="1342"/>
                </a:lnTo>
                <a:lnTo>
                  <a:pt x="489" y="1346"/>
                </a:lnTo>
                <a:lnTo>
                  <a:pt x="495" y="1348"/>
                </a:lnTo>
                <a:lnTo>
                  <a:pt x="499" y="1350"/>
                </a:lnTo>
                <a:lnTo>
                  <a:pt x="499" y="1350"/>
                </a:lnTo>
                <a:lnTo>
                  <a:pt x="506" y="1355"/>
                </a:lnTo>
                <a:lnTo>
                  <a:pt x="520" y="1362"/>
                </a:lnTo>
                <a:lnTo>
                  <a:pt x="537" y="1368"/>
                </a:lnTo>
                <a:lnTo>
                  <a:pt x="545" y="1371"/>
                </a:lnTo>
                <a:lnTo>
                  <a:pt x="552" y="1372"/>
                </a:lnTo>
                <a:lnTo>
                  <a:pt x="552" y="1372"/>
                </a:lnTo>
                <a:lnTo>
                  <a:pt x="561" y="1372"/>
                </a:lnTo>
                <a:lnTo>
                  <a:pt x="570" y="1371"/>
                </a:lnTo>
                <a:lnTo>
                  <a:pt x="575" y="1368"/>
                </a:lnTo>
                <a:lnTo>
                  <a:pt x="577" y="1366"/>
                </a:lnTo>
                <a:lnTo>
                  <a:pt x="577" y="1364"/>
                </a:lnTo>
                <a:lnTo>
                  <a:pt x="577" y="1364"/>
                </a:lnTo>
                <a:lnTo>
                  <a:pt x="579" y="1348"/>
                </a:lnTo>
                <a:lnTo>
                  <a:pt x="584" y="1348"/>
                </a:lnTo>
                <a:lnTo>
                  <a:pt x="584" y="1348"/>
                </a:lnTo>
                <a:lnTo>
                  <a:pt x="581" y="1314"/>
                </a:lnTo>
                <a:lnTo>
                  <a:pt x="577" y="1291"/>
                </a:lnTo>
                <a:lnTo>
                  <a:pt x="577" y="1283"/>
                </a:lnTo>
                <a:lnTo>
                  <a:pt x="577" y="1279"/>
                </a:lnTo>
                <a:lnTo>
                  <a:pt x="577" y="1279"/>
                </a:lnTo>
                <a:lnTo>
                  <a:pt x="599" y="1252"/>
                </a:lnTo>
                <a:lnTo>
                  <a:pt x="599" y="1252"/>
                </a:lnTo>
                <a:lnTo>
                  <a:pt x="600" y="1250"/>
                </a:lnTo>
                <a:lnTo>
                  <a:pt x="601" y="1246"/>
                </a:lnTo>
                <a:lnTo>
                  <a:pt x="602" y="1236"/>
                </a:lnTo>
                <a:lnTo>
                  <a:pt x="601" y="1209"/>
                </a:lnTo>
                <a:lnTo>
                  <a:pt x="600" y="1181"/>
                </a:lnTo>
                <a:lnTo>
                  <a:pt x="600" y="1170"/>
                </a:lnTo>
                <a:lnTo>
                  <a:pt x="601" y="1163"/>
                </a:lnTo>
                <a:lnTo>
                  <a:pt x="601" y="1163"/>
                </a:lnTo>
                <a:lnTo>
                  <a:pt x="604" y="1154"/>
                </a:lnTo>
                <a:lnTo>
                  <a:pt x="605" y="1133"/>
                </a:lnTo>
                <a:lnTo>
                  <a:pt x="610" y="1078"/>
                </a:lnTo>
                <a:lnTo>
                  <a:pt x="614" y="1021"/>
                </a:lnTo>
                <a:lnTo>
                  <a:pt x="617" y="998"/>
                </a:lnTo>
                <a:lnTo>
                  <a:pt x="620" y="985"/>
                </a:lnTo>
                <a:lnTo>
                  <a:pt x="620" y="985"/>
                </a:lnTo>
                <a:lnTo>
                  <a:pt x="624" y="970"/>
                </a:lnTo>
                <a:lnTo>
                  <a:pt x="628" y="945"/>
                </a:lnTo>
                <a:lnTo>
                  <a:pt x="633" y="880"/>
                </a:lnTo>
                <a:lnTo>
                  <a:pt x="636" y="817"/>
                </a:lnTo>
                <a:lnTo>
                  <a:pt x="637" y="781"/>
                </a:lnTo>
                <a:lnTo>
                  <a:pt x="637" y="781"/>
                </a:lnTo>
                <a:lnTo>
                  <a:pt x="636" y="770"/>
                </a:lnTo>
                <a:lnTo>
                  <a:pt x="635" y="762"/>
                </a:lnTo>
                <a:lnTo>
                  <a:pt x="633" y="756"/>
                </a:lnTo>
                <a:lnTo>
                  <a:pt x="633" y="756"/>
                </a:lnTo>
                <a:lnTo>
                  <a:pt x="631" y="724"/>
                </a:lnTo>
                <a:lnTo>
                  <a:pt x="629" y="699"/>
                </a:lnTo>
                <a:lnTo>
                  <a:pt x="628" y="687"/>
                </a:lnTo>
                <a:lnTo>
                  <a:pt x="625" y="679"/>
                </a:lnTo>
                <a:lnTo>
                  <a:pt x="625" y="679"/>
                </a:lnTo>
                <a:lnTo>
                  <a:pt x="623" y="663"/>
                </a:lnTo>
                <a:lnTo>
                  <a:pt x="620" y="646"/>
                </a:lnTo>
                <a:lnTo>
                  <a:pt x="619" y="632"/>
                </a:lnTo>
                <a:lnTo>
                  <a:pt x="618" y="624"/>
                </a:lnTo>
                <a:lnTo>
                  <a:pt x="618" y="624"/>
                </a:lnTo>
                <a:lnTo>
                  <a:pt x="611" y="611"/>
                </a:lnTo>
                <a:lnTo>
                  <a:pt x="604" y="603"/>
                </a:lnTo>
                <a:lnTo>
                  <a:pt x="604" y="591"/>
                </a:lnTo>
                <a:lnTo>
                  <a:pt x="604" y="591"/>
                </a:lnTo>
                <a:lnTo>
                  <a:pt x="605" y="591"/>
                </a:lnTo>
                <a:lnTo>
                  <a:pt x="608" y="591"/>
                </a:lnTo>
                <a:lnTo>
                  <a:pt x="614" y="589"/>
                </a:lnTo>
                <a:lnTo>
                  <a:pt x="617" y="588"/>
                </a:lnTo>
                <a:lnTo>
                  <a:pt x="620" y="586"/>
                </a:lnTo>
                <a:lnTo>
                  <a:pt x="620" y="586"/>
                </a:lnTo>
                <a:lnTo>
                  <a:pt x="622" y="583"/>
                </a:lnTo>
                <a:lnTo>
                  <a:pt x="624" y="580"/>
                </a:lnTo>
                <a:lnTo>
                  <a:pt x="625" y="570"/>
                </a:lnTo>
                <a:lnTo>
                  <a:pt x="628" y="544"/>
                </a:lnTo>
                <a:lnTo>
                  <a:pt x="630" y="518"/>
                </a:lnTo>
                <a:lnTo>
                  <a:pt x="631" y="511"/>
                </a:lnTo>
                <a:lnTo>
                  <a:pt x="631" y="510"/>
                </a:lnTo>
                <a:lnTo>
                  <a:pt x="633" y="509"/>
                </a:lnTo>
                <a:lnTo>
                  <a:pt x="633" y="509"/>
                </a:lnTo>
                <a:lnTo>
                  <a:pt x="635" y="512"/>
                </a:lnTo>
                <a:lnTo>
                  <a:pt x="636" y="521"/>
                </a:lnTo>
                <a:lnTo>
                  <a:pt x="640" y="544"/>
                </a:lnTo>
                <a:lnTo>
                  <a:pt x="645" y="569"/>
                </a:lnTo>
                <a:lnTo>
                  <a:pt x="647" y="580"/>
                </a:lnTo>
                <a:lnTo>
                  <a:pt x="649" y="588"/>
                </a:lnTo>
                <a:lnTo>
                  <a:pt x="649" y="588"/>
                </a:lnTo>
                <a:lnTo>
                  <a:pt x="652" y="595"/>
                </a:lnTo>
                <a:lnTo>
                  <a:pt x="654" y="605"/>
                </a:lnTo>
                <a:lnTo>
                  <a:pt x="659" y="627"/>
                </a:lnTo>
                <a:lnTo>
                  <a:pt x="663" y="636"/>
                </a:lnTo>
                <a:lnTo>
                  <a:pt x="665" y="646"/>
                </a:lnTo>
                <a:lnTo>
                  <a:pt x="669" y="655"/>
                </a:lnTo>
                <a:lnTo>
                  <a:pt x="674" y="659"/>
                </a:lnTo>
                <a:lnTo>
                  <a:pt x="674" y="659"/>
                </a:lnTo>
                <a:lnTo>
                  <a:pt x="683" y="668"/>
                </a:lnTo>
                <a:lnTo>
                  <a:pt x="692" y="676"/>
                </a:lnTo>
                <a:lnTo>
                  <a:pt x="700" y="686"/>
                </a:lnTo>
                <a:lnTo>
                  <a:pt x="700" y="705"/>
                </a:lnTo>
                <a:lnTo>
                  <a:pt x="700" y="705"/>
                </a:lnTo>
                <a:lnTo>
                  <a:pt x="695" y="709"/>
                </a:lnTo>
                <a:lnTo>
                  <a:pt x="692" y="712"/>
                </a:lnTo>
                <a:lnTo>
                  <a:pt x="690" y="717"/>
                </a:lnTo>
                <a:lnTo>
                  <a:pt x="690" y="717"/>
                </a:lnTo>
                <a:lnTo>
                  <a:pt x="690" y="736"/>
                </a:lnTo>
                <a:lnTo>
                  <a:pt x="692" y="747"/>
                </a:lnTo>
                <a:lnTo>
                  <a:pt x="693" y="753"/>
                </a:lnTo>
                <a:lnTo>
                  <a:pt x="693" y="753"/>
                </a:lnTo>
                <a:lnTo>
                  <a:pt x="693" y="757"/>
                </a:lnTo>
                <a:lnTo>
                  <a:pt x="693" y="764"/>
                </a:lnTo>
                <a:lnTo>
                  <a:pt x="693" y="769"/>
                </a:lnTo>
                <a:lnTo>
                  <a:pt x="694" y="773"/>
                </a:lnTo>
                <a:lnTo>
                  <a:pt x="696" y="776"/>
                </a:lnTo>
                <a:lnTo>
                  <a:pt x="700" y="779"/>
                </a:lnTo>
                <a:lnTo>
                  <a:pt x="700" y="779"/>
                </a:lnTo>
                <a:lnTo>
                  <a:pt x="710" y="784"/>
                </a:lnTo>
                <a:lnTo>
                  <a:pt x="711" y="784"/>
                </a:lnTo>
                <a:lnTo>
                  <a:pt x="705" y="861"/>
                </a:lnTo>
                <a:lnTo>
                  <a:pt x="708" y="863"/>
                </a:lnTo>
                <a:lnTo>
                  <a:pt x="690" y="1102"/>
                </a:lnTo>
                <a:lnTo>
                  <a:pt x="690" y="1102"/>
                </a:lnTo>
                <a:lnTo>
                  <a:pt x="692" y="1104"/>
                </a:lnTo>
                <a:lnTo>
                  <a:pt x="695" y="1105"/>
                </a:lnTo>
                <a:lnTo>
                  <a:pt x="702" y="1107"/>
                </a:lnTo>
                <a:lnTo>
                  <a:pt x="702" y="1107"/>
                </a:lnTo>
                <a:lnTo>
                  <a:pt x="708" y="1107"/>
                </a:lnTo>
                <a:lnTo>
                  <a:pt x="712" y="1105"/>
                </a:lnTo>
                <a:lnTo>
                  <a:pt x="713" y="1104"/>
                </a:lnTo>
                <a:lnTo>
                  <a:pt x="733" y="865"/>
                </a:lnTo>
                <a:lnTo>
                  <a:pt x="735" y="863"/>
                </a:lnTo>
                <a:lnTo>
                  <a:pt x="740" y="812"/>
                </a:lnTo>
                <a:lnTo>
                  <a:pt x="740" y="812"/>
                </a:lnTo>
                <a:lnTo>
                  <a:pt x="742" y="816"/>
                </a:lnTo>
                <a:lnTo>
                  <a:pt x="745" y="818"/>
                </a:lnTo>
                <a:lnTo>
                  <a:pt x="747" y="820"/>
                </a:lnTo>
                <a:lnTo>
                  <a:pt x="747" y="820"/>
                </a:lnTo>
                <a:lnTo>
                  <a:pt x="748" y="820"/>
                </a:lnTo>
                <a:lnTo>
                  <a:pt x="748" y="818"/>
                </a:lnTo>
                <a:lnTo>
                  <a:pt x="748" y="815"/>
                </a:lnTo>
                <a:lnTo>
                  <a:pt x="748" y="809"/>
                </a:lnTo>
                <a:lnTo>
                  <a:pt x="749" y="803"/>
                </a:lnTo>
                <a:lnTo>
                  <a:pt x="749" y="803"/>
                </a:lnTo>
                <a:lnTo>
                  <a:pt x="752" y="798"/>
                </a:lnTo>
                <a:lnTo>
                  <a:pt x="756" y="793"/>
                </a:lnTo>
                <a:lnTo>
                  <a:pt x="757" y="791"/>
                </a:lnTo>
                <a:lnTo>
                  <a:pt x="759" y="786"/>
                </a:lnTo>
                <a:lnTo>
                  <a:pt x="759" y="786"/>
                </a:lnTo>
                <a:lnTo>
                  <a:pt x="762" y="780"/>
                </a:lnTo>
                <a:lnTo>
                  <a:pt x="763" y="770"/>
                </a:lnTo>
                <a:lnTo>
                  <a:pt x="764" y="758"/>
                </a:lnTo>
                <a:lnTo>
                  <a:pt x="764" y="758"/>
                </a:lnTo>
                <a:lnTo>
                  <a:pt x="768" y="744"/>
                </a:lnTo>
                <a:lnTo>
                  <a:pt x="769" y="733"/>
                </a:lnTo>
                <a:lnTo>
                  <a:pt x="769" y="724"/>
                </a:lnTo>
                <a:lnTo>
                  <a:pt x="769" y="724"/>
                </a:lnTo>
                <a:lnTo>
                  <a:pt x="766" y="710"/>
                </a:lnTo>
                <a:lnTo>
                  <a:pt x="776" y="708"/>
                </a:lnTo>
                <a:lnTo>
                  <a:pt x="776" y="708"/>
                </a:lnTo>
                <a:lnTo>
                  <a:pt x="775" y="697"/>
                </a:lnTo>
                <a:lnTo>
                  <a:pt x="774" y="688"/>
                </a:lnTo>
                <a:lnTo>
                  <a:pt x="771" y="681"/>
                </a:lnTo>
                <a:lnTo>
                  <a:pt x="771" y="681"/>
                </a:lnTo>
                <a:lnTo>
                  <a:pt x="769" y="674"/>
                </a:lnTo>
                <a:lnTo>
                  <a:pt x="768" y="667"/>
                </a:lnTo>
                <a:lnTo>
                  <a:pt x="766" y="661"/>
                </a:lnTo>
                <a:lnTo>
                  <a:pt x="764" y="657"/>
                </a:lnTo>
                <a:lnTo>
                  <a:pt x="764" y="657"/>
                </a:lnTo>
                <a:lnTo>
                  <a:pt x="762" y="657"/>
                </a:lnTo>
                <a:lnTo>
                  <a:pt x="760" y="656"/>
                </a:lnTo>
                <a:lnTo>
                  <a:pt x="758" y="656"/>
                </a:lnTo>
                <a:lnTo>
                  <a:pt x="757" y="655"/>
                </a:lnTo>
                <a:lnTo>
                  <a:pt x="757" y="655"/>
                </a:lnTo>
                <a:lnTo>
                  <a:pt x="751" y="635"/>
                </a:lnTo>
                <a:lnTo>
                  <a:pt x="748" y="623"/>
                </a:lnTo>
                <a:lnTo>
                  <a:pt x="747" y="617"/>
                </a:lnTo>
                <a:lnTo>
                  <a:pt x="747" y="617"/>
                </a:lnTo>
                <a:lnTo>
                  <a:pt x="749" y="605"/>
                </a:lnTo>
                <a:lnTo>
                  <a:pt x="752" y="591"/>
                </a:lnTo>
                <a:lnTo>
                  <a:pt x="752" y="591"/>
                </a:lnTo>
                <a:lnTo>
                  <a:pt x="752" y="588"/>
                </a:lnTo>
                <a:lnTo>
                  <a:pt x="751" y="586"/>
                </a:lnTo>
                <a:lnTo>
                  <a:pt x="747" y="582"/>
                </a:lnTo>
                <a:lnTo>
                  <a:pt x="742" y="579"/>
                </a:lnTo>
                <a:lnTo>
                  <a:pt x="742" y="579"/>
                </a:lnTo>
                <a:lnTo>
                  <a:pt x="742" y="567"/>
                </a:lnTo>
                <a:lnTo>
                  <a:pt x="741" y="536"/>
                </a:lnTo>
                <a:lnTo>
                  <a:pt x="739" y="499"/>
                </a:lnTo>
                <a:lnTo>
                  <a:pt x="736" y="481"/>
                </a:lnTo>
                <a:lnTo>
                  <a:pt x="733" y="466"/>
                </a:lnTo>
                <a:lnTo>
                  <a:pt x="733" y="466"/>
                </a:lnTo>
                <a:lnTo>
                  <a:pt x="725" y="440"/>
                </a:lnTo>
                <a:lnTo>
                  <a:pt x="718" y="417"/>
                </a:lnTo>
                <a:lnTo>
                  <a:pt x="705" y="380"/>
                </a:lnTo>
                <a:lnTo>
                  <a:pt x="705" y="380"/>
                </a:lnTo>
                <a:lnTo>
                  <a:pt x="700" y="365"/>
                </a:lnTo>
                <a:lnTo>
                  <a:pt x="698" y="352"/>
                </a:lnTo>
                <a:lnTo>
                  <a:pt x="694" y="336"/>
                </a:lnTo>
                <a:lnTo>
                  <a:pt x="688" y="318"/>
                </a:lnTo>
                <a:lnTo>
                  <a:pt x="688" y="318"/>
                </a:lnTo>
                <a:lnTo>
                  <a:pt x="684" y="312"/>
                </a:lnTo>
                <a:lnTo>
                  <a:pt x="681" y="306"/>
                </a:lnTo>
                <a:lnTo>
                  <a:pt x="670" y="293"/>
                </a:lnTo>
                <a:lnTo>
                  <a:pt x="655" y="280"/>
                </a:lnTo>
                <a:lnTo>
                  <a:pt x="640" y="266"/>
                </a:lnTo>
                <a:lnTo>
                  <a:pt x="611" y="244"/>
                </a:lnTo>
                <a:lnTo>
                  <a:pt x="592" y="229"/>
                </a:lnTo>
                <a:lnTo>
                  <a:pt x="592" y="229"/>
                </a:lnTo>
                <a:lnTo>
                  <a:pt x="581" y="221"/>
                </a:lnTo>
                <a:lnTo>
                  <a:pt x="569" y="210"/>
                </a:lnTo>
                <a:lnTo>
                  <a:pt x="554" y="196"/>
                </a:lnTo>
                <a:lnTo>
                  <a:pt x="554" y="196"/>
                </a:lnTo>
                <a:lnTo>
                  <a:pt x="555" y="188"/>
                </a:lnTo>
                <a:lnTo>
                  <a:pt x="558" y="180"/>
                </a:lnTo>
                <a:lnTo>
                  <a:pt x="559" y="170"/>
                </a:lnTo>
                <a:lnTo>
                  <a:pt x="559" y="170"/>
                </a:lnTo>
                <a:lnTo>
                  <a:pt x="559" y="147"/>
                </a:lnTo>
                <a:lnTo>
                  <a:pt x="559" y="129"/>
                </a:lnTo>
                <a:lnTo>
                  <a:pt x="559" y="129"/>
                </a:lnTo>
                <a:lnTo>
                  <a:pt x="559" y="116"/>
                </a:lnTo>
                <a:lnTo>
                  <a:pt x="559" y="102"/>
                </a:lnTo>
                <a:lnTo>
                  <a:pt x="559" y="102"/>
                </a:lnTo>
                <a:lnTo>
                  <a:pt x="560" y="96"/>
                </a:lnTo>
                <a:lnTo>
                  <a:pt x="561" y="94"/>
                </a:lnTo>
                <a:lnTo>
                  <a:pt x="561" y="94"/>
                </a:lnTo>
                <a:lnTo>
                  <a:pt x="587" y="104"/>
                </a:lnTo>
                <a:lnTo>
                  <a:pt x="605" y="111"/>
                </a:lnTo>
                <a:lnTo>
                  <a:pt x="611" y="112"/>
                </a:lnTo>
                <a:lnTo>
                  <a:pt x="613" y="112"/>
                </a:lnTo>
                <a:lnTo>
                  <a:pt x="613" y="112"/>
                </a:lnTo>
                <a:lnTo>
                  <a:pt x="612" y="110"/>
                </a:lnTo>
                <a:lnTo>
                  <a:pt x="607" y="104"/>
                </a:lnTo>
                <a:lnTo>
                  <a:pt x="596" y="94"/>
                </a:lnTo>
                <a:lnTo>
                  <a:pt x="579" y="82"/>
                </a:lnTo>
                <a:lnTo>
                  <a:pt x="579" y="82"/>
                </a:lnTo>
                <a:lnTo>
                  <a:pt x="555" y="64"/>
                </a:lnTo>
                <a:lnTo>
                  <a:pt x="552" y="60"/>
                </a:lnTo>
                <a:lnTo>
                  <a:pt x="552" y="60"/>
                </a:lnTo>
                <a:lnTo>
                  <a:pt x="545" y="19"/>
                </a:lnTo>
                <a:lnTo>
                  <a:pt x="545" y="19"/>
                </a:lnTo>
                <a:lnTo>
                  <a:pt x="542" y="13"/>
                </a:lnTo>
                <a:lnTo>
                  <a:pt x="540" y="10"/>
                </a:lnTo>
                <a:lnTo>
                  <a:pt x="537" y="7"/>
                </a:lnTo>
                <a:lnTo>
                  <a:pt x="534" y="5"/>
                </a:lnTo>
                <a:lnTo>
                  <a:pt x="529" y="2"/>
                </a:lnTo>
                <a:lnTo>
                  <a:pt x="523" y="1"/>
                </a:lnTo>
                <a:lnTo>
                  <a:pt x="516" y="0"/>
                </a:lnTo>
                <a:lnTo>
                  <a:pt x="516" y="0"/>
                </a:lnTo>
                <a:lnTo>
                  <a:pt x="500" y="1"/>
                </a:lnTo>
                <a:lnTo>
                  <a:pt x="488" y="2"/>
                </a:lnTo>
                <a:lnTo>
                  <a:pt x="477" y="5"/>
                </a:lnTo>
                <a:lnTo>
                  <a:pt x="477" y="5"/>
                </a:lnTo>
                <a:lnTo>
                  <a:pt x="477" y="4"/>
                </a:lnTo>
                <a:lnTo>
                  <a:pt x="476" y="2"/>
                </a:lnTo>
                <a:lnTo>
                  <a:pt x="473" y="0"/>
                </a:lnTo>
                <a:lnTo>
                  <a:pt x="467" y="0"/>
                </a:lnTo>
                <a:lnTo>
                  <a:pt x="467" y="0"/>
                </a:lnTo>
                <a:lnTo>
                  <a:pt x="464" y="1"/>
                </a:lnTo>
                <a:lnTo>
                  <a:pt x="461" y="2"/>
                </a:lnTo>
                <a:lnTo>
                  <a:pt x="458" y="6"/>
                </a:lnTo>
                <a:lnTo>
                  <a:pt x="457" y="8"/>
                </a:lnTo>
                <a:lnTo>
                  <a:pt x="455" y="10"/>
                </a:lnTo>
                <a:lnTo>
                  <a:pt x="455" y="10"/>
                </a:lnTo>
                <a:lnTo>
                  <a:pt x="437" y="19"/>
                </a:lnTo>
                <a:lnTo>
                  <a:pt x="423" y="29"/>
                </a:lnTo>
                <a:lnTo>
                  <a:pt x="417" y="34"/>
                </a:lnTo>
                <a:lnTo>
                  <a:pt x="413" y="39"/>
                </a:lnTo>
                <a:lnTo>
                  <a:pt x="413" y="39"/>
                </a:lnTo>
                <a:lnTo>
                  <a:pt x="410" y="45"/>
                </a:lnTo>
                <a:lnTo>
                  <a:pt x="407" y="53"/>
                </a:lnTo>
                <a:lnTo>
                  <a:pt x="402" y="72"/>
                </a:lnTo>
                <a:lnTo>
                  <a:pt x="399" y="90"/>
                </a:lnTo>
                <a:lnTo>
                  <a:pt x="399" y="100"/>
                </a:lnTo>
                <a:lnTo>
                  <a:pt x="399" y="100"/>
                </a:lnTo>
                <a:lnTo>
                  <a:pt x="401" y="105"/>
                </a:lnTo>
                <a:lnTo>
                  <a:pt x="403" y="112"/>
                </a:lnTo>
                <a:lnTo>
                  <a:pt x="401" y="124"/>
                </a:lnTo>
                <a:lnTo>
                  <a:pt x="406" y="127"/>
                </a:lnTo>
                <a:lnTo>
                  <a:pt x="406" y="129"/>
                </a:lnTo>
                <a:lnTo>
                  <a:pt x="408" y="1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7A8FD3C0-746A-4AB9-9A73-449A01A2D8F5}"/>
              </a:ext>
            </a:extLst>
          </p:cNvPr>
          <p:cNvSpPr>
            <a:spLocks noEditPoints="1"/>
          </p:cNvSpPr>
          <p:nvPr/>
        </p:nvSpPr>
        <p:spPr bwMode="auto">
          <a:xfrm>
            <a:off x="905176" y="2708920"/>
            <a:ext cx="646113" cy="1677988"/>
          </a:xfrm>
          <a:custGeom>
            <a:avLst/>
            <a:gdLst>
              <a:gd name="T0" fmla="*/ 207 w 814"/>
              <a:gd name="T1" fmla="*/ 47 h 2115"/>
              <a:gd name="T2" fmla="*/ 178 w 814"/>
              <a:gd name="T3" fmla="*/ 120 h 2115"/>
              <a:gd name="T4" fmla="*/ 164 w 814"/>
              <a:gd name="T5" fmla="*/ 154 h 2115"/>
              <a:gd name="T6" fmla="*/ 206 w 814"/>
              <a:gd name="T7" fmla="*/ 279 h 2115"/>
              <a:gd name="T8" fmla="*/ 205 w 814"/>
              <a:gd name="T9" fmla="*/ 315 h 2115"/>
              <a:gd name="T10" fmla="*/ 187 w 814"/>
              <a:gd name="T11" fmla="*/ 343 h 2115"/>
              <a:gd name="T12" fmla="*/ 111 w 814"/>
              <a:gd name="T13" fmla="*/ 390 h 2115"/>
              <a:gd name="T14" fmla="*/ 62 w 814"/>
              <a:gd name="T15" fmla="*/ 459 h 2115"/>
              <a:gd name="T16" fmla="*/ 49 w 814"/>
              <a:gd name="T17" fmla="*/ 589 h 2115"/>
              <a:gd name="T18" fmla="*/ 46 w 814"/>
              <a:gd name="T19" fmla="*/ 737 h 2115"/>
              <a:gd name="T20" fmla="*/ 25 w 814"/>
              <a:gd name="T21" fmla="*/ 816 h 2115"/>
              <a:gd name="T22" fmla="*/ 7 w 814"/>
              <a:gd name="T23" fmla="*/ 885 h 2115"/>
              <a:gd name="T24" fmla="*/ 18 w 814"/>
              <a:gd name="T25" fmla="*/ 1150 h 2115"/>
              <a:gd name="T26" fmla="*/ 30 w 814"/>
              <a:gd name="T27" fmla="*/ 1167 h 2115"/>
              <a:gd name="T28" fmla="*/ 55 w 814"/>
              <a:gd name="T29" fmla="*/ 1199 h 2115"/>
              <a:gd name="T30" fmla="*/ 65 w 814"/>
              <a:gd name="T31" fmla="*/ 1246 h 2115"/>
              <a:gd name="T32" fmla="*/ 28 w 814"/>
              <a:gd name="T33" fmla="*/ 1328 h 2115"/>
              <a:gd name="T34" fmla="*/ 0 w 814"/>
              <a:gd name="T35" fmla="*/ 1387 h 2115"/>
              <a:gd name="T36" fmla="*/ 119 w 814"/>
              <a:gd name="T37" fmla="*/ 1475 h 2115"/>
              <a:gd name="T38" fmla="*/ 110 w 814"/>
              <a:gd name="T39" fmla="*/ 1856 h 2115"/>
              <a:gd name="T40" fmla="*/ 109 w 814"/>
              <a:gd name="T41" fmla="*/ 1981 h 2115"/>
              <a:gd name="T42" fmla="*/ 72 w 814"/>
              <a:gd name="T43" fmla="*/ 2020 h 2115"/>
              <a:gd name="T44" fmla="*/ 85 w 814"/>
              <a:gd name="T45" fmla="*/ 2074 h 2115"/>
              <a:gd name="T46" fmla="*/ 212 w 814"/>
              <a:gd name="T47" fmla="*/ 2104 h 2115"/>
              <a:gd name="T48" fmla="*/ 316 w 814"/>
              <a:gd name="T49" fmla="*/ 2109 h 2115"/>
              <a:gd name="T50" fmla="*/ 323 w 814"/>
              <a:gd name="T51" fmla="*/ 2055 h 2115"/>
              <a:gd name="T52" fmla="*/ 338 w 814"/>
              <a:gd name="T53" fmla="*/ 2019 h 2115"/>
              <a:gd name="T54" fmla="*/ 341 w 814"/>
              <a:gd name="T55" fmla="*/ 1912 h 2115"/>
              <a:gd name="T56" fmla="*/ 328 w 814"/>
              <a:gd name="T57" fmla="*/ 1766 h 2115"/>
              <a:gd name="T58" fmla="*/ 344 w 814"/>
              <a:gd name="T59" fmla="*/ 1668 h 2115"/>
              <a:gd name="T60" fmla="*/ 444 w 814"/>
              <a:gd name="T61" fmla="*/ 1761 h 2115"/>
              <a:gd name="T62" fmla="*/ 514 w 814"/>
              <a:gd name="T63" fmla="*/ 1961 h 2115"/>
              <a:gd name="T64" fmla="*/ 541 w 814"/>
              <a:gd name="T65" fmla="*/ 2010 h 2115"/>
              <a:gd name="T66" fmla="*/ 604 w 814"/>
              <a:gd name="T67" fmla="*/ 2090 h 2115"/>
              <a:gd name="T68" fmla="*/ 669 w 814"/>
              <a:gd name="T69" fmla="*/ 2097 h 2115"/>
              <a:gd name="T70" fmla="*/ 705 w 814"/>
              <a:gd name="T71" fmla="*/ 2015 h 2115"/>
              <a:gd name="T72" fmla="*/ 708 w 814"/>
              <a:gd name="T73" fmla="*/ 1925 h 2115"/>
              <a:gd name="T74" fmla="*/ 682 w 814"/>
              <a:gd name="T75" fmla="*/ 1818 h 2115"/>
              <a:gd name="T76" fmla="*/ 652 w 814"/>
              <a:gd name="T77" fmla="*/ 1581 h 2115"/>
              <a:gd name="T78" fmla="*/ 697 w 814"/>
              <a:gd name="T79" fmla="*/ 1440 h 2115"/>
              <a:gd name="T80" fmla="*/ 735 w 814"/>
              <a:gd name="T81" fmla="*/ 1414 h 2115"/>
              <a:gd name="T82" fmla="*/ 719 w 814"/>
              <a:gd name="T83" fmla="*/ 1281 h 2115"/>
              <a:gd name="T84" fmla="*/ 741 w 814"/>
              <a:gd name="T85" fmla="*/ 1194 h 2115"/>
              <a:gd name="T86" fmla="*/ 756 w 814"/>
              <a:gd name="T87" fmla="*/ 1175 h 2115"/>
              <a:gd name="T88" fmla="*/ 762 w 814"/>
              <a:gd name="T89" fmla="*/ 1090 h 2115"/>
              <a:gd name="T90" fmla="*/ 812 w 814"/>
              <a:gd name="T91" fmla="*/ 767 h 2115"/>
              <a:gd name="T92" fmla="*/ 753 w 814"/>
              <a:gd name="T93" fmla="*/ 510 h 2115"/>
              <a:gd name="T94" fmla="*/ 713 w 814"/>
              <a:gd name="T95" fmla="*/ 385 h 2115"/>
              <a:gd name="T96" fmla="*/ 657 w 814"/>
              <a:gd name="T97" fmla="*/ 335 h 2115"/>
              <a:gd name="T98" fmla="*/ 545 w 814"/>
              <a:gd name="T99" fmla="*/ 310 h 2115"/>
              <a:gd name="T100" fmla="*/ 491 w 814"/>
              <a:gd name="T101" fmla="*/ 249 h 2115"/>
              <a:gd name="T102" fmla="*/ 442 w 814"/>
              <a:gd name="T103" fmla="*/ 225 h 2115"/>
              <a:gd name="T104" fmla="*/ 459 w 814"/>
              <a:gd name="T105" fmla="*/ 184 h 2115"/>
              <a:gd name="T106" fmla="*/ 477 w 814"/>
              <a:gd name="T107" fmla="*/ 138 h 2115"/>
              <a:gd name="T108" fmla="*/ 513 w 814"/>
              <a:gd name="T109" fmla="*/ 123 h 2115"/>
              <a:gd name="T110" fmla="*/ 422 w 814"/>
              <a:gd name="T111" fmla="*/ 50 h 2115"/>
              <a:gd name="T112" fmla="*/ 217 w 814"/>
              <a:gd name="T113" fmla="*/ 1 h 2115"/>
              <a:gd name="T114" fmla="*/ 645 w 814"/>
              <a:gd name="T115" fmla="*/ 883 h 2115"/>
              <a:gd name="T116" fmla="*/ 646 w 814"/>
              <a:gd name="T117" fmla="*/ 911 h 2115"/>
              <a:gd name="T118" fmla="*/ 632 w 814"/>
              <a:gd name="T119" fmla="*/ 878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4" h="2115">
                <a:moveTo>
                  <a:pt x="193" y="0"/>
                </a:moveTo>
                <a:lnTo>
                  <a:pt x="193" y="0"/>
                </a:lnTo>
                <a:lnTo>
                  <a:pt x="185" y="5"/>
                </a:lnTo>
                <a:lnTo>
                  <a:pt x="180" y="10"/>
                </a:lnTo>
                <a:lnTo>
                  <a:pt x="179" y="13"/>
                </a:lnTo>
                <a:lnTo>
                  <a:pt x="178" y="15"/>
                </a:lnTo>
                <a:lnTo>
                  <a:pt x="178" y="15"/>
                </a:lnTo>
                <a:lnTo>
                  <a:pt x="195" y="34"/>
                </a:lnTo>
                <a:lnTo>
                  <a:pt x="207" y="47"/>
                </a:lnTo>
                <a:lnTo>
                  <a:pt x="211" y="53"/>
                </a:lnTo>
                <a:lnTo>
                  <a:pt x="212" y="57"/>
                </a:lnTo>
                <a:lnTo>
                  <a:pt x="212" y="57"/>
                </a:lnTo>
                <a:lnTo>
                  <a:pt x="210" y="78"/>
                </a:lnTo>
                <a:lnTo>
                  <a:pt x="207" y="94"/>
                </a:lnTo>
                <a:lnTo>
                  <a:pt x="188" y="96"/>
                </a:lnTo>
                <a:lnTo>
                  <a:pt x="183" y="116"/>
                </a:lnTo>
                <a:lnTo>
                  <a:pt x="183" y="116"/>
                </a:lnTo>
                <a:lnTo>
                  <a:pt x="178" y="120"/>
                </a:lnTo>
                <a:lnTo>
                  <a:pt x="167" y="130"/>
                </a:lnTo>
                <a:lnTo>
                  <a:pt x="162" y="135"/>
                </a:lnTo>
                <a:lnTo>
                  <a:pt x="157" y="140"/>
                </a:lnTo>
                <a:lnTo>
                  <a:pt x="154" y="144"/>
                </a:lnTo>
                <a:lnTo>
                  <a:pt x="154" y="147"/>
                </a:lnTo>
                <a:lnTo>
                  <a:pt x="156" y="148"/>
                </a:lnTo>
                <a:lnTo>
                  <a:pt x="156" y="148"/>
                </a:lnTo>
                <a:lnTo>
                  <a:pt x="159" y="152"/>
                </a:lnTo>
                <a:lnTo>
                  <a:pt x="164" y="154"/>
                </a:lnTo>
                <a:lnTo>
                  <a:pt x="175" y="160"/>
                </a:lnTo>
                <a:lnTo>
                  <a:pt x="190" y="165"/>
                </a:lnTo>
                <a:lnTo>
                  <a:pt x="195" y="185"/>
                </a:lnTo>
                <a:lnTo>
                  <a:pt x="195" y="222"/>
                </a:lnTo>
                <a:lnTo>
                  <a:pt x="198" y="257"/>
                </a:lnTo>
                <a:lnTo>
                  <a:pt x="198" y="257"/>
                </a:lnTo>
                <a:lnTo>
                  <a:pt x="200" y="265"/>
                </a:lnTo>
                <a:lnTo>
                  <a:pt x="203" y="273"/>
                </a:lnTo>
                <a:lnTo>
                  <a:pt x="206" y="279"/>
                </a:lnTo>
                <a:lnTo>
                  <a:pt x="207" y="281"/>
                </a:lnTo>
                <a:lnTo>
                  <a:pt x="207" y="284"/>
                </a:lnTo>
                <a:lnTo>
                  <a:pt x="207" y="284"/>
                </a:lnTo>
                <a:lnTo>
                  <a:pt x="207" y="286"/>
                </a:lnTo>
                <a:lnTo>
                  <a:pt x="209" y="290"/>
                </a:lnTo>
                <a:lnTo>
                  <a:pt x="212" y="296"/>
                </a:lnTo>
                <a:lnTo>
                  <a:pt x="217" y="303"/>
                </a:lnTo>
                <a:lnTo>
                  <a:pt x="217" y="303"/>
                </a:lnTo>
                <a:lnTo>
                  <a:pt x="205" y="315"/>
                </a:lnTo>
                <a:lnTo>
                  <a:pt x="198" y="323"/>
                </a:lnTo>
                <a:lnTo>
                  <a:pt x="195" y="326"/>
                </a:lnTo>
                <a:lnTo>
                  <a:pt x="195" y="328"/>
                </a:lnTo>
                <a:lnTo>
                  <a:pt x="195" y="328"/>
                </a:lnTo>
                <a:lnTo>
                  <a:pt x="199" y="334"/>
                </a:lnTo>
                <a:lnTo>
                  <a:pt x="199" y="337"/>
                </a:lnTo>
                <a:lnTo>
                  <a:pt x="198" y="338"/>
                </a:lnTo>
                <a:lnTo>
                  <a:pt x="198" y="338"/>
                </a:lnTo>
                <a:lnTo>
                  <a:pt x="187" y="343"/>
                </a:lnTo>
                <a:lnTo>
                  <a:pt x="166" y="353"/>
                </a:lnTo>
                <a:lnTo>
                  <a:pt x="145" y="364"/>
                </a:lnTo>
                <a:lnTo>
                  <a:pt x="129" y="372"/>
                </a:lnTo>
                <a:lnTo>
                  <a:pt x="129" y="372"/>
                </a:lnTo>
                <a:lnTo>
                  <a:pt x="121" y="379"/>
                </a:lnTo>
                <a:lnTo>
                  <a:pt x="118" y="384"/>
                </a:lnTo>
                <a:lnTo>
                  <a:pt x="115" y="387"/>
                </a:lnTo>
                <a:lnTo>
                  <a:pt x="111" y="390"/>
                </a:lnTo>
                <a:lnTo>
                  <a:pt x="111" y="390"/>
                </a:lnTo>
                <a:lnTo>
                  <a:pt x="102" y="396"/>
                </a:lnTo>
                <a:lnTo>
                  <a:pt x="87" y="407"/>
                </a:lnTo>
                <a:lnTo>
                  <a:pt x="79" y="413"/>
                </a:lnTo>
                <a:lnTo>
                  <a:pt x="72" y="420"/>
                </a:lnTo>
                <a:lnTo>
                  <a:pt x="67" y="427"/>
                </a:lnTo>
                <a:lnTo>
                  <a:pt x="65" y="432"/>
                </a:lnTo>
                <a:lnTo>
                  <a:pt x="65" y="432"/>
                </a:lnTo>
                <a:lnTo>
                  <a:pt x="63" y="444"/>
                </a:lnTo>
                <a:lnTo>
                  <a:pt x="62" y="459"/>
                </a:lnTo>
                <a:lnTo>
                  <a:pt x="62" y="473"/>
                </a:lnTo>
                <a:lnTo>
                  <a:pt x="57" y="478"/>
                </a:lnTo>
                <a:lnTo>
                  <a:pt x="57" y="478"/>
                </a:lnTo>
                <a:lnTo>
                  <a:pt x="56" y="524"/>
                </a:lnTo>
                <a:lnTo>
                  <a:pt x="53" y="560"/>
                </a:lnTo>
                <a:lnTo>
                  <a:pt x="52" y="573"/>
                </a:lnTo>
                <a:lnTo>
                  <a:pt x="50" y="582"/>
                </a:lnTo>
                <a:lnTo>
                  <a:pt x="50" y="582"/>
                </a:lnTo>
                <a:lnTo>
                  <a:pt x="49" y="589"/>
                </a:lnTo>
                <a:lnTo>
                  <a:pt x="47" y="597"/>
                </a:lnTo>
                <a:lnTo>
                  <a:pt x="46" y="613"/>
                </a:lnTo>
                <a:lnTo>
                  <a:pt x="47" y="631"/>
                </a:lnTo>
                <a:lnTo>
                  <a:pt x="47" y="631"/>
                </a:lnTo>
                <a:lnTo>
                  <a:pt x="49" y="647"/>
                </a:lnTo>
                <a:lnTo>
                  <a:pt x="49" y="683"/>
                </a:lnTo>
                <a:lnTo>
                  <a:pt x="49" y="703"/>
                </a:lnTo>
                <a:lnTo>
                  <a:pt x="47" y="721"/>
                </a:lnTo>
                <a:lnTo>
                  <a:pt x="46" y="737"/>
                </a:lnTo>
                <a:lnTo>
                  <a:pt x="45" y="743"/>
                </a:lnTo>
                <a:lnTo>
                  <a:pt x="42" y="747"/>
                </a:lnTo>
                <a:lnTo>
                  <a:pt x="42" y="747"/>
                </a:lnTo>
                <a:lnTo>
                  <a:pt x="39" y="756"/>
                </a:lnTo>
                <a:lnTo>
                  <a:pt x="36" y="766"/>
                </a:lnTo>
                <a:lnTo>
                  <a:pt x="30" y="787"/>
                </a:lnTo>
                <a:lnTo>
                  <a:pt x="26" y="806"/>
                </a:lnTo>
                <a:lnTo>
                  <a:pt x="25" y="816"/>
                </a:lnTo>
                <a:lnTo>
                  <a:pt x="25" y="816"/>
                </a:lnTo>
                <a:lnTo>
                  <a:pt x="25" y="819"/>
                </a:lnTo>
                <a:lnTo>
                  <a:pt x="24" y="821"/>
                </a:lnTo>
                <a:lnTo>
                  <a:pt x="20" y="828"/>
                </a:lnTo>
                <a:lnTo>
                  <a:pt x="16" y="833"/>
                </a:lnTo>
                <a:lnTo>
                  <a:pt x="14" y="841"/>
                </a:lnTo>
                <a:lnTo>
                  <a:pt x="10" y="851"/>
                </a:lnTo>
                <a:lnTo>
                  <a:pt x="8" y="863"/>
                </a:lnTo>
                <a:lnTo>
                  <a:pt x="8" y="863"/>
                </a:lnTo>
                <a:lnTo>
                  <a:pt x="7" y="885"/>
                </a:lnTo>
                <a:lnTo>
                  <a:pt x="5" y="916"/>
                </a:lnTo>
                <a:lnTo>
                  <a:pt x="4" y="996"/>
                </a:lnTo>
                <a:lnTo>
                  <a:pt x="5" y="1072"/>
                </a:lnTo>
                <a:lnTo>
                  <a:pt x="7" y="1100"/>
                </a:lnTo>
                <a:lnTo>
                  <a:pt x="8" y="1116"/>
                </a:lnTo>
                <a:lnTo>
                  <a:pt x="8" y="1116"/>
                </a:lnTo>
                <a:lnTo>
                  <a:pt x="12" y="1130"/>
                </a:lnTo>
                <a:lnTo>
                  <a:pt x="14" y="1140"/>
                </a:lnTo>
                <a:lnTo>
                  <a:pt x="18" y="1150"/>
                </a:lnTo>
                <a:lnTo>
                  <a:pt x="30" y="1150"/>
                </a:lnTo>
                <a:lnTo>
                  <a:pt x="30" y="1150"/>
                </a:lnTo>
                <a:lnTo>
                  <a:pt x="29" y="1150"/>
                </a:lnTo>
                <a:lnTo>
                  <a:pt x="26" y="1153"/>
                </a:lnTo>
                <a:lnTo>
                  <a:pt x="25" y="1155"/>
                </a:lnTo>
                <a:lnTo>
                  <a:pt x="26" y="1157"/>
                </a:lnTo>
                <a:lnTo>
                  <a:pt x="28" y="1161"/>
                </a:lnTo>
                <a:lnTo>
                  <a:pt x="30" y="1167"/>
                </a:lnTo>
                <a:lnTo>
                  <a:pt x="30" y="1167"/>
                </a:lnTo>
                <a:lnTo>
                  <a:pt x="37" y="1176"/>
                </a:lnTo>
                <a:lnTo>
                  <a:pt x="42" y="1181"/>
                </a:lnTo>
                <a:lnTo>
                  <a:pt x="47" y="1185"/>
                </a:lnTo>
                <a:lnTo>
                  <a:pt x="47" y="1185"/>
                </a:lnTo>
                <a:lnTo>
                  <a:pt x="47" y="1185"/>
                </a:lnTo>
                <a:lnTo>
                  <a:pt x="47" y="1187"/>
                </a:lnTo>
                <a:lnTo>
                  <a:pt x="50" y="1192"/>
                </a:lnTo>
                <a:lnTo>
                  <a:pt x="55" y="1199"/>
                </a:lnTo>
                <a:lnTo>
                  <a:pt x="55" y="1199"/>
                </a:lnTo>
                <a:lnTo>
                  <a:pt x="61" y="1207"/>
                </a:lnTo>
                <a:lnTo>
                  <a:pt x="65" y="1212"/>
                </a:lnTo>
                <a:lnTo>
                  <a:pt x="67" y="1214"/>
                </a:lnTo>
                <a:lnTo>
                  <a:pt x="69" y="1217"/>
                </a:lnTo>
                <a:lnTo>
                  <a:pt x="69" y="1217"/>
                </a:lnTo>
                <a:lnTo>
                  <a:pt x="71" y="1218"/>
                </a:lnTo>
                <a:lnTo>
                  <a:pt x="71" y="1222"/>
                </a:lnTo>
                <a:lnTo>
                  <a:pt x="68" y="1234"/>
                </a:lnTo>
                <a:lnTo>
                  <a:pt x="65" y="1246"/>
                </a:lnTo>
                <a:lnTo>
                  <a:pt x="60" y="1254"/>
                </a:lnTo>
                <a:lnTo>
                  <a:pt x="60" y="1254"/>
                </a:lnTo>
                <a:lnTo>
                  <a:pt x="57" y="1256"/>
                </a:lnTo>
                <a:lnTo>
                  <a:pt x="56" y="1261"/>
                </a:lnTo>
                <a:lnTo>
                  <a:pt x="55" y="1267"/>
                </a:lnTo>
                <a:lnTo>
                  <a:pt x="50" y="1276"/>
                </a:lnTo>
                <a:lnTo>
                  <a:pt x="50" y="1276"/>
                </a:lnTo>
                <a:lnTo>
                  <a:pt x="36" y="1305"/>
                </a:lnTo>
                <a:lnTo>
                  <a:pt x="28" y="1328"/>
                </a:lnTo>
                <a:lnTo>
                  <a:pt x="28" y="1328"/>
                </a:lnTo>
                <a:lnTo>
                  <a:pt x="23" y="1334"/>
                </a:lnTo>
                <a:lnTo>
                  <a:pt x="13" y="1350"/>
                </a:lnTo>
                <a:lnTo>
                  <a:pt x="8" y="1358"/>
                </a:lnTo>
                <a:lnTo>
                  <a:pt x="3" y="1368"/>
                </a:lnTo>
                <a:lnTo>
                  <a:pt x="0" y="1378"/>
                </a:lnTo>
                <a:lnTo>
                  <a:pt x="0" y="1382"/>
                </a:lnTo>
                <a:lnTo>
                  <a:pt x="0" y="1387"/>
                </a:lnTo>
                <a:lnTo>
                  <a:pt x="0" y="1387"/>
                </a:lnTo>
                <a:lnTo>
                  <a:pt x="2" y="1390"/>
                </a:lnTo>
                <a:lnTo>
                  <a:pt x="5" y="1395"/>
                </a:lnTo>
                <a:lnTo>
                  <a:pt x="13" y="1405"/>
                </a:lnTo>
                <a:lnTo>
                  <a:pt x="24" y="1415"/>
                </a:lnTo>
                <a:lnTo>
                  <a:pt x="36" y="1425"/>
                </a:lnTo>
                <a:lnTo>
                  <a:pt x="60" y="1441"/>
                </a:lnTo>
                <a:lnTo>
                  <a:pt x="69" y="1448"/>
                </a:lnTo>
                <a:lnTo>
                  <a:pt x="119" y="1475"/>
                </a:lnTo>
                <a:lnTo>
                  <a:pt x="119" y="1475"/>
                </a:lnTo>
                <a:lnTo>
                  <a:pt x="116" y="1638"/>
                </a:lnTo>
                <a:lnTo>
                  <a:pt x="116" y="1638"/>
                </a:lnTo>
                <a:lnTo>
                  <a:pt x="109" y="1743"/>
                </a:lnTo>
                <a:lnTo>
                  <a:pt x="105" y="1811"/>
                </a:lnTo>
                <a:lnTo>
                  <a:pt x="104" y="1834"/>
                </a:lnTo>
                <a:lnTo>
                  <a:pt x="104" y="1845"/>
                </a:lnTo>
                <a:lnTo>
                  <a:pt x="104" y="1845"/>
                </a:lnTo>
                <a:lnTo>
                  <a:pt x="106" y="1850"/>
                </a:lnTo>
                <a:lnTo>
                  <a:pt x="110" y="1856"/>
                </a:lnTo>
                <a:lnTo>
                  <a:pt x="120" y="1870"/>
                </a:lnTo>
                <a:lnTo>
                  <a:pt x="130" y="1883"/>
                </a:lnTo>
                <a:lnTo>
                  <a:pt x="132" y="1889"/>
                </a:lnTo>
                <a:lnTo>
                  <a:pt x="134" y="1894"/>
                </a:lnTo>
                <a:lnTo>
                  <a:pt x="134" y="1894"/>
                </a:lnTo>
                <a:lnTo>
                  <a:pt x="135" y="1913"/>
                </a:lnTo>
                <a:lnTo>
                  <a:pt x="138" y="1942"/>
                </a:lnTo>
                <a:lnTo>
                  <a:pt x="143" y="1981"/>
                </a:lnTo>
                <a:lnTo>
                  <a:pt x="109" y="1981"/>
                </a:lnTo>
                <a:lnTo>
                  <a:pt x="109" y="1981"/>
                </a:lnTo>
                <a:lnTo>
                  <a:pt x="99" y="1986"/>
                </a:lnTo>
                <a:lnTo>
                  <a:pt x="92" y="1991"/>
                </a:lnTo>
                <a:lnTo>
                  <a:pt x="88" y="1994"/>
                </a:lnTo>
                <a:lnTo>
                  <a:pt x="84" y="1998"/>
                </a:lnTo>
                <a:lnTo>
                  <a:pt x="84" y="1998"/>
                </a:lnTo>
                <a:lnTo>
                  <a:pt x="78" y="2007"/>
                </a:lnTo>
                <a:lnTo>
                  <a:pt x="73" y="2015"/>
                </a:lnTo>
                <a:lnTo>
                  <a:pt x="72" y="2020"/>
                </a:lnTo>
                <a:lnTo>
                  <a:pt x="69" y="2026"/>
                </a:lnTo>
                <a:lnTo>
                  <a:pt x="69" y="2034"/>
                </a:lnTo>
                <a:lnTo>
                  <a:pt x="69" y="2042"/>
                </a:lnTo>
                <a:lnTo>
                  <a:pt x="69" y="2042"/>
                </a:lnTo>
                <a:lnTo>
                  <a:pt x="71" y="2051"/>
                </a:lnTo>
                <a:lnTo>
                  <a:pt x="73" y="2058"/>
                </a:lnTo>
                <a:lnTo>
                  <a:pt x="77" y="2064"/>
                </a:lnTo>
                <a:lnTo>
                  <a:pt x="81" y="2069"/>
                </a:lnTo>
                <a:lnTo>
                  <a:pt x="85" y="2074"/>
                </a:lnTo>
                <a:lnTo>
                  <a:pt x="90" y="2079"/>
                </a:lnTo>
                <a:lnTo>
                  <a:pt x="104" y="2087"/>
                </a:lnTo>
                <a:lnTo>
                  <a:pt x="104" y="2087"/>
                </a:lnTo>
                <a:lnTo>
                  <a:pt x="114" y="2090"/>
                </a:lnTo>
                <a:lnTo>
                  <a:pt x="129" y="2094"/>
                </a:lnTo>
                <a:lnTo>
                  <a:pt x="164" y="2100"/>
                </a:lnTo>
                <a:lnTo>
                  <a:pt x="196" y="2103"/>
                </a:lnTo>
                <a:lnTo>
                  <a:pt x="212" y="2104"/>
                </a:lnTo>
                <a:lnTo>
                  <a:pt x="212" y="2104"/>
                </a:lnTo>
                <a:lnTo>
                  <a:pt x="222" y="2106"/>
                </a:lnTo>
                <a:lnTo>
                  <a:pt x="242" y="2111"/>
                </a:lnTo>
                <a:lnTo>
                  <a:pt x="254" y="2113"/>
                </a:lnTo>
                <a:lnTo>
                  <a:pt x="267" y="2115"/>
                </a:lnTo>
                <a:lnTo>
                  <a:pt x="279" y="2115"/>
                </a:lnTo>
                <a:lnTo>
                  <a:pt x="291" y="2114"/>
                </a:lnTo>
                <a:lnTo>
                  <a:pt x="291" y="2114"/>
                </a:lnTo>
                <a:lnTo>
                  <a:pt x="310" y="2111"/>
                </a:lnTo>
                <a:lnTo>
                  <a:pt x="316" y="2109"/>
                </a:lnTo>
                <a:lnTo>
                  <a:pt x="320" y="2108"/>
                </a:lnTo>
                <a:lnTo>
                  <a:pt x="323" y="2105"/>
                </a:lnTo>
                <a:lnTo>
                  <a:pt x="324" y="2101"/>
                </a:lnTo>
                <a:lnTo>
                  <a:pt x="326" y="2098"/>
                </a:lnTo>
                <a:lnTo>
                  <a:pt x="326" y="2092"/>
                </a:lnTo>
                <a:lnTo>
                  <a:pt x="326" y="2092"/>
                </a:lnTo>
                <a:lnTo>
                  <a:pt x="324" y="2068"/>
                </a:lnTo>
                <a:lnTo>
                  <a:pt x="323" y="2060"/>
                </a:lnTo>
                <a:lnTo>
                  <a:pt x="323" y="2055"/>
                </a:lnTo>
                <a:lnTo>
                  <a:pt x="323" y="2055"/>
                </a:lnTo>
                <a:lnTo>
                  <a:pt x="320" y="2037"/>
                </a:lnTo>
                <a:lnTo>
                  <a:pt x="318" y="2023"/>
                </a:lnTo>
                <a:lnTo>
                  <a:pt x="318" y="2023"/>
                </a:lnTo>
                <a:lnTo>
                  <a:pt x="321" y="2024"/>
                </a:lnTo>
                <a:lnTo>
                  <a:pt x="328" y="2025"/>
                </a:lnTo>
                <a:lnTo>
                  <a:pt x="332" y="2025"/>
                </a:lnTo>
                <a:lnTo>
                  <a:pt x="336" y="2023"/>
                </a:lnTo>
                <a:lnTo>
                  <a:pt x="338" y="2019"/>
                </a:lnTo>
                <a:lnTo>
                  <a:pt x="341" y="2013"/>
                </a:lnTo>
                <a:lnTo>
                  <a:pt x="341" y="2013"/>
                </a:lnTo>
                <a:lnTo>
                  <a:pt x="342" y="2004"/>
                </a:lnTo>
                <a:lnTo>
                  <a:pt x="342" y="1992"/>
                </a:lnTo>
                <a:lnTo>
                  <a:pt x="342" y="1962"/>
                </a:lnTo>
                <a:lnTo>
                  <a:pt x="342" y="1936"/>
                </a:lnTo>
                <a:lnTo>
                  <a:pt x="341" y="1922"/>
                </a:lnTo>
                <a:lnTo>
                  <a:pt x="341" y="1922"/>
                </a:lnTo>
                <a:lnTo>
                  <a:pt x="341" y="1912"/>
                </a:lnTo>
                <a:lnTo>
                  <a:pt x="344" y="1896"/>
                </a:lnTo>
                <a:lnTo>
                  <a:pt x="350" y="1870"/>
                </a:lnTo>
                <a:lnTo>
                  <a:pt x="350" y="1870"/>
                </a:lnTo>
                <a:lnTo>
                  <a:pt x="349" y="1864"/>
                </a:lnTo>
                <a:lnTo>
                  <a:pt x="347" y="1853"/>
                </a:lnTo>
                <a:lnTo>
                  <a:pt x="338" y="1822"/>
                </a:lnTo>
                <a:lnTo>
                  <a:pt x="329" y="1790"/>
                </a:lnTo>
                <a:lnTo>
                  <a:pt x="328" y="1776"/>
                </a:lnTo>
                <a:lnTo>
                  <a:pt x="328" y="1766"/>
                </a:lnTo>
                <a:lnTo>
                  <a:pt x="328" y="1766"/>
                </a:lnTo>
                <a:lnTo>
                  <a:pt x="329" y="1759"/>
                </a:lnTo>
                <a:lnTo>
                  <a:pt x="332" y="1753"/>
                </a:lnTo>
                <a:lnTo>
                  <a:pt x="337" y="1739"/>
                </a:lnTo>
                <a:lnTo>
                  <a:pt x="342" y="1723"/>
                </a:lnTo>
                <a:lnTo>
                  <a:pt x="344" y="1713"/>
                </a:lnTo>
                <a:lnTo>
                  <a:pt x="345" y="1702"/>
                </a:lnTo>
                <a:lnTo>
                  <a:pt x="345" y="1702"/>
                </a:lnTo>
                <a:lnTo>
                  <a:pt x="344" y="1668"/>
                </a:lnTo>
                <a:lnTo>
                  <a:pt x="343" y="1626"/>
                </a:lnTo>
                <a:lnTo>
                  <a:pt x="341" y="1574"/>
                </a:lnTo>
                <a:lnTo>
                  <a:pt x="355" y="1488"/>
                </a:lnTo>
                <a:lnTo>
                  <a:pt x="395" y="1488"/>
                </a:lnTo>
                <a:lnTo>
                  <a:pt x="395" y="1488"/>
                </a:lnTo>
                <a:lnTo>
                  <a:pt x="418" y="1618"/>
                </a:lnTo>
                <a:lnTo>
                  <a:pt x="435" y="1712"/>
                </a:lnTo>
                <a:lnTo>
                  <a:pt x="444" y="1761"/>
                </a:lnTo>
                <a:lnTo>
                  <a:pt x="444" y="1761"/>
                </a:lnTo>
                <a:lnTo>
                  <a:pt x="448" y="1786"/>
                </a:lnTo>
                <a:lnTo>
                  <a:pt x="456" y="1829"/>
                </a:lnTo>
                <a:lnTo>
                  <a:pt x="462" y="1853"/>
                </a:lnTo>
                <a:lnTo>
                  <a:pt x="469" y="1875"/>
                </a:lnTo>
                <a:lnTo>
                  <a:pt x="476" y="1893"/>
                </a:lnTo>
                <a:lnTo>
                  <a:pt x="482" y="1907"/>
                </a:lnTo>
                <a:lnTo>
                  <a:pt x="482" y="1907"/>
                </a:lnTo>
                <a:lnTo>
                  <a:pt x="498" y="1933"/>
                </a:lnTo>
                <a:lnTo>
                  <a:pt x="514" y="1961"/>
                </a:lnTo>
                <a:lnTo>
                  <a:pt x="528" y="1986"/>
                </a:lnTo>
                <a:lnTo>
                  <a:pt x="531" y="1993"/>
                </a:lnTo>
                <a:lnTo>
                  <a:pt x="531" y="1998"/>
                </a:lnTo>
                <a:lnTo>
                  <a:pt x="531" y="1998"/>
                </a:lnTo>
                <a:lnTo>
                  <a:pt x="531" y="2000"/>
                </a:lnTo>
                <a:lnTo>
                  <a:pt x="533" y="2003"/>
                </a:lnTo>
                <a:lnTo>
                  <a:pt x="536" y="2007"/>
                </a:lnTo>
                <a:lnTo>
                  <a:pt x="541" y="2010"/>
                </a:lnTo>
                <a:lnTo>
                  <a:pt x="541" y="2010"/>
                </a:lnTo>
                <a:lnTo>
                  <a:pt x="546" y="2021"/>
                </a:lnTo>
                <a:lnTo>
                  <a:pt x="550" y="2032"/>
                </a:lnTo>
                <a:lnTo>
                  <a:pt x="556" y="2045"/>
                </a:lnTo>
                <a:lnTo>
                  <a:pt x="556" y="2045"/>
                </a:lnTo>
                <a:lnTo>
                  <a:pt x="561" y="2052"/>
                </a:lnTo>
                <a:lnTo>
                  <a:pt x="568" y="2061"/>
                </a:lnTo>
                <a:lnTo>
                  <a:pt x="578" y="2072"/>
                </a:lnTo>
                <a:lnTo>
                  <a:pt x="591" y="2082"/>
                </a:lnTo>
                <a:lnTo>
                  <a:pt x="604" y="2090"/>
                </a:lnTo>
                <a:lnTo>
                  <a:pt x="618" y="2098"/>
                </a:lnTo>
                <a:lnTo>
                  <a:pt x="624" y="2101"/>
                </a:lnTo>
                <a:lnTo>
                  <a:pt x="631" y="2103"/>
                </a:lnTo>
                <a:lnTo>
                  <a:pt x="639" y="2104"/>
                </a:lnTo>
                <a:lnTo>
                  <a:pt x="645" y="2104"/>
                </a:lnTo>
                <a:lnTo>
                  <a:pt x="645" y="2104"/>
                </a:lnTo>
                <a:lnTo>
                  <a:pt x="651" y="2103"/>
                </a:lnTo>
                <a:lnTo>
                  <a:pt x="658" y="2101"/>
                </a:lnTo>
                <a:lnTo>
                  <a:pt x="669" y="2097"/>
                </a:lnTo>
                <a:lnTo>
                  <a:pt x="679" y="2088"/>
                </a:lnTo>
                <a:lnTo>
                  <a:pt x="688" y="2079"/>
                </a:lnTo>
                <a:lnTo>
                  <a:pt x="695" y="2069"/>
                </a:lnTo>
                <a:lnTo>
                  <a:pt x="700" y="2060"/>
                </a:lnTo>
                <a:lnTo>
                  <a:pt x="703" y="2052"/>
                </a:lnTo>
                <a:lnTo>
                  <a:pt x="704" y="2045"/>
                </a:lnTo>
                <a:lnTo>
                  <a:pt x="704" y="2045"/>
                </a:lnTo>
                <a:lnTo>
                  <a:pt x="704" y="2031"/>
                </a:lnTo>
                <a:lnTo>
                  <a:pt x="705" y="2015"/>
                </a:lnTo>
                <a:lnTo>
                  <a:pt x="705" y="1997"/>
                </a:lnTo>
                <a:lnTo>
                  <a:pt x="705" y="1988"/>
                </a:lnTo>
                <a:lnTo>
                  <a:pt x="704" y="1981"/>
                </a:lnTo>
                <a:lnTo>
                  <a:pt x="704" y="1981"/>
                </a:lnTo>
                <a:lnTo>
                  <a:pt x="700" y="1961"/>
                </a:lnTo>
                <a:lnTo>
                  <a:pt x="699" y="1956"/>
                </a:lnTo>
                <a:lnTo>
                  <a:pt x="699" y="1951"/>
                </a:lnTo>
                <a:lnTo>
                  <a:pt x="699" y="1951"/>
                </a:lnTo>
                <a:lnTo>
                  <a:pt x="708" y="1925"/>
                </a:lnTo>
                <a:lnTo>
                  <a:pt x="710" y="1917"/>
                </a:lnTo>
                <a:lnTo>
                  <a:pt x="713" y="1908"/>
                </a:lnTo>
                <a:lnTo>
                  <a:pt x="713" y="1899"/>
                </a:lnTo>
                <a:lnTo>
                  <a:pt x="711" y="1892"/>
                </a:lnTo>
                <a:lnTo>
                  <a:pt x="711" y="1892"/>
                </a:lnTo>
                <a:lnTo>
                  <a:pt x="697" y="1851"/>
                </a:lnTo>
                <a:lnTo>
                  <a:pt x="688" y="1830"/>
                </a:lnTo>
                <a:lnTo>
                  <a:pt x="682" y="1818"/>
                </a:lnTo>
                <a:lnTo>
                  <a:pt x="682" y="1818"/>
                </a:lnTo>
                <a:lnTo>
                  <a:pt x="679" y="1813"/>
                </a:lnTo>
                <a:lnTo>
                  <a:pt x="677" y="1803"/>
                </a:lnTo>
                <a:lnTo>
                  <a:pt x="671" y="1780"/>
                </a:lnTo>
                <a:lnTo>
                  <a:pt x="665" y="1749"/>
                </a:lnTo>
                <a:lnTo>
                  <a:pt x="665" y="1749"/>
                </a:lnTo>
                <a:lnTo>
                  <a:pt x="660" y="1666"/>
                </a:lnTo>
                <a:lnTo>
                  <a:pt x="656" y="1610"/>
                </a:lnTo>
                <a:lnTo>
                  <a:pt x="653" y="1590"/>
                </a:lnTo>
                <a:lnTo>
                  <a:pt x="652" y="1581"/>
                </a:lnTo>
                <a:lnTo>
                  <a:pt x="652" y="1581"/>
                </a:lnTo>
                <a:lnTo>
                  <a:pt x="650" y="1574"/>
                </a:lnTo>
                <a:lnTo>
                  <a:pt x="645" y="1560"/>
                </a:lnTo>
                <a:lnTo>
                  <a:pt x="634" y="1517"/>
                </a:lnTo>
                <a:lnTo>
                  <a:pt x="618" y="1458"/>
                </a:lnTo>
                <a:lnTo>
                  <a:pt x="697" y="1436"/>
                </a:lnTo>
                <a:lnTo>
                  <a:pt x="697" y="1436"/>
                </a:lnTo>
                <a:lnTo>
                  <a:pt x="697" y="1437"/>
                </a:lnTo>
                <a:lnTo>
                  <a:pt x="697" y="1440"/>
                </a:lnTo>
                <a:lnTo>
                  <a:pt x="698" y="1441"/>
                </a:lnTo>
                <a:lnTo>
                  <a:pt x="700" y="1442"/>
                </a:lnTo>
                <a:lnTo>
                  <a:pt x="703" y="1442"/>
                </a:lnTo>
                <a:lnTo>
                  <a:pt x="708" y="1440"/>
                </a:lnTo>
                <a:lnTo>
                  <a:pt x="714" y="1436"/>
                </a:lnTo>
                <a:lnTo>
                  <a:pt x="714" y="1436"/>
                </a:lnTo>
                <a:lnTo>
                  <a:pt x="721" y="1430"/>
                </a:lnTo>
                <a:lnTo>
                  <a:pt x="729" y="1422"/>
                </a:lnTo>
                <a:lnTo>
                  <a:pt x="735" y="1414"/>
                </a:lnTo>
                <a:lnTo>
                  <a:pt x="740" y="1404"/>
                </a:lnTo>
                <a:lnTo>
                  <a:pt x="743" y="1394"/>
                </a:lnTo>
                <a:lnTo>
                  <a:pt x="746" y="1382"/>
                </a:lnTo>
                <a:lnTo>
                  <a:pt x="746" y="1368"/>
                </a:lnTo>
                <a:lnTo>
                  <a:pt x="743" y="1355"/>
                </a:lnTo>
                <a:lnTo>
                  <a:pt x="743" y="1355"/>
                </a:lnTo>
                <a:lnTo>
                  <a:pt x="735" y="1326"/>
                </a:lnTo>
                <a:lnTo>
                  <a:pt x="727" y="1303"/>
                </a:lnTo>
                <a:lnTo>
                  <a:pt x="719" y="1281"/>
                </a:lnTo>
                <a:lnTo>
                  <a:pt x="711" y="1222"/>
                </a:lnTo>
                <a:lnTo>
                  <a:pt x="721" y="1199"/>
                </a:lnTo>
                <a:lnTo>
                  <a:pt x="721" y="1199"/>
                </a:lnTo>
                <a:lnTo>
                  <a:pt x="724" y="1199"/>
                </a:lnTo>
                <a:lnTo>
                  <a:pt x="730" y="1201"/>
                </a:lnTo>
                <a:lnTo>
                  <a:pt x="734" y="1199"/>
                </a:lnTo>
                <a:lnTo>
                  <a:pt x="737" y="1199"/>
                </a:lnTo>
                <a:lnTo>
                  <a:pt x="740" y="1197"/>
                </a:lnTo>
                <a:lnTo>
                  <a:pt x="741" y="1194"/>
                </a:lnTo>
                <a:lnTo>
                  <a:pt x="741" y="1194"/>
                </a:lnTo>
                <a:lnTo>
                  <a:pt x="743" y="1187"/>
                </a:lnTo>
                <a:lnTo>
                  <a:pt x="746" y="1182"/>
                </a:lnTo>
                <a:lnTo>
                  <a:pt x="748" y="1178"/>
                </a:lnTo>
                <a:lnTo>
                  <a:pt x="751" y="1177"/>
                </a:lnTo>
                <a:lnTo>
                  <a:pt x="751" y="1177"/>
                </a:lnTo>
                <a:lnTo>
                  <a:pt x="752" y="1177"/>
                </a:lnTo>
                <a:lnTo>
                  <a:pt x="754" y="1178"/>
                </a:lnTo>
                <a:lnTo>
                  <a:pt x="756" y="1175"/>
                </a:lnTo>
                <a:lnTo>
                  <a:pt x="756" y="1167"/>
                </a:lnTo>
                <a:lnTo>
                  <a:pt x="756" y="1167"/>
                </a:lnTo>
                <a:lnTo>
                  <a:pt x="753" y="1130"/>
                </a:lnTo>
                <a:lnTo>
                  <a:pt x="753" y="1112"/>
                </a:lnTo>
                <a:lnTo>
                  <a:pt x="754" y="1106"/>
                </a:lnTo>
                <a:lnTo>
                  <a:pt x="756" y="1103"/>
                </a:lnTo>
                <a:lnTo>
                  <a:pt x="756" y="1103"/>
                </a:lnTo>
                <a:lnTo>
                  <a:pt x="758" y="1098"/>
                </a:lnTo>
                <a:lnTo>
                  <a:pt x="762" y="1090"/>
                </a:lnTo>
                <a:lnTo>
                  <a:pt x="770" y="1065"/>
                </a:lnTo>
                <a:lnTo>
                  <a:pt x="783" y="1032"/>
                </a:lnTo>
                <a:lnTo>
                  <a:pt x="783" y="1032"/>
                </a:lnTo>
                <a:lnTo>
                  <a:pt x="810" y="901"/>
                </a:lnTo>
                <a:lnTo>
                  <a:pt x="810" y="901"/>
                </a:lnTo>
                <a:lnTo>
                  <a:pt x="812" y="879"/>
                </a:lnTo>
                <a:lnTo>
                  <a:pt x="814" y="838"/>
                </a:lnTo>
                <a:lnTo>
                  <a:pt x="814" y="790"/>
                </a:lnTo>
                <a:lnTo>
                  <a:pt x="812" y="767"/>
                </a:lnTo>
                <a:lnTo>
                  <a:pt x="810" y="745"/>
                </a:lnTo>
                <a:lnTo>
                  <a:pt x="810" y="745"/>
                </a:lnTo>
                <a:lnTo>
                  <a:pt x="805" y="721"/>
                </a:lnTo>
                <a:lnTo>
                  <a:pt x="798" y="689"/>
                </a:lnTo>
                <a:lnTo>
                  <a:pt x="779" y="615"/>
                </a:lnTo>
                <a:lnTo>
                  <a:pt x="761" y="547"/>
                </a:lnTo>
                <a:lnTo>
                  <a:pt x="756" y="524"/>
                </a:lnTo>
                <a:lnTo>
                  <a:pt x="753" y="510"/>
                </a:lnTo>
                <a:lnTo>
                  <a:pt x="753" y="510"/>
                </a:lnTo>
                <a:lnTo>
                  <a:pt x="752" y="491"/>
                </a:lnTo>
                <a:lnTo>
                  <a:pt x="750" y="461"/>
                </a:lnTo>
                <a:lnTo>
                  <a:pt x="745" y="432"/>
                </a:lnTo>
                <a:lnTo>
                  <a:pt x="742" y="419"/>
                </a:lnTo>
                <a:lnTo>
                  <a:pt x="738" y="409"/>
                </a:lnTo>
                <a:lnTo>
                  <a:pt x="738" y="409"/>
                </a:lnTo>
                <a:lnTo>
                  <a:pt x="732" y="402"/>
                </a:lnTo>
                <a:lnTo>
                  <a:pt x="724" y="393"/>
                </a:lnTo>
                <a:lnTo>
                  <a:pt x="713" y="385"/>
                </a:lnTo>
                <a:lnTo>
                  <a:pt x="701" y="377"/>
                </a:lnTo>
                <a:lnTo>
                  <a:pt x="681" y="365"/>
                </a:lnTo>
                <a:lnTo>
                  <a:pt x="672" y="360"/>
                </a:lnTo>
                <a:lnTo>
                  <a:pt x="672" y="360"/>
                </a:lnTo>
                <a:lnTo>
                  <a:pt x="672" y="356"/>
                </a:lnTo>
                <a:lnTo>
                  <a:pt x="671" y="353"/>
                </a:lnTo>
                <a:lnTo>
                  <a:pt x="668" y="348"/>
                </a:lnTo>
                <a:lnTo>
                  <a:pt x="665" y="342"/>
                </a:lnTo>
                <a:lnTo>
                  <a:pt x="657" y="335"/>
                </a:lnTo>
                <a:lnTo>
                  <a:pt x="649" y="329"/>
                </a:lnTo>
                <a:lnTo>
                  <a:pt x="635" y="323"/>
                </a:lnTo>
                <a:lnTo>
                  <a:pt x="635" y="323"/>
                </a:lnTo>
                <a:lnTo>
                  <a:pt x="600" y="310"/>
                </a:lnTo>
                <a:lnTo>
                  <a:pt x="596" y="308"/>
                </a:lnTo>
                <a:lnTo>
                  <a:pt x="596" y="308"/>
                </a:lnTo>
                <a:lnTo>
                  <a:pt x="571" y="311"/>
                </a:lnTo>
                <a:lnTo>
                  <a:pt x="552" y="311"/>
                </a:lnTo>
                <a:lnTo>
                  <a:pt x="545" y="310"/>
                </a:lnTo>
                <a:lnTo>
                  <a:pt x="539" y="308"/>
                </a:lnTo>
                <a:lnTo>
                  <a:pt x="539" y="308"/>
                </a:lnTo>
                <a:lnTo>
                  <a:pt x="531" y="306"/>
                </a:lnTo>
                <a:lnTo>
                  <a:pt x="522" y="303"/>
                </a:lnTo>
                <a:lnTo>
                  <a:pt x="512" y="301"/>
                </a:lnTo>
                <a:lnTo>
                  <a:pt x="495" y="266"/>
                </a:lnTo>
                <a:lnTo>
                  <a:pt x="495" y="266"/>
                </a:lnTo>
                <a:lnTo>
                  <a:pt x="493" y="262"/>
                </a:lnTo>
                <a:lnTo>
                  <a:pt x="491" y="249"/>
                </a:lnTo>
                <a:lnTo>
                  <a:pt x="488" y="242"/>
                </a:lnTo>
                <a:lnTo>
                  <a:pt x="485" y="236"/>
                </a:lnTo>
                <a:lnTo>
                  <a:pt x="482" y="231"/>
                </a:lnTo>
                <a:lnTo>
                  <a:pt x="477" y="227"/>
                </a:lnTo>
                <a:lnTo>
                  <a:pt x="477" y="227"/>
                </a:lnTo>
                <a:lnTo>
                  <a:pt x="474" y="226"/>
                </a:lnTo>
                <a:lnTo>
                  <a:pt x="467" y="225"/>
                </a:lnTo>
                <a:lnTo>
                  <a:pt x="455" y="225"/>
                </a:lnTo>
                <a:lnTo>
                  <a:pt x="442" y="225"/>
                </a:lnTo>
                <a:lnTo>
                  <a:pt x="442" y="225"/>
                </a:lnTo>
                <a:lnTo>
                  <a:pt x="445" y="220"/>
                </a:lnTo>
                <a:lnTo>
                  <a:pt x="449" y="213"/>
                </a:lnTo>
                <a:lnTo>
                  <a:pt x="450" y="205"/>
                </a:lnTo>
                <a:lnTo>
                  <a:pt x="450" y="205"/>
                </a:lnTo>
                <a:lnTo>
                  <a:pt x="453" y="185"/>
                </a:lnTo>
                <a:lnTo>
                  <a:pt x="453" y="185"/>
                </a:lnTo>
                <a:lnTo>
                  <a:pt x="455" y="185"/>
                </a:lnTo>
                <a:lnTo>
                  <a:pt x="459" y="184"/>
                </a:lnTo>
                <a:lnTo>
                  <a:pt x="461" y="181"/>
                </a:lnTo>
                <a:lnTo>
                  <a:pt x="464" y="179"/>
                </a:lnTo>
                <a:lnTo>
                  <a:pt x="466" y="174"/>
                </a:lnTo>
                <a:lnTo>
                  <a:pt x="467" y="168"/>
                </a:lnTo>
                <a:lnTo>
                  <a:pt x="467" y="168"/>
                </a:lnTo>
                <a:lnTo>
                  <a:pt x="472" y="148"/>
                </a:lnTo>
                <a:lnTo>
                  <a:pt x="475" y="142"/>
                </a:lnTo>
                <a:lnTo>
                  <a:pt x="477" y="138"/>
                </a:lnTo>
                <a:lnTo>
                  <a:pt x="477" y="138"/>
                </a:lnTo>
                <a:lnTo>
                  <a:pt x="480" y="137"/>
                </a:lnTo>
                <a:lnTo>
                  <a:pt x="485" y="137"/>
                </a:lnTo>
                <a:lnTo>
                  <a:pt x="495" y="135"/>
                </a:lnTo>
                <a:lnTo>
                  <a:pt x="501" y="133"/>
                </a:lnTo>
                <a:lnTo>
                  <a:pt x="506" y="132"/>
                </a:lnTo>
                <a:lnTo>
                  <a:pt x="509" y="130"/>
                </a:lnTo>
                <a:lnTo>
                  <a:pt x="512" y="126"/>
                </a:lnTo>
                <a:lnTo>
                  <a:pt x="512" y="126"/>
                </a:lnTo>
                <a:lnTo>
                  <a:pt x="513" y="123"/>
                </a:lnTo>
                <a:lnTo>
                  <a:pt x="512" y="121"/>
                </a:lnTo>
                <a:lnTo>
                  <a:pt x="508" y="112"/>
                </a:lnTo>
                <a:lnTo>
                  <a:pt x="499" y="104"/>
                </a:lnTo>
                <a:lnTo>
                  <a:pt x="488" y="93"/>
                </a:lnTo>
                <a:lnTo>
                  <a:pt x="475" y="82"/>
                </a:lnTo>
                <a:lnTo>
                  <a:pt x="459" y="69"/>
                </a:lnTo>
                <a:lnTo>
                  <a:pt x="440" y="59"/>
                </a:lnTo>
                <a:lnTo>
                  <a:pt x="422" y="50"/>
                </a:lnTo>
                <a:lnTo>
                  <a:pt x="422" y="50"/>
                </a:lnTo>
                <a:lnTo>
                  <a:pt x="401" y="41"/>
                </a:lnTo>
                <a:lnTo>
                  <a:pt x="380" y="35"/>
                </a:lnTo>
                <a:lnTo>
                  <a:pt x="358" y="27"/>
                </a:lnTo>
                <a:lnTo>
                  <a:pt x="337" y="22"/>
                </a:lnTo>
                <a:lnTo>
                  <a:pt x="297" y="14"/>
                </a:lnTo>
                <a:lnTo>
                  <a:pt x="267" y="8"/>
                </a:lnTo>
                <a:lnTo>
                  <a:pt x="267" y="8"/>
                </a:lnTo>
                <a:lnTo>
                  <a:pt x="241" y="4"/>
                </a:lnTo>
                <a:lnTo>
                  <a:pt x="217" y="1"/>
                </a:lnTo>
                <a:lnTo>
                  <a:pt x="193" y="0"/>
                </a:lnTo>
                <a:lnTo>
                  <a:pt x="193" y="0"/>
                </a:lnTo>
                <a:close/>
                <a:moveTo>
                  <a:pt x="645" y="811"/>
                </a:moveTo>
                <a:lnTo>
                  <a:pt x="645" y="838"/>
                </a:lnTo>
                <a:lnTo>
                  <a:pt x="645" y="838"/>
                </a:lnTo>
                <a:lnTo>
                  <a:pt x="646" y="843"/>
                </a:lnTo>
                <a:lnTo>
                  <a:pt x="647" y="851"/>
                </a:lnTo>
                <a:lnTo>
                  <a:pt x="647" y="851"/>
                </a:lnTo>
                <a:lnTo>
                  <a:pt x="645" y="883"/>
                </a:lnTo>
                <a:lnTo>
                  <a:pt x="645" y="883"/>
                </a:lnTo>
                <a:lnTo>
                  <a:pt x="646" y="886"/>
                </a:lnTo>
                <a:lnTo>
                  <a:pt x="647" y="889"/>
                </a:lnTo>
                <a:lnTo>
                  <a:pt x="652" y="892"/>
                </a:lnTo>
                <a:lnTo>
                  <a:pt x="652" y="892"/>
                </a:lnTo>
                <a:lnTo>
                  <a:pt x="652" y="895"/>
                </a:lnTo>
                <a:lnTo>
                  <a:pt x="652" y="897"/>
                </a:lnTo>
                <a:lnTo>
                  <a:pt x="650" y="905"/>
                </a:lnTo>
                <a:lnTo>
                  <a:pt x="646" y="911"/>
                </a:lnTo>
                <a:lnTo>
                  <a:pt x="642" y="916"/>
                </a:lnTo>
                <a:lnTo>
                  <a:pt x="642" y="916"/>
                </a:lnTo>
                <a:lnTo>
                  <a:pt x="640" y="915"/>
                </a:lnTo>
                <a:lnTo>
                  <a:pt x="637" y="912"/>
                </a:lnTo>
                <a:lnTo>
                  <a:pt x="635" y="909"/>
                </a:lnTo>
                <a:lnTo>
                  <a:pt x="635" y="909"/>
                </a:lnTo>
                <a:lnTo>
                  <a:pt x="634" y="899"/>
                </a:lnTo>
                <a:lnTo>
                  <a:pt x="632" y="878"/>
                </a:lnTo>
                <a:lnTo>
                  <a:pt x="632" y="878"/>
                </a:lnTo>
                <a:lnTo>
                  <a:pt x="631" y="865"/>
                </a:lnTo>
                <a:lnTo>
                  <a:pt x="629" y="853"/>
                </a:lnTo>
                <a:lnTo>
                  <a:pt x="625" y="838"/>
                </a:lnTo>
                <a:lnTo>
                  <a:pt x="645" y="8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0">
            <a:extLst>
              <a:ext uri="{FF2B5EF4-FFF2-40B4-BE49-F238E27FC236}">
                <a16:creationId xmlns:a16="http://schemas.microsoft.com/office/drawing/2014/main" id="{D1EF7A2D-FAA3-4899-A369-3272E81EFD6F}"/>
              </a:ext>
            </a:extLst>
          </p:cNvPr>
          <p:cNvSpPr>
            <a:spLocks noEditPoints="1"/>
          </p:cNvSpPr>
          <p:nvPr/>
        </p:nvSpPr>
        <p:spPr bwMode="auto">
          <a:xfrm>
            <a:off x="2773629" y="2708920"/>
            <a:ext cx="569913" cy="1679575"/>
          </a:xfrm>
          <a:custGeom>
            <a:avLst/>
            <a:gdLst>
              <a:gd name="T0" fmla="*/ 192 w 720"/>
              <a:gd name="T1" fmla="*/ 7 h 2115"/>
              <a:gd name="T2" fmla="*/ 179 w 720"/>
              <a:gd name="T3" fmla="*/ 43 h 2115"/>
              <a:gd name="T4" fmla="*/ 219 w 720"/>
              <a:gd name="T5" fmla="*/ 97 h 2115"/>
              <a:gd name="T6" fmla="*/ 217 w 720"/>
              <a:gd name="T7" fmla="*/ 122 h 2115"/>
              <a:gd name="T8" fmla="*/ 184 w 720"/>
              <a:gd name="T9" fmla="*/ 135 h 2115"/>
              <a:gd name="T10" fmla="*/ 210 w 720"/>
              <a:gd name="T11" fmla="*/ 204 h 2115"/>
              <a:gd name="T12" fmla="*/ 229 w 720"/>
              <a:gd name="T13" fmla="*/ 276 h 2115"/>
              <a:gd name="T14" fmla="*/ 216 w 720"/>
              <a:gd name="T15" fmla="*/ 320 h 2115"/>
              <a:gd name="T16" fmla="*/ 138 w 720"/>
              <a:gd name="T17" fmla="*/ 323 h 2115"/>
              <a:gd name="T18" fmla="*/ 99 w 720"/>
              <a:gd name="T19" fmla="*/ 336 h 2115"/>
              <a:gd name="T20" fmla="*/ 85 w 720"/>
              <a:gd name="T21" fmla="*/ 371 h 2115"/>
              <a:gd name="T22" fmla="*/ 36 w 720"/>
              <a:gd name="T23" fmla="*/ 413 h 2115"/>
              <a:gd name="T24" fmla="*/ 36 w 720"/>
              <a:gd name="T25" fmla="*/ 464 h 2115"/>
              <a:gd name="T26" fmla="*/ 19 w 720"/>
              <a:gd name="T27" fmla="*/ 574 h 2115"/>
              <a:gd name="T28" fmla="*/ 5 w 720"/>
              <a:gd name="T29" fmla="*/ 667 h 2115"/>
              <a:gd name="T30" fmla="*/ 19 w 720"/>
              <a:gd name="T31" fmla="*/ 961 h 2115"/>
              <a:gd name="T32" fmla="*/ 48 w 720"/>
              <a:gd name="T33" fmla="*/ 1062 h 2115"/>
              <a:gd name="T34" fmla="*/ 75 w 720"/>
              <a:gd name="T35" fmla="*/ 1148 h 2115"/>
              <a:gd name="T36" fmla="*/ 112 w 720"/>
              <a:gd name="T37" fmla="*/ 1158 h 2115"/>
              <a:gd name="T38" fmla="*/ 144 w 720"/>
              <a:gd name="T39" fmla="*/ 1164 h 2115"/>
              <a:gd name="T40" fmla="*/ 170 w 720"/>
              <a:gd name="T41" fmla="*/ 1253 h 2115"/>
              <a:gd name="T42" fmla="*/ 182 w 720"/>
              <a:gd name="T43" fmla="*/ 1359 h 2115"/>
              <a:gd name="T44" fmla="*/ 191 w 720"/>
              <a:gd name="T45" fmla="*/ 1604 h 2115"/>
              <a:gd name="T46" fmla="*/ 230 w 720"/>
              <a:gd name="T47" fmla="*/ 1830 h 2115"/>
              <a:gd name="T48" fmla="*/ 165 w 720"/>
              <a:gd name="T49" fmla="*/ 2062 h 2115"/>
              <a:gd name="T50" fmla="*/ 182 w 720"/>
              <a:gd name="T51" fmla="*/ 2104 h 2115"/>
              <a:gd name="T52" fmla="*/ 373 w 720"/>
              <a:gd name="T53" fmla="*/ 2108 h 2115"/>
              <a:gd name="T54" fmla="*/ 398 w 720"/>
              <a:gd name="T55" fmla="*/ 2060 h 2115"/>
              <a:gd name="T56" fmla="*/ 397 w 720"/>
              <a:gd name="T57" fmla="*/ 1921 h 2115"/>
              <a:gd name="T58" fmla="*/ 386 w 720"/>
              <a:gd name="T59" fmla="*/ 1699 h 2115"/>
              <a:gd name="T60" fmla="*/ 388 w 720"/>
              <a:gd name="T61" fmla="*/ 1378 h 2115"/>
              <a:gd name="T62" fmla="*/ 403 w 720"/>
              <a:gd name="T63" fmla="*/ 1453 h 2115"/>
              <a:gd name="T64" fmla="*/ 421 w 720"/>
              <a:gd name="T65" fmla="*/ 1598 h 2115"/>
              <a:gd name="T66" fmla="*/ 447 w 720"/>
              <a:gd name="T67" fmla="*/ 2044 h 2115"/>
              <a:gd name="T68" fmla="*/ 519 w 720"/>
              <a:gd name="T69" fmla="*/ 2084 h 2115"/>
              <a:gd name="T70" fmla="*/ 594 w 720"/>
              <a:gd name="T71" fmla="*/ 2054 h 2115"/>
              <a:gd name="T72" fmla="*/ 605 w 720"/>
              <a:gd name="T73" fmla="*/ 2011 h 2115"/>
              <a:gd name="T74" fmla="*/ 568 w 720"/>
              <a:gd name="T75" fmla="*/ 1982 h 2115"/>
              <a:gd name="T76" fmla="*/ 609 w 720"/>
              <a:gd name="T77" fmla="*/ 1147 h 2115"/>
              <a:gd name="T78" fmla="*/ 632 w 720"/>
              <a:gd name="T79" fmla="*/ 1188 h 2115"/>
              <a:gd name="T80" fmla="*/ 667 w 720"/>
              <a:gd name="T81" fmla="*/ 1180 h 2115"/>
              <a:gd name="T82" fmla="*/ 697 w 720"/>
              <a:gd name="T83" fmla="*/ 1158 h 2115"/>
              <a:gd name="T84" fmla="*/ 720 w 720"/>
              <a:gd name="T85" fmla="*/ 1142 h 2115"/>
              <a:gd name="T86" fmla="*/ 675 w 720"/>
              <a:gd name="T87" fmla="*/ 948 h 2115"/>
              <a:gd name="T88" fmla="*/ 695 w 720"/>
              <a:gd name="T89" fmla="*/ 854 h 2115"/>
              <a:gd name="T90" fmla="*/ 609 w 720"/>
              <a:gd name="T91" fmla="*/ 451 h 2115"/>
              <a:gd name="T92" fmla="*/ 515 w 720"/>
              <a:gd name="T93" fmla="*/ 338 h 2115"/>
              <a:gd name="T94" fmla="*/ 418 w 720"/>
              <a:gd name="T95" fmla="*/ 286 h 2115"/>
              <a:gd name="T96" fmla="*/ 428 w 720"/>
              <a:gd name="T97" fmla="*/ 272 h 2115"/>
              <a:gd name="T98" fmla="*/ 442 w 720"/>
              <a:gd name="T99" fmla="*/ 241 h 2115"/>
              <a:gd name="T100" fmla="*/ 445 w 720"/>
              <a:gd name="T101" fmla="*/ 121 h 2115"/>
              <a:gd name="T102" fmla="*/ 474 w 720"/>
              <a:gd name="T103" fmla="*/ 92 h 2115"/>
              <a:gd name="T104" fmla="*/ 272 w 720"/>
              <a:gd name="T105" fmla="*/ 1 h 2115"/>
              <a:gd name="T106" fmla="*/ 153 w 720"/>
              <a:gd name="T107" fmla="*/ 776 h 2115"/>
              <a:gd name="T108" fmla="*/ 157 w 720"/>
              <a:gd name="T109" fmla="*/ 1065 h 2115"/>
              <a:gd name="T110" fmla="*/ 123 w 720"/>
              <a:gd name="T111" fmla="*/ 801 h 2115"/>
              <a:gd name="T112" fmla="*/ 561 w 720"/>
              <a:gd name="T113" fmla="*/ 728 h 2115"/>
              <a:gd name="T114" fmla="*/ 568 w 720"/>
              <a:gd name="T115" fmla="*/ 819 h 2115"/>
              <a:gd name="T116" fmla="*/ 557 w 720"/>
              <a:gd name="T117" fmla="*/ 721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20" h="2115">
                <a:moveTo>
                  <a:pt x="272" y="1"/>
                </a:moveTo>
                <a:lnTo>
                  <a:pt x="272" y="1"/>
                </a:lnTo>
                <a:lnTo>
                  <a:pt x="258" y="0"/>
                </a:lnTo>
                <a:lnTo>
                  <a:pt x="243" y="0"/>
                </a:lnTo>
                <a:lnTo>
                  <a:pt x="226" y="1"/>
                </a:lnTo>
                <a:lnTo>
                  <a:pt x="208" y="4"/>
                </a:lnTo>
                <a:lnTo>
                  <a:pt x="200" y="5"/>
                </a:lnTo>
                <a:lnTo>
                  <a:pt x="192" y="7"/>
                </a:lnTo>
                <a:lnTo>
                  <a:pt x="186" y="11"/>
                </a:lnTo>
                <a:lnTo>
                  <a:pt x="181" y="15"/>
                </a:lnTo>
                <a:lnTo>
                  <a:pt x="177" y="20"/>
                </a:lnTo>
                <a:lnTo>
                  <a:pt x="176" y="26"/>
                </a:lnTo>
                <a:lnTo>
                  <a:pt x="176" y="26"/>
                </a:lnTo>
                <a:lnTo>
                  <a:pt x="176" y="32"/>
                </a:lnTo>
                <a:lnTo>
                  <a:pt x="177" y="38"/>
                </a:lnTo>
                <a:lnTo>
                  <a:pt x="179" y="43"/>
                </a:lnTo>
                <a:lnTo>
                  <a:pt x="181" y="49"/>
                </a:lnTo>
                <a:lnTo>
                  <a:pt x="189" y="58"/>
                </a:lnTo>
                <a:lnTo>
                  <a:pt x="196" y="66"/>
                </a:lnTo>
                <a:lnTo>
                  <a:pt x="205" y="74"/>
                </a:lnTo>
                <a:lnTo>
                  <a:pt x="212" y="79"/>
                </a:lnTo>
                <a:lnTo>
                  <a:pt x="219" y="82"/>
                </a:lnTo>
                <a:lnTo>
                  <a:pt x="219" y="97"/>
                </a:lnTo>
                <a:lnTo>
                  <a:pt x="219" y="97"/>
                </a:lnTo>
                <a:lnTo>
                  <a:pt x="214" y="98"/>
                </a:lnTo>
                <a:lnTo>
                  <a:pt x="212" y="100"/>
                </a:lnTo>
                <a:lnTo>
                  <a:pt x="211" y="102"/>
                </a:lnTo>
                <a:lnTo>
                  <a:pt x="211" y="105"/>
                </a:lnTo>
                <a:lnTo>
                  <a:pt x="211" y="105"/>
                </a:lnTo>
                <a:lnTo>
                  <a:pt x="212" y="111"/>
                </a:lnTo>
                <a:lnTo>
                  <a:pt x="214" y="116"/>
                </a:lnTo>
                <a:lnTo>
                  <a:pt x="217" y="122"/>
                </a:lnTo>
                <a:lnTo>
                  <a:pt x="217" y="122"/>
                </a:lnTo>
                <a:lnTo>
                  <a:pt x="200" y="124"/>
                </a:lnTo>
                <a:lnTo>
                  <a:pt x="187" y="128"/>
                </a:lnTo>
                <a:lnTo>
                  <a:pt x="184" y="131"/>
                </a:lnTo>
                <a:lnTo>
                  <a:pt x="182" y="132"/>
                </a:lnTo>
                <a:lnTo>
                  <a:pt x="182" y="133"/>
                </a:lnTo>
                <a:lnTo>
                  <a:pt x="182" y="133"/>
                </a:lnTo>
                <a:lnTo>
                  <a:pt x="184" y="135"/>
                </a:lnTo>
                <a:lnTo>
                  <a:pt x="186" y="137"/>
                </a:lnTo>
                <a:lnTo>
                  <a:pt x="191" y="140"/>
                </a:lnTo>
                <a:lnTo>
                  <a:pt x="198" y="142"/>
                </a:lnTo>
                <a:lnTo>
                  <a:pt x="205" y="143"/>
                </a:lnTo>
                <a:lnTo>
                  <a:pt x="221" y="143"/>
                </a:lnTo>
                <a:lnTo>
                  <a:pt x="211" y="185"/>
                </a:lnTo>
                <a:lnTo>
                  <a:pt x="211" y="185"/>
                </a:lnTo>
                <a:lnTo>
                  <a:pt x="210" y="204"/>
                </a:lnTo>
                <a:lnTo>
                  <a:pt x="211" y="222"/>
                </a:lnTo>
                <a:lnTo>
                  <a:pt x="211" y="229"/>
                </a:lnTo>
                <a:lnTo>
                  <a:pt x="212" y="235"/>
                </a:lnTo>
                <a:lnTo>
                  <a:pt x="212" y="235"/>
                </a:lnTo>
                <a:lnTo>
                  <a:pt x="221" y="260"/>
                </a:lnTo>
                <a:lnTo>
                  <a:pt x="224" y="270"/>
                </a:lnTo>
                <a:lnTo>
                  <a:pt x="227" y="273"/>
                </a:lnTo>
                <a:lnTo>
                  <a:pt x="229" y="276"/>
                </a:lnTo>
                <a:lnTo>
                  <a:pt x="229" y="276"/>
                </a:lnTo>
                <a:lnTo>
                  <a:pt x="233" y="280"/>
                </a:lnTo>
                <a:lnTo>
                  <a:pt x="237" y="283"/>
                </a:lnTo>
                <a:lnTo>
                  <a:pt x="239" y="287"/>
                </a:lnTo>
                <a:lnTo>
                  <a:pt x="244" y="303"/>
                </a:lnTo>
                <a:lnTo>
                  <a:pt x="219" y="323"/>
                </a:lnTo>
                <a:lnTo>
                  <a:pt x="219" y="323"/>
                </a:lnTo>
                <a:lnTo>
                  <a:pt x="216" y="320"/>
                </a:lnTo>
                <a:lnTo>
                  <a:pt x="207" y="317"/>
                </a:lnTo>
                <a:lnTo>
                  <a:pt x="195" y="313"/>
                </a:lnTo>
                <a:lnTo>
                  <a:pt x="186" y="313"/>
                </a:lnTo>
                <a:lnTo>
                  <a:pt x="177" y="313"/>
                </a:lnTo>
                <a:lnTo>
                  <a:pt x="177" y="313"/>
                </a:lnTo>
                <a:lnTo>
                  <a:pt x="168" y="314"/>
                </a:lnTo>
                <a:lnTo>
                  <a:pt x="158" y="317"/>
                </a:lnTo>
                <a:lnTo>
                  <a:pt x="138" y="323"/>
                </a:lnTo>
                <a:lnTo>
                  <a:pt x="123" y="330"/>
                </a:lnTo>
                <a:lnTo>
                  <a:pt x="120" y="333"/>
                </a:lnTo>
                <a:lnTo>
                  <a:pt x="118" y="334"/>
                </a:lnTo>
                <a:lnTo>
                  <a:pt x="120" y="341"/>
                </a:lnTo>
                <a:lnTo>
                  <a:pt x="120" y="341"/>
                </a:lnTo>
                <a:lnTo>
                  <a:pt x="113" y="338"/>
                </a:lnTo>
                <a:lnTo>
                  <a:pt x="107" y="336"/>
                </a:lnTo>
                <a:lnTo>
                  <a:pt x="99" y="336"/>
                </a:lnTo>
                <a:lnTo>
                  <a:pt x="99" y="336"/>
                </a:lnTo>
                <a:lnTo>
                  <a:pt x="94" y="338"/>
                </a:lnTo>
                <a:lnTo>
                  <a:pt x="91" y="342"/>
                </a:lnTo>
                <a:lnTo>
                  <a:pt x="89" y="347"/>
                </a:lnTo>
                <a:lnTo>
                  <a:pt x="86" y="354"/>
                </a:lnTo>
                <a:lnTo>
                  <a:pt x="85" y="366"/>
                </a:lnTo>
                <a:lnTo>
                  <a:pt x="85" y="371"/>
                </a:lnTo>
                <a:lnTo>
                  <a:pt x="85" y="371"/>
                </a:lnTo>
                <a:lnTo>
                  <a:pt x="73" y="375"/>
                </a:lnTo>
                <a:lnTo>
                  <a:pt x="64" y="378"/>
                </a:lnTo>
                <a:lnTo>
                  <a:pt x="57" y="383"/>
                </a:lnTo>
                <a:lnTo>
                  <a:pt x="57" y="383"/>
                </a:lnTo>
                <a:lnTo>
                  <a:pt x="52" y="388"/>
                </a:lnTo>
                <a:lnTo>
                  <a:pt x="46" y="395"/>
                </a:lnTo>
                <a:lnTo>
                  <a:pt x="39" y="404"/>
                </a:lnTo>
                <a:lnTo>
                  <a:pt x="36" y="413"/>
                </a:lnTo>
                <a:lnTo>
                  <a:pt x="36" y="413"/>
                </a:lnTo>
                <a:lnTo>
                  <a:pt x="32" y="420"/>
                </a:lnTo>
                <a:lnTo>
                  <a:pt x="31" y="428"/>
                </a:lnTo>
                <a:lnTo>
                  <a:pt x="31" y="436"/>
                </a:lnTo>
                <a:lnTo>
                  <a:pt x="33" y="445"/>
                </a:lnTo>
                <a:lnTo>
                  <a:pt x="33" y="445"/>
                </a:lnTo>
                <a:lnTo>
                  <a:pt x="35" y="452"/>
                </a:lnTo>
                <a:lnTo>
                  <a:pt x="36" y="464"/>
                </a:lnTo>
                <a:lnTo>
                  <a:pt x="35" y="498"/>
                </a:lnTo>
                <a:lnTo>
                  <a:pt x="33" y="542"/>
                </a:lnTo>
                <a:lnTo>
                  <a:pt x="33" y="542"/>
                </a:lnTo>
                <a:lnTo>
                  <a:pt x="31" y="546"/>
                </a:lnTo>
                <a:lnTo>
                  <a:pt x="26" y="552"/>
                </a:lnTo>
                <a:lnTo>
                  <a:pt x="21" y="563"/>
                </a:lnTo>
                <a:lnTo>
                  <a:pt x="19" y="568"/>
                </a:lnTo>
                <a:lnTo>
                  <a:pt x="19" y="574"/>
                </a:lnTo>
                <a:lnTo>
                  <a:pt x="19" y="574"/>
                </a:lnTo>
                <a:lnTo>
                  <a:pt x="19" y="580"/>
                </a:lnTo>
                <a:lnTo>
                  <a:pt x="17" y="586"/>
                </a:lnTo>
                <a:lnTo>
                  <a:pt x="15" y="598"/>
                </a:lnTo>
                <a:lnTo>
                  <a:pt x="11" y="606"/>
                </a:lnTo>
                <a:lnTo>
                  <a:pt x="10" y="612"/>
                </a:lnTo>
                <a:lnTo>
                  <a:pt x="10" y="612"/>
                </a:lnTo>
                <a:lnTo>
                  <a:pt x="5" y="667"/>
                </a:lnTo>
                <a:lnTo>
                  <a:pt x="1" y="706"/>
                </a:lnTo>
                <a:lnTo>
                  <a:pt x="0" y="722"/>
                </a:lnTo>
                <a:lnTo>
                  <a:pt x="0" y="733"/>
                </a:lnTo>
                <a:lnTo>
                  <a:pt x="0" y="733"/>
                </a:lnTo>
                <a:lnTo>
                  <a:pt x="3" y="769"/>
                </a:lnTo>
                <a:lnTo>
                  <a:pt x="4" y="830"/>
                </a:lnTo>
                <a:lnTo>
                  <a:pt x="5" y="914"/>
                </a:lnTo>
                <a:lnTo>
                  <a:pt x="19" y="961"/>
                </a:lnTo>
                <a:lnTo>
                  <a:pt x="19" y="961"/>
                </a:lnTo>
                <a:lnTo>
                  <a:pt x="25" y="1008"/>
                </a:lnTo>
                <a:lnTo>
                  <a:pt x="30" y="1041"/>
                </a:lnTo>
                <a:lnTo>
                  <a:pt x="31" y="1052"/>
                </a:lnTo>
                <a:lnTo>
                  <a:pt x="33" y="1057"/>
                </a:lnTo>
                <a:lnTo>
                  <a:pt x="33" y="1057"/>
                </a:lnTo>
                <a:lnTo>
                  <a:pt x="43" y="1061"/>
                </a:lnTo>
                <a:lnTo>
                  <a:pt x="48" y="1062"/>
                </a:lnTo>
                <a:lnTo>
                  <a:pt x="48" y="1062"/>
                </a:lnTo>
                <a:lnTo>
                  <a:pt x="51" y="1089"/>
                </a:lnTo>
                <a:lnTo>
                  <a:pt x="53" y="1110"/>
                </a:lnTo>
                <a:lnTo>
                  <a:pt x="54" y="1118"/>
                </a:lnTo>
                <a:lnTo>
                  <a:pt x="57" y="1123"/>
                </a:lnTo>
                <a:lnTo>
                  <a:pt x="57" y="1123"/>
                </a:lnTo>
                <a:lnTo>
                  <a:pt x="69" y="1140"/>
                </a:lnTo>
                <a:lnTo>
                  <a:pt x="75" y="1148"/>
                </a:lnTo>
                <a:lnTo>
                  <a:pt x="79" y="1151"/>
                </a:lnTo>
                <a:lnTo>
                  <a:pt x="81" y="1152"/>
                </a:lnTo>
                <a:lnTo>
                  <a:pt x="81" y="1152"/>
                </a:lnTo>
                <a:lnTo>
                  <a:pt x="90" y="1156"/>
                </a:lnTo>
                <a:lnTo>
                  <a:pt x="100" y="1158"/>
                </a:lnTo>
                <a:lnTo>
                  <a:pt x="100" y="1158"/>
                </a:lnTo>
                <a:lnTo>
                  <a:pt x="107" y="1158"/>
                </a:lnTo>
                <a:lnTo>
                  <a:pt x="112" y="1158"/>
                </a:lnTo>
                <a:lnTo>
                  <a:pt x="116" y="1158"/>
                </a:lnTo>
                <a:lnTo>
                  <a:pt x="116" y="1158"/>
                </a:lnTo>
                <a:lnTo>
                  <a:pt x="121" y="1162"/>
                </a:lnTo>
                <a:lnTo>
                  <a:pt x="127" y="1166"/>
                </a:lnTo>
                <a:lnTo>
                  <a:pt x="134" y="1168"/>
                </a:lnTo>
                <a:lnTo>
                  <a:pt x="134" y="1168"/>
                </a:lnTo>
                <a:lnTo>
                  <a:pt x="139" y="1167"/>
                </a:lnTo>
                <a:lnTo>
                  <a:pt x="144" y="1164"/>
                </a:lnTo>
                <a:lnTo>
                  <a:pt x="148" y="1161"/>
                </a:lnTo>
                <a:lnTo>
                  <a:pt x="153" y="1156"/>
                </a:lnTo>
                <a:lnTo>
                  <a:pt x="159" y="1147"/>
                </a:lnTo>
                <a:lnTo>
                  <a:pt x="161" y="1142"/>
                </a:lnTo>
                <a:lnTo>
                  <a:pt x="161" y="1168"/>
                </a:lnTo>
                <a:lnTo>
                  <a:pt x="171" y="1174"/>
                </a:lnTo>
                <a:lnTo>
                  <a:pt x="171" y="1174"/>
                </a:lnTo>
                <a:lnTo>
                  <a:pt x="170" y="1253"/>
                </a:lnTo>
                <a:lnTo>
                  <a:pt x="170" y="1310"/>
                </a:lnTo>
                <a:lnTo>
                  <a:pt x="173" y="1332"/>
                </a:lnTo>
                <a:lnTo>
                  <a:pt x="173" y="1338"/>
                </a:lnTo>
                <a:lnTo>
                  <a:pt x="174" y="1343"/>
                </a:lnTo>
                <a:lnTo>
                  <a:pt x="174" y="1343"/>
                </a:lnTo>
                <a:lnTo>
                  <a:pt x="181" y="1355"/>
                </a:lnTo>
                <a:lnTo>
                  <a:pt x="182" y="1359"/>
                </a:lnTo>
                <a:lnTo>
                  <a:pt x="182" y="1359"/>
                </a:lnTo>
                <a:lnTo>
                  <a:pt x="185" y="1444"/>
                </a:lnTo>
                <a:lnTo>
                  <a:pt x="186" y="1526"/>
                </a:lnTo>
                <a:lnTo>
                  <a:pt x="186" y="1526"/>
                </a:lnTo>
                <a:lnTo>
                  <a:pt x="185" y="1532"/>
                </a:lnTo>
                <a:lnTo>
                  <a:pt x="185" y="1540"/>
                </a:lnTo>
                <a:lnTo>
                  <a:pt x="186" y="1554"/>
                </a:lnTo>
                <a:lnTo>
                  <a:pt x="186" y="1554"/>
                </a:lnTo>
                <a:lnTo>
                  <a:pt x="191" y="1604"/>
                </a:lnTo>
                <a:lnTo>
                  <a:pt x="191" y="1604"/>
                </a:lnTo>
                <a:lnTo>
                  <a:pt x="197" y="1669"/>
                </a:lnTo>
                <a:lnTo>
                  <a:pt x="202" y="1713"/>
                </a:lnTo>
                <a:lnTo>
                  <a:pt x="206" y="1745"/>
                </a:lnTo>
                <a:lnTo>
                  <a:pt x="206" y="1745"/>
                </a:lnTo>
                <a:lnTo>
                  <a:pt x="212" y="1768"/>
                </a:lnTo>
                <a:lnTo>
                  <a:pt x="219" y="1797"/>
                </a:lnTo>
                <a:lnTo>
                  <a:pt x="230" y="1830"/>
                </a:lnTo>
                <a:lnTo>
                  <a:pt x="235" y="1887"/>
                </a:lnTo>
                <a:lnTo>
                  <a:pt x="222" y="1963"/>
                </a:lnTo>
                <a:lnTo>
                  <a:pt x="233" y="2026"/>
                </a:lnTo>
                <a:lnTo>
                  <a:pt x="174" y="2053"/>
                </a:lnTo>
                <a:lnTo>
                  <a:pt x="174" y="2053"/>
                </a:lnTo>
                <a:lnTo>
                  <a:pt x="173" y="2054"/>
                </a:lnTo>
                <a:lnTo>
                  <a:pt x="168" y="2058"/>
                </a:lnTo>
                <a:lnTo>
                  <a:pt x="165" y="2062"/>
                </a:lnTo>
                <a:lnTo>
                  <a:pt x="164" y="2065"/>
                </a:lnTo>
                <a:lnTo>
                  <a:pt x="163" y="2071"/>
                </a:lnTo>
                <a:lnTo>
                  <a:pt x="163" y="2078"/>
                </a:lnTo>
                <a:lnTo>
                  <a:pt x="163" y="2078"/>
                </a:lnTo>
                <a:lnTo>
                  <a:pt x="165" y="2085"/>
                </a:lnTo>
                <a:lnTo>
                  <a:pt x="170" y="2092"/>
                </a:lnTo>
                <a:lnTo>
                  <a:pt x="175" y="2099"/>
                </a:lnTo>
                <a:lnTo>
                  <a:pt x="182" y="2104"/>
                </a:lnTo>
                <a:lnTo>
                  <a:pt x="193" y="2112"/>
                </a:lnTo>
                <a:lnTo>
                  <a:pt x="200" y="2115"/>
                </a:lnTo>
                <a:lnTo>
                  <a:pt x="331" y="2111"/>
                </a:lnTo>
                <a:lnTo>
                  <a:pt x="331" y="2111"/>
                </a:lnTo>
                <a:lnTo>
                  <a:pt x="339" y="2112"/>
                </a:lnTo>
                <a:lnTo>
                  <a:pt x="355" y="2112"/>
                </a:lnTo>
                <a:lnTo>
                  <a:pt x="365" y="2111"/>
                </a:lnTo>
                <a:lnTo>
                  <a:pt x="373" y="2108"/>
                </a:lnTo>
                <a:lnTo>
                  <a:pt x="381" y="2106"/>
                </a:lnTo>
                <a:lnTo>
                  <a:pt x="384" y="2104"/>
                </a:lnTo>
                <a:lnTo>
                  <a:pt x="387" y="2101"/>
                </a:lnTo>
                <a:lnTo>
                  <a:pt x="387" y="2101"/>
                </a:lnTo>
                <a:lnTo>
                  <a:pt x="389" y="2095"/>
                </a:lnTo>
                <a:lnTo>
                  <a:pt x="392" y="2089"/>
                </a:lnTo>
                <a:lnTo>
                  <a:pt x="396" y="2073"/>
                </a:lnTo>
                <a:lnTo>
                  <a:pt x="398" y="2060"/>
                </a:lnTo>
                <a:lnTo>
                  <a:pt x="398" y="2054"/>
                </a:lnTo>
                <a:lnTo>
                  <a:pt x="398" y="2054"/>
                </a:lnTo>
                <a:lnTo>
                  <a:pt x="396" y="2049"/>
                </a:lnTo>
                <a:lnTo>
                  <a:pt x="393" y="2047"/>
                </a:lnTo>
                <a:lnTo>
                  <a:pt x="398" y="2035"/>
                </a:lnTo>
                <a:lnTo>
                  <a:pt x="393" y="1967"/>
                </a:lnTo>
                <a:lnTo>
                  <a:pt x="393" y="1967"/>
                </a:lnTo>
                <a:lnTo>
                  <a:pt x="397" y="1921"/>
                </a:lnTo>
                <a:lnTo>
                  <a:pt x="397" y="1921"/>
                </a:lnTo>
                <a:lnTo>
                  <a:pt x="397" y="1901"/>
                </a:lnTo>
                <a:lnTo>
                  <a:pt x="396" y="1874"/>
                </a:lnTo>
                <a:lnTo>
                  <a:pt x="393" y="1809"/>
                </a:lnTo>
                <a:lnTo>
                  <a:pt x="387" y="1728"/>
                </a:lnTo>
                <a:lnTo>
                  <a:pt x="387" y="1728"/>
                </a:lnTo>
                <a:lnTo>
                  <a:pt x="386" y="1714"/>
                </a:lnTo>
                <a:lnTo>
                  <a:pt x="386" y="1699"/>
                </a:lnTo>
                <a:lnTo>
                  <a:pt x="387" y="1683"/>
                </a:lnTo>
                <a:lnTo>
                  <a:pt x="387" y="1683"/>
                </a:lnTo>
                <a:lnTo>
                  <a:pt x="392" y="1591"/>
                </a:lnTo>
                <a:lnTo>
                  <a:pt x="380" y="1407"/>
                </a:lnTo>
                <a:lnTo>
                  <a:pt x="380" y="1407"/>
                </a:lnTo>
                <a:lnTo>
                  <a:pt x="383" y="1391"/>
                </a:lnTo>
                <a:lnTo>
                  <a:pt x="386" y="1381"/>
                </a:lnTo>
                <a:lnTo>
                  <a:pt x="388" y="1378"/>
                </a:lnTo>
                <a:lnTo>
                  <a:pt x="388" y="1378"/>
                </a:lnTo>
                <a:lnTo>
                  <a:pt x="389" y="1378"/>
                </a:lnTo>
                <a:lnTo>
                  <a:pt x="389" y="1378"/>
                </a:lnTo>
                <a:lnTo>
                  <a:pt x="392" y="1381"/>
                </a:lnTo>
                <a:lnTo>
                  <a:pt x="393" y="1390"/>
                </a:lnTo>
                <a:lnTo>
                  <a:pt x="398" y="1413"/>
                </a:lnTo>
                <a:lnTo>
                  <a:pt x="403" y="1453"/>
                </a:lnTo>
                <a:lnTo>
                  <a:pt x="403" y="1453"/>
                </a:lnTo>
                <a:lnTo>
                  <a:pt x="409" y="1506"/>
                </a:lnTo>
                <a:lnTo>
                  <a:pt x="413" y="1553"/>
                </a:lnTo>
                <a:lnTo>
                  <a:pt x="413" y="1553"/>
                </a:lnTo>
                <a:lnTo>
                  <a:pt x="416" y="1569"/>
                </a:lnTo>
                <a:lnTo>
                  <a:pt x="419" y="1580"/>
                </a:lnTo>
                <a:lnTo>
                  <a:pt x="421" y="1586"/>
                </a:lnTo>
                <a:lnTo>
                  <a:pt x="421" y="1586"/>
                </a:lnTo>
                <a:lnTo>
                  <a:pt x="421" y="1598"/>
                </a:lnTo>
                <a:lnTo>
                  <a:pt x="421" y="1625"/>
                </a:lnTo>
                <a:lnTo>
                  <a:pt x="421" y="1662"/>
                </a:lnTo>
                <a:lnTo>
                  <a:pt x="419" y="1858"/>
                </a:lnTo>
                <a:lnTo>
                  <a:pt x="416" y="1931"/>
                </a:lnTo>
                <a:lnTo>
                  <a:pt x="436" y="2021"/>
                </a:lnTo>
                <a:lnTo>
                  <a:pt x="442" y="2041"/>
                </a:lnTo>
                <a:lnTo>
                  <a:pt x="447" y="2044"/>
                </a:lnTo>
                <a:lnTo>
                  <a:pt x="447" y="2044"/>
                </a:lnTo>
                <a:lnTo>
                  <a:pt x="451" y="2085"/>
                </a:lnTo>
                <a:lnTo>
                  <a:pt x="451" y="2085"/>
                </a:lnTo>
                <a:lnTo>
                  <a:pt x="455" y="2088"/>
                </a:lnTo>
                <a:lnTo>
                  <a:pt x="462" y="2091"/>
                </a:lnTo>
                <a:lnTo>
                  <a:pt x="472" y="2096"/>
                </a:lnTo>
                <a:lnTo>
                  <a:pt x="472" y="2096"/>
                </a:lnTo>
                <a:lnTo>
                  <a:pt x="500" y="2089"/>
                </a:lnTo>
                <a:lnTo>
                  <a:pt x="519" y="2084"/>
                </a:lnTo>
                <a:lnTo>
                  <a:pt x="526" y="2081"/>
                </a:lnTo>
                <a:lnTo>
                  <a:pt x="529" y="2080"/>
                </a:lnTo>
                <a:lnTo>
                  <a:pt x="529" y="2080"/>
                </a:lnTo>
                <a:lnTo>
                  <a:pt x="532" y="2078"/>
                </a:lnTo>
                <a:lnTo>
                  <a:pt x="540" y="2074"/>
                </a:lnTo>
                <a:lnTo>
                  <a:pt x="562" y="2067"/>
                </a:lnTo>
                <a:lnTo>
                  <a:pt x="584" y="2059"/>
                </a:lnTo>
                <a:lnTo>
                  <a:pt x="594" y="2054"/>
                </a:lnTo>
                <a:lnTo>
                  <a:pt x="594" y="2054"/>
                </a:lnTo>
                <a:lnTo>
                  <a:pt x="595" y="2052"/>
                </a:lnTo>
                <a:lnTo>
                  <a:pt x="599" y="2046"/>
                </a:lnTo>
                <a:lnTo>
                  <a:pt x="603" y="2035"/>
                </a:lnTo>
                <a:lnTo>
                  <a:pt x="604" y="2026"/>
                </a:lnTo>
                <a:lnTo>
                  <a:pt x="605" y="2016"/>
                </a:lnTo>
                <a:lnTo>
                  <a:pt x="605" y="2016"/>
                </a:lnTo>
                <a:lnTo>
                  <a:pt x="605" y="2011"/>
                </a:lnTo>
                <a:lnTo>
                  <a:pt x="604" y="2006"/>
                </a:lnTo>
                <a:lnTo>
                  <a:pt x="603" y="2002"/>
                </a:lnTo>
                <a:lnTo>
                  <a:pt x="600" y="1999"/>
                </a:lnTo>
                <a:lnTo>
                  <a:pt x="594" y="1993"/>
                </a:lnTo>
                <a:lnTo>
                  <a:pt x="588" y="1988"/>
                </a:lnTo>
                <a:lnTo>
                  <a:pt x="580" y="1985"/>
                </a:lnTo>
                <a:lnTo>
                  <a:pt x="574" y="1983"/>
                </a:lnTo>
                <a:lnTo>
                  <a:pt x="568" y="1982"/>
                </a:lnTo>
                <a:lnTo>
                  <a:pt x="589" y="1943"/>
                </a:lnTo>
                <a:lnTo>
                  <a:pt x="614" y="1860"/>
                </a:lnTo>
                <a:lnTo>
                  <a:pt x="589" y="1665"/>
                </a:lnTo>
                <a:lnTo>
                  <a:pt x="589" y="1476"/>
                </a:lnTo>
                <a:lnTo>
                  <a:pt x="594" y="1415"/>
                </a:lnTo>
                <a:lnTo>
                  <a:pt x="590" y="1392"/>
                </a:lnTo>
                <a:lnTo>
                  <a:pt x="610" y="1187"/>
                </a:lnTo>
                <a:lnTo>
                  <a:pt x="609" y="1147"/>
                </a:lnTo>
                <a:lnTo>
                  <a:pt x="609" y="1147"/>
                </a:lnTo>
                <a:lnTo>
                  <a:pt x="610" y="1153"/>
                </a:lnTo>
                <a:lnTo>
                  <a:pt x="614" y="1166"/>
                </a:lnTo>
                <a:lnTo>
                  <a:pt x="617" y="1173"/>
                </a:lnTo>
                <a:lnTo>
                  <a:pt x="621" y="1179"/>
                </a:lnTo>
                <a:lnTo>
                  <a:pt x="626" y="1184"/>
                </a:lnTo>
                <a:lnTo>
                  <a:pt x="632" y="1188"/>
                </a:lnTo>
                <a:lnTo>
                  <a:pt x="632" y="1188"/>
                </a:lnTo>
                <a:lnTo>
                  <a:pt x="637" y="1189"/>
                </a:lnTo>
                <a:lnTo>
                  <a:pt x="643" y="1190"/>
                </a:lnTo>
                <a:lnTo>
                  <a:pt x="655" y="1189"/>
                </a:lnTo>
                <a:lnTo>
                  <a:pt x="663" y="1187"/>
                </a:lnTo>
                <a:lnTo>
                  <a:pt x="665" y="1184"/>
                </a:lnTo>
                <a:lnTo>
                  <a:pt x="667" y="1183"/>
                </a:lnTo>
                <a:lnTo>
                  <a:pt x="667" y="1183"/>
                </a:lnTo>
                <a:lnTo>
                  <a:pt x="667" y="1180"/>
                </a:lnTo>
                <a:lnTo>
                  <a:pt x="669" y="1179"/>
                </a:lnTo>
                <a:lnTo>
                  <a:pt x="673" y="1177"/>
                </a:lnTo>
                <a:lnTo>
                  <a:pt x="676" y="1173"/>
                </a:lnTo>
                <a:lnTo>
                  <a:pt x="676" y="1173"/>
                </a:lnTo>
                <a:lnTo>
                  <a:pt x="680" y="1168"/>
                </a:lnTo>
                <a:lnTo>
                  <a:pt x="683" y="1164"/>
                </a:lnTo>
                <a:lnTo>
                  <a:pt x="686" y="1163"/>
                </a:lnTo>
                <a:lnTo>
                  <a:pt x="697" y="1158"/>
                </a:lnTo>
                <a:lnTo>
                  <a:pt x="697" y="1158"/>
                </a:lnTo>
                <a:lnTo>
                  <a:pt x="701" y="1157"/>
                </a:lnTo>
                <a:lnTo>
                  <a:pt x="707" y="1156"/>
                </a:lnTo>
                <a:lnTo>
                  <a:pt x="711" y="1155"/>
                </a:lnTo>
                <a:lnTo>
                  <a:pt x="715" y="1151"/>
                </a:lnTo>
                <a:lnTo>
                  <a:pt x="717" y="1147"/>
                </a:lnTo>
                <a:lnTo>
                  <a:pt x="720" y="1142"/>
                </a:lnTo>
                <a:lnTo>
                  <a:pt x="720" y="1142"/>
                </a:lnTo>
                <a:lnTo>
                  <a:pt x="720" y="1136"/>
                </a:lnTo>
                <a:lnTo>
                  <a:pt x="718" y="1126"/>
                </a:lnTo>
                <a:lnTo>
                  <a:pt x="712" y="1103"/>
                </a:lnTo>
                <a:lnTo>
                  <a:pt x="702" y="1073"/>
                </a:lnTo>
                <a:lnTo>
                  <a:pt x="702" y="1073"/>
                </a:lnTo>
                <a:lnTo>
                  <a:pt x="697" y="1047"/>
                </a:lnTo>
                <a:lnTo>
                  <a:pt x="688" y="988"/>
                </a:lnTo>
                <a:lnTo>
                  <a:pt x="675" y="948"/>
                </a:lnTo>
                <a:lnTo>
                  <a:pt x="675" y="948"/>
                </a:lnTo>
                <a:lnTo>
                  <a:pt x="684" y="932"/>
                </a:lnTo>
                <a:lnTo>
                  <a:pt x="690" y="917"/>
                </a:lnTo>
                <a:lnTo>
                  <a:pt x="691" y="909"/>
                </a:lnTo>
                <a:lnTo>
                  <a:pt x="692" y="903"/>
                </a:lnTo>
                <a:lnTo>
                  <a:pt x="692" y="903"/>
                </a:lnTo>
                <a:lnTo>
                  <a:pt x="695" y="871"/>
                </a:lnTo>
                <a:lnTo>
                  <a:pt x="695" y="854"/>
                </a:lnTo>
                <a:lnTo>
                  <a:pt x="695" y="835"/>
                </a:lnTo>
                <a:lnTo>
                  <a:pt x="695" y="835"/>
                </a:lnTo>
                <a:lnTo>
                  <a:pt x="686" y="782"/>
                </a:lnTo>
                <a:lnTo>
                  <a:pt x="671" y="685"/>
                </a:lnTo>
                <a:lnTo>
                  <a:pt x="655" y="591"/>
                </a:lnTo>
                <a:lnTo>
                  <a:pt x="648" y="547"/>
                </a:lnTo>
                <a:lnTo>
                  <a:pt x="648" y="547"/>
                </a:lnTo>
                <a:lnTo>
                  <a:pt x="609" y="451"/>
                </a:lnTo>
                <a:lnTo>
                  <a:pt x="584" y="395"/>
                </a:lnTo>
                <a:lnTo>
                  <a:pt x="551" y="365"/>
                </a:lnTo>
                <a:lnTo>
                  <a:pt x="524" y="349"/>
                </a:lnTo>
                <a:lnTo>
                  <a:pt x="524" y="349"/>
                </a:lnTo>
                <a:lnTo>
                  <a:pt x="524" y="349"/>
                </a:lnTo>
                <a:lnTo>
                  <a:pt x="524" y="346"/>
                </a:lnTo>
                <a:lnTo>
                  <a:pt x="521" y="342"/>
                </a:lnTo>
                <a:lnTo>
                  <a:pt x="515" y="338"/>
                </a:lnTo>
                <a:lnTo>
                  <a:pt x="515" y="338"/>
                </a:lnTo>
                <a:lnTo>
                  <a:pt x="510" y="335"/>
                </a:lnTo>
                <a:lnTo>
                  <a:pt x="504" y="333"/>
                </a:lnTo>
                <a:lnTo>
                  <a:pt x="490" y="329"/>
                </a:lnTo>
                <a:lnTo>
                  <a:pt x="474" y="326"/>
                </a:lnTo>
                <a:lnTo>
                  <a:pt x="431" y="318"/>
                </a:lnTo>
                <a:lnTo>
                  <a:pt x="418" y="313"/>
                </a:lnTo>
                <a:lnTo>
                  <a:pt x="418" y="286"/>
                </a:lnTo>
                <a:lnTo>
                  <a:pt x="418" y="286"/>
                </a:lnTo>
                <a:lnTo>
                  <a:pt x="420" y="287"/>
                </a:lnTo>
                <a:lnTo>
                  <a:pt x="423" y="287"/>
                </a:lnTo>
                <a:lnTo>
                  <a:pt x="424" y="286"/>
                </a:lnTo>
                <a:lnTo>
                  <a:pt x="424" y="286"/>
                </a:lnTo>
                <a:lnTo>
                  <a:pt x="425" y="283"/>
                </a:lnTo>
                <a:lnTo>
                  <a:pt x="428" y="272"/>
                </a:lnTo>
                <a:lnTo>
                  <a:pt x="428" y="272"/>
                </a:lnTo>
                <a:lnTo>
                  <a:pt x="430" y="265"/>
                </a:lnTo>
                <a:lnTo>
                  <a:pt x="432" y="259"/>
                </a:lnTo>
                <a:lnTo>
                  <a:pt x="435" y="255"/>
                </a:lnTo>
                <a:lnTo>
                  <a:pt x="437" y="254"/>
                </a:lnTo>
                <a:lnTo>
                  <a:pt x="437" y="254"/>
                </a:lnTo>
                <a:lnTo>
                  <a:pt x="439" y="254"/>
                </a:lnTo>
                <a:lnTo>
                  <a:pt x="440" y="250"/>
                </a:lnTo>
                <a:lnTo>
                  <a:pt x="442" y="241"/>
                </a:lnTo>
                <a:lnTo>
                  <a:pt x="445" y="228"/>
                </a:lnTo>
                <a:lnTo>
                  <a:pt x="456" y="223"/>
                </a:lnTo>
                <a:lnTo>
                  <a:pt x="445" y="197"/>
                </a:lnTo>
                <a:lnTo>
                  <a:pt x="452" y="197"/>
                </a:lnTo>
                <a:lnTo>
                  <a:pt x="447" y="167"/>
                </a:lnTo>
                <a:lnTo>
                  <a:pt x="451" y="150"/>
                </a:lnTo>
                <a:lnTo>
                  <a:pt x="445" y="121"/>
                </a:lnTo>
                <a:lnTo>
                  <a:pt x="445" y="121"/>
                </a:lnTo>
                <a:lnTo>
                  <a:pt x="449" y="121"/>
                </a:lnTo>
                <a:lnTo>
                  <a:pt x="456" y="118"/>
                </a:lnTo>
                <a:lnTo>
                  <a:pt x="461" y="117"/>
                </a:lnTo>
                <a:lnTo>
                  <a:pt x="466" y="113"/>
                </a:lnTo>
                <a:lnTo>
                  <a:pt x="468" y="111"/>
                </a:lnTo>
                <a:lnTo>
                  <a:pt x="471" y="106"/>
                </a:lnTo>
                <a:lnTo>
                  <a:pt x="474" y="92"/>
                </a:lnTo>
                <a:lnTo>
                  <a:pt x="474" y="92"/>
                </a:lnTo>
                <a:lnTo>
                  <a:pt x="466" y="85"/>
                </a:lnTo>
                <a:lnTo>
                  <a:pt x="442" y="68"/>
                </a:lnTo>
                <a:lnTo>
                  <a:pt x="428" y="58"/>
                </a:lnTo>
                <a:lnTo>
                  <a:pt x="412" y="48"/>
                </a:lnTo>
                <a:lnTo>
                  <a:pt x="396" y="39"/>
                </a:lnTo>
                <a:lnTo>
                  <a:pt x="378" y="32"/>
                </a:lnTo>
                <a:lnTo>
                  <a:pt x="378" y="32"/>
                </a:lnTo>
                <a:lnTo>
                  <a:pt x="272" y="1"/>
                </a:lnTo>
                <a:lnTo>
                  <a:pt x="272" y="1"/>
                </a:lnTo>
                <a:close/>
                <a:moveTo>
                  <a:pt x="124" y="726"/>
                </a:moveTo>
                <a:lnTo>
                  <a:pt x="124" y="726"/>
                </a:lnTo>
                <a:lnTo>
                  <a:pt x="137" y="747"/>
                </a:lnTo>
                <a:lnTo>
                  <a:pt x="147" y="761"/>
                </a:lnTo>
                <a:lnTo>
                  <a:pt x="152" y="768"/>
                </a:lnTo>
                <a:lnTo>
                  <a:pt x="152" y="768"/>
                </a:lnTo>
                <a:lnTo>
                  <a:pt x="153" y="776"/>
                </a:lnTo>
                <a:lnTo>
                  <a:pt x="155" y="795"/>
                </a:lnTo>
                <a:lnTo>
                  <a:pt x="158" y="823"/>
                </a:lnTo>
                <a:lnTo>
                  <a:pt x="158" y="891"/>
                </a:lnTo>
                <a:lnTo>
                  <a:pt x="147" y="971"/>
                </a:lnTo>
                <a:lnTo>
                  <a:pt x="147" y="971"/>
                </a:lnTo>
                <a:lnTo>
                  <a:pt x="152" y="1001"/>
                </a:lnTo>
                <a:lnTo>
                  <a:pt x="157" y="1033"/>
                </a:lnTo>
                <a:lnTo>
                  <a:pt x="157" y="1065"/>
                </a:lnTo>
                <a:lnTo>
                  <a:pt x="126" y="1028"/>
                </a:lnTo>
                <a:lnTo>
                  <a:pt x="123" y="1017"/>
                </a:lnTo>
                <a:lnTo>
                  <a:pt x="115" y="962"/>
                </a:lnTo>
                <a:lnTo>
                  <a:pt x="121" y="918"/>
                </a:lnTo>
                <a:lnTo>
                  <a:pt x="116" y="858"/>
                </a:lnTo>
                <a:lnTo>
                  <a:pt x="116" y="858"/>
                </a:lnTo>
                <a:lnTo>
                  <a:pt x="123" y="801"/>
                </a:lnTo>
                <a:lnTo>
                  <a:pt x="123" y="801"/>
                </a:lnTo>
                <a:lnTo>
                  <a:pt x="124" y="726"/>
                </a:lnTo>
                <a:lnTo>
                  <a:pt x="124" y="726"/>
                </a:lnTo>
                <a:close/>
                <a:moveTo>
                  <a:pt x="557" y="721"/>
                </a:moveTo>
                <a:lnTo>
                  <a:pt x="557" y="721"/>
                </a:lnTo>
                <a:lnTo>
                  <a:pt x="557" y="722"/>
                </a:lnTo>
                <a:lnTo>
                  <a:pt x="557" y="725"/>
                </a:lnTo>
                <a:lnTo>
                  <a:pt x="558" y="728"/>
                </a:lnTo>
                <a:lnTo>
                  <a:pt x="561" y="728"/>
                </a:lnTo>
                <a:lnTo>
                  <a:pt x="563" y="729"/>
                </a:lnTo>
                <a:lnTo>
                  <a:pt x="563" y="729"/>
                </a:lnTo>
                <a:lnTo>
                  <a:pt x="569" y="728"/>
                </a:lnTo>
                <a:lnTo>
                  <a:pt x="573" y="726"/>
                </a:lnTo>
                <a:lnTo>
                  <a:pt x="575" y="723"/>
                </a:lnTo>
                <a:lnTo>
                  <a:pt x="575" y="722"/>
                </a:lnTo>
                <a:lnTo>
                  <a:pt x="572" y="773"/>
                </a:lnTo>
                <a:lnTo>
                  <a:pt x="568" y="819"/>
                </a:lnTo>
                <a:lnTo>
                  <a:pt x="568" y="819"/>
                </a:lnTo>
                <a:lnTo>
                  <a:pt x="559" y="802"/>
                </a:lnTo>
                <a:lnTo>
                  <a:pt x="551" y="782"/>
                </a:lnTo>
                <a:lnTo>
                  <a:pt x="551" y="782"/>
                </a:lnTo>
                <a:lnTo>
                  <a:pt x="545" y="773"/>
                </a:lnTo>
                <a:lnTo>
                  <a:pt x="538" y="764"/>
                </a:lnTo>
                <a:lnTo>
                  <a:pt x="551" y="736"/>
                </a:lnTo>
                <a:lnTo>
                  <a:pt x="557" y="72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92679832-9AD2-4AFF-A5C2-59DAC7CB5563}"/>
              </a:ext>
            </a:extLst>
          </p:cNvPr>
          <p:cNvSpPr>
            <a:spLocks/>
          </p:cNvSpPr>
          <p:nvPr/>
        </p:nvSpPr>
        <p:spPr bwMode="auto">
          <a:xfrm>
            <a:off x="4565882" y="2670820"/>
            <a:ext cx="762000" cy="1754188"/>
          </a:xfrm>
          <a:custGeom>
            <a:avLst/>
            <a:gdLst>
              <a:gd name="T0" fmla="*/ 208 w 480"/>
              <a:gd name="T1" fmla="*/ 0 h 1105"/>
              <a:gd name="T2" fmla="*/ 107 w 480"/>
              <a:gd name="T3" fmla="*/ 39 h 1105"/>
              <a:gd name="T4" fmla="*/ 73 w 480"/>
              <a:gd name="T5" fmla="*/ 70 h 1105"/>
              <a:gd name="T6" fmla="*/ 90 w 480"/>
              <a:gd name="T7" fmla="*/ 82 h 1105"/>
              <a:gd name="T8" fmla="*/ 106 w 480"/>
              <a:gd name="T9" fmla="*/ 114 h 1105"/>
              <a:gd name="T10" fmla="*/ 107 w 480"/>
              <a:gd name="T11" fmla="*/ 134 h 1105"/>
              <a:gd name="T12" fmla="*/ 137 w 480"/>
              <a:gd name="T13" fmla="*/ 160 h 1105"/>
              <a:gd name="T14" fmla="*/ 128 w 480"/>
              <a:gd name="T15" fmla="*/ 178 h 1105"/>
              <a:gd name="T16" fmla="*/ 43 w 480"/>
              <a:gd name="T17" fmla="*/ 237 h 1105"/>
              <a:gd name="T18" fmla="*/ 32 w 480"/>
              <a:gd name="T19" fmla="*/ 250 h 1105"/>
              <a:gd name="T20" fmla="*/ 26 w 480"/>
              <a:gd name="T21" fmla="*/ 297 h 1105"/>
              <a:gd name="T22" fmla="*/ 2 w 480"/>
              <a:gd name="T23" fmla="*/ 483 h 1105"/>
              <a:gd name="T24" fmla="*/ 6 w 480"/>
              <a:gd name="T25" fmla="*/ 517 h 1105"/>
              <a:gd name="T26" fmla="*/ 32 w 480"/>
              <a:gd name="T27" fmla="*/ 597 h 1105"/>
              <a:gd name="T28" fmla="*/ 25 w 480"/>
              <a:gd name="T29" fmla="*/ 611 h 1105"/>
              <a:gd name="T30" fmla="*/ 29 w 480"/>
              <a:gd name="T31" fmla="*/ 657 h 1105"/>
              <a:gd name="T32" fmla="*/ 60 w 480"/>
              <a:gd name="T33" fmla="*/ 680 h 1105"/>
              <a:gd name="T34" fmla="*/ 69 w 480"/>
              <a:gd name="T35" fmla="*/ 727 h 1105"/>
              <a:gd name="T36" fmla="*/ 93 w 480"/>
              <a:gd name="T37" fmla="*/ 765 h 1105"/>
              <a:gd name="T38" fmla="*/ 79 w 480"/>
              <a:gd name="T39" fmla="*/ 840 h 1105"/>
              <a:gd name="T40" fmla="*/ 93 w 480"/>
              <a:gd name="T41" fmla="*/ 973 h 1105"/>
              <a:gd name="T42" fmla="*/ 102 w 480"/>
              <a:gd name="T43" fmla="*/ 1011 h 1105"/>
              <a:gd name="T44" fmla="*/ 114 w 480"/>
              <a:gd name="T45" fmla="*/ 1049 h 1105"/>
              <a:gd name="T46" fmla="*/ 96 w 480"/>
              <a:gd name="T47" fmla="*/ 1087 h 1105"/>
              <a:gd name="T48" fmla="*/ 119 w 480"/>
              <a:gd name="T49" fmla="*/ 1105 h 1105"/>
              <a:gd name="T50" fmla="*/ 170 w 480"/>
              <a:gd name="T51" fmla="*/ 1082 h 1105"/>
              <a:gd name="T52" fmla="*/ 178 w 480"/>
              <a:gd name="T53" fmla="*/ 1053 h 1105"/>
              <a:gd name="T54" fmla="*/ 183 w 480"/>
              <a:gd name="T55" fmla="*/ 1009 h 1105"/>
              <a:gd name="T56" fmla="*/ 197 w 480"/>
              <a:gd name="T57" fmla="*/ 951 h 1105"/>
              <a:gd name="T58" fmla="*/ 187 w 480"/>
              <a:gd name="T59" fmla="*/ 894 h 1105"/>
              <a:gd name="T60" fmla="*/ 200 w 480"/>
              <a:gd name="T61" fmla="*/ 736 h 1105"/>
              <a:gd name="T62" fmla="*/ 239 w 480"/>
              <a:gd name="T63" fmla="*/ 750 h 1105"/>
              <a:gd name="T64" fmla="*/ 270 w 480"/>
              <a:gd name="T65" fmla="*/ 869 h 1105"/>
              <a:gd name="T66" fmla="*/ 299 w 480"/>
              <a:gd name="T67" fmla="*/ 980 h 1105"/>
              <a:gd name="T68" fmla="*/ 307 w 480"/>
              <a:gd name="T69" fmla="*/ 1041 h 1105"/>
              <a:gd name="T70" fmla="*/ 308 w 480"/>
              <a:gd name="T71" fmla="*/ 1062 h 1105"/>
              <a:gd name="T72" fmla="*/ 318 w 480"/>
              <a:gd name="T73" fmla="*/ 1091 h 1105"/>
              <a:gd name="T74" fmla="*/ 370 w 480"/>
              <a:gd name="T75" fmla="*/ 1092 h 1105"/>
              <a:gd name="T76" fmla="*/ 477 w 480"/>
              <a:gd name="T77" fmla="*/ 1080 h 1105"/>
              <a:gd name="T78" fmla="*/ 467 w 480"/>
              <a:gd name="T79" fmla="*/ 1063 h 1105"/>
              <a:gd name="T80" fmla="*/ 419 w 480"/>
              <a:gd name="T81" fmla="*/ 1035 h 1105"/>
              <a:gd name="T82" fmla="*/ 398 w 480"/>
              <a:gd name="T83" fmla="*/ 1006 h 1105"/>
              <a:gd name="T84" fmla="*/ 368 w 480"/>
              <a:gd name="T85" fmla="*/ 894 h 1105"/>
              <a:gd name="T86" fmla="*/ 334 w 480"/>
              <a:gd name="T87" fmla="*/ 689 h 1105"/>
              <a:gd name="T88" fmla="*/ 318 w 480"/>
              <a:gd name="T89" fmla="*/ 593 h 1105"/>
              <a:gd name="T90" fmla="*/ 344 w 480"/>
              <a:gd name="T91" fmla="*/ 598 h 1105"/>
              <a:gd name="T92" fmla="*/ 361 w 480"/>
              <a:gd name="T93" fmla="*/ 573 h 1105"/>
              <a:gd name="T94" fmla="*/ 367 w 480"/>
              <a:gd name="T95" fmla="*/ 478 h 1105"/>
              <a:gd name="T96" fmla="*/ 360 w 480"/>
              <a:gd name="T97" fmla="*/ 361 h 1105"/>
              <a:gd name="T98" fmla="*/ 346 w 480"/>
              <a:gd name="T99" fmla="*/ 271 h 1105"/>
              <a:gd name="T100" fmla="*/ 322 w 480"/>
              <a:gd name="T101" fmla="*/ 221 h 1105"/>
              <a:gd name="T102" fmla="*/ 318 w 480"/>
              <a:gd name="T103" fmla="*/ 195 h 1105"/>
              <a:gd name="T104" fmla="*/ 236 w 480"/>
              <a:gd name="T105" fmla="*/ 129 h 1105"/>
              <a:gd name="T106" fmla="*/ 245 w 480"/>
              <a:gd name="T107" fmla="*/ 91 h 1105"/>
              <a:gd name="T108" fmla="*/ 222 w 480"/>
              <a:gd name="T109" fmla="*/ 70 h 1105"/>
              <a:gd name="T110" fmla="*/ 213 w 480"/>
              <a:gd name="T111" fmla="*/ 41 h 1105"/>
              <a:gd name="T112" fmla="*/ 230 w 480"/>
              <a:gd name="T113" fmla="*/ 5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0" h="1105">
                <a:moveTo>
                  <a:pt x="228" y="3"/>
                </a:moveTo>
                <a:lnTo>
                  <a:pt x="228" y="3"/>
                </a:lnTo>
                <a:lnTo>
                  <a:pt x="223" y="1"/>
                </a:lnTo>
                <a:lnTo>
                  <a:pt x="218" y="0"/>
                </a:lnTo>
                <a:lnTo>
                  <a:pt x="213" y="0"/>
                </a:lnTo>
                <a:lnTo>
                  <a:pt x="208" y="0"/>
                </a:lnTo>
                <a:lnTo>
                  <a:pt x="195" y="3"/>
                </a:lnTo>
                <a:lnTo>
                  <a:pt x="178" y="9"/>
                </a:lnTo>
                <a:lnTo>
                  <a:pt x="178" y="9"/>
                </a:lnTo>
                <a:lnTo>
                  <a:pt x="146" y="19"/>
                </a:lnTo>
                <a:lnTo>
                  <a:pt x="129" y="26"/>
                </a:lnTo>
                <a:lnTo>
                  <a:pt x="107" y="39"/>
                </a:lnTo>
                <a:lnTo>
                  <a:pt x="107" y="39"/>
                </a:lnTo>
                <a:lnTo>
                  <a:pt x="96" y="46"/>
                </a:lnTo>
                <a:lnTo>
                  <a:pt x="86" y="53"/>
                </a:lnTo>
                <a:lnTo>
                  <a:pt x="80" y="60"/>
                </a:lnTo>
                <a:lnTo>
                  <a:pt x="76" y="65"/>
                </a:lnTo>
                <a:lnTo>
                  <a:pt x="73" y="70"/>
                </a:lnTo>
                <a:lnTo>
                  <a:pt x="72" y="74"/>
                </a:lnTo>
                <a:lnTo>
                  <a:pt x="73" y="76"/>
                </a:lnTo>
                <a:lnTo>
                  <a:pt x="76" y="79"/>
                </a:lnTo>
                <a:lnTo>
                  <a:pt x="76" y="79"/>
                </a:lnTo>
                <a:lnTo>
                  <a:pt x="82" y="80"/>
                </a:lnTo>
                <a:lnTo>
                  <a:pt x="90" y="82"/>
                </a:lnTo>
                <a:lnTo>
                  <a:pt x="99" y="82"/>
                </a:lnTo>
                <a:lnTo>
                  <a:pt x="99" y="103"/>
                </a:lnTo>
                <a:lnTo>
                  <a:pt x="105" y="103"/>
                </a:lnTo>
                <a:lnTo>
                  <a:pt x="107" y="114"/>
                </a:lnTo>
                <a:lnTo>
                  <a:pt x="107" y="114"/>
                </a:lnTo>
                <a:lnTo>
                  <a:pt x="106" y="114"/>
                </a:lnTo>
                <a:lnTo>
                  <a:pt x="103" y="118"/>
                </a:lnTo>
                <a:lnTo>
                  <a:pt x="103" y="121"/>
                </a:lnTo>
                <a:lnTo>
                  <a:pt x="103" y="123"/>
                </a:lnTo>
                <a:lnTo>
                  <a:pt x="105" y="129"/>
                </a:lnTo>
                <a:lnTo>
                  <a:pt x="107" y="134"/>
                </a:lnTo>
                <a:lnTo>
                  <a:pt x="107" y="134"/>
                </a:lnTo>
                <a:lnTo>
                  <a:pt x="112" y="140"/>
                </a:lnTo>
                <a:lnTo>
                  <a:pt x="116" y="144"/>
                </a:lnTo>
                <a:lnTo>
                  <a:pt x="125" y="149"/>
                </a:lnTo>
                <a:lnTo>
                  <a:pt x="132" y="151"/>
                </a:lnTo>
                <a:lnTo>
                  <a:pt x="135" y="152"/>
                </a:lnTo>
                <a:lnTo>
                  <a:pt x="137" y="160"/>
                </a:lnTo>
                <a:lnTo>
                  <a:pt x="137" y="160"/>
                </a:lnTo>
                <a:lnTo>
                  <a:pt x="135" y="162"/>
                </a:lnTo>
                <a:lnTo>
                  <a:pt x="131" y="169"/>
                </a:lnTo>
                <a:lnTo>
                  <a:pt x="131" y="169"/>
                </a:lnTo>
                <a:lnTo>
                  <a:pt x="128" y="178"/>
                </a:lnTo>
                <a:lnTo>
                  <a:pt x="128" y="178"/>
                </a:lnTo>
                <a:lnTo>
                  <a:pt x="90" y="202"/>
                </a:lnTo>
                <a:lnTo>
                  <a:pt x="63" y="220"/>
                </a:lnTo>
                <a:lnTo>
                  <a:pt x="53" y="228"/>
                </a:lnTo>
                <a:lnTo>
                  <a:pt x="46" y="233"/>
                </a:lnTo>
                <a:lnTo>
                  <a:pt x="46" y="233"/>
                </a:lnTo>
                <a:lnTo>
                  <a:pt x="43" y="237"/>
                </a:lnTo>
                <a:lnTo>
                  <a:pt x="41" y="238"/>
                </a:lnTo>
                <a:lnTo>
                  <a:pt x="36" y="242"/>
                </a:lnTo>
                <a:lnTo>
                  <a:pt x="33" y="243"/>
                </a:lnTo>
                <a:lnTo>
                  <a:pt x="32" y="245"/>
                </a:lnTo>
                <a:lnTo>
                  <a:pt x="32" y="247"/>
                </a:lnTo>
                <a:lnTo>
                  <a:pt x="32" y="250"/>
                </a:lnTo>
                <a:lnTo>
                  <a:pt x="32" y="250"/>
                </a:lnTo>
                <a:lnTo>
                  <a:pt x="33" y="263"/>
                </a:lnTo>
                <a:lnTo>
                  <a:pt x="33" y="267"/>
                </a:lnTo>
                <a:lnTo>
                  <a:pt x="32" y="271"/>
                </a:lnTo>
                <a:lnTo>
                  <a:pt x="32" y="271"/>
                </a:lnTo>
                <a:lnTo>
                  <a:pt x="26" y="297"/>
                </a:lnTo>
                <a:lnTo>
                  <a:pt x="17" y="352"/>
                </a:lnTo>
                <a:lnTo>
                  <a:pt x="2" y="448"/>
                </a:lnTo>
                <a:lnTo>
                  <a:pt x="2" y="448"/>
                </a:lnTo>
                <a:lnTo>
                  <a:pt x="0" y="462"/>
                </a:lnTo>
                <a:lnTo>
                  <a:pt x="0" y="471"/>
                </a:lnTo>
                <a:lnTo>
                  <a:pt x="2" y="483"/>
                </a:lnTo>
                <a:lnTo>
                  <a:pt x="2" y="483"/>
                </a:lnTo>
                <a:lnTo>
                  <a:pt x="3" y="488"/>
                </a:lnTo>
                <a:lnTo>
                  <a:pt x="2" y="498"/>
                </a:lnTo>
                <a:lnTo>
                  <a:pt x="2" y="498"/>
                </a:lnTo>
                <a:lnTo>
                  <a:pt x="3" y="507"/>
                </a:lnTo>
                <a:lnTo>
                  <a:pt x="6" y="517"/>
                </a:lnTo>
                <a:lnTo>
                  <a:pt x="10" y="527"/>
                </a:lnTo>
                <a:lnTo>
                  <a:pt x="11" y="535"/>
                </a:lnTo>
                <a:lnTo>
                  <a:pt x="11" y="535"/>
                </a:lnTo>
                <a:lnTo>
                  <a:pt x="15" y="548"/>
                </a:lnTo>
                <a:lnTo>
                  <a:pt x="21" y="569"/>
                </a:lnTo>
                <a:lnTo>
                  <a:pt x="32" y="597"/>
                </a:lnTo>
                <a:lnTo>
                  <a:pt x="32" y="604"/>
                </a:lnTo>
                <a:lnTo>
                  <a:pt x="32" y="604"/>
                </a:lnTo>
                <a:lnTo>
                  <a:pt x="29" y="606"/>
                </a:lnTo>
                <a:lnTo>
                  <a:pt x="26" y="607"/>
                </a:lnTo>
                <a:lnTo>
                  <a:pt x="25" y="611"/>
                </a:lnTo>
                <a:lnTo>
                  <a:pt x="25" y="611"/>
                </a:lnTo>
                <a:lnTo>
                  <a:pt x="24" y="630"/>
                </a:lnTo>
                <a:lnTo>
                  <a:pt x="24" y="642"/>
                </a:lnTo>
                <a:lnTo>
                  <a:pt x="25" y="647"/>
                </a:lnTo>
                <a:lnTo>
                  <a:pt x="25" y="651"/>
                </a:lnTo>
                <a:lnTo>
                  <a:pt x="25" y="651"/>
                </a:lnTo>
                <a:lnTo>
                  <a:pt x="29" y="657"/>
                </a:lnTo>
                <a:lnTo>
                  <a:pt x="34" y="662"/>
                </a:lnTo>
                <a:lnTo>
                  <a:pt x="43" y="668"/>
                </a:lnTo>
                <a:lnTo>
                  <a:pt x="43" y="668"/>
                </a:lnTo>
                <a:lnTo>
                  <a:pt x="51" y="675"/>
                </a:lnTo>
                <a:lnTo>
                  <a:pt x="60" y="680"/>
                </a:lnTo>
                <a:lnTo>
                  <a:pt x="60" y="680"/>
                </a:lnTo>
                <a:lnTo>
                  <a:pt x="66" y="683"/>
                </a:lnTo>
                <a:lnTo>
                  <a:pt x="67" y="684"/>
                </a:lnTo>
                <a:lnTo>
                  <a:pt x="67" y="684"/>
                </a:lnTo>
                <a:lnTo>
                  <a:pt x="67" y="684"/>
                </a:lnTo>
                <a:lnTo>
                  <a:pt x="68" y="698"/>
                </a:lnTo>
                <a:lnTo>
                  <a:pt x="69" y="727"/>
                </a:lnTo>
                <a:lnTo>
                  <a:pt x="69" y="727"/>
                </a:lnTo>
                <a:lnTo>
                  <a:pt x="71" y="733"/>
                </a:lnTo>
                <a:lnTo>
                  <a:pt x="75" y="739"/>
                </a:lnTo>
                <a:lnTo>
                  <a:pt x="82" y="749"/>
                </a:lnTo>
                <a:lnTo>
                  <a:pt x="90" y="760"/>
                </a:lnTo>
                <a:lnTo>
                  <a:pt x="93" y="765"/>
                </a:lnTo>
                <a:lnTo>
                  <a:pt x="93" y="770"/>
                </a:lnTo>
                <a:lnTo>
                  <a:pt x="93" y="770"/>
                </a:lnTo>
                <a:lnTo>
                  <a:pt x="90" y="784"/>
                </a:lnTo>
                <a:lnTo>
                  <a:pt x="85" y="805"/>
                </a:lnTo>
                <a:lnTo>
                  <a:pt x="80" y="827"/>
                </a:lnTo>
                <a:lnTo>
                  <a:pt x="79" y="840"/>
                </a:lnTo>
                <a:lnTo>
                  <a:pt x="79" y="852"/>
                </a:lnTo>
                <a:lnTo>
                  <a:pt x="79" y="852"/>
                </a:lnTo>
                <a:lnTo>
                  <a:pt x="81" y="881"/>
                </a:lnTo>
                <a:lnTo>
                  <a:pt x="85" y="916"/>
                </a:lnTo>
                <a:lnTo>
                  <a:pt x="90" y="950"/>
                </a:lnTo>
                <a:lnTo>
                  <a:pt x="93" y="973"/>
                </a:lnTo>
                <a:lnTo>
                  <a:pt x="93" y="973"/>
                </a:lnTo>
                <a:lnTo>
                  <a:pt x="96" y="988"/>
                </a:lnTo>
                <a:lnTo>
                  <a:pt x="98" y="997"/>
                </a:lnTo>
                <a:lnTo>
                  <a:pt x="101" y="1005"/>
                </a:lnTo>
                <a:lnTo>
                  <a:pt x="102" y="1011"/>
                </a:lnTo>
                <a:lnTo>
                  <a:pt x="102" y="1011"/>
                </a:lnTo>
                <a:lnTo>
                  <a:pt x="102" y="1016"/>
                </a:lnTo>
                <a:lnTo>
                  <a:pt x="101" y="1019"/>
                </a:lnTo>
                <a:lnTo>
                  <a:pt x="101" y="1023"/>
                </a:lnTo>
                <a:lnTo>
                  <a:pt x="105" y="1032"/>
                </a:lnTo>
                <a:lnTo>
                  <a:pt x="105" y="1032"/>
                </a:lnTo>
                <a:lnTo>
                  <a:pt x="114" y="1049"/>
                </a:lnTo>
                <a:lnTo>
                  <a:pt x="114" y="1049"/>
                </a:lnTo>
                <a:lnTo>
                  <a:pt x="106" y="1061"/>
                </a:lnTo>
                <a:lnTo>
                  <a:pt x="101" y="1071"/>
                </a:lnTo>
                <a:lnTo>
                  <a:pt x="96" y="1082"/>
                </a:lnTo>
                <a:lnTo>
                  <a:pt x="96" y="1082"/>
                </a:lnTo>
                <a:lnTo>
                  <a:pt x="96" y="1087"/>
                </a:lnTo>
                <a:lnTo>
                  <a:pt x="97" y="1091"/>
                </a:lnTo>
                <a:lnTo>
                  <a:pt x="99" y="1096"/>
                </a:lnTo>
                <a:lnTo>
                  <a:pt x="103" y="1098"/>
                </a:lnTo>
                <a:lnTo>
                  <a:pt x="107" y="1102"/>
                </a:lnTo>
                <a:lnTo>
                  <a:pt x="114" y="1104"/>
                </a:lnTo>
                <a:lnTo>
                  <a:pt x="119" y="1105"/>
                </a:lnTo>
                <a:lnTo>
                  <a:pt x="125" y="1105"/>
                </a:lnTo>
                <a:lnTo>
                  <a:pt x="125" y="1105"/>
                </a:lnTo>
                <a:lnTo>
                  <a:pt x="137" y="1101"/>
                </a:lnTo>
                <a:lnTo>
                  <a:pt x="150" y="1095"/>
                </a:lnTo>
                <a:lnTo>
                  <a:pt x="161" y="1088"/>
                </a:lnTo>
                <a:lnTo>
                  <a:pt x="170" y="1082"/>
                </a:lnTo>
                <a:lnTo>
                  <a:pt x="170" y="1082"/>
                </a:lnTo>
                <a:lnTo>
                  <a:pt x="172" y="1078"/>
                </a:lnTo>
                <a:lnTo>
                  <a:pt x="174" y="1074"/>
                </a:lnTo>
                <a:lnTo>
                  <a:pt x="176" y="1065"/>
                </a:lnTo>
                <a:lnTo>
                  <a:pt x="178" y="1053"/>
                </a:lnTo>
                <a:lnTo>
                  <a:pt x="178" y="1053"/>
                </a:lnTo>
                <a:lnTo>
                  <a:pt x="184" y="1049"/>
                </a:lnTo>
                <a:lnTo>
                  <a:pt x="184" y="1049"/>
                </a:lnTo>
                <a:lnTo>
                  <a:pt x="183" y="1044"/>
                </a:lnTo>
                <a:lnTo>
                  <a:pt x="182" y="1029"/>
                </a:lnTo>
                <a:lnTo>
                  <a:pt x="183" y="1020"/>
                </a:lnTo>
                <a:lnTo>
                  <a:pt x="183" y="1009"/>
                </a:lnTo>
                <a:lnTo>
                  <a:pt x="185" y="995"/>
                </a:lnTo>
                <a:lnTo>
                  <a:pt x="189" y="982"/>
                </a:lnTo>
                <a:lnTo>
                  <a:pt x="189" y="982"/>
                </a:lnTo>
                <a:lnTo>
                  <a:pt x="193" y="969"/>
                </a:lnTo>
                <a:lnTo>
                  <a:pt x="196" y="959"/>
                </a:lnTo>
                <a:lnTo>
                  <a:pt x="197" y="951"/>
                </a:lnTo>
                <a:lnTo>
                  <a:pt x="197" y="945"/>
                </a:lnTo>
                <a:lnTo>
                  <a:pt x="197" y="936"/>
                </a:lnTo>
                <a:lnTo>
                  <a:pt x="196" y="933"/>
                </a:lnTo>
                <a:lnTo>
                  <a:pt x="196" y="933"/>
                </a:lnTo>
                <a:lnTo>
                  <a:pt x="193" y="922"/>
                </a:lnTo>
                <a:lnTo>
                  <a:pt x="187" y="894"/>
                </a:lnTo>
                <a:lnTo>
                  <a:pt x="184" y="877"/>
                </a:lnTo>
                <a:lnTo>
                  <a:pt x="183" y="859"/>
                </a:lnTo>
                <a:lnTo>
                  <a:pt x="183" y="840"/>
                </a:lnTo>
                <a:lnTo>
                  <a:pt x="184" y="823"/>
                </a:lnTo>
                <a:lnTo>
                  <a:pt x="184" y="823"/>
                </a:lnTo>
                <a:lnTo>
                  <a:pt x="200" y="736"/>
                </a:lnTo>
                <a:lnTo>
                  <a:pt x="206" y="698"/>
                </a:lnTo>
                <a:lnTo>
                  <a:pt x="210" y="684"/>
                </a:lnTo>
                <a:lnTo>
                  <a:pt x="210" y="684"/>
                </a:lnTo>
                <a:lnTo>
                  <a:pt x="217" y="697"/>
                </a:lnTo>
                <a:lnTo>
                  <a:pt x="231" y="730"/>
                </a:lnTo>
                <a:lnTo>
                  <a:pt x="239" y="750"/>
                </a:lnTo>
                <a:lnTo>
                  <a:pt x="247" y="771"/>
                </a:lnTo>
                <a:lnTo>
                  <a:pt x="253" y="792"/>
                </a:lnTo>
                <a:lnTo>
                  <a:pt x="257" y="812"/>
                </a:lnTo>
                <a:lnTo>
                  <a:pt x="257" y="812"/>
                </a:lnTo>
                <a:lnTo>
                  <a:pt x="264" y="844"/>
                </a:lnTo>
                <a:lnTo>
                  <a:pt x="270" y="869"/>
                </a:lnTo>
                <a:lnTo>
                  <a:pt x="277" y="886"/>
                </a:lnTo>
                <a:lnTo>
                  <a:pt x="278" y="892"/>
                </a:lnTo>
                <a:lnTo>
                  <a:pt x="278" y="892"/>
                </a:lnTo>
                <a:lnTo>
                  <a:pt x="281" y="908"/>
                </a:lnTo>
                <a:lnTo>
                  <a:pt x="290" y="943"/>
                </a:lnTo>
                <a:lnTo>
                  <a:pt x="299" y="980"/>
                </a:lnTo>
                <a:lnTo>
                  <a:pt x="304" y="999"/>
                </a:lnTo>
                <a:lnTo>
                  <a:pt x="304" y="999"/>
                </a:lnTo>
                <a:lnTo>
                  <a:pt x="307" y="1009"/>
                </a:lnTo>
                <a:lnTo>
                  <a:pt x="307" y="1022"/>
                </a:lnTo>
                <a:lnTo>
                  <a:pt x="307" y="1041"/>
                </a:lnTo>
                <a:lnTo>
                  <a:pt x="307" y="1041"/>
                </a:lnTo>
                <a:lnTo>
                  <a:pt x="307" y="1048"/>
                </a:lnTo>
                <a:lnTo>
                  <a:pt x="308" y="1054"/>
                </a:lnTo>
                <a:lnTo>
                  <a:pt x="311" y="1061"/>
                </a:lnTo>
                <a:lnTo>
                  <a:pt x="311" y="1061"/>
                </a:lnTo>
                <a:lnTo>
                  <a:pt x="309" y="1061"/>
                </a:lnTo>
                <a:lnTo>
                  <a:pt x="308" y="1062"/>
                </a:lnTo>
                <a:lnTo>
                  <a:pt x="307" y="1067"/>
                </a:lnTo>
                <a:lnTo>
                  <a:pt x="311" y="1079"/>
                </a:lnTo>
                <a:lnTo>
                  <a:pt x="311" y="1079"/>
                </a:lnTo>
                <a:lnTo>
                  <a:pt x="313" y="1084"/>
                </a:lnTo>
                <a:lnTo>
                  <a:pt x="316" y="1089"/>
                </a:lnTo>
                <a:lnTo>
                  <a:pt x="318" y="1091"/>
                </a:lnTo>
                <a:lnTo>
                  <a:pt x="322" y="1092"/>
                </a:lnTo>
                <a:lnTo>
                  <a:pt x="329" y="1093"/>
                </a:lnTo>
                <a:lnTo>
                  <a:pt x="337" y="1093"/>
                </a:lnTo>
                <a:lnTo>
                  <a:pt x="337" y="1093"/>
                </a:lnTo>
                <a:lnTo>
                  <a:pt x="350" y="1093"/>
                </a:lnTo>
                <a:lnTo>
                  <a:pt x="370" y="1092"/>
                </a:lnTo>
                <a:lnTo>
                  <a:pt x="410" y="1091"/>
                </a:lnTo>
                <a:lnTo>
                  <a:pt x="410" y="1091"/>
                </a:lnTo>
                <a:lnTo>
                  <a:pt x="428" y="1089"/>
                </a:lnTo>
                <a:lnTo>
                  <a:pt x="451" y="1087"/>
                </a:lnTo>
                <a:lnTo>
                  <a:pt x="472" y="1083"/>
                </a:lnTo>
                <a:lnTo>
                  <a:pt x="477" y="1080"/>
                </a:lnTo>
                <a:lnTo>
                  <a:pt x="480" y="1080"/>
                </a:lnTo>
                <a:lnTo>
                  <a:pt x="480" y="1079"/>
                </a:lnTo>
                <a:lnTo>
                  <a:pt x="480" y="1079"/>
                </a:lnTo>
                <a:lnTo>
                  <a:pt x="479" y="1074"/>
                </a:lnTo>
                <a:lnTo>
                  <a:pt x="475" y="1068"/>
                </a:lnTo>
                <a:lnTo>
                  <a:pt x="467" y="1063"/>
                </a:lnTo>
                <a:lnTo>
                  <a:pt x="456" y="1058"/>
                </a:lnTo>
                <a:lnTo>
                  <a:pt x="456" y="1058"/>
                </a:lnTo>
                <a:lnTo>
                  <a:pt x="425" y="1049"/>
                </a:lnTo>
                <a:lnTo>
                  <a:pt x="407" y="1044"/>
                </a:lnTo>
                <a:lnTo>
                  <a:pt x="419" y="1035"/>
                </a:lnTo>
                <a:lnTo>
                  <a:pt x="419" y="1035"/>
                </a:lnTo>
                <a:lnTo>
                  <a:pt x="417" y="1036"/>
                </a:lnTo>
                <a:lnTo>
                  <a:pt x="417" y="1037"/>
                </a:lnTo>
                <a:lnTo>
                  <a:pt x="416" y="1036"/>
                </a:lnTo>
                <a:lnTo>
                  <a:pt x="413" y="1033"/>
                </a:lnTo>
                <a:lnTo>
                  <a:pt x="410" y="1028"/>
                </a:lnTo>
                <a:lnTo>
                  <a:pt x="398" y="1006"/>
                </a:lnTo>
                <a:lnTo>
                  <a:pt x="398" y="1006"/>
                </a:lnTo>
                <a:lnTo>
                  <a:pt x="391" y="989"/>
                </a:lnTo>
                <a:lnTo>
                  <a:pt x="385" y="969"/>
                </a:lnTo>
                <a:lnTo>
                  <a:pt x="380" y="949"/>
                </a:lnTo>
                <a:lnTo>
                  <a:pt x="374" y="929"/>
                </a:lnTo>
                <a:lnTo>
                  <a:pt x="368" y="894"/>
                </a:lnTo>
                <a:lnTo>
                  <a:pt x="365" y="872"/>
                </a:lnTo>
                <a:lnTo>
                  <a:pt x="365" y="872"/>
                </a:lnTo>
                <a:lnTo>
                  <a:pt x="360" y="836"/>
                </a:lnTo>
                <a:lnTo>
                  <a:pt x="348" y="775"/>
                </a:lnTo>
                <a:lnTo>
                  <a:pt x="334" y="689"/>
                </a:lnTo>
                <a:lnTo>
                  <a:pt x="334" y="689"/>
                </a:lnTo>
                <a:lnTo>
                  <a:pt x="329" y="675"/>
                </a:lnTo>
                <a:lnTo>
                  <a:pt x="325" y="657"/>
                </a:lnTo>
                <a:lnTo>
                  <a:pt x="325" y="657"/>
                </a:lnTo>
                <a:lnTo>
                  <a:pt x="322" y="623"/>
                </a:lnTo>
                <a:lnTo>
                  <a:pt x="318" y="593"/>
                </a:lnTo>
                <a:lnTo>
                  <a:pt x="318" y="593"/>
                </a:lnTo>
                <a:lnTo>
                  <a:pt x="324" y="597"/>
                </a:lnTo>
                <a:lnTo>
                  <a:pt x="329" y="598"/>
                </a:lnTo>
                <a:lnTo>
                  <a:pt x="337" y="599"/>
                </a:lnTo>
                <a:lnTo>
                  <a:pt x="337" y="599"/>
                </a:lnTo>
                <a:lnTo>
                  <a:pt x="340" y="599"/>
                </a:lnTo>
                <a:lnTo>
                  <a:pt x="344" y="598"/>
                </a:lnTo>
                <a:lnTo>
                  <a:pt x="351" y="593"/>
                </a:lnTo>
                <a:lnTo>
                  <a:pt x="356" y="587"/>
                </a:lnTo>
                <a:lnTo>
                  <a:pt x="360" y="582"/>
                </a:lnTo>
                <a:lnTo>
                  <a:pt x="360" y="582"/>
                </a:lnTo>
                <a:lnTo>
                  <a:pt x="361" y="578"/>
                </a:lnTo>
                <a:lnTo>
                  <a:pt x="361" y="573"/>
                </a:lnTo>
                <a:lnTo>
                  <a:pt x="361" y="560"/>
                </a:lnTo>
                <a:lnTo>
                  <a:pt x="360" y="544"/>
                </a:lnTo>
                <a:lnTo>
                  <a:pt x="360" y="500"/>
                </a:lnTo>
                <a:lnTo>
                  <a:pt x="360" y="500"/>
                </a:lnTo>
                <a:lnTo>
                  <a:pt x="363" y="490"/>
                </a:lnTo>
                <a:lnTo>
                  <a:pt x="367" y="478"/>
                </a:lnTo>
                <a:lnTo>
                  <a:pt x="369" y="462"/>
                </a:lnTo>
                <a:lnTo>
                  <a:pt x="369" y="462"/>
                </a:lnTo>
                <a:lnTo>
                  <a:pt x="369" y="452"/>
                </a:lnTo>
                <a:lnTo>
                  <a:pt x="368" y="438"/>
                </a:lnTo>
                <a:lnTo>
                  <a:pt x="365" y="405"/>
                </a:lnTo>
                <a:lnTo>
                  <a:pt x="360" y="361"/>
                </a:lnTo>
                <a:lnTo>
                  <a:pt x="360" y="361"/>
                </a:lnTo>
                <a:lnTo>
                  <a:pt x="356" y="335"/>
                </a:lnTo>
                <a:lnTo>
                  <a:pt x="354" y="308"/>
                </a:lnTo>
                <a:lnTo>
                  <a:pt x="354" y="308"/>
                </a:lnTo>
                <a:lnTo>
                  <a:pt x="350" y="286"/>
                </a:lnTo>
                <a:lnTo>
                  <a:pt x="346" y="271"/>
                </a:lnTo>
                <a:lnTo>
                  <a:pt x="342" y="259"/>
                </a:lnTo>
                <a:lnTo>
                  <a:pt x="342" y="259"/>
                </a:lnTo>
                <a:lnTo>
                  <a:pt x="330" y="239"/>
                </a:lnTo>
                <a:lnTo>
                  <a:pt x="325" y="229"/>
                </a:lnTo>
                <a:lnTo>
                  <a:pt x="322" y="221"/>
                </a:lnTo>
                <a:lnTo>
                  <a:pt x="322" y="221"/>
                </a:lnTo>
                <a:lnTo>
                  <a:pt x="322" y="215"/>
                </a:lnTo>
                <a:lnTo>
                  <a:pt x="322" y="207"/>
                </a:lnTo>
                <a:lnTo>
                  <a:pt x="322" y="199"/>
                </a:lnTo>
                <a:lnTo>
                  <a:pt x="321" y="196"/>
                </a:lnTo>
                <a:lnTo>
                  <a:pt x="318" y="195"/>
                </a:lnTo>
                <a:lnTo>
                  <a:pt x="318" y="195"/>
                </a:lnTo>
                <a:lnTo>
                  <a:pt x="275" y="179"/>
                </a:lnTo>
                <a:lnTo>
                  <a:pt x="236" y="166"/>
                </a:lnTo>
                <a:lnTo>
                  <a:pt x="236" y="166"/>
                </a:lnTo>
                <a:lnTo>
                  <a:pt x="236" y="143"/>
                </a:lnTo>
                <a:lnTo>
                  <a:pt x="236" y="143"/>
                </a:lnTo>
                <a:lnTo>
                  <a:pt x="236" y="129"/>
                </a:lnTo>
                <a:lnTo>
                  <a:pt x="234" y="117"/>
                </a:lnTo>
                <a:lnTo>
                  <a:pt x="234" y="117"/>
                </a:lnTo>
                <a:lnTo>
                  <a:pt x="228" y="105"/>
                </a:lnTo>
                <a:lnTo>
                  <a:pt x="225" y="96"/>
                </a:lnTo>
                <a:lnTo>
                  <a:pt x="245" y="91"/>
                </a:lnTo>
                <a:lnTo>
                  <a:pt x="245" y="91"/>
                </a:lnTo>
                <a:lnTo>
                  <a:pt x="241" y="84"/>
                </a:lnTo>
                <a:lnTo>
                  <a:pt x="234" y="76"/>
                </a:lnTo>
                <a:lnTo>
                  <a:pt x="234" y="76"/>
                </a:lnTo>
                <a:lnTo>
                  <a:pt x="227" y="71"/>
                </a:lnTo>
                <a:lnTo>
                  <a:pt x="222" y="70"/>
                </a:lnTo>
                <a:lnTo>
                  <a:pt x="222" y="70"/>
                </a:lnTo>
                <a:lnTo>
                  <a:pt x="223" y="66"/>
                </a:lnTo>
                <a:lnTo>
                  <a:pt x="225" y="62"/>
                </a:lnTo>
                <a:lnTo>
                  <a:pt x="225" y="62"/>
                </a:lnTo>
                <a:lnTo>
                  <a:pt x="219" y="50"/>
                </a:lnTo>
                <a:lnTo>
                  <a:pt x="213" y="41"/>
                </a:lnTo>
                <a:lnTo>
                  <a:pt x="213" y="41"/>
                </a:lnTo>
                <a:lnTo>
                  <a:pt x="218" y="36"/>
                </a:lnTo>
                <a:lnTo>
                  <a:pt x="226" y="26"/>
                </a:lnTo>
                <a:lnTo>
                  <a:pt x="230" y="19"/>
                </a:lnTo>
                <a:lnTo>
                  <a:pt x="231" y="13"/>
                </a:lnTo>
                <a:lnTo>
                  <a:pt x="231" y="7"/>
                </a:lnTo>
                <a:lnTo>
                  <a:pt x="230" y="5"/>
                </a:lnTo>
                <a:lnTo>
                  <a:pt x="228" y="3"/>
                </a:lnTo>
                <a:lnTo>
                  <a:pt x="228" y="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406B9472-0883-4A5C-9968-1F747E891F30}"/>
              </a:ext>
            </a:extLst>
          </p:cNvPr>
          <p:cNvSpPr>
            <a:spLocks/>
          </p:cNvSpPr>
          <p:nvPr/>
        </p:nvSpPr>
        <p:spPr bwMode="auto">
          <a:xfrm>
            <a:off x="6585127" y="2700086"/>
            <a:ext cx="668161" cy="1656776"/>
          </a:xfrm>
          <a:custGeom>
            <a:avLst/>
            <a:gdLst>
              <a:gd name="T0" fmla="*/ 98 w 613"/>
              <a:gd name="T1" fmla="*/ 132 h 1520"/>
              <a:gd name="T2" fmla="*/ 94 w 613"/>
              <a:gd name="T3" fmla="*/ 101 h 1520"/>
              <a:gd name="T4" fmla="*/ 201 w 613"/>
              <a:gd name="T5" fmla="*/ 8 h 1520"/>
              <a:gd name="T6" fmla="*/ 231 w 613"/>
              <a:gd name="T7" fmla="*/ 1 h 1520"/>
              <a:gd name="T8" fmla="*/ 243 w 613"/>
              <a:gd name="T9" fmla="*/ 54 h 1520"/>
              <a:gd name="T10" fmla="*/ 282 w 613"/>
              <a:gd name="T11" fmla="*/ 77 h 1520"/>
              <a:gd name="T12" fmla="*/ 285 w 613"/>
              <a:gd name="T13" fmla="*/ 94 h 1520"/>
              <a:gd name="T14" fmla="*/ 272 w 613"/>
              <a:gd name="T15" fmla="*/ 176 h 1520"/>
              <a:gd name="T16" fmla="*/ 272 w 613"/>
              <a:gd name="T17" fmla="*/ 191 h 1520"/>
              <a:gd name="T18" fmla="*/ 275 w 613"/>
              <a:gd name="T19" fmla="*/ 221 h 1520"/>
              <a:gd name="T20" fmla="*/ 258 w 613"/>
              <a:gd name="T21" fmla="*/ 228 h 1520"/>
              <a:gd name="T22" fmla="*/ 225 w 613"/>
              <a:gd name="T23" fmla="*/ 255 h 1520"/>
              <a:gd name="T24" fmla="*/ 240 w 613"/>
              <a:gd name="T25" fmla="*/ 276 h 1520"/>
              <a:gd name="T26" fmla="*/ 247 w 613"/>
              <a:gd name="T27" fmla="*/ 294 h 1520"/>
              <a:gd name="T28" fmla="*/ 258 w 613"/>
              <a:gd name="T29" fmla="*/ 335 h 1520"/>
              <a:gd name="T30" fmla="*/ 304 w 613"/>
              <a:gd name="T31" fmla="*/ 389 h 1520"/>
              <a:gd name="T32" fmla="*/ 364 w 613"/>
              <a:gd name="T33" fmla="*/ 399 h 1520"/>
              <a:gd name="T34" fmla="*/ 480 w 613"/>
              <a:gd name="T35" fmla="*/ 440 h 1520"/>
              <a:gd name="T36" fmla="*/ 585 w 613"/>
              <a:gd name="T37" fmla="*/ 391 h 1520"/>
              <a:gd name="T38" fmla="*/ 580 w 613"/>
              <a:gd name="T39" fmla="*/ 404 h 1520"/>
              <a:gd name="T40" fmla="*/ 612 w 613"/>
              <a:gd name="T41" fmla="*/ 406 h 1520"/>
              <a:gd name="T42" fmla="*/ 580 w 613"/>
              <a:gd name="T43" fmla="*/ 421 h 1520"/>
              <a:gd name="T44" fmla="*/ 539 w 613"/>
              <a:gd name="T45" fmla="*/ 440 h 1520"/>
              <a:gd name="T46" fmla="*/ 575 w 613"/>
              <a:gd name="T47" fmla="*/ 451 h 1520"/>
              <a:gd name="T48" fmla="*/ 551 w 613"/>
              <a:gd name="T49" fmla="*/ 463 h 1520"/>
              <a:gd name="T50" fmla="*/ 519 w 613"/>
              <a:gd name="T51" fmla="*/ 468 h 1520"/>
              <a:gd name="T52" fmla="*/ 486 w 613"/>
              <a:gd name="T53" fmla="*/ 481 h 1520"/>
              <a:gd name="T54" fmla="*/ 468 w 613"/>
              <a:gd name="T55" fmla="*/ 490 h 1520"/>
              <a:gd name="T56" fmla="*/ 374 w 613"/>
              <a:gd name="T57" fmla="*/ 502 h 1520"/>
              <a:gd name="T58" fmla="*/ 248 w 613"/>
              <a:gd name="T59" fmla="*/ 499 h 1520"/>
              <a:gd name="T60" fmla="*/ 256 w 613"/>
              <a:gd name="T61" fmla="*/ 726 h 1520"/>
              <a:gd name="T62" fmla="*/ 231 w 613"/>
              <a:gd name="T63" fmla="*/ 741 h 1520"/>
              <a:gd name="T64" fmla="*/ 230 w 613"/>
              <a:gd name="T65" fmla="*/ 819 h 1520"/>
              <a:gd name="T66" fmla="*/ 266 w 613"/>
              <a:gd name="T67" fmla="*/ 1014 h 1520"/>
              <a:gd name="T68" fmla="*/ 248 w 613"/>
              <a:gd name="T69" fmla="*/ 1215 h 1520"/>
              <a:gd name="T70" fmla="*/ 223 w 613"/>
              <a:gd name="T71" fmla="*/ 1351 h 1520"/>
              <a:gd name="T72" fmla="*/ 218 w 613"/>
              <a:gd name="T73" fmla="*/ 1428 h 1520"/>
              <a:gd name="T74" fmla="*/ 258 w 613"/>
              <a:gd name="T75" fmla="*/ 1469 h 1520"/>
              <a:gd name="T76" fmla="*/ 289 w 613"/>
              <a:gd name="T77" fmla="*/ 1467 h 1520"/>
              <a:gd name="T78" fmla="*/ 296 w 613"/>
              <a:gd name="T79" fmla="*/ 1478 h 1520"/>
              <a:gd name="T80" fmla="*/ 225 w 613"/>
              <a:gd name="T81" fmla="*/ 1512 h 1520"/>
              <a:gd name="T82" fmla="*/ 72 w 613"/>
              <a:gd name="T83" fmla="*/ 1518 h 1520"/>
              <a:gd name="T84" fmla="*/ 59 w 613"/>
              <a:gd name="T85" fmla="*/ 1499 h 1520"/>
              <a:gd name="T86" fmla="*/ 46 w 613"/>
              <a:gd name="T87" fmla="*/ 1491 h 1520"/>
              <a:gd name="T88" fmla="*/ 37 w 613"/>
              <a:gd name="T89" fmla="*/ 1284 h 1520"/>
              <a:gd name="T90" fmla="*/ 65 w 613"/>
              <a:gd name="T91" fmla="*/ 1049 h 1520"/>
              <a:gd name="T92" fmla="*/ 55 w 613"/>
              <a:gd name="T93" fmla="*/ 963 h 1520"/>
              <a:gd name="T94" fmla="*/ 33 w 613"/>
              <a:gd name="T95" fmla="*/ 895 h 1520"/>
              <a:gd name="T96" fmla="*/ 6 w 613"/>
              <a:gd name="T97" fmla="*/ 748 h 1520"/>
              <a:gd name="T98" fmla="*/ 0 w 613"/>
              <a:gd name="T99" fmla="*/ 475 h 1520"/>
              <a:gd name="T100" fmla="*/ 41 w 613"/>
              <a:gd name="T101" fmla="*/ 309 h 1520"/>
              <a:gd name="T102" fmla="*/ 115 w 613"/>
              <a:gd name="T103" fmla="*/ 231 h 1520"/>
              <a:gd name="T104" fmla="*/ 120 w 613"/>
              <a:gd name="T105" fmla="*/ 209 h 1520"/>
              <a:gd name="T106" fmla="*/ 125 w 613"/>
              <a:gd name="T107" fmla="*/ 176 h 1520"/>
              <a:gd name="T108" fmla="*/ 124 w 613"/>
              <a:gd name="T109" fmla="*/ 160 h 1520"/>
              <a:gd name="T110" fmla="*/ 119 w 613"/>
              <a:gd name="T111" fmla="*/ 139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3" h="1520">
                <a:moveTo>
                  <a:pt x="118" y="138"/>
                </a:moveTo>
                <a:lnTo>
                  <a:pt x="118" y="138"/>
                </a:lnTo>
                <a:lnTo>
                  <a:pt x="114" y="137"/>
                </a:lnTo>
                <a:lnTo>
                  <a:pt x="109" y="137"/>
                </a:lnTo>
                <a:lnTo>
                  <a:pt x="104" y="134"/>
                </a:lnTo>
                <a:lnTo>
                  <a:pt x="98" y="132"/>
                </a:lnTo>
                <a:lnTo>
                  <a:pt x="93" y="128"/>
                </a:lnTo>
                <a:lnTo>
                  <a:pt x="90" y="121"/>
                </a:lnTo>
                <a:lnTo>
                  <a:pt x="89" y="114"/>
                </a:lnTo>
                <a:lnTo>
                  <a:pt x="89" y="114"/>
                </a:lnTo>
                <a:lnTo>
                  <a:pt x="90" y="109"/>
                </a:lnTo>
                <a:lnTo>
                  <a:pt x="94" y="101"/>
                </a:lnTo>
                <a:lnTo>
                  <a:pt x="100" y="93"/>
                </a:lnTo>
                <a:lnTo>
                  <a:pt x="108" y="84"/>
                </a:lnTo>
                <a:lnTo>
                  <a:pt x="128" y="64"/>
                </a:lnTo>
                <a:lnTo>
                  <a:pt x="152" y="42"/>
                </a:lnTo>
                <a:lnTo>
                  <a:pt x="177" y="23"/>
                </a:lnTo>
                <a:lnTo>
                  <a:pt x="201" y="8"/>
                </a:lnTo>
                <a:lnTo>
                  <a:pt x="211" y="3"/>
                </a:lnTo>
                <a:lnTo>
                  <a:pt x="219" y="1"/>
                </a:lnTo>
                <a:lnTo>
                  <a:pt x="226" y="0"/>
                </a:lnTo>
                <a:lnTo>
                  <a:pt x="228" y="0"/>
                </a:lnTo>
                <a:lnTo>
                  <a:pt x="231" y="1"/>
                </a:lnTo>
                <a:lnTo>
                  <a:pt x="231" y="1"/>
                </a:lnTo>
                <a:lnTo>
                  <a:pt x="235" y="5"/>
                </a:lnTo>
                <a:lnTo>
                  <a:pt x="237" y="8"/>
                </a:lnTo>
                <a:lnTo>
                  <a:pt x="241" y="17"/>
                </a:lnTo>
                <a:lnTo>
                  <a:pt x="243" y="27"/>
                </a:lnTo>
                <a:lnTo>
                  <a:pt x="245" y="37"/>
                </a:lnTo>
                <a:lnTo>
                  <a:pt x="243" y="54"/>
                </a:lnTo>
                <a:lnTo>
                  <a:pt x="242" y="60"/>
                </a:lnTo>
                <a:lnTo>
                  <a:pt x="266" y="79"/>
                </a:lnTo>
                <a:lnTo>
                  <a:pt x="266" y="79"/>
                </a:lnTo>
                <a:lnTo>
                  <a:pt x="270" y="77"/>
                </a:lnTo>
                <a:lnTo>
                  <a:pt x="279" y="77"/>
                </a:lnTo>
                <a:lnTo>
                  <a:pt x="282" y="77"/>
                </a:lnTo>
                <a:lnTo>
                  <a:pt x="286" y="79"/>
                </a:lnTo>
                <a:lnTo>
                  <a:pt x="289" y="81"/>
                </a:lnTo>
                <a:lnTo>
                  <a:pt x="290" y="84"/>
                </a:lnTo>
                <a:lnTo>
                  <a:pt x="290" y="84"/>
                </a:lnTo>
                <a:lnTo>
                  <a:pt x="289" y="89"/>
                </a:lnTo>
                <a:lnTo>
                  <a:pt x="285" y="94"/>
                </a:lnTo>
                <a:lnTo>
                  <a:pt x="272" y="105"/>
                </a:lnTo>
                <a:lnTo>
                  <a:pt x="255" y="120"/>
                </a:lnTo>
                <a:lnTo>
                  <a:pt x="255" y="120"/>
                </a:lnTo>
                <a:lnTo>
                  <a:pt x="265" y="148"/>
                </a:lnTo>
                <a:lnTo>
                  <a:pt x="271" y="169"/>
                </a:lnTo>
                <a:lnTo>
                  <a:pt x="272" y="176"/>
                </a:lnTo>
                <a:lnTo>
                  <a:pt x="272" y="179"/>
                </a:lnTo>
                <a:lnTo>
                  <a:pt x="272" y="179"/>
                </a:lnTo>
                <a:lnTo>
                  <a:pt x="271" y="181"/>
                </a:lnTo>
                <a:lnTo>
                  <a:pt x="271" y="183"/>
                </a:lnTo>
                <a:lnTo>
                  <a:pt x="272" y="186"/>
                </a:lnTo>
                <a:lnTo>
                  <a:pt x="272" y="191"/>
                </a:lnTo>
                <a:lnTo>
                  <a:pt x="272" y="191"/>
                </a:lnTo>
                <a:lnTo>
                  <a:pt x="272" y="198"/>
                </a:lnTo>
                <a:lnTo>
                  <a:pt x="272" y="208"/>
                </a:lnTo>
                <a:lnTo>
                  <a:pt x="272" y="208"/>
                </a:lnTo>
                <a:lnTo>
                  <a:pt x="274" y="216"/>
                </a:lnTo>
                <a:lnTo>
                  <a:pt x="275" y="221"/>
                </a:lnTo>
                <a:lnTo>
                  <a:pt x="275" y="225"/>
                </a:lnTo>
                <a:lnTo>
                  <a:pt x="274" y="226"/>
                </a:lnTo>
                <a:lnTo>
                  <a:pt x="272" y="226"/>
                </a:lnTo>
                <a:lnTo>
                  <a:pt x="272" y="226"/>
                </a:lnTo>
                <a:lnTo>
                  <a:pt x="265" y="228"/>
                </a:lnTo>
                <a:lnTo>
                  <a:pt x="258" y="228"/>
                </a:lnTo>
                <a:lnTo>
                  <a:pt x="253" y="230"/>
                </a:lnTo>
                <a:lnTo>
                  <a:pt x="248" y="232"/>
                </a:lnTo>
                <a:lnTo>
                  <a:pt x="248" y="232"/>
                </a:lnTo>
                <a:lnTo>
                  <a:pt x="233" y="246"/>
                </a:lnTo>
                <a:lnTo>
                  <a:pt x="227" y="252"/>
                </a:lnTo>
                <a:lnTo>
                  <a:pt x="225" y="255"/>
                </a:lnTo>
                <a:lnTo>
                  <a:pt x="225" y="256"/>
                </a:lnTo>
                <a:lnTo>
                  <a:pt x="225" y="256"/>
                </a:lnTo>
                <a:lnTo>
                  <a:pt x="231" y="264"/>
                </a:lnTo>
                <a:lnTo>
                  <a:pt x="237" y="274"/>
                </a:lnTo>
                <a:lnTo>
                  <a:pt x="237" y="274"/>
                </a:lnTo>
                <a:lnTo>
                  <a:pt x="240" y="276"/>
                </a:lnTo>
                <a:lnTo>
                  <a:pt x="243" y="277"/>
                </a:lnTo>
                <a:lnTo>
                  <a:pt x="247" y="280"/>
                </a:lnTo>
                <a:lnTo>
                  <a:pt x="248" y="282"/>
                </a:lnTo>
                <a:lnTo>
                  <a:pt x="248" y="285"/>
                </a:lnTo>
                <a:lnTo>
                  <a:pt x="248" y="285"/>
                </a:lnTo>
                <a:lnTo>
                  <a:pt x="247" y="294"/>
                </a:lnTo>
                <a:lnTo>
                  <a:pt x="245" y="303"/>
                </a:lnTo>
                <a:lnTo>
                  <a:pt x="243" y="310"/>
                </a:lnTo>
                <a:lnTo>
                  <a:pt x="242" y="314"/>
                </a:lnTo>
                <a:lnTo>
                  <a:pt x="242" y="315"/>
                </a:lnTo>
                <a:lnTo>
                  <a:pt x="242" y="315"/>
                </a:lnTo>
                <a:lnTo>
                  <a:pt x="258" y="335"/>
                </a:lnTo>
                <a:lnTo>
                  <a:pt x="271" y="350"/>
                </a:lnTo>
                <a:lnTo>
                  <a:pt x="279" y="363"/>
                </a:lnTo>
                <a:lnTo>
                  <a:pt x="279" y="363"/>
                </a:lnTo>
                <a:lnTo>
                  <a:pt x="285" y="372"/>
                </a:lnTo>
                <a:lnTo>
                  <a:pt x="294" y="382"/>
                </a:lnTo>
                <a:lnTo>
                  <a:pt x="304" y="389"/>
                </a:lnTo>
                <a:lnTo>
                  <a:pt x="309" y="392"/>
                </a:lnTo>
                <a:lnTo>
                  <a:pt x="314" y="392"/>
                </a:lnTo>
                <a:lnTo>
                  <a:pt x="314" y="392"/>
                </a:lnTo>
                <a:lnTo>
                  <a:pt x="326" y="393"/>
                </a:lnTo>
                <a:lnTo>
                  <a:pt x="345" y="396"/>
                </a:lnTo>
                <a:lnTo>
                  <a:pt x="364" y="399"/>
                </a:lnTo>
                <a:lnTo>
                  <a:pt x="379" y="404"/>
                </a:lnTo>
                <a:lnTo>
                  <a:pt x="379" y="404"/>
                </a:lnTo>
                <a:lnTo>
                  <a:pt x="424" y="424"/>
                </a:lnTo>
                <a:lnTo>
                  <a:pt x="456" y="440"/>
                </a:lnTo>
                <a:lnTo>
                  <a:pt x="480" y="440"/>
                </a:lnTo>
                <a:lnTo>
                  <a:pt x="480" y="440"/>
                </a:lnTo>
                <a:lnTo>
                  <a:pt x="563" y="404"/>
                </a:lnTo>
                <a:lnTo>
                  <a:pt x="563" y="404"/>
                </a:lnTo>
                <a:lnTo>
                  <a:pt x="571" y="399"/>
                </a:lnTo>
                <a:lnTo>
                  <a:pt x="579" y="393"/>
                </a:lnTo>
                <a:lnTo>
                  <a:pt x="584" y="391"/>
                </a:lnTo>
                <a:lnTo>
                  <a:pt x="585" y="391"/>
                </a:lnTo>
                <a:lnTo>
                  <a:pt x="587" y="392"/>
                </a:lnTo>
                <a:lnTo>
                  <a:pt x="587" y="392"/>
                </a:lnTo>
                <a:lnTo>
                  <a:pt x="587" y="394"/>
                </a:lnTo>
                <a:lnTo>
                  <a:pt x="587" y="397"/>
                </a:lnTo>
                <a:lnTo>
                  <a:pt x="584" y="401"/>
                </a:lnTo>
                <a:lnTo>
                  <a:pt x="580" y="404"/>
                </a:lnTo>
                <a:lnTo>
                  <a:pt x="580" y="404"/>
                </a:lnTo>
                <a:lnTo>
                  <a:pt x="610" y="398"/>
                </a:lnTo>
                <a:lnTo>
                  <a:pt x="610" y="398"/>
                </a:lnTo>
                <a:lnTo>
                  <a:pt x="612" y="401"/>
                </a:lnTo>
                <a:lnTo>
                  <a:pt x="613" y="402"/>
                </a:lnTo>
                <a:lnTo>
                  <a:pt x="612" y="406"/>
                </a:lnTo>
                <a:lnTo>
                  <a:pt x="610" y="408"/>
                </a:lnTo>
                <a:lnTo>
                  <a:pt x="608" y="411"/>
                </a:lnTo>
                <a:lnTo>
                  <a:pt x="604" y="413"/>
                </a:lnTo>
                <a:lnTo>
                  <a:pt x="598" y="416"/>
                </a:lnTo>
                <a:lnTo>
                  <a:pt x="598" y="416"/>
                </a:lnTo>
                <a:lnTo>
                  <a:pt x="580" y="421"/>
                </a:lnTo>
                <a:lnTo>
                  <a:pt x="560" y="428"/>
                </a:lnTo>
                <a:lnTo>
                  <a:pt x="544" y="436"/>
                </a:lnTo>
                <a:lnTo>
                  <a:pt x="539" y="438"/>
                </a:lnTo>
                <a:lnTo>
                  <a:pt x="539" y="438"/>
                </a:lnTo>
                <a:lnTo>
                  <a:pt x="539" y="440"/>
                </a:lnTo>
                <a:lnTo>
                  <a:pt x="539" y="440"/>
                </a:lnTo>
                <a:lnTo>
                  <a:pt x="561" y="443"/>
                </a:lnTo>
                <a:lnTo>
                  <a:pt x="573" y="447"/>
                </a:lnTo>
                <a:lnTo>
                  <a:pt x="575" y="450"/>
                </a:lnTo>
                <a:lnTo>
                  <a:pt x="575" y="450"/>
                </a:lnTo>
                <a:lnTo>
                  <a:pt x="575" y="451"/>
                </a:lnTo>
                <a:lnTo>
                  <a:pt x="575" y="451"/>
                </a:lnTo>
                <a:lnTo>
                  <a:pt x="571" y="456"/>
                </a:lnTo>
                <a:lnTo>
                  <a:pt x="566" y="460"/>
                </a:lnTo>
                <a:lnTo>
                  <a:pt x="564" y="462"/>
                </a:lnTo>
                <a:lnTo>
                  <a:pt x="560" y="463"/>
                </a:lnTo>
                <a:lnTo>
                  <a:pt x="556" y="463"/>
                </a:lnTo>
                <a:lnTo>
                  <a:pt x="551" y="463"/>
                </a:lnTo>
                <a:lnTo>
                  <a:pt x="551" y="463"/>
                </a:lnTo>
                <a:lnTo>
                  <a:pt x="540" y="462"/>
                </a:lnTo>
                <a:lnTo>
                  <a:pt x="531" y="462"/>
                </a:lnTo>
                <a:lnTo>
                  <a:pt x="521" y="463"/>
                </a:lnTo>
                <a:lnTo>
                  <a:pt x="521" y="463"/>
                </a:lnTo>
                <a:lnTo>
                  <a:pt x="519" y="468"/>
                </a:lnTo>
                <a:lnTo>
                  <a:pt x="515" y="472"/>
                </a:lnTo>
                <a:lnTo>
                  <a:pt x="512" y="474"/>
                </a:lnTo>
                <a:lnTo>
                  <a:pt x="510" y="475"/>
                </a:lnTo>
                <a:lnTo>
                  <a:pt x="510" y="475"/>
                </a:lnTo>
                <a:lnTo>
                  <a:pt x="486" y="481"/>
                </a:lnTo>
                <a:lnTo>
                  <a:pt x="486" y="481"/>
                </a:lnTo>
                <a:lnTo>
                  <a:pt x="486" y="481"/>
                </a:lnTo>
                <a:lnTo>
                  <a:pt x="486" y="482"/>
                </a:lnTo>
                <a:lnTo>
                  <a:pt x="485" y="485"/>
                </a:lnTo>
                <a:lnTo>
                  <a:pt x="480" y="487"/>
                </a:lnTo>
                <a:lnTo>
                  <a:pt x="480" y="487"/>
                </a:lnTo>
                <a:lnTo>
                  <a:pt x="468" y="490"/>
                </a:lnTo>
                <a:lnTo>
                  <a:pt x="451" y="494"/>
                </a:lnTo>
                <a:lnTo>
                  <a:pt x="429" y="497"/>
                </a:lnTo>
                <a:lnTo>
                  <a:pt x="409" y="499"/>
                </a:lnTo>
                <a:lnTo>
                  <a:pt x="409" y="499"/>
                </a:lnTo>
                <a:lnTo>
                  <a:pt x="390" y="500"/>
                </a:lnTo>
                <a:lnTo>
                  <a:pt x="374" y="502"/>
                </a:lnTo>
                <a:lnTo>
                  <a:pt x="355" y="505"/>
                </a:lnTo>
                <a:lnTo>
                  <a:pt x="331" y="505"/>
                </a:lnTo>
                <a:lnTo>
                  <a:pt x="331" y="505"/>
                </a:lnTo>
                <a:lnTo>
                  <a:pt x="277" y="501"/>
                </a:lnTo>
                <a:lnTo>
                  <a:pt x="248" y="499"/>
                </a:lnTo>
                <a:lnTo>
                  <a:pt x="248" y="499"/>
                </a:lnTo>
                <a:lnTo>
                  <a:pt x="251" y="534"/>
                </a:lnTo>
                <a:lnTo>
                  <a:pt x="256" y="613"/>
                </a:lnTo>
                <a:lnTo>
                  <a:pt x="257" y="656"/>
                </a:lnTo>
                <a:lnTo>
                  <a:pt x="258" y="692"/>
                </a:lnTo>
                <a:lnTo>
                  <a:pt x="257" y="719"/>
                </a:lnTo>
                <a:lnTo>
                  <a:pt x="256" y="726"/>
                </a:lnTo>
                <a:lnTo>
                  <a:pt x="255" y="730"/>
                </a:lnTo>
                <a:lnTo>
                  <a:pt x="255" y="730"/>
                </a:lnTo>
                <a:lnTo>
                  <a:pt x="247" y="733"/>
                </a:lnTo>
                <a:lnTo>
                  <a:pt x="240" y="736"/>
                </a:lnTo>
                <a:lnTo>
                  <a:pt x="235" y="740"/>
                </a:lnTo>
                <a:lnTo>
                  <a:pt x="231" y="741"/>
                </a:lnTo>
                <a:lnTo>
                  <a:pt x="231" y="741"/>
                </a:lnTo>
                <a:lnTo>
                  <a:pt x="230" y="744"/>
                </a:lnTo>
                <a:lnTo>
                  <a:pt x="228" y="751"/>
                </a:lnTo>
                <a:lnTo>
                  <a:pt x="227" y="777"/>
                </a:lnTo>
                <a:lnTo>
                  <a:pt x="228" y="805"/>
                </a:lnTo>
                <a:lnTo>
                  <a:pt x="230" y="819"/>
                </a:lnTo>
                <a:lnTo>
                  <a:pt x="231" y="831"/>
                </a:lnTo>
                <a:lnTo>
                  <a:pt x="231" y="831"/>
                </a:lnTo>
                <a:lnTo>
                  <a:pt x="248" y="920"/>
                </a:lnTo>
                <a:lnTo>
                  <a:pt x="260" y="976"/>
                </a:lnTo>
                <a:lnTo>
                  <a:pt x="266" y="1014"/>
                </a:lnTo>
                <a:lnTo>
                  <a:pt x="266" y="1014"/>
                </a:lnTo>
                <a:lnTo>
                  <a:pt x="267" y="1029"/>
                </a:lnTo>
                <a:lnTo>
                  <a:pt x="267" y="1053"/>
                </a:lnTo>
                <a:lnTo>
                  <a:pt x="262" y="1112"/>
                </a:lnTo>
                <a:lnTo>
                  <a:pt x="256" y="1174"/>
                </a:lnTo>
                <a:lnTo>
                  <a:pt x="252" y="1198"/>
                </a:lnTo>
                <a:lnTo>
                  <a:pt x="248" y="1215"/>
                </a:lnTo>
                <a:lnTo>
                  <a:pt x="248" y="1215"/>
                </a:lnTo>
                <a:lnTo>
                  <a:pt x="241" y="1247"/>
                </a:lnTo>
                <a:lnTo>
                  <a:pt x="233" y="1283"/>
                </a:lnTo>
                <a:lnTo>
                  <a:pt x="225" y="1333"/>
                </a:lnTo>
                <a:lnTo>
                  <a:pt x="225" y="1333"/>
                </a:lnTo>
                <a:lnTo>
                  <a:pt x="223" y="1351"/>
                </a:lnTo>
                <a:lnTo>
                  <a:pt x="222" y="1377"/>
                </a:lnTo>
                <a:lnTo>
                  <a:pt x="221" y="1403"/>
                </a:lnTo>
                <a:lnTo>
                  <a:pt x="219" y="1416"/>
                </a:lnTo>
                <a:lnTo>
                  <a:pt x="219" y="1416"/>
                </a:lnTo>
                <a:lnTo>
                  <a:pt x="218" y="1422"/>
                </a:lnTo>
                <a:lnTo>
                  <a:pt x="218" y="1428"/>
                </a:lnTo>
                <a:lnTo>
                  <a:pt x="221" y="1434"/>
                </a:lnTo>
                <a:lnTo>
                  <a:pt x="225" y="1440"/>
                </a:lnTo>
                <a:lnTo>
                  <a:pt x="225" y="1440"/>
                </a:lnTo>
                <a:lnTo>
                  <a:pt x="245" y="1459"/>
                </a:lnTo>
                <a:lnTo>
                  <a:pt x="255" y="1468"/>
                </a:lnTo>
                <a:lnTo>
                  <a:pt x="258" y="1469"/>
                </a:lnTo>
                <a:lnTo>
                  <a:pt x="261" y="1471"/>
                </a:lnTo>
                <a:lnTo>
                  <a:pt x="261" y="1471"/>
                </a:lnTo>
                <a:lnTo>
                  <a:pt x="262" y="1469"/>
                </a:lnTo>
                <a:lnTo>
                  <a:pt x="266" y="1468"/>
                </a:lnTo>
                <a:lnTo>
                  <a:pt x="277" y="1467"/>
                </a:lnTo>
                <a:lnTo>
                  <a:pt x="289" y="1467"/>
                </a:lnTo>
                <a:lnTo>
                  <a:pt x="294" y="1468"/>
                </a:lnTo>
                <a:lnTo>
                  <a:pt x="296" y="1471"/>
                </a:lnTo>
                <a:lnTo>
                  <a:pt x="296" y="1471"/>
                </a:lnTo>
                <a:lnTo>
                  <a:pt x="297" y="1474"/>
                </a:lnTo>
                <a:lnTo>
                  <a:pt x="297" y="1477"/>
                </a:lnTo>
                <a:lnTo>
                  <a:pt x="296" y="1478"/>
                </a:lnTo>
                <a:lnTo>
                  <a:pt x="292" y="1483"/>
                </a:lnTo>
                <a:lnTo>
                  <a:pt x="284" y="1488"/>
                </a:lnTo>
                <a:lnTo>
                  <a:pt x="284" y="1488"/>
                </a:lnTo>
                <a:lnTo>
                  <a:pt x="255" y="1502"/>
                </a:lnTo>
                <a:lnTo>
                  <a:pt x="237" y="1508"/>
                </a:lnTo>
                <a:lnTo>
                  <a:pt x="225" y="1512"/>
                </a:lnTo>
                <a:lnTo>
                  <a:pt x="225" y="1512"/>
                </a:lnTo>
                <a:lnTo>
                  <a:pt x="196" y="1515"/>
                </a:lnTo>
                <a:lnTo>
                  <a:pt x="143" y="1517"/>
                </a:lnTo>
                <a:lnTo>
                  <a:pt x="93" y="1520"/>
                </a:lnTo>
                <a:lnTo>
                  <a:pt x="76" y="1518"/>
                </a:lnTo>
                <a:lnTo>
                  <a:pt x="72" y="1518"/>
                </a:lnTo>
                <a:lnTo>
                  <a:pt x="71" y="1517"/>
                </a:lnTo>
                <a:lnTo>
                  <a:pt x="71" y="1517"/>
                </a:lnTo>
                <a:lnTo>
                  <a:pt x="69" y="1512"/>
                </a:lnTo>
                <a:lnTo>
                  <a:pt x="65" y="1506"/>
                </a:lnTo>
                <a:lnTo>
                  <a:pt x="59" y="1499"/>
                </a:lnTo>
                <a:lnTo>
                  <a:pt x="59" y="1499"/>
                </a:lnTo>
                <a:lnTo>
                  <a:pt x="54" y="1502"/>
                </a:lnTo>
                <a:lnTo>
                  <a:pt x="50" y="1502"/>
                </a:lnTo>
                <a:lnTo>
                  <a:pt x="49" y="1502"/>
                </a:lnTo>
                <a:lnTo>
                  <a:pt x="47" y="1499"/>
                </a:lnTo>
                <a:lnTo>
                  <a:pt x="47" y="1499"/>
                </a:lnTo>
                <a:lnTo>
                  <a:pt x="46" y="1491"/>
                </a:lnTo>
                <a:lnTo>
                  <a:pt x="46" y="1479"/>
                </a:lnTo>
                <a:lnTo>
                  <a:pt x="47" y="1464"/>
                </a:lnTo>
                <a:lnTo>
                  <a:pt x="23" y="1452"/>
                </a:lnTo>
                <a:lnTo>
                  <a:pt x="23" y="1452"/>
                </a:lnTo>
                <a:lnTo>
                  <a:pt x="31" y="1357"/>
                </a:lnTo>
                <a:lnTo>
                  <a:pt x="37" y="1284"/>
                </a:lnTo>
                <a:lnTo>
                  <a:pt x="41" y="1233"/>
                </a:lnTo>
                <a:lnTo>
                  <a:pt x="41" y="1233"/>
                </a:lnTo>
                <a:lnTo>
                  <a:pt x="45" y="1191"/>
                </a:lnTo>
                <a:lnTo>
                  <a:pt x="52" y="1136"/>
                </a:lnTo>
                <a:lnTo>
                  <a:pt x="65" y="1049"/>
                </a:lnTo>
                <a:lnTo>
                  <a:pt x="65" y="1049"/>
                </a:lnTo>
                <a:lnTo>
                  <a:pt x="65" y="1039"/>
                </a:lnTo>
                <a:lnTo>
                  <a:pt x="65" y="1028"/>
                </a:lnTo>
                <a:lnTo>
                  <a:pt x="64" y="1004"/>
                </a:lnTo>
                <a:lnTo>
                  <a:pt x="59" y="973"/>
                </a:lnTo>
                <a:lnTo>
                  <a:pt x="59" y="973"/>
                </a:lnTo>
                <a:lnTo>
                  <a:pt x="55" y="963"/>
                </a:lnTo>
                <a:lnTo>
                  <a:pt x="46" y="945"/>
                </a:lnTo>
                <a:lnTo>
                  <a:pt x="38" y="926"/>
                </a:lnTo>
                <a:lnTo>
                  <a:pt x="36" y="916"/>
                </a:lnTo>
                <a:lnTo>
                  <a:pt x="35" y="907"/>
                </a:lnTo>
                <a:lnTo>
                  <a:pt x="35" y="907"/>
                </a:lnTo>
                <a:lnTo>
                  <a:pt x="33" y="895"/>
                </a:lnTo>
                <a:lnTo>
                  <a:pt x="30" y="877"/>
                </a:lnTo>
                <a:lnTo>
                  <a:pt x="20" y="828"/>
                </a:lnTo>
                <a:lnTo>
                  <a:pt x="8" y="780"/>
                </a:lnTo>
                <a:lnTo>
                  <a:pt x="6" y="760"/>
                </a:lnTo>
                <a:lnTo>
                  <a:pt x="6" y="748"/>
                </a:lnTo>
                <a:lnTo>
                  <a:pt x="6" y="748"/>
                </a:lnTo>
                <a:lnTo>
                  <a:pt x="7" y="726"/>
                </a:lnTo>
                <a:lnTo>
                  <a:pt x="7" y="706"/>
                </a:lnTo>
                <a:lnTo>
                  <a:pt x="6" y="682"/>
                </a:lnTo>
                <a:lnTo>
                  <a:pt x="6" y="682"/>
                </a:lnTo>
                <a:lnTo>
                  <a:pt x="0" y="475"/>
                </a:lnTo>
                <a:lnTo>
                  <a:pt x="0" y="475"/>
                </a:lnTo>
                <a:lnTo>
                  <a:pt x="1" y="458"/>
                </a:lnTo>
                <a:lnTo>
                  <a:pt x="5" y="436"/>
                </a:lnTo>
                <a:lnTo>
                  <a:pt x="11" y="409"/>
                </a:lnTo>
                <a:lnTo>
                  <a:pt x="18" y="382"/>
                </a:lnTo>
                <a:lnTo>
                  <a:pt x="35" y="329"/>
                </a:lnTo>
                <a:lnTo>
                  <a:pt x="41" y="309"/>
                </a:lnTo>
                <a:lnTo>
                  <a:pt x="47" y="297"/>
                </a:lnTo>
                <a:lnTo>
                  <a:pt x="47" y="297"/>
                </a:lnTo>
                <a:lnTo>
                  <a:pt x="54" y="289"/>
                </a:lnTo>
                <a:lnTo>
                  <a:pt x="65" y="277"/>
                </a:lnTo>
                <a:lnTo>
                  <a:pt x="91" y="252"/>
                </a:lnTo>
                <a:lnTo>
                  <a:pt x="115" y="231"/>
                </a:lnTo>
                <a:lnTo>
                  <a:pt x="123" y="223"/>
                </a:lnTo>
                <a:lnTo>
                  <a:pt x="124" y="222"/>
                </a:lnTo>
                <a:lnTo>
                  <a:pt x="124" y="221"/>
                </a:lnTo>
                <a:lnTo>
                  <a:pt x="124" y="221"/>
                </a:lnTo>
                <a:lnTo>
                  <a:pt x="121" y="216"/>
                </a:lnTo>
                <a:lnTo>
                  <a:pt x="120" y="209"/>
                </a:lnTo>
                <a:lnTo>
                  <a:pt x="118" y="197"/>
                </a:lnTo>
                <a:lnTo>
                  <a:pt x="118" y="197"/>
                </a:lnTo>
                <a:lnTo>
                  <a:pt x="119" y="191"/>
                </a:lnTo>
                <a:lnTo>
                  <a:pt x="123" y="184"/>
                </a:lnTo>
                <a:lnTo>
                  <a:pt x="124" y="178"/>
                </a:lnTo>
                <a:lnTo>
                  <a:pt x="125" y="176"/>
                </a:lnTo>
                <a:lnTo>
                  <a:pt x="124" y="173"/>
                </a:lnTo>
                <a:lnTo>
                  <a:pt x="124" y="173"/>
                </a:lnTo>
                <a:lnTo>
                  <a:pt x="123" y="171"/>
                </a:lnTo>
                <a:lnTo>
                  <a:pt x="124" y="168"/>
                </a:lnTo>
                <a:lnTo>
                  <a:pt x="125" y="165"/>
                </a:lnTo>
                <a:lnTo>
                  <a:pt x="124" y="160"/>
                </a:lnTo>
                <a:lnTo>
                  <a:pt x="124" y="160"/>
                </a:lnTo>
                <a:lnTo>
                  <a:pt x="120" y="150"/>
                </a:lnTo>
                <a:lnTo>
                  <a:pt x="118" y="147"/>
                </a:lnTo>
                <a:lnTo>
                  <a:pt x="118" y="143"/>
                </a:lnTo>
                <a:lnTo>
                  <a:pt x="118" y="143"/>
                </a:lnTo>
                <a:lnTo>
                  <a:pt x="119" y="139"/>
                </a:lnTo>
                <a:lnTo>
                  <a:pt x="118" y="138"/>
                </a:lnTo>
                <a:lnTo>
                  <a:pt x="118" y="13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49AB0239-D6F7-43C9-8657-FD59E92E8455}"/>
              </a:ext>
            </a:extLst>
          </p:cNvPr>
          <p:cNvSpPr>
            <a:spLocks noEditPoints="1"/>
          </p:cNvSpPr>
          <p:nvPr/>
        </p:nvSpPr>
        <p:spPr bwMode="auto">
          <a:xfrm>
            <a:off x="8299733" y="2722962"/>
            <a:ext cx="788784" cy="1656776"/>
          </a:xfrm>
          <a:custGeom>
            <a:avLst/>
            <a:gdLst>
              <a:gd name="T0" fmla="*/ 184 w 717"/>
              <a:gd name="T1" fmla="*/ 29 h 1506"/>
              <a:gd name="T2" fmla="*/ 74 w 717"/>
              <a:gd name="T3" fmla="*/ 110 h 1506"/>
              <a:gd name="T4" fmla="*/ 95 w 717"/>
              <a:gd name="T5" fmla="*/ 153 h 1506"/>
              <a:gd name="T6" fmla="*/ 104 w 717"/>
              <a:gd name="T7" fmla="*/ 174 h 1506"/>
              <a:gd name="T8" fmla="*/ 113 w 717"/>
              <a:gd name="T9" fmla="*/ 199 h 1506"/>
              <a:gd name="T10" fmla="*/ 104 w 717"/>
              <a:gd name="T11" fmla="*/ 230 h 1506"/>
              <a:gd name="T12" fmla="*/ 53 w 717"/>
              <a:gd name="T13" fmla="*/ 281 h 1506"/>
              <a:gd name="T14" fmla="*/ 22 w 717"/>
              <a:gd name="T15" fmla="*/ 376 h 1506"/>
              <a:gd name="T16" fmla="*/ 7 w 717"/>
              <a:gd name="T17" fmla="*/ 552 h 1506"/>
              <a:gd name="T18" fmla="*/ 27 w 717"/>
              <a:gd name="T19" fmla="*/ 732 h 1506"/>
              <a:gd name="T20" fmla="*/ 62 w 717"/>
              <a:gd name="T21" fmla="*/ 815 h 1506"/>
              <a:gd name="T22" fmla="*/ 79 w 717"/>
              <a:gd name="T23" fmla="*/ 876 h 1506"/>
              <a:gd name="T24" fmla="*/ 113 w 717"/>
              <a:gd name="T25" fmla="*/ 936 h 1506"/>
              <a:gd name="T26" fmla="*/ 139 w 717"/>
              <a:gd name="T27" fmla="*/ 1238 h 1506"/>
              <a:gd name="T28" fmla="*/ 138 w 717"/>
              <a:gd name="T29" fmla="*/ 1326 h 1506"/>
              <a:gd name="T30" fmla="*/ 174 w 717"/>
              <a:gd name="T31" fmla="*/ 1475 h 1506"/>
              <a:gd name="T32" fmla="*/ 261 w 717"/>
              <a:gd name="T33" fmla="*/ 1505 h 1506"/>
              <a:gd name="T34" fmla="*/ 376 w 717"/>
              <a:gd name="T35" fmla="*/ 1496 h 1506"/>
              <a:gd name="T36" fmla="*/ 425 w 717"/>
              <a:gd name="T37" fmla="*/ 1488 h 1506"/>
              <a:gd name="T38" fmla="*/ 485 w 717"/>
              <a:gd name="T39" fmla="*/ 1457 h 1506"/>
              <a:gd name="T40" fmla="*/ 467 w 717"/>
              <a:gd name="T41" fmla="*/ 1441 h 1506"/>
              <a:gd name="T42" fmla="*/ 419 w 717"/>
              <a:gd name="T43" fmla="*/ 1429 h 1506"/>
              <a:gd name="T44" fmla="*/ 386 w 717"/>
              <a:gd name="T45" fmla="*/ 1378 h 1506"/>
              <a:gd name="T46" fmla="*/ 390 w 717"/>
              <a:gd name="T47" fmla="*/ 1259 h 1506"/>
              <a:gd name="T48" fmla="*/ 439 w 717"/>
              <a:gd name="T49" fmla="*/ 1120 h 1506"/>
              <a:gd name="T50" fmla="*/ 442 w 717"/>
              <a:gd name="T51" fmla="*/ 1048 h 1506"/>
              <a:gd name="T52" fmla="*/ 428 w 717"/>
              <a:gd name="T53" fmla="*/ 668 h 1506"/>
              <a:gd name="T54" fmla="*/ 400 w 717"/>
              <a:gd name="T55" fmla="*/ 549 h 1506"/>
              <a:gd name="T56" fmla="*/ 494 w 717"/>
              <a:gd name="T57" fmla="*/ 337 h 1506"/>
              <a:gd name="T58" fmla="*/ 564 w 717"/>
              <a:gd name="T59" fmla="*/ 297 h 1506"/>
              <a:gd name="T60" fmla="*/ 632 w 717"/>
              <a:gd name="T61" fmla="*/ 170 h 1506"/>
              <a:gd name="T62" fmla="*/ 675 w 717"/>
              <a:gd name="T63" fmla="*/ 111 h 1506"/>
              <a:gd name="T64" fmla="*/ 711 w 717"/>
              <a:gd name="T65" fmla="*/ 67 h 1506"/>
              <a:gd name="T66" fmla="*/ 707 w 717"/>
              <a:gd name="T67" fmla="*/ 28 h 1506"/>
              <a:gd name="T68" fmla="*/ 694 w 717"/>
              <a:gd name="T69" fmla="*/ 4 h 1506"/>
              <a:gd name="T70" fmla="*/ 649 w 717"/>
              <a:gd name="T71" fmla="*/ 42 h 1506"/>
              <a:gd name="T72" fmla="*/ 657 w 717"/>
              <a:gd name="T73" fmla="*/ 0 h 1506"/>
              <a:gd name="T74" fmla="*/ 632 w 717"/>
              <a:gd name="T75" fmla="*/ 34 h 1506"/>
              <a:gd name="T76" fmla="*/ 598 w 717"/>
              <a:gd name="T77" fmla="*/ 46 h 1506"/>
              <a:gd name="T78" fmla="*/ 590 w 717"/>
              <a:gd name="T79" fmla="*/ 93 h 1506"/>
              <a:gd name="T80" fmla="*/ 591 w 717"/>
              <a:gd name="T81" fmla="*/ 137 h 1506"/>
              <a:gd name="T82" fmla="*/ 531 w 717"/>
              <a:gd name="T83" fmla="*/ 206 h 1506"/>
              <a:gd name="T84" fmla="*/ 420 w 717"/>
              <a:gd name="T85" fmla="*/ 250 h 1506"/>
              <a:gd name="T86" fmla="*/ 269 w 717"/>
              <a:gd name="T87" fmla="*/ 255 h 1506"/>
              <a:gd name="T88" fmla="*/ 232 w 717"/>
              <a:gd name="T89" fmla="*/ 238 h 1506"/>
              <a:gd name="T90" fmla="*/ 249 w 717"/>
              <a:gd name="T91" fmla="*/ 212 h 1506"/>
              <a:gd name="T92" fmla="*/ 258 w 717"/>
              <a:gd name="T93" fmla="*/ 182 h 1506"/>
              <a:gd name="T94" fmla="*/ 257 w 717"/>
              <a:gd name="T95" fmla="*/ 145 h 1506"/>
              <a:gd name="T96" fmla="*/ 282 w 717"/>
              <a:gd name="T97" fmla="*/ 105 h 1506"/>
              <a:gd name="T98" fmla="*/ 249 w 717"/>
              <a:gd name="T99" fmla="*/ 76 h 1506"/>
              <a:gd name="T100" fmla="*/ 239 w 717"/>
              <a:gd name="T101" fmla="*/ 30 h 1506"/>
              <a:gd name="T102" fmla="*/ 258 w 717"/>
              <a:gd name="T103" fmla="*/ 1147 h 1506"/>
              <a:gd name="T104" fmla="*/ 292 w 717"/>
              <a:gd name="T105" fmla="*/ 1211 h 1506"/>
              <a:gd name="T106" fmla="*/ 272 w 717"/>
              <a:gd name="T107" fmla="*/ 1271 h 1506"/>
              <a:gd name="T108" fmla="*/ 268 w 717"/>
              <a:gd name="T109" fmla="*/ 1363 h 1506"/>
              <a:gd name="T110" fmla="*/ 243 w 717"/>
              <a:gd name="T111" fmla="*/ 1239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7" h="1506">
                <a:moveTo>
                  <a:pt x="232" y="16"/>
                </a:moveTo>
                <a:lnTo>
                  <a:pt x="232" y="16"/>
                </a:lnTo>
                <a:lnTo>
                  <a:pt x="224" y="14"/>
                </a:lnTo>
                <a:lnTo>
                  <a:pt x="218" y="13"/>
                </a:lnTo>
                <a:lnTo>
                  <a:pt x="213" y="14"/>
                </a:lnTo>
                <a:lnTo>
                  <a:pt x="206" y="16"/>
                </a:lnTo>
                <a:lnTo>
                  <a:pt x="206" y="16"/>
                </a:lnTo>
                <a:lnTo>
                  <a:pt x="184" y="29"/>
                </a:lnTo>
                <a:lnTo>
                  <a:pt x="144" y="53"/>
                </a:lnTo>
                <a:lnTo>
                  <a:pt x="123" y="67"/>
                </a:lnTo>
                <a:lnTo>
                  <a:pt x="104" y="80"/>
                </a:lnTo>
                <a:lnTo>
                  <a:pt x="88" y="92"/>
                </a:lnTo>
                <a:lnTo>
                  <a:pt x="82" y="98"/>
                </a:lnTo>
                <a:lnTo>
                  <a:pt x="79" y="102"/>
                </a:lnTo>
                <a:lnTo>
                  <a:pt x="79" y="102"/>
                </a:lnTo>
                <a:lnTo>
                  <a:pt x="74" y="110"/>
                </a:lnTo>
                <a:lnTo>
                  <a:pt x="72" y="115"/>
                </a:lnTo>
                <a:lnTo>
                  <a:pt x="72" y="121"/>
                </a:lnTo>
                <a:lnTo>
                  <a:pt x="72" y="126"/>
                </a:lnTo>
                <a:lnTo>
                  <a:pt x="74" y="130"/>
                </a:lnTo>
                <a:lnTo>
                  <a:pt x="75" y="133"/>
                </a:lnTo>
                <a:lnTo>
                  <a:pt x="79" y="136"/>
                </a:lnTo>
                <a:lnTo>
                  <a:pt x="95" y="153"/>
                </a:lnTo>
                <a:lnTo>
                  <a:pt x="95" y="153"/>
                </a:lnTo>
                <a:lnTo>
                  <a:pt x="101" y="154"/>
                </a:lnTo>
                <a:lnTo>
                  <a:pt x="105" y="158"/>
                </a:lnTo>
                <a:lnTo>
                  <a:pt x="105" y="159"/>
                </a:lnTo>
                <a:lnTo>
                  <a:pt x="104" y="161"/>
                </a:lnTo>
                <a:lnTo>
                  <a:pt x="104" y="161"/>
                </a:lnTo>
                <a:lnTo>
                  <a:pt x="104" y="164"/>
                </a:lnTo>
                <a:lnTo>
                  <a:pt x="103" y="167"/>
                </a:lnTo>
                <a:lnTo>
                  <a:pt x="104" y="174"/>
                </a:lnTo>
                <a:lnTo>
                  <a:pt x="105" y="182"/>
                </a:lnTo>
                <a:lnTo>
                  <a:pt x="105" y="185"/>
                </a:lnTo>
                <a:lnTo>
                  <a:pt x="104" y="187"/>
                </a:lnTo>
                <a:lnTo>
                  <a:pt x="104" y="187"/>
                </a:lnTo>
                <a:lnTo>
                  <a:pt x="104" y="189"/>
                </a:lnTo>
                <a:lnTo>
                  <a:pt x="105" y="191"/>
                </a:lnTo>
                <a:lnTo>
                  <a:pt x="108" y="195"/>
                </a:lnTo>
                <a:lnTo>
                  <a:pt x="113" y="199"/>
                </a:lnTo>
                <a:lnTo>
                  <a:pt x="113" y="202"/>
                </a:lnTo>
                <a:lnTo>
                  <a:pt x="113" y="204"/>
                </a:lnTo>
                <a:lnTo>
                  <a:pt x="113" y="204"/>
                </a:lnTo>
                <a:lnTo>
                  <a:pt x="111" y="206"/>
                </a:lnTo>
                <a:lnTo>
                  <a:pt x="110" y="210"/>
                </a:lnTo>
                <a:lnTo>
                  <a:pt x="108" y="217"/>
                </a:lnTo>
                <a:lnTo>
                  <a:pt x="107" y="223"/>
                </a:lnTo>
                <a:lnTo>
                  <a:pt x="104" y="230"/>
                </a:lnTo>
                <a:lnTo>
                  <a:pt x="104" y="230"/>
                </a:lnTo>
                <a:lnTo>
                  <a:pt x="100" y="237"/>
                </a:lnTo>
                <a:lnTo>
                  <a:pt x="98" y="245"/>
                </a:lnTo>
                <a:lnTo>
                  <a:pt x="95" y="255"/>
                </a:lnTo>
                <a:lnTo>
                  <a:pt x="95" y="255"/>
                </a:lnTo>
                <a:lnTo>
                  <a:pt x="81" y="263"/>
                </a:lnTo>
                <a:lnTo>
                  <a:pt x="53" y="281"/>
                </a:lnTo>
                <a:lnTo>
                  <a:pt x="53" y="281"/>
                </a:lnTo>
                <a:lnTo>
                  <a:pt x="47" y="285"/>
                </a:lnTo>
                <a:lnTo>
                  <a:pt x="44" y="292"/>
                </a:lnTo>
                <a:lnTo>
                  <a:pt x="40" y="301"/>
                </a:lnTo>
                <a:lnTo>
                  <a:pt x="39" y="309"/>
                </a:lnTo>
                <a:lnTo>
                  <a:pt x="36" y="323"/>
                </a:lnTo>
                <a:lnTo>
                  <a:pt x="36" y="331"/>
                </a:lnTo>
                <a:lnTo>
                  <a:pt x="36" y="331"/>
                </a:lnTo>
                <a:lnTo>
                  <a:pt x="22" y="376"/>
                </a:lnTo>
                <a:lnTo>
                  <a:pt x="12" y="409"/>
                </a:lnTo>
                <a:lnTo>
                  <a:pt x="2" y="434"/>
                </a:lnTo>
                <a:lnTo>
                  <a:pt x="2" y="434"/>
                </a:lnTo>
                <a:lnTo>
                  <a:pt x="1" y="440"/>
                </a:lnTo>
                <a:lnTo>
                  <a:pt x="0" y="449"/>
                </a:lnTo>
                <a:lnTo>
                  <a:pt x="1" y="477"/>
                </a:lnTo>
                <a:lnTo>
                  <a:pt x="3" y="512"/>
                </a:lnTo>
                <a:lnTo>
                  <a:pt x="7" y="552"/>
                </a:lnTo>
                <a:lnTo>
                  <a:pt x="14" y="628"/>
                </a:lnTo>
                <a:lnTo>
                  <a:pt x="19" y="671"/>
                </a:lnTo>
                <a:lnTo>
                  <a:pt x="19" y="671"/>
                </a:lnTo>
                <a:lnTo>
                  <a:pt x="20" y="690"/>
                </a:lnTo>
                <a:lnTo>
                  <a:pt x="22" y="708"/>
                </a:lnTo>
                <a:lnTo>
                  <a:pt x="25" y="722"/>
                </a:lnTo>
                <a:lnTo>
                  <a:pt x="26" y="728"/>
                </a:lnTo>
                <a:lnTo>
                  <a:pt x="27" y="732"/>
                </a:lnTo>
                <a:lnTo>
                  <a:pt x="27" y="732"/>
                </a:lnTo>
                <a:lnTo>
                  <a:pt x="35" y="743"/>
                </a:lnTo>
                <a:lnTo>
                  <a:pt x="47" y="766"/>
                </a:lnTo>
                <a:lnTo>
                  <a:pt x="56" y="789"/>
                </a:lnTo>
                <a:lnTo>
                  <a:pt x="60" y="800"/>
                </a:lnTo>
                <a:lnTo>
                  <a:pt x="61" y="808"/>
                </a:lnTo>
                <a:lnTo>
                  <a:pt x="61" y="808"/>
                </a:lnTo>
                <a:lnTo>
                  <a:pt x="62" y="815"/>
                </a:lnTo>
                <a:lnTo>
                  <a:pt x="65" y="824"/>
                </a:lnTo>
                <a:lnTo>
                  <a:pt x="71" y="840"/>
                </a:lnTo>
                <a:lnTo>
                  <a:pt x="79" y="859"/>
                </a:lnTo>
                <a:lnTo>
                  <a:pt x="79" y="859"/>
                </a:lnTo>
                <a:lnTo>
                  <a:pt x="77" y="864"/>
                </a:lnTo>
                <a:lnTo>
                  <a:pt x="77" y="870"/>
                </a:lnTo>
                <a:lnTo>
                  <a:pt x="79" y="876"/>
                </a:lnTo>
                <a:lnTo>
                  <a:pt x="79" y="876"/>
                </a:lnTo>
                <a:lnTo>
                  <a:pt x="93" y="904"/>
                </a:lnTo>
                <a:lnTo>
                  <a:pt x="101" y="919"/>
                </a:lnTo>
                <a:lnTo>
                  <a:pt x="104" y="928"/>
                </a:lnTo>
                <a:lnTo>
                  <a:pt x="104" y="928"/>
                </a:lnTo>
                <a:lnTo>
                  <a:pt x="105" y="929"/>
                </a:lnTo>
                <a:lnTo>
                  <a:pt x="108" y="932"/>
                </a:lnTo>
                <a:lnTo>
                  <a:pt x="113" y="936"/>
                </a:lnTo>
                <a:lnTo>
                  <a:pt x="113" y="936"/>
                </a:lnTo>
                <a:lnTo>
                  <a:pt x="121" y="970"/>
                </a:lnTo>
                <a:lnTo>
                  <a:pt x="126" y="996"/>
                </a:lnTo>
                <a:lnTo>
                  <a:pt x="130" y="1012"/>
                </a:lnTo>
                <a:lnTo>
                  <a:pt x="130" y="1012"/>
                </a:lnTo>
                <a:lnTo>
                  <a:pt x="136" y="1129"/>
                </a:lnTo>
                <a:lnTo>
                  <a:pt x="139" y="1205"/>
                </a:lnTo>
                <a:lnTo>
                  <a:pt x="139" y="1231"/>
                </a:lnTo>
                <a:lnTo>
                  <a:pt x="139" y="1238"/>
                </a:lnTo>
                <a:lnTo>
                  <a:pt x="138" y="1241"/>
                </a:lnTo>
                <a:lnTo>
                  <a:pt x="138" y="1241"/>
                </a:lnTo>
                <a:lnTo>
                  <a:pt x="137" y="1246"/>
                </a:lnTo>
                <a:lnTo>
                  <a:pt x="137" y="1256"/>
                </a:lnTo>
                <a:lnTo>
                  <a:pt x="136" y="1283"/>
                </a:lnTo>
                <a:lnTo>
                  <a:pt x="137" y="1310"/>
                </a:lnTo>
                <a:lnTo>
                  <a:pt x="138" y="1326"/>
                </a:lnTo>
                <a:lnTo>
                  <a:pt x="138" y="1326"/>
                </a:lnTo>
                <a:lnTo>
                  <a:pt x="164" y="1446"/>
                </a:lnTo>
                <a:lnTo>
                  <a:pt x="180" y="1454"/>
                </a:lnTo>
                <a:lnTo>
                  <a:pt x="180" y="1454"/>
                </a:lnTo>
                <a:lnTo>
                  <a:pt x="178" y="1457"/>
                </a:lnTo>
                <a:lnTo>
                  <a:pt x="176" y="1461"/>
                </a:lnTo>
                <a:lnTo>
                  <a:pt x="173" y="1465"/>
                </a:lnTo>
                <a:lnTo>
                  <a:pt x="173" y="1469"/>
                </a:lnTo>
                <a:lnTo>
                  <a:pt x="174" y="1475"/>
                </a:lnTo>
                <a:lnTo>
                  <a:pt x="180" y="1482"/>
                </a:lnTo>
                <a:lnTo>
                  <a:pt x="190" y="1488"/>
                </a:lnTo>
                <a:lnTo>
                  <a:pt x="190" y="1488"/>
                </a:lnTo>
                <a:lnTo>
                  <a:pt x="196" y="1492"/>
                </a:lnTo>
                <a:lnTo>
                  <a:pt x="203" y="1494"/>
                </a:lnTo>
                <a:lnTo>
                  <a:pt x="221" y="1499"/>
                </a:lnTo>
                <a:lnTo>
                  <a:pt x="241" y="1502"/>
                </a:lnTo>
                <a:lnTo>
                  <a:pt x="261" y="1505"/>
                </a:lnTo>
                <a:lnTo>
                  <a:pt x="297" y="1506"/>
                </a:lnTo>
                <a:lnTo>
                  <a:pt x="317" y="1506"/>
                </a:lnTo>
                <a:lnTo>
                  <a:pt x="317" y="1506"/>
                </a:lnTo>
                <a:lnTo>
                  <a:pt x="351" y="1502"/>
                </a:lnTo>
                <a:lnTo>
                  <a:pt x="369" y="1500"/>
                </a:lnTo>
                <a:lnTo>
                  <a:pt x="375" y="1499"/>
                </a:lnTo>
                <a:lnTo>
                  <a:pt x="376" y="1498"/>
                </a:lnTo>
                <a:lnTo>
                  <a:pt x="376" y="1496"/>
                </a:lnTo>
                <a:lnTo>
                  <a:pt x="376" y="1496"/>
                </a:lnTo>
                <a:lnTo>
                  <a:pt x="375" y="1492"/>
                </a:lnTo>
                <a:lnTo>
                  <a:pt x="375" y="1489"/>
                </a:lnTo>
                <a:lnTo>
                  <a:pt x="376" y="1488"/>
                </a:lnTo>
                <a:lnTo>
                  <a:pt x="376" y="1488"/>
                </a:lnTo>
                <a:lnTo>
                  <a:pt x="388" y="1489"/>
                </a:lnTo>
                <a:lnTo>
                  <a:pt x="410" y="1489"/>
                </a:lnTo>
                <a:lnTo>
                  <a:pt x="425" y="1488"/>
                </a:lnTo>
                <a:lnTo>
                  <a:pt x="438" y="1487"/>
                </a:lnTo>
                <a:lnTo>
                  <a:pt x="451" y="1485"/>
                </a:lnTo>
                <a:lnTo>
                  <a:pt x="461" y="1480"/>
                </a:lnTo>
                <a:lnTo>
                  <a:pt x="461" y="1480"/>
                </a:lnTo>
                <a:lnTo>
                  <a:pt x="471" y="1474"/>
                </a:lnTo>
                <a:lnTo>
                  <a:pt x="477" y="1468"/>
                </a:lnTo>
                <a:lnTo>
                  <a:pt x="482" y="1463"/>
                </a:lnTo>
                <a:lnTo>
                  <a:pt x="485" y="1457"/>
                </a:lnTo>
                <a:lnTo>
                  <a:pt x="487" y="1453"/>
                </a:lnTo>
                <a:lnTo>
                  <a:pt x="488" y="1449"/>
                </a:lnTo>
                <a:lnTo>
                  <a:pt x="488" y="1447"/>
                </a:lnTo>
                <a:lnTo>
                  <a:pt x="487" y="1446"/>
                </a:lnTo>
                <a:lnTo>
                  <a:pt x="487" y="1446"/>
                </a:lnTo>
                <a:lnTo>
                  <a:pt x="484" y="1446"/>
                </a:lnTo>
                <a:lnTo>
                  <a:pt x="477" y="1443"/>
                </a:lnTo>
                <a:lnTo>
                  <a:pt x="467" y="1441"/>
                </a:lnTo>
                <a:lnTo>
                  <a:pt x="453" y="1437"/>
                </a:lnTo>
                <a:lnTo>
                  <a:pt x="453" y="1437"/>
                </a:lnTo>
                <a:lnTo>
                  <a:pt x="446" y="1436"/>
                </a:lnTo>
                <a:lnTo>
                  <a:pt x="441" y="1436"/>
                </a:lnTo>
                <a:lnTo>
                  <a:pt x="435" y="1436"/>
                </a:lnTo>
                <a:lnTo>
                  <a:pt x="433" y="1436"/>
                </a:lnTo>
                <a:lnTo>
                  <a:pt x="429" y="1435"/>
                </a:lnTo>
                <a:lnTo>
                  <a:pt x="419" y="1429"/>
                </a:lnTo>
                <a:lnTo>
                  <a:pt x="419" y="1429"/>
                </a:lnTo>
                <a:lnTo>
                  <a:pt x="413" y="1423"/>
                </a:lnTo>
                <a:lnTo>
                  <a:pt x="407" y="1417"/>
                </a:lnTo>
                <a:lnTo>
                  <a:pt x="396" y="1404"/>
                </a:lnTo>
                <a:lnTo>
                  <a:pt x="392" y="1397"/>
                </a:lnTo>
                <a:lnTo>
                  <a:pt x="389" y="1390"/>
                </a:lnTo>
                <a:lnTo>
                  <a:pt x="387" y="1384"/>
                </a:lnTo>
                <a:lnTo>
                  <a:pt x="386" y="1378"/>
                </a:lnTo>
                <a:lnTo>
                  <a:pt x="386" y="1378"/>
                </a:lnTo>
                <a:lnTo>
                  <a:pt x="383" y="1357"/>
                </a:lnTo>
                <a:lnTo>
                  <a:pt x="383" y="1326"/>
                </a:lnTo>
                <a:lnTo>
                  <a:pt x="383" y="1296"/>
                </a:lnTo>
                <a:lnTo>
                  <a:pt x="385" y="1284"/>
                </a:lnTo>
                <a:lnTo>
                  <a:pt x="386" y="1276"/>
                </a:lnTo>
                <a:lnTo>
                  <a:pt x="386" y="1276"/>
                </a:lnTo>
                <a:lnTo>
                  <a:pt x="390" y="1259"/>
                </a:lnTo>
                <a:lnTo>
                  <a:pt x="400" y="1238"/>
                </a:lnTo>
                <a:lnTo>
                  <a:pt x="409" y="1217"/>
                </a:lnTo>
                <a:lnTo>
                  <a:pt x="419" y="1199"/>
                </a:lnTo>
                <a:lnTo>
                  <a:pt x="419" y="1199"/>
                </a:lnTo>
                <a:lnTo>
                  <a:pt x="423" y="1188"/>
                </a:lnTo>
                <a:lnTo>
                  <a:pt x="428" y="1169"/>
                </a:lnTo>
                <a:lnTo>
                  <a:pt x="434" y="1146"/>
                </a:lnTo>
                <a:lnTo>
                  <a:pt x="439" y="1120"/>
                </a:lnTo>
                <a:lnTo>
                  <a:pt x="442" y="1095"/>
                </a:lnTo>
                <a:lnTo>
                  <a:pt x="445" y="1074"/>
                </a:lnTo>
                <a:lnTo>
                  <a:pt x="446" y="1060"/>
                </a:lnTo>
                <a:lnTo>
                  <a:pt x="446" y="1056"/>
                </a:lnTo>
                <a:lnTo>
                  <a:pt x="445" y="1055"/>
                </a:lnTo>
                <a:lnTo>
                  <a:pt x="445" y="1055"/>
                </a:lnTo>
                <a:lnTo>
                  <a:pt x="444" y="1053"/>
                </a:lnTo>
                <a:lnTo>
                  <a:pt x="442" y="1048"/>
                </a:lnTo>
                <a:lnTo>
                  <a:pt x="440" y="1030"/>
                </a:lnTo>
                <a:lnTo>
                  <a:pt x="434" y="975"/>
                </a:lnTo>
                <a:lnTo>
                  <a:pt x="428" y="893"/>
                </a:lnTo>
                <a:lnTo>
                  <a:pt x="419" y="697"/>
                </a:lnTo>
                <a:lnTo>
                  <a:pt x="419" y="697"/>
                </a:lnTo>
                <a:lnTo>
                  <a:pt x="428" y="671"/>
                </a:lnTo>
                <a:lnTo>
                  <a:pt x="428" y="671"/>
                </a:lnTo>
                <a:lnTo>
                  <a:pt x="428" y="668"/>
                </a:lnTo>
                <a:lnTo>
                  <a:pt x="428" y="662"/>
                </a:lnTo>
                <a:lnTo>
                  <a:pt x="427" y="651"/>
                </a:lnTo>
                <a:lnTo>
                  <a:pt x="423" y="640"/>
                </a:lnTo>
                <a:lnTo>
                  <a:pt x="419" y="629"/>
                </a:lnTo>
                <a:lnTo>
                  <a:pt x="419" y="629"/>
                </a:lnTo>
                <a:lnTo>
                  <a:pt x="416" y="619"/>
                </a:lnTo>
                <a:lnTo>
                  <a:pt x="412" y="601"/>
                </a:lnTo>
                <a:lnTo>
                  <a:pt x="400" y="549"/>
                </a:lnTo>
                <a:lnTo>
                  <a:pt x="386" y="477"/>
                </a:lnTo>
                <a:lnTo>
                  <a:pt x="376" y="400"/>
                </a:lnTo>
                <a:lnTo>
                  <a:pt x="376" y="400"/>
                </a:lnTo>
                <a:lnTo>
                  <a:pt x="416" y="380"/>
                </a:lnTo>
                <a:lnTo>
                  <a:pt x="461" y="357"/>
                </a:lnTo>
                <a:lnTo>
                  <a:pt x="461" y="357"/>
                </a:lnTo>
                <a:lnTo>
                  <a:pt x="482" y="344"/>
                </a:lnTo>
                <a:lnTo>
                  <a:pt x="494" y="337"/>
                </a:lnTo>
                <a:lnTo>
                  <a:pt x="505" y="331"/>
                </a:lnTo>
                <a:lnTo>
                  <a:pt x="505" y="331"/>
                </a:lnTo>
                <a:lnTo>
                  <a:pt x="518" y="326"/>
                </a:lnTo>
                <a:lnTo>
                  <a:pt x="537" y="317"/>
                </a:lnTo>
                <a:lnTo>
                  <a:pt x="545" y="313"/>
                </a:lnTo>
                <a:lnTo>
                  <a:pt x="553" y="308"/>
                </a:lnTo>
                <a:lnTo>
                  <a:pt x="560" y="302"/>
                </a:lnTo>
                <a:lnTo>
                  <a:pt x="564" y="297"/>
                </a:lnTo>
                <a:lnTo>
                  <a:pt x="564" y="297"/>
                </a:lnTo>
                <a:lnTo>
                  <a:pt x="575" y="280"/>
                </a:lnTo>
                <a:lnTo>
                  <a:pt x="592" y="250"/>
                </a:lnTo>
                <a:lnTo>
                  <a:pt x="615" y="212"/>
                </a:lnTo>
                <a:lnTo>
                  <a:pt x="615" y="212"/>
                </a:lnTo>
                <a:lnTo>
                  <a:pt x="622" y="193"/>
                </a:lnTo>
                <a:lnTo>
                  <a:pt x="628" y="178"/>
                </a:lnTo>
                <a:lnTo>
                  <a:pt x="632" y="170"/>
                </a:lnTo>
                <a:lnTo>
                  <a:pt x="632" y="170"/>
                </a:lnTo>
                <a:lnTo>
                  <a:pt x="645" y="154"/>
                </a:lnTo>
                <a:lnTo>
                  <a:pt x="657" y="136"/>
                </a:lnTo>
                <a:lnTo>
                  <a:pt x="657" y="136"/>
                </a:lnTo>
                <a:lnTo>
                  <a:pt x="665" y="123"/>
                </a:lnTo>
                <a:lnTo>
                  <a:pt x="670" y="115"/>
                </a:lnTo>
                <a:lnTo>
                  <a:pt x="675" y="111"/>
                </a:lnTo>
                <a:lnTo>
                  <a:pt x="675" y="111"/>
                </a:lnTo>
                <a:lnTo>
                  <a:pt x="697" y="91"/>
                </a:lnTo>
                <a:lnTo>
                  <a:pt x="711" y="78"/>
                </a:lnTo>
                <a:lnTo>
                  <a:pt x="715" y="72"/>
                </a:lnTo>
                <a:lnTo>
                  <a:pt x="717" y="68"/>
                </a:lnTo>
                <a:lnTo>
                  <a:pt x="717" y="68"/>
                </a:lnTo>
                <a:lnTo>
                  <a:pt x="717" y="67"/>
                </a:lnTo>
                <a:lnTo>
                  <a:pt x="716" y="66"/>
                </a:lnTo>
                <a:lnTo>
                  <a:pt x="711" y="67"/>
                </a:lnTo>
                <a:lnTo>
                  <a:pt x="696" y="73"/>
                </a:lnTo>
                <a:lnTo>
                  <a:pt x="675" y="85"/>
                </a:lnTo>
                <a:lnTo>
                  <a:pt x="675" y="85"/>
                </a:lnTo>
                <a:lnTo>
                  <a:pt x="687" y="65"/>
                </a:lnTo>
                <a:lnTo>
                  <a:pt x="701" y="42"/>
                </a:lnTo>
                <a:lnTo>
                  <a:pt x="701" y="42"/>
                </a:lnTo>
                <a:lnTo>
                  <a:pt x="703" y="36"/>
                </a:lnTo>
                <a:lnTo>
                  <a:pt x="707" y="28"/>
                </a:lnTo>
                <a:lnTo>
                  <a:pt x="709" y="20"/>
                </a:lnTo>
                <a:lnTo>
                  <a:pt x="709" y="17"/>
                </a:lnTo>
                <a:lnTo>
                  <a:pt x="709" y="16"/>
                </a:lnTo>
                <a:lnTo>
                  <a:pt x="709" y="16"/>
                </a:lnTo>
                <a:lnTo>
                  <a:pt x="683" y="34"/>
                </a:lnTo>
                <a:lnTo>
                  <a:pt x="683" y="34"/>
                </a:lnTo>
                <a:lnTo>
                  <a:pt x="690" y="16"/>
                </a:lnTo>
                <a:lnTo>
                  <a:pt x="694" y="4"/>
                </a:lnTo>
                <a:lnTo>
                  <a:pt x="694" y="1"/>
                </a:lnTo>
                <a:lnTo>
                  <a:pt x="693" y="0"/>
                </a:lnTo>
                <a:lnTo>
                  <a:pt x="691" y="0"/>
                </a:lnTo>
                <a:lnTo>
                  <a:pt x="691" y="0"/>
                </a:lnTo>
                <a:lnTo>
                  <a:pt x="688" y="2"/>
                </a:lnTo>
                <a:lnTo>
                  <a:pt x="682" y="7"/>
                </a:lnTo>
                <a:lnTo>
                  <a:pt x="668" y="22"/>
                </a:lnTo>
                <a:lnTo>
                  <a:pt x="649" y="42"/>
                </a:lnTo>
                <a:lnTo>
                  <a:pt x="649" y="42"/>
                </a:lnTo>
                <a:lnTo>
                  <a:pt x="652" y="35"/>
                </a:lnTo>
                <a:lnTo>
                  <a:pt x="657" y="21"/>
                </a:lnTo>
                <a:lnTo>
                  <a:pt x="659" y="13"/>
                </a:lnTo>
                <a:lnTo>
                  <a:pt x="661" y="6"/>
                </a:lnTo>
                <a:lnTo>
                  <a:pt x="661" y="1"/>
                </a:lnTo>
                <a:lnTo>
                  <a:pt x="659" y="0"/>
                </a:lnTo>
                <a:lnTo>
                  <a:pt x="657" y="0"/>
                </a:lnTo>
                <a:lnTo>
                  <a:pt x="657" y="0"/>
                </a:lnTo>
                <a:lnTo>
                  <a:pt x="654" y="2"/>
                </a:lnTo>
                <a:lnTo>
                  <a:pt x="649" y="6"/>
                </a:lnTo>
                <a:lnTo>
                  <a:pt x="644" y="12"/>
                </a:lnTo>
                <a:lnTo>
                  <a:pt x="641" y="17"/>
                </a:lnTo>
                <a:lnTo>
                  <a:pt x="635" y="29"/>
                </a:lnTo>
                <a:lnTo>
                  <a:pt x="632" y="34"/>
                </a:lnTo>
                <a:lnTo>
                  <a:pt x="632" y="34"/>
                </a:lnTo>
                <a:lnTo>
                  <a:pt x="631" y="38"/>
                </a:lnTo>
                <a:lnTo>
                  <a:pt x="629" y="47"/>
                </a:lnTo>
                <a:lnTo>
                  <a:pt x="624" y="60"/>
                </a:lnTo>
                <a:lnTo>
                  <a:pt x="606" y="42"/>
                </a:lnTo>
                <a:lnTo>
                  <a:pt x="606" y="42"/>
                </a:lnTo>
                <a:lnTo>
                  <a:pt x="605" y="42"/>
                </a:lnTo>
                <a:lnTo>
                  <a:pt x="603" y="42"/>
                </a:lnTo>
                <a:lnTo>
                  <a:pt x="598" y="46"/>
                </a:lnTo>
                <a:lnTo>
                  <a:pt x="592" y="52"/>
                </a:lnTo>
                <a:lnTo>
                  <a:pt x="591" y="55"/>
                </a:lnTo>
                <a:lnTo>
                  <a:pt x="590" y="60"/>
                </a:lnTo>
                <a:lnTo>
                  <a:pt x="590" y="60"/>
                </a:lnTo>
                <a:lnTo>
                  <a:pt x="589" y="68"/>
                </a:lnTo>
                <a:lnTo>
                  <a:pt x="590" y="76"/>
                </a:lnTo>
                <a:lnTo>
                  <a:pt x="591" y="85"/>
                </a:lnTo>
                <a:lnTo>
                  <a:pt x="590" y="93"/>
                </a:lnTo>
                <a:lnTo>
                  <a:pt x="590" y="93"/>
                </a:lnTo>
                <a:lnTo>
                  <a:pt x="588" y="102"/>
                </a:lnTo>
                <a:lnTo>
                  <a:pt x="588" y="113"/>
                </a:lnTo>
                <a:lnTo>
                  <a:pt x="589" y="121"/>
                </a:lnTo>
                <a:lnTo>
                  <a:pt x="590" y="127"/>
                </a:lnTo>
                <a:lnTo>
                  <a:pt x="590" y="127"/>
                </a:lnTo>
                <a:lnTo>
                  <a:pt x="591" y="132"/>
                </a:lnTo>
                <a:lnTo>
                  <a:pt x="591" y="137"/>
                </a:lnTo>
                <a:lnTo>
                  <a:pt x="590" y="145"/>
                </a:lnTo>
                <a:lnTo>
                  <a:pt x="590" y="145"/>
                </a:lnTo>
                <a:lnTo>
                  <a:pt x="586" y="150"/>
                </a:lnTo>
                <a:lnTo>
                  <a:pt x="579" y="160"/>
                </a:lnTo>
                <a:lnTo>
                  <a:pt x="571" y="171"/>
                </a:lnTo>
                <a:lnTo>
                  <a:pt x="564" y="178"/>
                </a:lnTo>
                <a:lnTo>
                  <a:pt x="564" y="178"/>
                </a:lnTo>
                <a:lnTo>
                  <a:pt x="531" y="206"/>
                </a:lnTo>
                <a:lnTo>
                  <a:pt x="505" y="230"/>
                </a:lnTo>
                <a:lnTo>
                  <a:pt x="505" y="230"/>
                </a:lnTo>
                <a:lnTo>
                  <a:pt x="472" y="235"/>
                </a:lnTo>
                <a:lnTo>
                  <a:pt x="446" y="239"/>
                </a:lnTo>
                <a:lnTo>
                  <a:pt x="435" y="243"/>
                </a:lnTo>
                <a:lnTo>
                  <a:pt x="428" y="246"/>
                </a:lnTo>
                <a:lnTo>
                  <a:pt x="428" y="246"/>
                </a:lnTo>
                <a:lnTo>
                  <a:pt x="420" y="250"/>
                </a:lnTo>
                <a:lnTo>
                  <a:pt x="408" y="254"/>
                </a:lnTo>
                <a:lnTo>
                  <a:pt x="380" y="259"/>
                </a:lnTo>
                <a:lnTo>
                  <a:pt x="351" y="263"/>
                </a:lnTo>
                <a:lnTo>
                  <a:pt x="334" y="263"/>
                </a:lnTo>
                <a:lnTo>
                  <a:pt x="334" y="263"/>
                </a:lnTo>
                <a:lnTo>
                  <a:pt x="296" y="258"/>
                </a:lnTo>
                <a:lnTo>
                  <a:pt x="276" y="256"/>
                </a:lnTo>
                <a:lnTo>
                  <a:pt x="269" y="255"/>
                </a:lnTo>
                <a:lnTo>
                  <a:pt x="267" y="255"/>
                </a:lnTo>
                <a:lnTo>
                  <a:pt x="267" y="255"/>
                </a:lnTo>
                <a:lnTo>
                  <a:pt x="263" y="256"/>
                </a:lnTo>
                <a:lnTo>
                  <a:pt x="257" y="256"/>
                </a:lnTo>
                <a:lnTo>
                  <a:pt x="249" y="255"/>
                </a:lnTo>
                <a:lnTo>
                  <a:pt x="232" y="255"/>
                </a:lnTo>
                <a:lnTo>
                  <a:pt x="232" y="238"/>
                </a:lnTo>
                <a:lnTo>
                  <a:pt x="232" y="238"/>
                </a:lnTo>
                <a:lnTo>
                  <a:pt x="235" y="237"/>
                </a:lnTo>
                <a:lnTo>
                  <a:pt x="237" y="233"/>
                </a:lnTo>
                <a:lnTo>
                  <a:pt x="241" y="230"/>
                </a:lnTo>
                <a:lnTo>
                  <a:pt x="241" y="230"/>
                </a:lnTo>
                <a:lnTo>
                  <a:pt x="243" y="225"/>
                </a:lnTo>
                <a:lnTo>
                  <a:pt x="244" y="222"/>
                </a:lnTo>
                <a:lnTo>
                  <a:pt x="245" y="218"/>
                </a:lnTo>
                <a:lnTo>
                  <a:pt x="249" y="212"/>
                </a:lnTo>
                <a:lnTo>
                  <a:pt x="249" y="212"/>
                </a:lnTo>
                <a:lnTo>
                  <a:pt x="252" y="205"/>
                </a:lnTo>
                <a:lnTo>
                  <a:pt x="255" y="198"/>
                </a:lnTo>
                <a:lnTo>
                  <a:pt x="256" y="191"/>
                </a:lnTo>
                <a:lnTo>
                  <a:pt x="257" y="187"/>
                </a:lnTo>
                <a:lnTo>
                  <a:pt x="257" y="187"/>
                </a:lnTo>
                <a:lnTo>
                  <a:pt x="258" y="185"/>
                </a:lnTo>
                <a:lnTo>
                  <a:pt x="258" y="182"/>
                </a:lnTo>
                <a:lnTo>
                  <a:pt x="258" y="172"/>
                </a:lnTo>
                <a:lnTo>
                  <a:pt x="257" y="161"/>
                </a:lnTo>
                <a:lnTo>
                  <a:pt x="257" y="161"/>
                </a:lnTo>
                <a:lnTo>
                  <a:pt x="259" y="152"/>
                </a:lnTo>
                <a:lnTo>
                  <a:pt x="259" y="146"/>
                </a:lnTo>
                <a:lnTo>
                  <a:pt x="258" y="145"/>
                </a:lnTo>
                <a:lnTo>
                  <a:pt x="257" y="145"/>
                </a:lnTo>
                <a:lnTo>
                  <a:pt x="257" y="145"/>
                </a:lnTo>
                <a:lnTo>
                  <a:pt x="256" y="144"/>
                </a:lnTo>
                <a:lnTo>
                  <a:pt x="255" y="143"/>
                </a:lnTo>
                <a:lnTo>
                  <a:pt x="251" y="137"/>
                </a:lnTo>
                <a:lnTo>
                  <a:pt x="249" y="127"/>
                </a:lnTo>
                <a:lnTo>
                  <a:pt x="249" y="127"/>
                </a:lnTo>
                <a:lnTo>
                  <a:pt x="267" y="117"/>
                </a:lnTo>
                <a:lnTo>
                  <a:pt x="278" y="108"/>
                </a:lnTo>
                <a:lnTo>
                  <a:pt x="282" y="105"/>
                </a:lnTo>
                <a:lnTo>
                  <a:pt x="283" y="104"/>
                </a:lnTo>
                <a:lnTo>
                  <a:pt x="283" y="102"/>
                </a:lnTo>
                <a:lnTo>
                  <a:pt x="283" y="102"/>
                </a:lnTo>
                <a:lnTo>
                  <a:pt x="282" y="100"/>
                </a:lnTo>
                <a:lnTo>
                  <a:pt x="278" y="98"/>
                </a:lnTo>
                <a:lnTo>
                  <a:pt x="269" y="95"/>
                </a:lnTo>
                <a:lnTo>
                  <a:pt x="257" y="93"/>
                </a:lnTo>
                <a:lnTo>
                  <a:pt x="249" y="76"/>
                </a:lnTo>
                <a:lnTo>
                  <a:pt x="241" y="68"/>
                </a:lnTo>
                <a:lnTo>
                  <a:pt x="241" y="68"/>
                </a:lnTo>
                <a:lnTo>
                  <a:pt x="242" y="66"/>
                </a:lnTo>
                <a:lnTo>
                  <a:pt x="242" y="60"/>
                </a:lnTo>
                <a:lnTo>
                  <a:pt x="241" y="51"/>
                </a:lnTo>
                <a:lnTo>
                  <a:pt x="241" y="51"/>
                </a:lnTo>
                <a:lnTo>
                  <a:pt x="239" y="40"/>
                </a:lnTo>
                <a:lnTo>
                  <a:pt x="239" y="30"/>
                </a:lnTo>
                <a:lnTo>
                  <a:pt x="239" y="26"/>
                </a:lnTo>
                <a:lnTo>
                  <a:pt x="238" y="22"/>
                </a:lnTo>
                <a:lnTo>
                  <a:pt x="236" y="19"/>
                </a:lnTo>
                <a:lnTo>
                  <a:pt x="232" y="16"/>
                </a:lnTo>
                <a:lnTo>
                  <a:pt x="232" y="16"/>
                </a:lnTo>
                <a:close/>
                <a:moveTo>
                  <a:pt x="257" y="1148"/>
                </a:moveTo>
                <a:lnTo>
                  <a:pt x="257" y="1148"/>
                </a:lnTo>
                <a:lnTo>
                  <a:pt x="258" y="1147"/>
                </a:lnTo>
                <a:lnTo>
                  <a:pt x="259" y="1148"/>
                </a:lnTo>
                <a:lnTo>
                  <a:pt x="263" y="1154"/>
                </a:lnTo>
                <a:lnTo>
                  <a:pt x="274" y="1173"/>
                </a:lnTo>
                <a:lnTo>
                  <a:pt x="284" y="1195"/>
                </a:lnTo>
                <a:lnTo>
                  <a:pt x="289" y="1204"/>
                </a:lnTo>
                <a:lnTo>
                  <a:pt x="291" y="1207"/>
                </a:lnTo>
                <a:lnTo>
                  <a:pt x="291" y="1207"/>
                </a:lnTo>
                <a:lnTo>
                  <a:pt x="292" y="1211"/>
                </a:lnTo>
                <a:lnTo>
                  <a:pt x="292" y="1218"/>
                </a:lnTo>
                <a:lnTo>
                  <a:pt x="291" y="1226"/>
                </a:lnTo>
                <a:lnTo>
                  <a:pt x="289" y="1234"/>
                </a:lnTo>
                <a:lnTo>
                  <a:pt x="282" y="1253"/>
                </a:lnTo>
                <a:lnTo>
                  <a:pt x="278" y="1262"/>
                </a:lnTo>
                <a:lnTo>
                  <a:pt x="275" y="1267"/>
                </a:lnTo>
                <a:lnTo>
                  <a:pt x="275" y="1267"/>
                </a:lnTo>
                <a:lnTo>
                  <a:pt x="272" y="1271"/>
                </a:lnTo>
                <a:lnTo>
                  <a:pt x="271" y="1275"/>
                </a:lnTo>
                <a:lnTo>
                  <a:pt x="270" y="1288"/>
                </a:lnTo>
                <a:lnTo>
                  <a:pt x="270" y="1303"/>
                </a:lnTo>
                <a:lnTo>
                  <a:pt x="271" y="1319"/>
                </a:lnTo>
                <a:lnTo>
                  <a:pt x="274" y="1348"/>
                </a:lnTo>
                <a:lnTo>
                  <a:pt x="275" y="1361"/>
                </a:lnTo>
                <a:lnTo>
                  <a:pt x="275" y="1361"/>
                </a:lnTo>
                <a:lnTo>
                  <a:pt x="268" y="1363"/>
                </a:lnTo>
                <a:lnTo>
                  <a:pt x="262" y="1365"/>
                </a:lnTo>
                <a:lnTo>
                  <a:pt x="257" y="1369"/>
                </a:lnTo>
                <a:lnTo>
                  <a:pt x="257" y="1369"/>
                </a:lnTo>
                <a:lnTo>
                  <a:pt x="257" y="1369"/>
                </a:lnTo>
                <a:lnTo>
                  <a:pt x="256" y="1364"/>
                </a:lnTo>
                <a:lnTo>
                  <a:pt x="254" y="1348"/>
                </a:lnTo>
                <a:lnTo>
                  <a:pt x="248" y="1295"/>
                </a:lnTo>
                <a:lnTo>
                  <a:pt x="243" y="1239"/>
                </a:lnTo>
                <a:lnTo>
                  <a:pt x="241" y="1207"/>
                </a:lnTo>
                <a:lnTo>
                  <a:pt x="241" y="1207"/>
                </a:lnTo>
                <a:lnTo>
                  <a:pt x="241" y="1203"/>
                </a:lnTo>
                <a:lnTo>
                  <a:pt x="243" y="1194"/>
                </a:lnTo>
                <a:lnTo>
                  <a:pt x="248" y="1177"/>
                </a:lnTo>
                <a:lnTo>
                  <a:pt x="257" y="1148"/>
                </a:lnTo>
                <a:lnTo>
                  <a:pt x="257" y="114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pptx734_警備員のシルエット（２）</dc:title>
  <dc:subject>pptx734_警備員のシルエット（２）</dc:subject>
  <dc:creator>http://www.digipot.net</dc:creator>
  <cp:lastModifiedBy/>
  <cp:revision>1</cp:revision>
  <dcterms:created xsi:type="dcterms:W3CDTF">2014-01-30T05:12:09Z</dcterms:created>
  <dcterms:modified xsi:type="dcterms:W3CDTF">2018-04-10T00:51:48Z</dcterms:modified>
  <cp:category/>
  <cp:version>1</cp:version>
</cp:coreProperties>
</file>