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86" r:id="rId2"/>
    <p:sldId id="287" r:id="rId3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2060"/>
    <a:srgbClr val="9DC3E6"/>
    <a:srgbClr val="DEEBF7"/>
    <a:srgbClr val="CCECFF"/>
    <a:srgbClr val="FFCC99"/>
    <a:srgbClr val="FF9966"/>
    <a:srgbClr val="FFCCCC"/>
    <a:srgbClr val="FF6699"/>
    <a:srgbClr val="FF3399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363" autoAdjust="0"/>
    <p:restoredTop sz="94704" autoAdjust="0"/>
  </p:normalViewPr>
  <p:slideViewPr>
    <p:cSldViewPr>
      <p:cViewPr varScale="1">
        <p:scale>
          <a:sx n="112" d="100"/>
          <a:sy n="112" d="100"/>
        </p:scale>
        <p:origin x="1884" y="102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/>
              <a:t>Copyright©2018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8" name="Rectangle 24"/>
          <p:cNvSpPr>
            <a:spLocks noChangeArrowheads="1"/>
          </p:cNvSpPr>
          <p:nvPr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9" name="Rectangle 25"/>
          <p:cNvSpPr>
            <a:spLocks noChangeArrowheads="1"/>
          </p:cNvSpPr>
          <p:nvPr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0" name="Rectangle 26"/>
          <p:cNvSpPr>
            <a:spLocks noChangeArrowheads="1"/>
          </p:cNvSpPr>
          <p:nvPr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9">
            <a:extLst>
              <a:ext uri="{FF2B5EF4-FFF2-40B4-BE49-F238E27FC236}">
                <a16:creationId xmlns:a16="http://schemas.microsoft.com/office/drawing/2014/main" id="{517DFD2B-2035-41CD-A7EC-2572677E096C}"/>
              </a:ext>
            </a:extLst>
          </p:cNvPr>
          <p:cNvSpPr>
            <a:spLocks/>
          </p:cNvSpPr>
          <p:nvPr/>
        </p:nvSpPr>
        <p:spPr bwMode="auto">
          <a:xfrm>
            <a:off x="767535" y="842754"/>
            <a:ext cx="855095" cy="1593631"/>
          </a:xfrm>
          <a:custGeom>
            <a:avLst/>
            <a:gdLst>
              <a:gd name="T0" fmla="*/ 401 w 851"/>
              <a:gd name="T1" fmla="*/ 256 h 1586"/>
              <a:gd name="T2" fmla="*/ 375 w 851"/>
              <a:gd name="T3" fmla="*/ 287 h 1586"/>
              <a:gd name="T4" fmla="*/ 352 w 851"/>
              <a:gd name="T5" fmla="*/ 334 h 1586"/>
              <a:gd name="T6" fmla="*/ 336 w 851"/>
              <a:gd name="T7" fmla="*/ 365 h 1586"/>
              <a:gd name="T8" fmla="*/ 265 w 851"/>
              <a:gd name="T9" fmla="*/ 392 h 1586"/>
              <a:gd name="T10" fmla="*/ 220 w 851"/>
              <a:gd name="T11" fmla="*/ 412 h 1586"/>
              <a:gd name="T12" fmla="*/ 193 w 851"/>
              <a:gd name="T13" fmla="*/ 436 h 1586"/>
              <a:gd name="T14" fmla="*/ 182 w 851"/>
              <a:gd name="T15" fmla="*/ 482 h 1586"/>
              <a:gd name="T16" fmla="*/ 201 w 851"/>
              <a:gd name="T17" fmla="*/ 679 h 1586"/>
              <a:gd name="T18" fmla="*/ 220 w 851"/>
              <a:gd name="T19" fmla="*/ 770 h 1586"/>
              <a:gd name="T20" fmla="*/ 332 w 851"/>
              <a:gd name="T21" fmla="*/ 1079 h 1586"/>
              <a:gd name="T22" fmla="*/ 301 w 851"/>
              <a:gd name="T23" fmla="*/ 1114 h 1586"/>
              <a:gd name="T24" fmla="*/ 264 w 851"/>
              <a:gd name="T25" fmla="*/ 1145 h 1586"/>
              <a:gd name="T26" fmla="*/ 125 w 851"/>
              <a:gd name="T27" fmla="*/ 1301 h 1586"/>
              <a:gd name="T28" fmla="*/ 29 w 851"/>
              <a:gd name="T29" fmla="*/ 1357 h 1586"/>
              <a:gd name="T30" fmla="*/ 3 w 851"/>
              <a:gd name="T31" fmla="*/ 1380 h 1586"/>
              <a:gd name="T32" fmla="*/ 6 w 851"/>
              <a:gd name="T33" fmla="*/ 1441 h 1586"/>
              <a:gd name="T34" fmla="*/ 29 w 851"/>
              <a:gd name="T35" fmla="*/ 1479 h 1586"/>
              <a:gd name="T36" fmla="*/ 65 w 851"/>
              <a:gd name="T37" fmla="*/ 1531 h 1586"/>
              <a:gd name="T38" fmla="*/ 135 w 851"/>
              <a:gd name="T39" fmla="*/ 1584 h 1586"/>
              <a:gd name="T40" fmla="*/ 146 w 851"/>
              <a:gd name="T41" fmla="*/ 1583 h 1586"/>
              <a:gd name="T42" fmla="*/ 135 w 851"/>
              <a:gd name="T43" fmla="*/ 1505 h 1586"/>
              <a:gd name="T44" fmla="*/ 346 w 851"/>
              <a:gd name="T45" fmla="*/ 1250 h 1586"/>
              <a:gd name="T46" fmla="*/ 443 w 851"/>
              <a:gd name="T47" fmla="*/ 1139 h 1586"/>
              <a:gd name="T48" fmla="*/ 523 w 851"/>
              <a:gd name="T49" fmla="*/ 1079 h 1586"/>
              <a:gd name="T50" fmla="*/ 596 w 851"/>
              <a:gd name="T51" fmla="*/ 1298 h 1586"/>
              <a:gd name="T52" fmla="*/ 612 w 851"/>
              <a:gd name="T53" fmla="*/ 1372 h 1586"/>
              <a:gd name="T54" fmla="*/ 621 w 851"/>
              <a:gd name="T55" fmla="*/ 1414 h 1586"/>
              <a:gd name="T56" fmla="*/ 619 w 851"/>
              <a:gd name="T57" fmla="*/ 1472 h 1586"/>
              <a:gd name="T58" fmla="*/ 614 w 851"/>
              <a:gd name="T59" fmla="*/ 1524 h 1586"/>
              <a:gd name="T60" fmla="*/ 630 w 851"/>
              <a:gd name="T61" fmla="*/ 1569 h 1586"/>
              <a:gd name="T62" fmla="*/ 832 w 851"/>
              <a:gd name="T63" fmla="*/ 1567 h 1586"/>
              <a:gd name="T64" fmla="*/ 851 w 851"/>
              <a:gd name="T65" fmla="*/ 1553 h 1586"/>
              <a:gd name="T66" fmla="*/ 839 w 851"/>
              <a:gd name="T67" fmla="*/ 1537 h 1586"/>
              <a:gd name="T68" fmla="*/ 789 w 851"/>
              <a:gd name="T69" fmla="*/ 1522 h 1586"/>
              <a:gd name="T70" fmla="*/ 774 w 851"/>
              <a:gd name="T71" fmla="*/ 1479 h 1586"/>
              <a:gd name="T72" fmla="*/ 764 w 851"/>
              <a:gd name="T73" fmla="*/ 1324 h 1586"/>
              <a:gd name="T74" fmla="*/ 695 w 851"/>
              <a:gd name="T75" fmla="*/ 954 h 1586"/>
              <a:gd name="T76" fmla="*/ 695 w 851"/>
              <a:gd name="T77" fmla="*/ 916 h 1586"/>
              <a:gd name="T78" fmla="*/ 679 w 851"/>
              <a:gd name="T79" fmla="*/ 732 h 1586"/>
              <a:gd name="T80" fmla="*/ 672 w 851"/>
              <a:gd name="T81" fmla="*/ 533 h 1586"/>
              <a:gd name="T82" fmla="*/ 635 w 851"/>
              <a:gd name="T83" fmla="*/ 410 h 1586"/>
              <a:gd name="T84" fmla="*/ 615 w 851"/>
              <a:gd name="T85" fmla="*/ 343 h 1586"/>
              <a:gd name="T86" fmla="*/ 576 w 851"/>
              <a:gd name="T87" fmla="*/ 291 h 1586"/>
              <a:gd name="T88" fmla="*/ 575 w 851"/>
              <a:gd name="T89" fmla="*/ 236 h 1586"/>
              <a:gd name="T90" fmla="*/ 619 w 851"/>
              <a:gd name="T91" fmla="*/ 223 h 1586"/>
              <a:gd name="T92" fmla="*/ 634 w 851"/>
              <a:gd name="T93" fmla="*/ 200 h 1586"/>
              <a:gd name="T94" fmla="*/ 634 w 851"/>
              <a:gd name="T95" fmla="*/ 156 h 1586"/>
              <a:gd name="T96" fmla="*/ 643 w 851"/>
              <a:gd name="T97" fmla="*/ 140 h 1586"/>
              <a:gd name="T98" fmla="*/ 633 w 851"/>
              <a:gd name="T99" fmla="*/ 110 h 1586"/>
              <a:gd name="T100" fmla="*/ 621 w 851"/>
              <a:gd name="T101" fmla="*/ 57 h 1586"/>
              <a:gd name="T102" fmla="*/ 606 w 851"/>
              <a:gd name="T103" fmla="*/ 15 h 1586"/>
              <a:gd name="T104" fmla="*/ 592 w 851"/>
              <a:gd name="T105" fmla="*/ 2 h 1586"/>
              <a:gd name="T106" fmla="*/ 565 w 851"/>
              <a:gd name="T107" fmla="*/ 2 h 1586"/>
              <a:gd name="T108" fmla="*/ 483 w 851"/>
              <a:gd name="T109" fmla="*/ 10 h 1586"/>
              <a:gd name="T110" fmla="*/ 440 w 851"/>
              <a:gd name="T111" fmla="*/ 36 h 1586"/>
              <a:gd name="T112" fmla="*/ 433 w 851"/>
              <a:gd name="T113" fmla="*/ 52 h 1586"/>
              <a:gd name="T114" fmla="*/ 420 w 851"/>
              <a:gd name="T115" fmla="*/ 90 h 15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851" h="1586">
                <a:moveTo>
                  <a:pt x="443" y="185"/>
                </a:moveTo>
                <a:lnTo>
                  <a:pt x="420" y="230"/>
                </a:lnTo>
                <a:lnTo>
                  <a:pt x="420" y="230"/>
                </a:lnTo>
                <a:lnTo>
                  <a:pt x="410" y="243"/>
                </a:lnTo>
                <a:lnTo>
                  <a:pt x="401" y="256"/>
                </a:lnTo>
                <a:lnTo>
                  <a:pt x="391" y="266"/>
                </a:lnTo>
                <a:lnTo>
                  <a:pt x="391" y="266"/>
                </a:lnTo>
                <a:lnTo>
                  <a:pt x="384" y="275"/>
                </a:lnTo>
                <a:lnTo>
                  <a:pt x="379" y="281"/>
                </a:lnTo>
                <a:lnTo>
                  <a:pt x="375" y="287"/>
                </a:lnTo>
                <a:lnTo>
                  <a:pt x="369" y="297"/>
                </a:lnTo>
                <a:lnTo>
                  <a:pt x="369" y="297"/>
                </a:lnTo>
                <a:lnTo>
                  <a:pt x="363" y="304"/>
                </a:lnTo>
                <a:lnTo>
                  <a:pt x="359" y="313"/>
                </a:lnTo>
                <a:lnTo>
                  <a:pt x="352" y="334"/>
                </a:lnTo>
                <a:lnTo>
                  <a:pt x="346" y="353"/>
                </a:lnTo>
                <a:lnTo>
                  <a:pt x="342" y="359"/>
                </a:lnTo>
                <a:lnTo>
                  <a:pt x="339" y="363"/>
                </a:lnTo>
                <a:lnTo>
                  <a:pt x="339" y="363"/>
                </a:lnTo>
                <a:lnTo>
                  <a:pt x="336" y="365"/>
                </a:lnTo>
                <a:lnTo>
                  <a:pt x="332" y="369"/>
                </a:lnTo>
                <a:lnTo>
                  <a:pt x="324" y="379"/>
                </a:lnTo>
                <a:lnTo>
                  <a:pt x="317" y="392"/>
                </a:lnTo>
                <a:lnTo>
                  <a:pt x="265" y="392"/>
                </a:lnTo>
                <a:lnTo>
                  <a:pt x="265" y="392"/>
                </a:lnTo>
                <a:lnTo>
                  <a:pt x="256" y="394"/>
                </a:lnTo>
                <a:lnTo>
                  <a:pt x="248" y="395"/>
                </a:lnTo>
                <a:lnTo>
                  <a:pt x="240" y="398"/>
                </a:lnTo>
                <a:lnTo>
                  <a:pt x="233" y="402"/>
                </a:lnTo>
                <a:lnTo>
                  <a:pt x="220" y="412"/>
                </a:lnTo>
                <a:lnTo>
                  <a:pt x="206" y="423"/>
                </a:lnTo>
                <a:lnTo>
                  <a:pt x="206" y="423"/>
                </a:lnTo>
                <a:lnTo>
                  <a:pt x="200" y="427"/>
                </a:lnTo>
                <a:lnTo>
                  <a:pt x="195" y="431"/>
                </a:lnTo>
                <a:lnTo>
                  <a:pt x="193" y="436"/>
                </a:lnTo>
                <a:lnTo>
                  <a:pt x="190" y="441"/>
                </a:lnTo>
                <a:lnTo>
                  <a:pt x="187" y="454"/>
                </a:lnTo>
                <a:lnTo>
                  <a:pt x="184" y="473"/>
                </a:lnTo>
                <a:lnTo>
                  <a:pt x="184" y="473"/>
                </a:lnTo>
                <a:lnTo>
                  <a:pt x="182" y="482"/>
                </a:lnTo>
                <a:lnTo>
                  <a:pt x="182" y="495"/>
                </a:lnTo>
                <a:lnTo>
                  <a:pt x="185" y="531"/>
                </a:lnTo>
                <a:lnTo>
                  <a:pt x="190" y="577"/>
                </a:lnTo>
                <a:lnTo>
                  <a:pt x="195" y="628"/>
                </a:lnTo>
                <a:lnTo>
                  <a:pt x="201" y="679"/>
                </a:lnTo>
                <a:lnTo>
                  <a:pt x="209" y="722"/>
                </a:lnTo>
                <a:lnTo>
                  <a:pt x="216" y="754"/>
                </a:lnTo>
                <a:lnTo>
                  <a:pt x="219" y="764"/>
                </a:lnTo>
                <a:lnTo>
                  <a:pt x="220" y="770"/>
                </a:lnTo>
                <a:lnTo>
                  <a:pt x="220" y="770"/>
                </a:lnTo>
                <a:lnTo>
                  <a:pt x="229" y="774"/>
                </a:lnTo>
                <a:lnTo>
                  <a:pt x="242" y="779"/>
                </a:lnTo>
                <a:lnTo>
                  <a:pt x="277" y="789"/>
                </a:lnTo>
                <a:lnTo>
                  <a:pt x="324" y="799"/>
                </a:lnTo>
                <a:lnTo>
                  <a:pt x="332" y="1079"/>
                </a:lnTo>
                <a:lnTo>
                  <a:pt x="332" y="1079"/>
                </a:lnTo>
                <a:lnTo>
                  <a:pt x="329" y="1085"/>
                </a:lnTo>
                <a:lnTo>
                  <a:pt x="320" y="1097"/>
                </a:lnTo>
                <a:lnTo>
                  <a:pt x="307" y="1110"/>
                </a:lnTo>
                <a:lnTo>
                  <a:pt x="301" y="1114"/>
                </a:lnTo>
                <a:lnTo>
                  <a:pt x="294" y="1117"/>
                </a:lnTo>
                <a:lnTo>
                  <a:pt x="294" y="1117"/>
                </a:lnTo>
                <a:lnTo>
                  <a:pt x="290" y="1119"/>
                </a:lnTo>
                <a:lnTo>
                  <a:pt x="284" y="1126"/>
                </a:lnTo>
                <a:lnTo>
                  <a:pt x="264" y="1145"/>
                </a:lnTo>
                <a:lnTo>
                  <a:pt x="210" y="1205"/>
                </a:lnTo>
                <a:lnTo>
                  <a:pt x="156" y="1268"/>
                </a:lnTo>
                <a:lnTo>
                  <a:pt x="136" y="1289"/>
                </a:lnTo>
                <a:lnTo>
                  <a:pt x="125" y="1301"/>
                </a:lnTo>
                <a:lnTo>
                  <a:pt x="125" y="1301"/>
                </a:lnTo>
                <a:lnTo>
                  <a:pt x="106" y="1315"/>
                </a:lnTo>
                <a:lnTo>
                  <a:pt x="81" y="1333"/>
                </a:lnTo>
                <a:lnTo>
                  <a:pt x="51" y="1353"/>
                </a:lnTo>
                <a:lnTo>
                  <a:pt x="51" y="1353"/>
                </a:lnTo>
                <a:lnTo>
                  <a:pt x="29" y="1357"/>
                </a:lnTo>
                <a:lnTo>
                  <a:pt x="15" y="1362"/>
                </a:lnTo>
                <a:lnTo>
                  <a:pt x="9" y="1365"/>
                </a:lnTo>
                <a:lnTo>
                  <a:pt x="6" y="1367"/>
                </a:lnTo>
                <a:lnTo>
                  <a:pt x="6" y="1367"/>
                </a:lnTo>
                <a:lnTo>
                  <a:pt x="3" y="1380"/>
                </a:lnTo>
                <a:lnTo>
                  <a:pt x="0" y="1402"/>
                </a:lnTo>
                <a:lnTo>
                  <a:pt x="0" y="1412"/>
                </a:lnTo>
                <a:lnTo>
                  <a:pt x="0" y="1424"/>
                </a:lnTo>
                <a:lnTo>
                  <a:pt x="3" y="1434"/>
                </a:lnTo>
                <a:lnTo>
                  <a:pt x="6" y="1441"/>
                </a:lnTo>
                <a:lnTo>
                  <a:pt x="6" y="1441"/>
                </a:lnTo>
                <a:lnTo>
                  <a:pt x="22" y="1461"/>
                </a:lnTo>
                <a:lnTo>
                  <a:pt x="26" y="1470"/>
                </a:lnTo>
                <a:lnTo>
                  <a:pt x="29" y="1479"/>
                </a:lnTo>
                <a:lnTo>
                  <a:pt x="29" y="1479"/>
                </a:lnTo>
                <a:lnTo>
                  <a:pt x="29" y="1485"/>
                </a:lnTo>
                <a:lnTo>
                  <a:pt x="32" y="1490"/>
                </a:lnTo>
                <a:lnTo>
                  <a:pt x="39" y="1502"/>
                </a:lnTo>
                <a:lnTo>
                  <a:pt x="51" y="1515"/>
                </a:lnTo>
                <a:lnTo>
                  <a:pt x="65" y="1531"/>
                </a:lnTo>
                <a:lnTo>
                  <a:pt x="65" y="1531"/>
                </a:lnTo>
                <a:lnTo>
                  <a:pt x="87" y="1550"/>
                </a:lnTo>
                <a:lnTo>
                  <a:pt x="112" y="1571"/>
                </a:lnTo>
                <a:lnTo>
                  <a:pt x="123" y="1579"/>
                </a:lnTo>
                <a:lnTo>
                  <a:pt x="135" y="1584"/>
                </a:lnTo>
                <a:lnTo>
                  <a:pt x="139" y="1586"/>
                </a:lnTo>
                <a:lnTo>
                  <a:pt x="142" y="1586"/>
                </a:lnTo>
                <a:lnTo>
                  <a:pt x="145" y="1584"/>
                </a:lnTo>
                <a:lnTo>
                  <a:pt x="146" y="1583"/>
                </a:lnTo>
                <a:lnTo>
                  <a:pt x="146" y="1583"/>
                </a:lnTo>
                <a:lnTo>
                  <a:pt x="148" y="1574"/>
                </a:lnTo>
                <a:lnTo>
                  <a:pt x="148" y="1561"/>
                </a:lnTo>
                <a:lnTo>
                  <a:pt x="145" y="1547"/>
                </a:lnTo>
                <a:lnTo>
                  <a:pt x="142" y="1532"/>
                </a:lnTo>
                <a:lnTo>
                  <a:pt x="135" y="1505"/>
                </a:lnTo>
                <a:lnTo>
                  <a:pt x="132" y="1493"/>
                </a:lnTo>
                <a:lnTo>
                  <a:pt x="146" y="1464"/>
                </a:lnTo>
                <a:lnTo>
                  <a:pt x="169" y="1457"/>
                </a:lnTo>
                <a:lnTo>
                  <a:pt x="169" y="1457"/>
                </a:lnTo>
                <a:lnTo>
                  <a:pt x="346" y="1250"/>
                </a:lnTo>
                <a:lnTo>
                  <a:pt x="346" y="1250"/>
                </a:lnTo>
                <a:lnTo>
                  <a:pt x="394" y="1198"/>
                </a:lnTo>
                <a:lnTo>
                  <a:pt x="423" y="1165"/>
                </a:lnTo>
                <a:lnTo>
                  <a:pt x="434" y="1150"/>
                </a:lnTo>
                <a:lnTo>
                  <a:pt x="443" y="1139"/>
                </a:lnTo>
                <a:lnTo>
                  <a:pt x="443" y="1139"/>
                </a:lnTo>
                <a:lnTo>
                  <a:pt x="478" y="1074"/>
                </a:lnTo>
                <a:lnTo>
                  <a:pt x="501" y="1027"/>
                </a:lnTo>
                <a:lnTo>
                  <a:pt x="501" y="1027"/>
                </a:lnTo>
                <a:lnTo>
                  <a:pt x="523" y="1079"/>
                </a:lnTo>
                <a:lnTo>
                  <a:pt x="541" y="1130"/>
                </a:lnTo>
                <a:lnTo>
                  <a:pt x="560" y="1184"/>
                </a:lnTo>
                <a:lnTo>
                  <a:pt x="560" y="1184"/>
                </a:lnTo>
                <a:lnTo>
                  <a:pt x="579" y="1240"/>
                </a:lnTo>
                <a:lnTo>
                  <a:pt x="596" y="1298"/>
                </a:lnTo>
                <a:lnTo>
                  <a:pt x="609" y="1344"/>
                </a:lnTo>
                <a:lnTo>
                  <a:pt x="612" y="1360"/>
                </a:lnTo>
                <a:lnTo>
                  <a:pt x="612" y="1367"/>
                </a:lnTo>
                <a:lnTo>
                  <a:pt x="612" y="1367"/>
                </a:lnTo>
                <a:lnTo>
                  <a:pt x="612" y="1372"/>
                </a:lnTo>
                <a:lnTo>
                  <a:pt x="612" y="1378"/>
                </a:lnTo>
                <a:lnTo>
                  <a:pt x="615" y="1391"/>
                </a:lnTo>
                <a:lnTo>
                  <a:pt x="619" y="1405"/>
                </a:lnTo>
                <a:lnTo>
                  <a:pt x="619" y="1405"/>
                </a:lnTo>
                <a:lnTo>
                  <a:pt x="621" y="1414"/>
                </a:lnTo>
                <a:lnTo>
                  <a:pt x="624" y="1433"/>
                </a:lnTo>
                <a:lnTo>
                  <a:pt x="625" y="1444"/>
                </a:lnTo>
                <a:lnTo>
                  <a:pt x="624" y="1454"/>
                </a:lnTo>
                <a:lnTo>
                  <a:pt x="622" y="1464"/>
                </a:lnTo>
                <a:lnTo>
                  <a:pt x="619" y="1472"/>
                </a:lnTo>
                <a:lnTo>
                  <a:pt x="619" y="1472"/>
                </a:lnTo>
                <a:lnTo>
                  <a:pt x="617" y="1480"/>
                </a:lnTo>
                <a:lnTo>
                  <a:pt x="614" y="1492"/>
                </a:lnTo>
                <a:lnTo>
                  <a:pt x="614" y="1508"/>
                </a:lnTo>
                <a:lnTo>
                  <a:pt x="614" y="1524"/>
                </a:lnTo>
                <a:lnTo>
                  <a:pt x="615" y="1553"/>
                </a:lnTo>
                <a:lnTo>
                  <a:pt x="618" y="1563"/>
                </a:lnTo>
                <a:lnTo>
                  <a:pt x="619" y="1567"/>
                </a:lnTo>
                <a:lnTo>
                  <a:pt x="619" y="1567"/>
                </a:lnTo>
                <a:lnTo>
                  <a:pt x="630" y="1569"/>
                </a:lnTo>
                <a:lnTo>
                  <a:pt x="653" y="1569"/>
                </a:lnTo>
                <a:lnTo>
                  <a:pt x="719" y="1569"/>
                </a:lnTo>
                <a:lnTo>
                  <a:pt x="826" y="1567"/>
                </a:lnTo>
                <a:lnTo>
                  <a:pt x="826" y="1567"/>
                </a:lnTo>
                <a:lnTo>
                  <a:pt x="832" y="1567"/>
                </a:lnTo>
                <a:lnTo>
                  <a:pt x="838" y="1566"/>
                </a:lnTo>
                <a:lnTo>
                  <a:pt x="842" y="1563"/>
                </a:lnTo>
                <a:lnTo>
                  <a:pt x="847" y="1560"/>
                </a:lnTo>
                <a:lnTo>
                  <a:pt x="850" y="1557"/>
                </a:lnTo>
                <a:lnTo>
                  <a:pt x="851" y="1553"/>
                </a:lnTo>
                <a:lnTo>
                  <a:pt x="851" y="1548"/>
                </a:lnTo>
                <a:lnTo>
                  <a:pt x="850" y="1545"/>
                </a:lnTo>
                <a:lnTo>
                  <a:pt x="850" y="1545"/>
                </a:lnTo>
                <a:lnTo>
                  <a:pt x="845" y="1540"/>
                </a:lnTo>
                <a:lnTo>
                  <a:pt x="839" y="1537"/>
                </a:lnTo>
                <a:lnTo>
                  <a:pt x="831" y="1534"/>
                </a:lnTo>
                <a:lnTo>
                  <a:pt x="812" y="1531"/>
                </a:lnTo>
                <a:lnTo>
                  <a:pt x="812" y="1531"/>
                </a:lnTo>
                <a:lnTo>
                  <a:pt x="800" y="1528"/>
                </a:lnTo>
                <a:lnTo>
                  <a:pt x="789" y="1522"/>
                </a:lnTo>
                <a:lnTo>
                  <a:pt x="779" y="1516"/>
                </a:lnTo>
                <a:lnTo>
                  <a:pt x="770" y="1511"/>
                </a:lnTo>
                <a:lnTo>
                  <a:pt x="757" y="1499"/>
                </a:lnTo>
                <a:lnTo>
                  <a:pt x="753" y="1493"/>
                </a:lnTo>
                <a:lnTo>
                  <a:pt x="774" y="1479"/>
                </a:lnTo>
                <a:lnTo>
                  <a:pt x="774" y="1479"/>
                </a:lnTo>
                <a:lnTo>
                  <a:pt x="773" y="1435"/>
                </a:lnTo>
                <a:lnTo>
                  <a:pt x="767" y="1353"/>
                </a:lnTo>
                <a:lnTo>
                  <a:pt x="767" y="1353"/>
                </a:lnTo>
                <a:lnTo>
                  <a:pt x="764" y="1324"/>
                </a:lnTo>
                <a:lnTo>
                  <a:pt x="756" y="1278"/>
                </a:lnTo>
                <a:lnTo>
                  <a:pt x="734" y="1160"/>
                </a:lnTo>
                <a:lnTo>
                  <a:pt x="701" y="991"/>
                </a:lnTo>
                <a:lnTo>
                  <a:pt x="701" y="991"/>
                </a:lnTo>
                <a:lnTo>
                  <a:pt x="695" y="954"/>
                </a:lnTo>
                <a:lnTo>
                  <a:pt x="693" y="935"/>
                </a:lnTo>
                <a:lnTo>
                  <a:pt x="693" y="928"/>
                </a:lnTo>
                <a:lnTo>
                  <a:pt x="693" y="925"/>
                </a:lnTo>
                <a:lnTo>
                  <a:pt x="693" y="925"/>
                </a:lnTo>
                <a:lnTo>
                  <a:pt x="695" y="916"/>
                </a:lnTo>
                <a:lnTo>
                  <a:pt x="693" y="897"/>
                </a:lnTo>
                <a:lnTo>
                  <a:pt x="688" y="841"/>
                </a:lnTo>
                <a:lnTo>
                  <a:pt x="682" y="777"/>
                </a:lnTo>
                <a:lnTo>
                  <a:pt x="680" y="751"/>
                </a:lnTo>
                <a:lnTo>
                  <a:pt x="679" y="732"/>
                </a:lnTo>
                <a:lnTo>
                  <a:pt x="679" y="732"/>
                </a:lnTo>
                <a:lnTo>
                  <a:pt x="676" y="619"/>
                </a:lnTo>
                <a:lnTo>
                  <a:pt x="674" y="560"/>
                </a:lnTo>
                <a:lnTo>
                  <a:pt x="673" y="540"/>
                </a:lnTo>
                <a:lnTo>
                  <a:pt x="672" y="533"/>
                </a:lnTo>
                <a:lnTo>
                  <a:pt x="672" y="533"/>
                </a:lnTo>
                <a:lnTo>
                  <a:pt x="669" y="527"/>
                </a:lnTo>
                <a:lnTo>
                  <a:pt x="663" y="509"/>
                </a:lnTo>
                <a:lnTo>
                  <a:pt x="650" y="460"/>
                </a:lnTo>
                <a:lnTo>
                  <a:pt x="635" y="410"/>
                </a:lnTo>
                <a:lnTo>
                  <a:pt x="630" y="392"/>
                </a:lnTo>
                <a:lnTo>
                  <a:pt x="627" y="385"/>
                </a:lnTo>
                <a:lnTo>
                  <a:pt x="627" y="385"/>
                </a:lnTo>
                <a:lnTo>
                  <a:pt x="622" y="370"/>
                </a:lnTo>
                <a:lnTo>
                  <a:pt x="615" y="343"/>
                </a:lnTo>
                <a:lnTo>
                  <a:pt x="605" y="304"/>
                </a:lnTo>
                <a:lnTo>
                  <a:pt x="605" y="304"/>
                </a:lnTo>
                <a:lnTo>
                  <a:pt x="591" y="298"/>
                </a:lnTo>
                <a:lnTo>
                  <a:pt x="580" y="292"/>
                </a:lnTo>
                <a:lnTo>
                  <a:pt x="576" y="291"/>
                </a:lnTo>
                <a:lnTo>
                  <a:pt x="576" y="289"/>
                </a:lnTo>
                <a:lnTo>
                  <a:pt x="576" y="289"/>
                </a:lnTo>
                <a:lnTo>
                  <a:pt x="567" y="237"/>
                </a:lnTo>
                <a:lnTo>
                  <a:pt x="567" y="237"/>
                </a:lnTo>
                <a:lnTo>
                  <a:pt x="575" y="236"/>
                </a:lnTo>
                <a:lnTo>
                  <a:pt x="591" y="234"/>
                </a:lnTo>
                <a:lnTo>
                  <a:pt x="608" y="229"/>
                </a:lnTo>
                <a:lnTo>
                  <a:pt x="615" y="226"/>
                </a:lnTo>
                <a:lnTo>
                  <a:pt x="619" y="223"/>
                </a:lnTo>
                <a:lnTo>
                  <a:pt x="619" y="223"/>
                </a:lnTo>
                <a:lnTo>
                  <a:pt x="633" y="210"/>
                </a:lnTo>
                <a:lnTo>
                  <a:pt x="635" y="204"/>
                </a:lnTo>
                <a:lnTo>
                  <a:pt x="635" y="203"/>
                </a:lnTo>
                <a:lnTo>
                  <a:pt x="634" y="200"/>
                </a:lnTo>
                <a:lnTo>
                  <a:pt x="634" y="200"/>
                </a:lnTo>
                <a:lnTo>
                  <a:pt x="634" y="197"/>
                </a:lnTo>
                <a:lnTo>
                  <a:pt x="633" y="191"/>
                </a:lnTo>
                <a:lnTo>
                  <a:pt x="633" y="177"/>
                </a:lnTo>
                <a:lnTo>
                  <a:pt x="634" y="156"/>
                </a:lnTo>
                <a:lnTo>
                  <a:pt x="634" y="156"/>
                </a:lnTo>
                <a:lnTo>
                  <a:pt x="635" y="153"/>
                </a:lnTo>
                <a:lnTo>
                  <a:pt x="638" y="149"/>
                </a:lnTo>
                <a:lnTo>
                  <a:pt x="641" y="145"/>
                </a:lnTo>
                <a:lnTo>
                  <a:pt x="643" y="140"/>
                </a:lnTo>
                <a:lnTo>
                  <a:pt x="643" y="140"/>
                </a:lnTo>
                <a:lnTo>
                  <a:pt x="640" y="132"/>
                </a:lnTo>
                <a:lnTo>
                  <a:pt x="634" y="119"/>
                </a:lnTo>
                <a:lnTo>
                  <a:pt x="634" y="119"/>
                </a:lnTo>
                <a:lnTo>
                  <a:pt x="633" y="114"/>
                </a:lnTo>
                <a:lnTo>
                  <a:pt x="633" y="110"/>
                </a:lnTo>
                <a:lnTo>
                  <a:pt x="631" y="100"/>
                </a:lnTo>
                <a:lnTo>
                  <a:pt x="631" y="88"/>
                </a:lnTo>
                <a:lnTo>
                  <a:pt x="627" y="74"/>
                </a:lnTo>
                <a:lnTo>
                  <a:pt x="627" y="74"/>
                </a:lnTo>
                <a:lnTo>
                  <a:pt x="621" y="57"/>
                </a:lnTo>
                <a:lnTo>
                  <a:pt x="619" y="52"/>
                </a:lnTo>
                <a:lnTo>
                  <a:pt x="627" y="38"/>
                </a:lnTo>
                <a:lnTo>
                  <a:pt x="612" y="30"/>
                </a:lnTo>
                <a:lnTo>
                  <a:pt x="612" y="30"/>
                </a:lnTo>
                <a:lnTo>
                  <a:pt x="606" y="15"/>
                </a:lnTo>
                <a:lnTo>
                  <a:pt x="602" y="4"/>
                </a:lnTo>
                <a:lnTo>
                  <a:pt x="599" y="2"/>
                </a:lnTo>
                <a:lnTo>
                  <a:pt x="598" y="0"/>
                </a:lnTo>
                <a:lnTo>
                  <a:pt x="598" y="0"/>
                </a:lnTo>
                <a:lnTo>
                  <a:pt x="592" y="2"/>
                </a:lnTo>
                <a:lnTo>
                  <a:pt x="586" y="0"/>
                </a:lnTo>
                <a:lnTo>
                  <a:pt x="579" y="0"/>
                </a:lnTo>
                <a:lnTo>
                  <a:pt x="576" y="0"/>
                </a:lnTo>
                <a:lnTo>
                  <a:pt x="576" y="0"/>
                </a:lnTo>
                <a:lnTo>
                  <a:pt x="565" y="2"/>
                </a:lnTo>
                <a:lnTo>
                  <a:pt x="544" y="3"/>
                </a:lnTo>
                <a:lnTo>
                  <a:pt x="518" y="4"/>
                </a:lnTo>
                <a:lnTo>
                  <a:pt x="494" y="7"/>
                </a:lnTo>
                <a:lnTo>
                  <a:pt x="494" y="7"/>
                </a:lnTo>
                <a:lnTo>
                  <a:pt x="483" y="10"/>
                </a:lnTo>
                <a:lnTo>
                  <a:pt x="473" y="15"/>
                </a:lnTo>
                <a:lnTo>
                  <a:pt x="463" y="20"/>
                </a:lnTo>
                <a:lnTo>
                  <a:pt x="453" y="26"/>
                </a:lnTo>
                <a:lnTo>
                  <a:pt x="446" y="32"/>
                </a:lnTo>
                <a:lnTo>
                  <a:pt x="440" y="36"/>
                </a:lnTo>
                <a:lnTo>
                  <a:pt x="436" y="42"/>
                </a:lnTo>
                <a:lnTo>
                  <a:pt x="436" y="45"/>
                </a:lnTo>
                <a:lnTo>
                  <a:pt x="436" y="45"/>
                </a:lnTo>
                <a:lnTo>
                  <a:pt x="434" y="48"/>
                </a:lnTo>
                <a:lnTo>
                  <a:pt x="433" y="52"/>
                </a:lnTo>
                <a:lnTo>
                  <a:pt x="427" y="64"/>
                </a:lnTo>
                <a:lnTo>
                  <a:pt x="421" y="77"/>
                </a:lnTo>
                <a:lnTo>
                  <a:pt x="420" y="83"/>
                </a:lnTo>
                <a:lnTo>
                  <a:pt x="420" y="90"/>
                </a:lnTo>
                <a:lnTo>
                  <a:pt x="420" y="90"/>
                </a:lnTo>
                <a:lnTo>
                  <a:pt x="443" y="185"/>
                </a:lnTo>
                <a:lnTo>
                  <a:pt x="443" y="185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" name="Freeform 24">
            <a:extLst>
              <a:ext uri="{FF2B5EF4-FFF2-40B4-BE49-F238E27FC236}">
                <a16:creationId xmlns:a16="http://schemas.microsoft.com/office/drawing/2014/main" id="{693B0C07-FC12-4DF9-98A0-60A661D7915F}"/>
              </a:ext>
            </a:extLst>
          </p:cNvPr>
          <p:cNvSpPr>
            <a:spLocks/>
          </p:cNvSpPr>
          <p:nvPr/>
        </p:nvSpPr>
        <p:spPr bwMode="auto">
          <a:xfrm>
            <a:off x="2663361" y="841498"/>
            <a:ext cx="628624" cy="1594887"/>
          </a:xfrm>
          <a:custGeom>
            <a:avLst/>
            <a:gdLst>
              <a:gd name="T0" fmla="*/ 214 w 512"/>
              <a:gd name="T1" fmla="*/ 255 h 1299"/>
              <a:gd name="T2" fmla="*/ 171 w 512"/>
              <a:gd name="T3" fmla="*/ 311 h 1299"/>
              <a:gd name="T4" fmla="*/ 168 w 512"/>
              <a:gd name="T5" fmla="*/ 271 h 1299"/>
              <a:gd name="T6" fmla="*/ 137 w 512"/>
              <a:gd name="T7" fmla="*/ 286 h 1299"/>
              <a:gd name="T8" fmla="*/ 128 w 512"/>
              <a:gd name="T9" fmla="*/ 336 h 1299"/>
              <a:gd name="T10" fmla="*/ 20 w 512"/>
              <a:gd name="T11" fmla="*/ 400 h 1299"/>
              <a:gd name="T12" fmla="*/ 0 w 512"/>
              <a:gd name="T13" fmla="*/ 450 h 1299"/>
              <a:gd name="T14" fmla="*/ 12 w 512"/>
              <a:gd name="T15" fmla="*/ 505 h 1299"/>
              <a:gd name="T16" fmla="*/ 21 w 512"/>
              <a:gd name="T17" fmla="*/ 539 h 1299"/>
              <a:gd name="T18" fmla="*/ 49 w 512"/>
              <a:gd name="T19" fmla="*/ 637 h 1299"/>
              <a:gd name="T20" fmla="*/ 79 w 512"/>
              <a:gd name="T21" fmla="*/ 685 h 1299"/>
              <a:gd name="T22" fmla="*/ 155 w 512"/>
              <a:gd name="T23" fmla="*/ 702 h 1299"/>
              <a:gd name="T24" fmla="*/ 171 w 512"/>
              <a:gd name="T25" fmla="*/ 793 h 1299"/>
              <a:gd name="T26" fmla="*/ 255 w 512"/>
              <a:gd name="T27" fmla="*/ 893 h 1299"/>
              <a:gd name="T28" fmla="*/ 253 w 512"/>
              <a:gd name="T29" fmla="*/ 934 h 1299"/>
              <a:gd name="T30" fmla="*/ 214 w 512"/>
              <a:gd name="T31" fmla="*/ 953 h 1299"/>
              <a:gd name="T32" fmla="*/ 149 w 512"/>
              <a:gd name="T33" fmla="*/ 1038 h 1299"/>
              <a:gd name="T34" fmla="*/ 110 w 512"/>
              <a:gd name="T35" fmla="*/ 1074 h 1299"/>
              <a:gd name="T36" fmla="*/ 75 w 512"/>
              <a:gd name="T37" fmla="*/ 1080 h 1299"/>
              <a:gd name="T38" fmla="*/ 18 w 512"/>
              <a:gd name="T39" fmla="*/ 1124 h 1299"/>
              <a:gd name="T40" fmla="*/ 25 w 512"/>
              <a:gd name="T41" fmla="*/ 1200 h 1299"/>
              <a:gd name="T42" fmla="*/ 53 w 512"/>
              <a:gd name="T43" fmla="*/ 1258 h 1299"/>
              <a:gd name="T44" fmla="*/ 102 w 512"/>
              <a:gd name="T45" fmla="*/ 1299 h 1299"/>
              <a:gd name="T46" fmla="*/ 123 w 512"/>
              <a:gd name="T47" fmla="*/ 1278 h 1299"/>
              <a:gd name="T48" fmla="*/ 154 w 512"/>
              <a:gd name="T49" fmla="*/ 1188 h 1299"/>
              <a:gd name="T50" fmla="*/ 184 w 512"/>
              <a:gd name="T51" fmla="*/ 1191 h 1299"/>
              <a:gd name="T52" fmla="*/ 298 w 512"/>
              <a:gd name="T53" fmla="*/ 1082 h 1299"/>
              <a:gd name="T54" fmla="*/ 301 w 512"/>
              <a:gd name="T55" fmla="*/ 1103 h 1299"/>
              <a:gd name="T56" fmla="*/ 280 w 512"/>
              <a:gd name="T57" fmla="*/ 1163 h 1299"/>
              <a:gd name="T58" fmla="*/ 273 w 512"/>
              <a:gd name="T59" fmla="*/ 1209 h 1299"/>
              <a:gd name="T60" fmla="*/ 276 w 512"/>
              <a:gd name="T61" fmla="*/ 1278 h 1299"/>
              <a:gd name="T62" fmla="*/ 326 w 512"/>
              <a:gd name="T63" fmla="*/ 1298 h 1299"/>
              <a:gd name="T64" fmla="*/ 422 w 512"/>
              <a:gd name="T65" fmla="*/ 1298 h 1299"/>
              <a:gd name="T66" fmla="*/ 490 w 512"/>
              <a:gd name="T67" fmla="*/ 1267 h 1299"/>
              <a:gd name="T68" fmla="*/ 464 w 512"/>
              <a:gd name="T69" fmla="*/ 1250 h 1299"/>
              <a:gd name="T70" fmla="*/ 427 w 512"/>
              <a:gd name="T71" fmla="*/ 1250 h 1299"/>
              <a:gd name="T72" fmla="*/ 386 w 512"/>
              <a:gd name="T73" fmla="*/ 1129 h 1299"/>
              <a:gd name="T74" fmla="*/ 423 w 512"/>
              <a:gd name="T75" fmla="*/ 991 h 1299"/>
              <a:gd name="T76" fmla="*/ 460 w 512"/>
              <a:gd name="T77" fmla="*/ 962 h 1299"/>
              <a:gd name="T78" fmla="*/ 464 w 512"/>
              <a:gd name="T79" fmla="*/ 834 h 1299"/>
              <a:gd name="T80" fmla="*/ 478 w 512"/>
              <a:gd name="T81" fmla="*/ 766 h 1299"/>
              <a:gd name="T82" fmla="*/ 488 w 512"/>
              <a:gd name="T83" fmla="*/ 591 h 1299"/>
              <a:gd name="T84" fmla="*/ 502 w 512"/>
              <a:gd name="T85" fmla="*/ 527 h 1299"/>
              <a:gd name="T86" fmla="*/ 491 w 512"/>
              <a:gd name="T87" fmla="*/ 380 h 1299"/>
              <a:gd name="T88" fmla="*/ 512 w 512"/>
              <a:gd name="T89" fmla="*/ 311 h 1299"/>
              <a:gd name="T90" fmla="*/ 488 w 512"/>
              <a:gd name="T91" fmla="*/ 265 h 1299"/>
              <a:gd name="T92" fmla="*/ 475 w 512"/>
              <a:gd name="T93" fmla="*/ 226 h 1299"/>
              <a:gd name="T94" fmla="*/ 496 w 512"/>
              <a:gd name="T95" fmla="*/ 186 h 1299"/>
              <a:gd name="T96" fmla="*/ 501 w 512"/>
              <a:gd name="T97" fmla="*/ 158 h 1299"/>
              <a:gd name="T98" fmla="*/ 512 w 512"/>
              <a:gd name="T99" fmla="*/ 149 h 1299"/>
              <a:gd name="T100" fmla="*/ 492 w 512"/>
              <a:gd name="T101" fmla="*/ 126 h 1299"/>
              <a:gd name="T102" fmla="*/ 496 w 512"/>
              <a:gd name="T103" fmla="*/ 80 h 1299"/>
              <a:gd name="T104" fmla="*/ 497 w 512"/>
              <a:gd name="T105" fmla="*/ 36 h 1299"/>
              <a:gd name="T106" fmla="*/ 464 w 512"/>
              <a:gd name="T107" fmla="*/ 13 h 1299"/>
              <a:gd name="T108" fmla="*/ 391 w 512"/>
              <a:gd name="T109" fmla="*/ 8 h 1299"/>
              <a:gd name="T110" fmla="*/ 350 w 512"/>
              <a:gd name="T111" fmla="*/ 33 h 1299"/>
              <a:gd name="T112" fmla="*/ 321 w 512"/>
              <a:gd name="T113" fmla="*/ 101 h 1299"/>
              <a:gd name="T114" fmla="*/ 318 w 512"/>
              <a:gd name="T115" fmla="*/ 154 h 1299"/>
              <a:gd name="T116" fmla="*/ 321 w 512"/>
              <a:gd name="T117" fmla="*/ 166 h 12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512" h="1299">
                <a:moveTo>
                  <a:pt x="326" y="170"/>
                </a:moveTo>
                <a:lnTo>
                  <a:pt x="306" y="178"/>
                </a:lnTo>
                <a:lnTo>
                  <a:pt x="306" y="194"/>
                </a:lnTo>
                <a:lnTo>
                  <a:pt x="306" y="194"/>
                </a:lnTo>
                <a:lnTo>
                  <a:pt x="262" y="221"/>
                </a:lnTo>
                <a:lnTo>
                  <a:pt x="228" y="244"/>
                </a:lnTo>
                <a:lnTo>
                  <a:pt x="214" y="255"/>
                </a:lnTo>
                <a:lnTo>
                  <a:pt x="204" y="263"/>
                </a:lnTo>
                <a:lnTo>
                  <a:pt x="204" y="263"/>
                </a:lnTo>
                <a:lnTo>
                  <a:pt x="197" y="271"/>
                </a:lnTo>
                <a:lnTo>
                  <a:pt x="191" y="279"/>
                </a:lnTo>
                <a:lnTo>
                  <a:pt x="181" y="295"/>
                </a:lnTo>
                <a:lnTo>
                  <a:pt x="171" y="311"/>
                </a:lnTo>
                <a:lnTo>
                  <a:pt x="171" y="311"/>
                </a:lnTo>
                <a:lnTo>
                  <a:pt x="173" y="305"/>
                </a:lnTo>
                <a:lnTo>
                  <a:pt x="175" y="291"/>
                </a:lnTo>
                <a:lnTo>
                  <a:pt x="175" y="283"/>
                </a:lnTo>
                <a:lnTo>
                  <a:pt x="174" y="277"/>
                </a:lnTo>
                <a:lnTo>
                  <a:pt x="171" y="272"/>
                </a:lnTo>
                <a:lnTo>
                  <a:pt x="170" y="271"/>
                </a:lnTo>
                <a:lnTo>
                  <a:pt x="168" y="271"/>
                </a:lnTo>
                <a:lnTo>
                  <a:pt x="168" y="271"/>
                </a:lnTo>
                <a:lnTo>
                  <a:pt x="158" y="272"/>
                </a:lnTo>
                <a:lnTo>
                  <a:pt x="151" y="275"/>
                </a:lnTo>
                <a:lnTo>
                  <a:pt x="144" y="278"/>
                </a:lnTo>
                <a:lnTo>
                  <a:pt x="139" y="283"/>
                </a:lnTo>
                <a:lnTo>
                  <a:pt x="139" y="283"/>
                </a:lnTo>
                <a:lnTo>
                  <a:pt x="137" y="286"/>
                </a:lnTo>
                <a:lnTo>
                  <a:pt x="136" y="291"/>
                </a:lnTo>
                <a:lnTo>
                  <a:pt x="134" y="299"/>
                </a:lnTo>
                <a:lnTo>
                  <a:pt x="132" y="308"/>
                </a:lnTo>
                <a:lnTo>
                  <a:pt x="131" y="316"/>
                </a:lnTo>
                <a:lnTo>
                  <a:pt x="131" y="316"/>
                </a:lnTo>
                <a:lnTo>
                  <a:pt x="128" y="329"/>
                </a:lnTo>
                <a:lnTo>
                  <a:pt x="128" y="336"/>
                </a:lnTo>
                <a:lnTo>
                  <a:pt x="128" y="336"/>
                </a:lnTo>
                <a:lnTo>
                  <a:pt x="103" y="349"/>
                </a:lnTo>
                <a:lnTo>
                  <a:pt x="63" y="373"/>
                </a:lnTo>
                <a:lnTo>
                  <a:pt x="63" y="373"/>
                </a:lnTo>
                <a:lnTo>
                  <a:pt x="45" y="382"/>
                </a:lnTo>
                <a:lnTo>
                  <a:pt x="27" y="394"/>
                </a:lnTo>
                <a:lnTo>
                  <a:pt x="20" y="400"/>
                </a:lnTo>
                <a:lnTo>
                  <a:pt x="13" y="407"/>
                </a:lnTo>
                <a:lnTo>
                  <a:pt x="8" y="414"/>
                </a:lnTo>
                <a:lnTo>
                  <a:pt x="6" y="421"/>
                </a:lnTo>
                <a:lnTo>
                  <a:pt x="6" y="421"/>
                </a:lnTo>
                <a:lnTo>
                  <a:pt x="3" y="434"/>
                </a:lnTo>
                <a:lnTo>
                  <a:pt x="0" y="445"/>
                </a:lnTo>
                <a:lnTo>
                  <a:pt x="0" y="450"/>
                </a:lnTo>
                <a:lnTo>
                  <a:pt x="0" y="458"/>
                </a:lnTo>
                <a:lnTo>
                  <a:pt x="3" y="465"/>
                </a:lnTo>
                <a:lnTo>
                  <a:pt x="6" y="473"/>
                </a:lnTo>
                <a:lnTo>
                  <a:pt x="6" y="473"/>
                </a:lnTo>
                <a:lnTo>
                  <a:pt x="8" y="484"/>
                </a:lnTo>
                <a:lnTo>
                  <a:pt x="11" y="494"/>
                </a:lnTo>
                <a:lnTo>
                  <a:pt x="12" y="505"/>
                </a:lnTo>
                <a:lnTo>
                  <a:pt x="13" y="514"/>
                </a:lnTo>
                <a:lnTo>
                  <a:pt x="13" y="531"/>
                </a:lnTo>
                <a:lnTo>
                  <a:pt x="13" y="535"/>
                </a:lnTo>
                <a:lnTo>
                  <a:pt x="13" y="538"/>
                </a:lnTo>
                <a:lnTo>
                  <a:pt x="13" y="538"/>
                </a:lnTo>
                <a:lnTo>
                  <a:pt x="17" y="539"/>
                </a:lnTo>
                <a:lnTo>
                  <a:pt x="21" y="539"/>
                </a:lnTo>
                <a:lnTo>
                  <a:pt x="25" y="540"/>
                </a:lnTo>
                <a:lnTo>
                  <a:pt x="25" y="540"/>
                </a:lnTo>
                <a:lnTo>
                  <a:pt x="26" y="543"/>
                </a:lnTo>
                <a:lnTo>
                  <a:pt x="26" y="543"/>
                </a:lnTo>
                <a:lnTo>
                  <a:pt x="31" y="565"/>
                </a:lnTo>
                <a:lnTo>
                  <a:pt x="42" y="612"/>
                </a:lnTo>
                <a:lnTo>
                  <a:pt x="49" y="637"/>
                </a:lnTo>
                <a:lnTo>
                  <a:pt x="56" y="659"/>
                </a:lnTo>
                <a:lnTo>
                  <a:pt x="64" y="676"/>
                </a:lnTo>
                <a:lnTo>
                  <a:pt x="67" y="681"/>
                </a:lnTo>
                <a:lnTo>
                  <a:pt x="71" y="684"/>
                </a:lnTo>
                <a:lnTo>
                  <a:pt x="71" y="684"/>
                </a:lnTo>
                <a:lnTo>
                  <a:pt x="75" y="685"/>
                </a:lnTo>
                <a:lnTo>
                  <a:pt x="79" y="685"/>
                </a:lnTo>
                <a:lnTo>
                  <a:pt x="90" y="683"/>
                </a:lnTo>
                <a:lnTo>
                  <a:pt x="103" y="679"/>
                </a:lnTo>
                <a:lnTo>
                  <a:pt x="116" y="675"/>
                </a:lnTo>
                <a:lnTo>
                  <a:pt x="138" y="664"/>
                </a:lnTo>
                <a:lnTo>
                  <a:pt x="148" y="659"/>
                </a:lnTo>
                <a:lnTo>
                  <a:pt x="148" y="659"/>
                </a:lnTo>
                <a:lnTo>
                  <a:pt x="155" y="702"/>
                </a:lnTo>
                <a:lnTo>
                  <a:pt x="161" y="737"/>
                </a:lnTo>
                <a:lnTo>
                  <a:pt x="164" y="764"/>
                </a:lnTo>
                <a:lnTo>
                  <a:pt x="164" y="764"/>
                </a:lnTo>
                <a:lnTo>
                  <a:pt x="165" y="781"/>
                </a:lnTo>
                <a:lnTo>
                  <a:pt x="168" y="789"/>
                </a:lnTo>
                <a:lnTo>
                  <a:pt x="170" y="793"/>
                </a:lnTo>
                <a:lnTo>
                  <a:pt x="171" y="793"/>
                </a:lnTo>
                <a:lnTo>
                  <a:pt x="196" y="789"/>
                </a:lnTo>
                <a:lnTo>
                  <a:pt x="196" y="789"/>
                </a:lnTo>
                <a:lnTo>
                  <a:pt x="206" y="803"/>
                </a:lnTo>
                <a:lnTo>
                  <a:pt x="227" y="836"/>
                </a:lnTo>
                <a:lnTo>
                  <a:pt x="239" y="856"/>
                </a:lnTo>
                <a:lnTo>
                  <a:pt x="248" y="875"/>
                </a:lnTo>
                <a:lnTo>
                  <a:pt x="255" y="893"/>
                </a:lnTo>
                <a:lnTo>
                  <a:pt x="256" y="900"/>
                </a:lnTo>
                <a:lnTo>
                  <a:pt x="257" y="906"/>
                </a:lnTo>
                <a:lnTo>
                  <a:pt x="257" y="906"/>
                </a:lnTo>
                <a:lnTo>
                  <a:pt x="256" y="923"/>
                </a:lnTo>
                <a:lnTo>
                  <a:pt x="256" y="927"/>
                </a:lnTo>
                <a:lnTo>
                  <a:pt x="255" y="931"/>
                </a:lnTo>
                <a:lnTo>
                  <a:pt x="253" y="934"/>
                </a:lnTo>
                <a:lnTo>
                  <a:pt x="249" y="937"/>
                </a:lnTo>
                <a:lnTo>
                  <a:pt x="236" y="943"/>
                </a:lnTo>
                <a:lnTo>
                  <a:pt x="236" y="943"/>
                </a:lnTo>
                <a:lnTo>
                  <a:pt x="223" y="949"/>
                </a:lnTo>
                <a:lnTo>
                  <a:pt x="217" y="951"/>
                </a:lnTo>
                <a:lnTo>
                  <a:pt x="215" y="952"/>
                </a:lnTo>
                <a:lnTo>
                  <a:pt x="214" y="953"/>
                </a:lnTo>
                <a:lnTo>
                  <a:pt x="213" y="959"/>
                </a:lnTo>
                <a:lnTo>
                  <a:pt x="213" y="959"/>
                </a:lnTo>
                <a:lnTo>
                  <a:pt x="209" y="965"/>
                </a:lnTo>
                <a:lnTo>
                  <a:pt x="203" y="975"/>
                </a:lnTo>
                <a:lnTo>
                  <a:pt x="183" y="999"/>
                </a:lnTo>
                <a:lnTo>
                  <a:pt x="160" y="1026"/>
                </a:lnTo>
                <a:lnTo>
                  <a:pt x="149" y="1038"/>
                </a:lnTo>
                <a:lnTo>
                  <a:pt x="139" y="1048"/>
                </a:lnTo>
                <a:lnTo>
                  <a:pt x="139" y="1048"/>
                </a:lnTo>
                <a:lnTo>
                  <a:pt x="125" y="1061"/>
                </a:lnTo>
                <a:lnTo>
                  <a:pt x="117" y="1069"/>
                </a:lnTo>
                <a:lnTo>
                  <a:pt x="111" y="1076"/>
                </a:lnTo>
                <a:lnTo>
                  <a:pt x="111" y="1076"/>
                </a:lnTo>
                <a:lnTo>
                  <a:pt x="110" y="1074"/>
                </a:lnTo>
                <a:lnTo>
                  <a:pt x="109" y="1072"/>
                </a:lnTo>
                <a:lnTo>
                  <a:pt x="106" y="1070"/>
                </a:lnTo>
                <a:lnTo>
                  <a:pt x="102" y="1070"/>
                </a:lnTo>
                <a:lnTo>
                  <a:pt x="96" y="1071"/>
                </a:lnTo>
                <a:lnTo>
                  <a:pt x="86" y="1074"/>
                </a:lnTo>
                <a:lnTo>
                  <a:pt x="75" y="1080"/>
                </a:lnTo>
                <a:lnTo>
                  <a:pt x="75" y="1080"/>
                </a:lnTo>
                <a:lnTo>
                  <a:pt x="51" y="1094"/>
                </a:lnTo>
                <a:lnTo>
                  <a:pt x="33" y="1104"/>
                </a:lnTo>
                <a:lnTo>
                  <a:pt x="23" y="1114"/>
                </a:lnTo>
                <a:lnTo>
                  <a:pt x="19" y="1117"/>
                </a:lnTo>
                <a:lnTo>
                  <a:pt x="18" y="1121"/>
                </a:lnTo>
                <a:lnTo>
                  <a:pt x="18" y="1121"/>
                </a:lnTo>
                <a:lnTo>
                  <a:pt x="18" y="1124"/>
                </a:lnTo>
                <a:lnTo>
                  <a:pt x="18" y="1130"/>
                </a:lnTo>
                <a:lnTo>
                  <a:pt x="20" y="1147"/>
                </a:lnTo>
                <a:lnTo>
                  <a:pt x="24" y="1166"/>
                </a:lnTo>
                <a:lnTo>
                  <a:pt x="26" y="1186"/>
                </a:lnTo>
                <a:lnTo>
                  <a:pt x="26" y="1186"/>
                </a:lnTo>
                <a:lnTo>
                  <a:pt x="26" y="1194"/>
                </a:lnTo>
                <a:lnTo>
                  <a:pt x="25" y="1200"/>
                </a:lnTo>
                <a:lnTo>
                  <a:pt x="25" y="1212"/>
                </a:lnTo>
                <a:lnTo>
                  <a:pt x="26" y="1216"/>
                </a:lnTo>
                <a:lnTo>
                  <a:pt x="27" y="1222"/>
                </a:lnTo>
                <a:lnTo>
                  <a:pt x="32" y="1229"/>
                </a:lnTo>
                <a:lnTo>
                  <a:pt x="38" y="1238"/>
                </a:lnTo>
                <a:lnTo>
                  <a:pt x="38" y="1238"/>
                </a:lnTo>
                <a:lnTo>
                  <a:pt x="53" y="1258"/>
                </a:lnTo>
                <a:lnTo>
                  <a:pt x="62" y="1268"/>
                </a:lnTo>
                <a:lnTo>
                  <a:pt x="70" y="1278"/>
                </a:lnTo>
                <a:lnTo>
                  <a:pt x="78" y="1287"/>
                </a:lnTo>
                <a:lnTo>
                  <a:pt x="88" y="1293"/>
                </a:lnTo>
                <a:lnTo>
                  <a:pt x="92" y="1296"/>
                </a:lnTo>
                <a:lnTo>
                  <a:pt x="97" y="1298"/>
                </a:lnTo>
                <a:lnTo>
                  <a:pt x="102" y="1299"/>
                </a:lnTo>
                <a:lnTo>
                  <a:pt x="106" y="1299"/>
                </a:lnTo>
                <a:lnTo>
                  <a:pt x="106" y="1299"/>
                </a:lnTo>
                <a:lnTo>
                  <a:pt x="111" y="1298"/>
                </a:lnTo>
                <a:lnTo>
                  <a:pt x="115" y="1296"/>
                </a:lnTo>
                <a:lnTo>
                  <a:pt x="118" y="1292"/>
                </a:lnTo>
                <a:lnTo>
                  <a:pt x="121" y="1288"/>
                </a:lnTo>
                <a:lnTo>
                  <a:pt x="123" y="1278"/>
                </a:lnTo>
                <a:lnTo>
                  <a:pt x="123" y="1267"/>
                </a:lnTo>
                <a:lnTo>
                  <a:pt x="123" y="1257"/>
                </a:lnTo>
                <a:lnTo>
                  <a:pt x="121" y="1247"/>
                </a:lnTo>
                <a:lnTo>
                  <a:pt x="119" y="1238"/>
                </a:lnTo>
                <a:lnTo>
                  <a:pt x="119" y="1238"/>
                </a:lnTo>
                <a:lnTo>
                  <a:pt x="139" y="1208"/>
                </a:lnTo>
                <a:lnTo>
                  <a:pt x="154" y="1188"/>
                </a:lnTo>
                <a:lnTo>
                  <a:pt x="160" y="1181"/>
                </a:lnTo>
                <a:lnTo>
                  <a:pt x="160" y="1181"/>
                </a:lnTo>
                <a:lnTo>
                  <a:pt x="161" y="1183"/>
                </a:lnTo>
                <a:lnTo>
                  <a:pt x="162" y="1185"/>
                </a:lnTo>
                <a:lnTo>
                  <a:pt x="170" y="1188"/>
                </a:lnTo>
                <a:lnTo>
                  <a:pt x="180" y="1189"/>
                </a:lnTo>
                <a:lnTo>
                  <a:pt x="184" y="1191"/>
                </a:lnTo>
                <a:lnTo>
                  <a:pt x="188" y="1189"/>
                </a:lnTo>
                <a:lnTo>
                  <a:pt x="188" y="1189"/>
                </a:lnTo>
                <a:lnTo>
                  <a:pt x="195" y="1183"/>
                </a:lnTo>
                <a:lnTo>
                  <a:pt x="210" y="1169"/>
                </a:lnTo>
                <a:lnTo>
                  <a:pt x="249" y="1130"/>
                </a:lnTo>
                <a:lnTo>
                  <a:pt x="287" y="1093"/>
                </a:lnTo>
                <a:lnTo>
                  <a:pt x="298" y="1082"/>
                </a:lnTo>
                <a:lnTo>
                  <a:pt x="301" y="1080"/>
                </a:lnTo>
                <a:lnTo>
                  <a:pt x="301" y="1080"/>
                </a:lnTo>
                <a:lnTo>
                  <a:pt x="301" y="1080"/>
                </a:lnTo>
                <a:lnTo>
                  <a:pt x="301" y="1080"/>
                </a:lnTo>
                <a:lnTo>
                  <a:pt x="300" y="1084"/>
                </a:lnTo>
                <a:lnTo>
                  <a:pt x="300" y="1090"/>
                </a:lnTo>
                <a:lnTo>
                  <a:pt x="301" y="1103"/>
                </a:lnTo>
                <a:lnTo>
                  <a:pt x="301" y="1111"/>
                </a:lnTo>
                <a:lnTo>
                  <a:pt x="300" y="1120"/>
                </a:lnTo>
                <a:lnTo>
                  <a:pt x="298" y="1128"/>
                </a:lnTo>
                <a:lnTo>
                  <a:pt x="293" y="1136"/>
                </a:lnTo>
                <a:lnTo>
                  <a:pt x="293" y="1136"/>
                </a:lnTo>
                <a:lnTo>
                  <a:pt x="285" y="1152"/>
                </a:lnTo>
                <a:lnTo>
                  <a:pt x="280" y="1163"/>
                </a:lnTo>
                <a:lnTo>
                  <a:pt x="278" y="1173"/>
                </a:lnTo>
                <a:lnTo>
                  <a:pt x="278" y="1181"/>
                </a:lnTo>
                <a:lnTo>
                  <a:pt x="278" y="1181"/>
                </a:lnTo>
                <a:lnTo>
                  <a:pt x="276" y="1189"/>
                </a:lnTo>
                <a:lnTo>
                  <a:pt x="275" y="1198"/>
                </a:lnTo>
                <a:lnTo>
                  <a:pt x="273" y="1209"/>
                </a:lnTo>
                <a:lnTo>
                  <a:pt x="273" y="1209"/>
                </a:lnTo>
                <a:lnTo>
                  <a:pt x="272" y="1224"/>
                </a:lnTo>
                <a:lnTo>
                  <a:pt x="272" y="1235"/>
                </a:lnTo>
                <a:lnTo>
                  <a:pt x="273" y="1250"/>
                </a:lnTo>
                <a:lnTo>
                  <a:pt x="273" y="1250"/>
                </a:lnTo>
                <a:lnTo>
                  <a:pt x="274" y="1266"/>
                </a:lnTo>
                <a:lnTo>
                  <a:pt x="275" y="1272"/>
                </a:lnTo>
                <a:lnTo>
                  <a:pt x="276" y="1278"/>
                </a:lnTo>
                <a:lnTo>
                  <a:pt x="280" y="1284"/>
                </a:lnTo>
                <a:lnTo>
                  <a:pt x="285" y="1288"/>
                </a:lnTo>
                <a:lnTo>
                  <a:pt x="292" y="1292"/>
                </a:lnTo>
                <a:lnTo>
                  <a:pt x="301" y="1294"/>
                </a:lnTo>
                <a:lnTo>
                  <a:pt x="301" y="1294"/>
                </a:lnTo>
                <a:lnTo>
                  <a:pt x="313" y="1297"/>
                </a:lnTo>
                <a:lnTo>
                  <a:pt x="326" y="1298"/>
                </a:lnTo>
                <a:lnTo>
                  <a:pt x="351" y="1298"/>
                </a:lnTo>
                <a:lnTo>
                  <a:pt x="376" y="1297"/>
                </a:lnTo>
                <a:lnTo>
                  <a:pt x="387" y="1298"/>
                </a:lnTo>
                <a:lnTo>
                  <a:pt x="399" y="1299"/>
                </a:lnTo>
                <a:lnTo>
                  <a:pt x="399" y="1299"/>
                </a:lnTo>
                <a:lnTo>
                  <a:pt x="410" y="1299"/>
                </a:lnTo>
                <a:lnTo>
                  <a:pt x="422" y="1298"/>
                </a:lnTo>
                <a:lnTo>
                  <a:pt x="433" y="1294"/>
                </a:lnTo>
                <a:lnTo>
                  <a:pt x="446" y="1291"/>
                </a:lnTo>
                <a:lnTo>
                  <a:pt x="468" y="1283"/>
                </a:lnTo>
                <a:lnTo>
                  <a:pt x="484" y="1274"/>
                </a:lnTo>
                <a:lnTo>
                  <a:pt x="484" y="1274"/>
                </a:lnTo>
                <a:lnTo>
                  <a:pt x="489" y="1271"/>
                </a:lnTo>
                <a:lnTo>
                  <a:pt x="490" y="1267"/>
                </a:lnTo>
                <a:lnTo>
                  <a:pt x="490" y="1264"/>
                </a:lnTo>
                <a:lnTo>
                  <a:pt x="486" y="1260"/>
                </a:lnTo>
                <a:lnTo>
                  <a:pt x="483" y="1257"/>
                </a:lnTo>
                <a:lnTo>
                  <a:pt x="477" y="1253"/>
                </a:lnTo>
                <a:lnTo>
                  <a:pt x="471" y="1251"/>
                </a:lnTo>
                <a:lnTo>
                  <a:pt x="464" y="1250"/>
                </a:lnTo>
                <a:lnTo>
                  <a:pt x="464" y="1250"/>
                </a:lnTo>
                <a:lnTo>
                  <a:pt x="457" y="1250"/>
                </a:lnTo>
                <a:lnTo>
                  <a:pt x="451" y="1251"/>
                </a:lnTo>
                <a:lnTo>
                  <a:pt x="443" y="1252"/>
                </a:lnTo>
                <a:lnTo>
                  <a:pt x="436" y="1253"/>
                </a:lnTo>
                <a:lnTo>
                  <a:pt x="431" y="1252"/>
                </a:lnTo>
                <a:lnTo>
                  <a:pt x="427" y="1250"/>
                </a:lnTo>
                <a:lnTo>
                  <a:pt x="427" y="1250"/>
                </a:lnTo>
                <a:lnTo>
                  <a:pt x="422" y="1246"/>
                </a:lnTo>
                <a:lnTo>
                  <a:pt x="417" y="1238"/>
                </a:lnTo>
                <a:lnTo>
                  <a:pt x="404" y="1218"/>
                </a:lnTo>
                <a:lnTo>
                  <a:pt x="394" y="1198"/>
                </a:lnTo>
                <a:lnTo>
                  <a:pt x="391" y="1189"/>
                </a:lnTo>
                <a:lnTo>
                  <a:pt x="403" y="1173"/>
                </a:lnTo>
                <a:lnTo>
                  <a:pt x="386" y="1129"/>
                </a:lnTo>
                <a:lnTo>
                  <a:pt x="386" y="1129"/>
                </a:lnTo>
                <a:lnTo>
                  <a:pt x="396" y="1089"/>
                </a:lnTo>
                <a:lnTo>
                  <a:pt x="404" y="1055"/>
                </a:lnTo>
                <a:lnTo>
                  <a:pt x="411" y="1028"/>
                </a:lnTo>
                <a:lnTo>
                  <a:pt x="411" y="1028"/>
                </a:lnTo>
                <a:lnTo>
                  <a:pt x="420" y="998"/>
                </a:lnTo>
                <a:lnTo>
                  <a:pt x="423" y="991"/>
                </a:lnTo>
                <a:lnTo>
                  <a:pt x="423" y="991"/>
                </a:lnTo>
                <a:lnTo>
                  <a:pt x="430" y="989"/>
                </a:lnTo>
                <a:lnTo>
                  <a:pt x="437" y="986"/>
                </a:lnTo>
                <a:lnTo>
                  <a:pt x="445" y="980"/>
                </a:lnTo>
                <a:lnTo>
                  <a:pt x="453" y="972"/>
                </a:lnTo>
                <a:lnTo>
                  <a:pt x="457" y="967"/>
                </a:lnTo>
                <a:lnTo>
                  <a:pt x="460" y="962"/>
                </a:lnTo>
                <a:lnTo>
                  <a:pt x="464" y="954"/>
                </a:lnTo>
                <a:lnTo>
                  <a:pt x="465" y="946"/>
                </a:lnTo>
                <a:lnTo>
                  <a:pt x="468" y="937"/>
                </a:lnTo>
                <a:lnTo>
                  <a:pt x="468" y="926"/>
                </a:lnTo>
                <a:lnTo>
                  <a:pt x="468" y="926"/>
                </a:lnTo>
                <a:lnTo>
                  <a:pt x="466" y="880"/>
                </a:lnTo>
                <a:lnTo>
                  <a:pt x="464" y="834"/>
                </a:lnTo>
                <a:lnTo>
                  <a:pt x="459" y="784"/>
                </a:lnTo>
                <a:lnTo>
                  <a:pt x="459" y="784"/>
                </a:lnTo>
                <a:lnTo>
                  <a:pt x="463" y="784"/>
                </a:lnTo>
                <a:lnTo>
                  <a:pt x="466" y="782"/>
                </a:lnTo>
                <a:lnTo>
                  <a:pt x="470" y="779"/>
                </a:lnTo>
                <a:lnTo>
                  <a:pt x="473" y="774"/>
                </a:lnTo>
                <a:lnTo>
                  <a:pt x="478" y="766"/>
                </a:lnTo>
                <a:lnTo>
                  <a:pt x="482" y="755"/>
                </a:lnTo>
                <a:lnTo>
                  <a:pt x="484" y="741"/>
                </a:lnTo>
                <a:lnTo>
                  <a:pt x="484" y="741"/>
                </a:lnTo>
                <a:lnTo>
                  <a:pt x="485" y="721"/>
                </a:lnTo>
                <a:lnTo>
                  <a:pt x="486" y="696"/>
                </a:lnTo>
                <a:lnTo>
                  <a:pt x="488" y="639"/>
                </a:lnTo>
                <a:lnTo>
                  <a:pt x="488" y="591"/>
                </a:lnTo>
                <a:lnTo>
                  <a:pt x="488" y="566"/>
                </a:lnTo>
                <a:lnTo>
                  <a:pt x="488" y="566"/>
                </a:lnTo>
                <a:lnTo>
                  <a:pt x="490" y="561"/>
                </a:lnTo>
                <a:lnTo>
                  <a:pt x="492" y="554"/>
                </a:lnTo>
                <a:lnTo>
                  <a:pt x="501" y="538"/>
                </a:lnTo>
                <a:lnTo>
                  <a:pt x="501" y="538"/>
                </a:lnTo>
                <a:lnTo>
                  <a:pt x="502" y="527"/>
                </a:lnTo>
                <a:lnTo>
                  <a:pt x="502" y="508"/>
                </a:lnTo>
                <a:lnTo>
                  <a:pt x="499" y="455"/>
                </a:lnTo>
                <a:lnTo>
                  <a:pt x="496" y="403"/>
                </a:lnTo>
                <a:lnTo>
                  <a:pt x="494" y="387"/>
                </a:lnTo>
                <a:lnTo>
                  <a:pt x="492" y="381"/>
                </a:lnTo>
                <a:lnTo>
                  <a:pt x="492" y="381"/>
                </a:lnTo>
                <a:lnTo>
                  <a:pt x="491" y="380"/>
                </a:lnTo>
                <a:lnTo>
                  <a:pt x="491" y="378"/>
                </a:lnTo>
                <a:lnTo>
                  <a:pt x="494" y="373"/>
                </a:lnTo>
                <a:lnTo>
                  <a:pt x="501" y="356"/>
                </a:lnTo>
                <a:lnTo>
                  <a:pt x="505" y="344"/>
                </a:lnTo>
                <a:lnTo>
                  <a:pt x="509" y="334"/>
                </a:lnTo>
                <a:lnTo>
                  <a:pt x="511" y="322"/>
                </a:lnTo>
                <a:lnTo>
                  <a:pt x="512" y="311"/>
                </a:lnTo>
                <a:lnTo>
                  <a:pt x="512" y="311"/>
                </a:lnTo>
                <a:lnTo>
                  <a:pt x="511" y="302"/>
                </a:lnTo>
                <a:lnTo>
                  <a:pt x="508" y="292"/>
                </a:lnTo>
                <a:lnTo>
                  <a:pt x="504" y="284"/>
                </a:lnTo>
                <a:lnTo>
                  <a:pt x="498" y="277"/>
                </a:lnTo>
                <a:lnTo>
                  <a:pt x="494" y="271"/>
                </a:lnTo>
                <a:lnTo>
                  <a:pt x="488" y="265"/>
                </a:lnTo>
                <a:lnTo>
                  <a:pt x="479" y="259"/>
                </a:lnTo>
                <a:lnTo>
                  <a:pt x="479" y="259"/>
                </a:lnTo>
                <a:lnTo>
                  <a:pt x="451" y="234"/>
                </a:lnTo>
                <a:lnTo>
                  <a:pt x="451" y="234"/>
                </a:lnTo>
                <a:lnTo>
                  <a:pt x="457" y="233"/>
                </a:lnTo>
                <a:lnTo>
                  <a:pt x="468" y="230"/>
                </a:lnTo>
                <a:lnTo>
                  <a:pt x="475" y="226"/>
                </a:lnTo>
                <a:lnTo>
                  <a:pt x="481" y="223"/>
                </a:lnTo>
                <a:lnTo>
                  <a:pt x="485" y="219"/>
                </a:lnTo>
                <a:lnTo>
                  <a:pt x="488" y="214"/>
                </a:lnTo>
                <a:lnTo>
                  <a:pt x="488" y="214"/>
                </a:lnTo>
                <a:lnTo>
                  <a:pt x="494" y="196"/>
                </a:lnTo>
                <a:lnTo>
                  <a:pt x="496" y="186"/>
                </a:lnTo>
                <a:lnTo>
                  <a:pt x="496" y="186"/>
                </a:lnTo>
                <a:lnTo>
                  <a:pt x="503" y="186"/>
                </a:lnTo>
                <a:lnTo>
                  <a:pt x="508" y="185"/>
                </a:lnTo>
                <a:lnTo>
                  <a:pt x="508" y="184"/>
                </a:lnTo>
                <a:lnTo>
                  <a:pt x="508" y="183"/>
                </a:lnTo>
                <a:lnTo>
                  <a:pt x="508" y="183"/>
                </a:lnTo>
                <a:lnTo>
                  <a:pt x="501" y="158"/>
                </a:lnTo>
                <a:lnTo>
                  <a:pt x="501" y="158"/>
                </a:lnTo>
                <a:lnTo>
                  <a:pt x="502" y="158"/>
                </a:lnTo>
                <a:lnTo>
                  <a:pt x="507" y="158"/>
                </a:lnTo>
                <a:lnTo>
                  <a:pt x="509" y="157"/>
                </a:lnTo>
                <a:lnTo>
                  <a:pt x="511" y="155"/>
                </a:lnTo>
                <a:lnTo>
                  <a:pt x="512" y="153"/>
                </a:lnTo>
                <a:lnTo>
                  <a:pt x="512" y="149"/>
                </a:lnTo>
                <a:lnTo>
                  <a:pt x="512" y="149"/>
                </a:lnTo>
                <a:lnTo>
                  <a:pt x="511" y="146"/>
                </a:lnTo>
                <a:lnTo>
                  <a:pt x="508" y="142"/>
                </a:lnTo>
                <a:lnTo>
                  <a:pt x="501" y="135"/>
                </a:lnTo>
                <a:lnTo>
                  <a:pt x="495" y="129"/>
                </a:lnTo>
                <a:lnTo>
                  <a:pt x="492" y="127"/>
                </a:lnTo>
                <a:lnTo>
                  <a:pt x="492" y="126"/>
                </a:lnTo>
                <a:lnTo>
                  <a:pt x="492" y="126"/>
                </a:lnTo>
                <a:lnTo>
                  <a:pt x="494" y="122"/>
                </a:lnTo>
                <a:lnTo>
                  <a:pt x="496" y="116"/>
                </a:lnTo>
                <a:lnTo>
                  <a:pt x="499" y="112"/>
                </a:lnTo>
                <a:lnTo>
                  <a:pt x="501" y="106"/>
                </a:lnTo>
                <a:lnTo>
                  <a:pt x="501" y="106"/>
                </a:lnTo>
                <a:lnTo>
                  <a:pt x="499" y="95"/>
                </a:lnTo>
                <a:lnTo>
                  <a:pt x="496" y="80"/>
                </a:lnTo>
                <a:lnTo>
                  <a:pt x="492" y="56"/>
                </a:lnTo>
                <a:lnTo>
                  <a:pt x="492" y="56"/>
                </a:lnTo>
                <a:lnTo>
                  <a:pt x="492" y="55"/>
                </a:lnTo>
                <a:lnTo>
                  <a:pt x="494" y="53"/>
                </a:lnTo>
                <a:lnTo>
                  <a:pt x="497" y="46"/>
                </a:lnTo>
                <a:lnTo>
                  <a:pt x="498" y="41"/>
                </a:lnTo>
                <a:lnTo>
                  <a:pt x="497" y="36"/>
                </a:lnTo>
                <a:lnTo>
                  <a:pt x="496" y="30"/>
                </a:lnTo>
                <a:lnTo>
                  <a:pt x="492" y="24"/>
                </a:lnTo>
                <a:lnTo>
                  <a:pt x="492" y="24"/>
                </a:lnTo>
                <a:lnTo>
                  <a:pt x="483" y="15"/>
                </a:lnTo>
                <a:lnTo>
                  <a:pt x="475" y="8"/>
                </a:lnTo>
                <a:lnTo>
                  <a:pt x="468" y="4"/>
                </a:lnTo>
                <a:lnTo>
                  <a:pt x="464" y="13"/>
                </a:lnTo>
                <a:lnTo>
                  <a:pt x="443" y="0"/>
                </a:lnTo>
                <a:lnTo>
                  <a:pt x="439" y="8"/>
                </a:lnTo>
                <a:lnTo>
                  <a:pt x="439" y="8"/>
                </a:lnTo>
                <a:lnTo>
                  <a:pt x="433" y="9"/>
                </a:lnTo>
                <a:lnTo>
                  <a:pt x="419" y="9"/>
                </a:lnTo>
                <a:lnTo>
                  <a:pt x="391" y="8"/>
                </a:lnTo>
                <a:lnTo>
                  <a:pt x="391" y="8"/>
                </a:lnTo>
                <a:lnTo>
                  <a:pt x="386" y="9"/>
                </a:lnTo>
                <a:lnTo>
                  <a:pt x="380" y="11"/>
                </a:lnTo>
                <a:lnTo>
                  <a:pt x="368" y="17"/>
                </a:lnTo>
                <a:lnTo>
                  <a:pt x="357" y="26"/>
                </a:lnTo>
                <a:lnTo>
                  <a:pt x="353" y="29"/>
                </a:lnTo>
                <a:lnTo>
                  <a:pt x="350" y="33"/>
                </a:lnTo>
                <a:lnTo>
                  <a:pt x="350" y="33"/>
                </a:lnTo>
                <a:lnTo>
                  <a:pt x="346" y="39"/>
                </a:lnTo>
                <a:lnTo>
                  <a:pt x="338" y="49"/>
                </a:lnTo>
                <a:lnTo>
                  <a:pt x="338" y="49"/>
                </a:lnTo>
                <a:lnTo>
                  <a:pt x="334" y="54"/>
                </a:lnTo>
                <a:lnTo>
                  <a:pt x="331" y="62"/>
                </a:lnTo>
                <a:lnTo>
                  <a:pt x="325" y="81"/>
                </a:lnTo>
                <a:lnTo>
                  <a:pt x="321" y="101"/>
                </a:lnTo>
                <a:lnTo>
                  <a:pt x="318" y="121"/>
                </a:lnTo>
                <a:lnTo>
                  <a:pt x="318" y="121"/>
                </a:lnTo>
                <a:lnTo>
                  <a:pt x="316" y="136"/>
                </a:lnTo>
                <a:lnTo>
                  <a:pt x="316" y="147"/>
                </a:lnTo>
                <a:lnTo>
                  <a:pt x="318" y="152"/>
                </a:lnTo>
                <a:lnTo>
                  <a:pt x="318" y="154"/>
                </a:lnTo>
                <a:lnTo>
                  <a:pt x="318" y="154"/>
                </a:lnTo>
                <a:lnTo>
                  <a:pt x="314" y="155"/>
                </a:lnTo>
                <a:lnTo>
                  <a:pt x="311" y="157"/>
                </a:lnTo>
                <a:lnTo>
                  <a:pt x="309" y="158"/>
                </a:lnTo>
                <a:lnTo>
                  <a:pt x="309" y="158"/>
                </a:lnTo>
                <a:lnTo>
                  <a:pt x="312" y="160"/>
                </a:lnTo>
                <a:lnTo>
                  <a:pt x="315" y="162"/>
                </a:lnTo>
                <a:lnTo>
                  <a:pt x="321" y="166"/>
                </a:lnTo>
                <a:lnTo>
                  <a:pt x="326" y="170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" name="Freeform 25">
            <a:extLst>
              <a:ext uri="{FF2B5EF4-FFF2-40B4-BE49-F238E27FC236}">
                <a16:creationId xmlns:a16="http://schemas.microsoft.com/office/drawing/2014/main" id="{89AFF444-50E7-4624-9BE7-30D82B7F1C53}"/>
              </a:ext>
            </a:extLst>
          </p:cNvPr>
          <p:cNvSpPr>
            <a:spLocks/>
          </p:cNvSpPr>
          <p:nvPr/>
        </p:nvSpPr>
        <p:spPr bwMode="auto">
          <a:xfrm>
            <a:off x="4502950" y="858881"/>
            <a:ext cx="765085" cy="1594432"/>
          </a:xfrm>
          <a:custGeom>
            <a:avLst/>
            <a:gdLst>
              <a:gd name="T0" fmla="*/ 380 w 631"/>
              <a:gd name="T1" fmla="*/ 7 h 1315"/>
              <a:gd name="T2" fmla="*/ 331 w 631"/>
              <a:gd name="T3" fmla="*/ 1 h 1315"/>
              <a:gd name="T4" fmla="*/ 284 w 631"/>
              <a:gd name="T5" fmla="*/ 35 h 1315"/>
              <a:gd name="T6" fmla="*/ 270 w 631"/>
              <a:gd name="T7" fmla="*/ 88 h 1315"/>
              <a:gd name="T8" fmla="*/ 271 w 631"/>
              <a:gd name="T9" fmla="*/ 126 h 1315"/>
              <a:gd name="T10" fmla="*/ 279 w 631"/>
              <a:gd name="T11" fmla="*/ 146 h 1315"/>
              <a:gd name="T12" fmla="*/ 234 w 631"/>
              <a:gd name="T13" fmla="*/ 191 h 1315"/>
              <a:gd name="T14" fmla="*/ 184 w 631"/>
              <a:gd name="T15" fmla="*/ 257 h 1315"/>
              <a:gd name="T16" fmla="*/ 167 w 631"/>
              <a:gd name="T17" fmla="*/ 289 h 1315"/>
              <a:gd name="T18" fmla="*/ 170 w 631"/>
              <a:gd name="T19" fmla="*/ 332 h 1315"/>
              <a:gd name="T20" fmla="*/ 185 w 631"/>
              <a:gd name="T21" fmla="*/ 378 h 1315"/>
              <a:gd name="T22" fmla="*/ 181 w 631"/>
              <a:gd name="T23" fmla="*/ 420 h 1315"/>
              <a:gd name="T24" fmla="*/ 158 w 631"/>
              <a:gd name="T25" fmla="*/ 448 h 1315"/>
              <a:gd name="T26" fmla="*/ 134 w 631"/>
              <a:gd name="T27" fmla="*/ 492 h 1315"/>
              <a:gd name="T28" fmla="*/ 99 w 631"/>
              <a:gd name="T29" fmla="*/ 609 h 1315"/>
              <a:gd name="T30" fmla="*/ 96 w 631"/>
              <a:gd name="T31" fmla="*/ 647 h 1315"/>
              <a:gd name="T32" fmla="*/ 96 w 631"/>
              <a:gd name="T33" fmla="*/ 654 h 1315"/>
              <a:gd name="T34" fmla="*/ 121 w 631"/>
              <a:gd name="T35" fmla="*/ 662 h 1315"/>
              <a:gd name="T36" fmla="*/ 188 w 631"/>
              <a:gd name="T37" fmla="*/ 670 h 1315"/>
              <a:gd name="T38" fmla="*/ 158 w 631"/>
              <a:gd name="T39" fmla="*/ 769 h 1315"/>
              <a:gd name="T40" fmla="*/ 155 w 631"/>
              <a:gd name="T41" fmla="*/ 882 h 1315"/>
              <a:gd name="T42" fmla="*/ 144 w 631"/>
              <a:gd name="T43" fmla="*/ 935 h 1315"/>
              <a:gd name="T44" fmla="*/ 93 w 631"/>
              <a:gd name="T45" fmla="*/ 1021 h 1315"/>
              <a:gd name="T46" fmla="*/ 56 w 631"/>
              <a:gd name="T47" fmla="*/ 1076 h 1315"/>
              <a:gd name="T48" fmla="*/ 3 w 631"/>
              <a:gd name="T49" fmla="*/ 1118 h 1315"/>
              <a:gd name="T50" fmla="*/ 2 w 631"/>
              <a:gd name="T51" fmla="*/ 1135 h 1315"/>
              <a:gd name="T52" fmla="*/ 16 w 631"/>
              <a:gd name="T53" fmla="*/ 1206 h 1315"/>
              <a:gd name="T54" fmla="*/ 7 w 631"/>
              <a:gd name="T55" fmla="*/ 1252 h 1315"/>
              <a:gd name="T56" fmla="*/ 26 w 631"/>
              <a:gd name="T57" fmla="*/ 1285 h 1315"/>
              <a:gd name="T58" fmla="*/ 69 w 631"/>
              <a:gd name="T59" fmla="*/ 1304 h 1315"/>
              <a:gd name="T60" fmla="*/ 83 w 631"/>
              <a:gd name="T61" fmla="*/ 1293 h 1315"/>
              <a:gd name="T62" fmla="*/ 93 w 631"/>
              <a:gd name="T63" fmla="*/ 1224 h 1315"/>
              <a:gd name="T64" fmla="*/ 139 w 631"/>
              <a:gd name="T65" fmla="*/ 1119 h 1315"/>
              <a:gd name="T66" fmla="*/ 184 w 631"/>
              <a:gd name="T67" fmla="*/ 1046 h 1315"/>
              <a:gd name="T68" fmla="*/ 258 w 631"/>
              <a:gd name="T69" fmla="*/ 995 h 1315"/>
              <a:gd name="T70" fmla="*/ 312 w 631"/>
              <a:gd name="T71" fmla="*/ 895 h 1315"/>
              <a:gd name="T72" fmla="*/ 341 w 631"/>
              <a:gd name="T73" fmla="*/ 853 h 1315"/>
              <a:gd name="T74" fmla="*/ 361 w 631"/>
              <a:gd name="T75" fmla="*/ 918 h 1315"/>
              <a:gd name="T76" fmla="*/ 407 w 631"/>
              <a:gd name="T77" fmla="*/ 1138 h 1315"/>
              <a:gd name="T78" fmla="*/ 409 w 631"/>
              <a:gd name="T79" fmla="*/ 1167 h 1315"/>
              <a:gd name="T80" fmla="*/ 407 w 631"/>
              <a:gd name="T81" fmla="*/ 1203 h 1315"/>
              <a:gd name="T82" fmla="*/ 398 w 631"/>
              <a:gd name="T83" fmla="*/ 1258 h 1315"/>
              <a:gd name="T84" fmla="*/ 403 w 631"/>
              <a:gd name="T85" fmla="*/ 1306 h 1315"/>
              <a:gd name="T86" fmla="*/ 424 w 631"/>
              <a:gd name="T87" fmla="*/ 1314 h 1315"/>
              <a:gd name="T88" fmla="*/ 517 w 631"/>
              <a:gd name="T89" fmla="*/ 1312 h 1315"/>
              <a:gd name="T90" fmla="*/ 600 w 631"/>
              <a:gd name="T91" fmla="*/ 1301 h 1315"/>
              <a:gd name="T92" fmla="*/ 631 w 631"/>
              <a:gd name="T93" fmla="*/ 1279 h 1315"/>
              <a:gd name="T94" fmla="*/ 613 w 631"/>
              <a:gd name="T95" fmla="*/ 1259 h 1315"/>
              <a:gd name="T96" fmla="*/ 580 w 631"/>
              <a:gd name="T97" fmla="*/ 1251 h 1315"/>
              <a:gd name="T98" fmla="*/ 538 w 631"/>
              <a:gd name="T99" fmla="*/ 1242 h 1315"/>
              <a:gd name="T100" fmla="*/ 494 w 631"/>
              <a:gd name="T101" fmla="*/ 1138 h 1315"/>
              <a:gd name="T102" fmla="*/ 505 w 631"/>
              <a:gd name="T103" fmla="*/ 1115 h 1315"/>
              <a:gd name="T104" fmla="*/ 495 w 631"/>
              <a:gd name="T105" fmla="*/ 847 h 1315"/>
              <a:gd name="T106" fmla="*/ 492 w 631"/>
              <a:gd name="T107" fmla="*/ 733 h 1315"/>
              <a:gd name="T108" fmla="*/ 469 w 631"/>
              <a:gd name="T109" fmla="*/ 498 h 1315"/>
              <a:gd name="T110" fmla="*/ 446 w 631"/>
              <a:gd name="T111" fmla="*/ 375 h 1315"/>
              <a:gd name="T112" fmla="*/ 440 w 631"/>
              <a:gd name="T113" fmla="*/ 294 h 1315"/>
              <a:gd name="T114" fmla="*/ 447 w 631"/>
              <a:gd name="T115" fmla="*/ 212 h 1315"/>
              <a:gd name="T116" fmla="*/ 455 w 631"/>
              <a:gd name="T117" fmla="*/ 184 h 1315"/>
              <a:gd name="T118" fmla="*/ 447 w 631"/>
              <a:gd name="T119" fmla="*/ 164 h 1315"/>
              <a:gd name="T120" fmla="*/ 430 w 631"/>
              <a:gd name="T121" fmla="*/ 127 h 1315"/>
              <a:gd name="T122" fmla="*/ 440 w 631"/>
              <a:gd name="T123" fmla="*/ 81 h 1315"/>
              <a:gd name="T124" fmla="*/ 433 w 631"/>
              <a:gd name="T125" fmla="*/ 55 h 13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631" h="1315">
                <a:moveTo>
                  <a:pt x="407" y="22"/>
                </a:moveTo>
                <a:lnTo>
                  <a:pt x="407" y="22"/>
                </a:lnTo>
                <a:lnTo>
                  <a:pt x="402" y="19"/>
                </a:lnTo>
                <a:lnTo>
                  <a:pt x="389" y="10"/>
                </a:lnTo>
                <a:lnTo>
                  <a:pt x="380" y="7"/>
                </a:lnTo>
                <a:lnTo>
                  <a:pt x="369" y="3"/>
                </a:lnTo>
                <a:lnTo>
                  <a:pt x="357" y="1"/>
                </a:lnTo>
                <a:lnTo>
                  <a:pt x="344" y="0"/>
                </a:lnTo>
                <a:lnTo>
                  <a:pt x="344" y="0"/>
                </a:lnTo>
                <a:lnTo>
                  <a:pt x="331" y="1"/>
                </a:lnTo>
                <a:lnTo>
                  <a:pt x="319" y="6"/>
                </a:lnTo>
                <a:lnTo>
                  <a:pt x="309" y="12"/>
                </a:lnTo>
                <a:lnTo>
                  <a:pt x="299" y="19"/>
                </a:lnTo>
                <a:lnTo>
                  <a:pt x="291" y="26"/>
                </a:lnTo>
                <a:lnTo>
                  <a:pt x="284" y="35"/>
                </a:lnTo>
                <a:lnTo>
                  <a:pt x="279" y="44"/>
                </a:lnTo>
                <a:lnTo>
                  <a:pt x="276" y="52"/>
                </a:lnTo>
                <a:lnTo>
                  <a:pt x="276" y="52"/>
                </a:lnTo>
                <a:lnTo>
                  <a:pt x="271" y="69"/>
                </a:lnTo>
                <a:lnTo>
                  <a:pt x="270" y="88"/>
                </a:lnTo>
                <a:lnTo>
                  <a:pt x="269" y="105"/>
                </a:lnTo>
                <a:lnTo>
                  <a:pt x="269" y="117"/>
                </a:lnTo>
                <a:lnTo>
                  <a:pt x="269" y="117"/>
                </a:lnTo>
                <a:lnTo>
                  <a:pt x="270" y="121"/>
                </a:lnTo>
                <a:lnTo>
                  <a:pt x="271" y="126"/>
                </a:lnTo>
                <a:lnTo>
                  <a:pt x="276" y="132"/>
                </a:lnTo>
                <a:lnTo>
                  <a:pt x="280" y="137"/>
                </a:lnTo>
                <a:lnTo>
                  <a:pt x="282" y="140"/>
                </a:lnTo>
                <a:lnTo>
                  <a:pt x="282" y="140"/>
                </a:lnTo>
                <a:lnTo>
                  <a:pt x="279" y="146"/>
                </a:lnTo>
                <a:lnTo>
                  <a:pt x="271" y="157"/>
                </a:lnTo>
                <a:lnTo>
                  <a:pt x="260" y="169"/>
                </a:lnTo>
                <a:lnTo>
                  <a:pt x="250" y="179"/>
                </a:lnTo>
                <a:lnTo>
                  <a:pt x="250" y="179"/>
                </a:lnTo>
                <a:lnTo>
                  <a:pt x="234" y="191"/>
                </a:lnTo>
                <a:lnTo>
                  <a:pt x="229" y="197"/>
                </a:lnTo>
                <a:lnTo>
                  <a:pt x="220" y="209"/>
                </a:lnTo>
                <a:lnTo>
                  <a:pt x="220" y="209"/>
                </a:lnTo>
                <a:lnTo>
                  <a:pt x="201" y="232"/>
                </a:lnTo>
                <a:lnTo>
                  <a:pt x="184" y="257"/>
                </a:lnTo>
                <a:lnTo>
                  <a:pt x="184" y="257"/>
                </a:lnTo>
                <a:lnTo>
                  <a:pt x="175" y="270"/>
                </a:lnTo>
                <a:lnTo>
                  <a:pt x="172" y="276"/>
                </a:lnTo>
                <a:lnTo>
                  <a:pt x="170" y="283"/>
                </a:lnTo>
                <a:lnTo>
                  <a:pt x="167" y="289"/>
                </a:lnTo>
                <a:lnTo>
                  <a:pt x="167" y="296"/>
                </a:lnTo>
                <a:lnTo>
                  <a:pt x="166" y="303"/>
                </a:lnTo>
                <a:lnTo>
                  <a:pt x="167" y="313"/>
                </a:lnTo>
                <a:lnTo>
                  <a:pt x="167" y="313"/>
                </a:lnTo>
                <a:lnTo>
                  <a:pt x="170" y="332"/>
                </a:lnTo>
                <a:lnTo>
                  <a:pt x="173" y="347"/>
                </a:lnTo>
                <a:lnTo>
                  <a:pt x="177" y="360"/>
                </a:lnTo>
                <a:lnTo>
                  <a:pt x="180" y="368"/>
                </a:lnTo>
                <a:lnTo>
                  <a:pt x="180" y="368"/>
                </a:lnTo>
                <a:lnTo>
                  <a:pt x="185" y="378"/>
                </a:lnTo>
                <a:lnTo>
                  <a:pt x="187" y="385"/>
                </a:lnTo>
                <a:lnTo>
                  <a:pt x="188" y="392"/>
                </a:lnTo>
                <a:lnTo>
                  <a:pt x="188" y="401"/>
                </a:lnTo>
                <a:lnTo>
                  <a:pt x="186" y="411"/>
                </a:lnTo>
                <a:lnTo>
                  <a:pt x="181" y="420"/>
                </a:lnTo>
                <a:lnTo>
                  <a:pt x="178" y="425"/>
                </a:lnTo>
                <a:lnTo>
                  <a:pt x="174" y="431"/>
                </a:lnTo>
                <a:lnTo>
                  <a:pt x="174" y="431"/>
                </a:lnTo>
                <a:lnTo>
                  <a:pt x="165" y="440"/>
                </a:lnTo>
                <a:lnTo>
                  <a:pt x="158" y="448"/>
                </a:lnTo>
                <a:lnTo>
                  <a:pt x="152" y="458"/>
                </a:lnTo>
                <a:lnTo>
                  <a:pt x="147" y="466"/>
                </a:lnTo>
                <a:lnTo>
                  <a:pt x="140" y="480"/>
                </a:lnTo>
                <a:lnTo>
                  <a:pt x="134" y="492"/>
                </a:lnTo>
                <a:lnTo>
                  <a:pt x="134" y="492"/>
                </a:lnTo>
                <a:lnTo>
                  <a:pt x="126" y="513"/>
                </a:lnTo>
                <a:lnTo>
                  <a:pt x="113" y="549"/>
                </a:lnTo>
                <a:lnTo>
                  <a:pt x="102" y="585"/>
                </a:lnTo>
                <a:lnTo>
                  <a:pt x="100" y="599"/>
                </a:lnTo>
                <a:lnTo>
                  <a:pt x="99" y="609"/>
                </a:lnTo>
                <a:lnTo>
                  <a:pt x="99" y="609"/>
                </a:lnTo>
                <a:lnTo>
                  <a:pt x="98" y="623"/>
                </a:lnTo>
                <a:lnTo>
                  <a:pt x="96" y="635"/>
                </a:lnTo>
                <a:lnTo>
                  <a:pt x="96" y="643"/>
                </a:lnTo>
                <a:lnTo>
                  <a:pt x="96" y="647"/>
                </a:lnTo>
                <a:lnTo>
                  <a:pt x="99" y="649"/>
                </a:lnTo>
                <a:lnTo>
                  <a:pt x="99" y="649"/>
                </a:lnTo>
                <a:lnTo>
                  <a:pt x="99" y="650"/>
                </a:lnTo>
                <a:lnTo>
                  <a:pt x="99" y="651"/>
                </a:lnTo>
                <a:lnTo>
                  <a:pt x="96" y="654"/>
                </a:lnTo>
                <a:lnTo>
                  <a:pt x="95" y="655"/>
                </a:lnTo>
                <a:lnTo>
                  <a:pt x="96" y="657"/>
                </a:lnTo>
                <a:lnTo>
                  <a:pt x="100" y="658"/>
                </a:lnTo>
                <a:lnTo>
                  <a:pt x="108" y="660"/>
                </a:lnTo>
                <a:lnTo>
                  <a:pt x="121" y="662"/>
                </a:lnTo>
                <a:lnTo>
                  <a:pt x="121" y="662"/>
                </a:lnTo>
                <a:lnTo>
                  <a:pt x="173" y="666"/>
                </a:lnTo>
                <a:lnTo>
                  <a:pt x="191" y="668"/>
                </a:lnTo>
                <a:lnTo>
                  <a:pt x="191" y="668"/>
                </a:lnTo>
                <a:lnTo>
                  <a:pt x="188" y="670"/>
                </a:lnTo>
                <a:lnTo>
                  <a:pt x="186" y="677"/>
                </a:lnTo>
                <a:lnTo>
                  <a:pt x="178" y="701"/>
                </a:lnTo>
                <a:lnTo>
                  <a:pt x="167" y="734"/>
                </a:lnTo>
                <a:lnTo>
                  <a:pt x="158" y="769"/>
                </a:lnTo>
                <a:lnTo>
                  <a:pt x="158" y="769"/>
                </a:lnTo>
                <a:lnTo>
                  <a:pt x="154" y="787"/>
                </a:lnTo>
                <a:lnTo>
                  <a:pt x="152" y="807"/>
                </a:lnTo>
                <a:lnTo>
                  <a:pt x="152" y="827"/>
                </a:lnTo>
                <a:lnTo>
                  <a:pt x="153" y="847"/>
                </a:lnTo>
                <a:lnTo>
                  <a:pt x="155" y="882"/>
                </a:lnTo>
                <a:lnTo>
                  <a:pt x="158" y="903"/>
                </a:lnTo>
                <a:lnTo>
                  <a:pt x="158" y="903"/>
                </a:lnTo>
                <a:lnTo>
                  <a:pt x="155" y="911"/>
                </a:lnTo>
                <a:lnTo>
                  <a:pt x="151" y="922"/>
                </a:lnTo>
                <a:lnTo>
                  <a:pt x="144" y="935"/>
                </a:lnTo>
                <a:lnTo>
                  <a:pt x="135" y="949"/>
                </a:lnTo>
                <a:lnTo>
                  <a:pt x="105" y="994"/>
                </a:lnTo>
                <a:lnTo>
                  <a:pt x="105" y="994"/>
                </a:lnTo>
                <a:lnTo>
                  <a:pt x="98" y="1007"/>
                </a:lnTo>
                <a:lnTo>
                  <a:pt x="93" y="1021"/>
                </a:lnTo>
                <a:lnTo>
                  <a:pt x="87" y="1034"/>
                </a:lnTo>
                <a:lnTo>
                  <a:pt x="83" y="1040"/>
                </a:lnTo>
                <a:lnTo>
                  <a:pt x="79" y="1046"/>
                </a:lnTo>
                <a:lnTo>
                  <a:pt x="79" y="1046"/>
                </a:lnTo>
                <a:lnTo>
                  <a:pt x="56" y="1076"/>
                </a:lnTo>
                <a:lnTo>
                  <a:pt x="43" y="1095"/>
                </a:lnTo>
                <a:lnTo>
                  <a:pt x="43" y="1095"/>
                </a:lnTo>
                <a:lnTo>
                  <a:pt x="23" y="1105"/>
                </a:lnTo>
                <a:lnTo>
                  <a:pt x="9" y="1114"/>
                </a:lnTo>
                <a:lnTo>
                  <a:pt x="3" y="1118"/>
                </a:lnTo>
                <a:lnTo>
                  <a:pt x="0" y="1121"/>
                </a:lnTo>
                <a:lnTo>
                  <a:pt x="0" y="1121"/>
                </a:lnTo>
                <a:lnTo>
                  <a:pt x="0" y="1124"/>
                </a:lnTo>
                <a:lnTo>
                  <a:pt x="0" y="1126"/>
                </a:lnTo>
                <a:lnTo>
                  <a:pt x="2" y="1135"/>
                </a:lnTo>
                <a:lnTo>
                  <a:pt x="8" y="1161"/>
                </a:lnTo>
                <a:lnTo>
                  <a:pt x="15" y="1188"/>
                </a:lnTo>
                <a:lnTo>
                  <a:pt x="17" y="1199"/>
                </a:lnTo>
                <a:lnTo>
                  <a:pt x="16" y="1206"/>
                </a:lnTo>
                <a:lnTo>
                  <a:pt x="16" y="1206"/>
                </a:lnTo>
                <a:lnTo>
                  <a:pt x="13" y="1217"/>
                </a:lnTo>
                <a:lnTo>
                  <a:pt x="8" y="1229"/>
                </a:lnTo>
                <a:lnTo>
                  <a:pt x="7" y="1236"/>
                </a:lnTo>
                <a:lnTo>
                  <a:pt x="7" y="1244"/>
                </a:lnTo>
                <a:lnTo>
                  <a:pt x="7" y="1252"/>
                </a:lnTo>
                <a:lnTo>
                  <a:pt x="10" y="1262"/>
                </a:lnTo>
                <a:lnTo>
                  <a:pt x="10" y="1262"/>
                </a:lnTo>
                <a:lnTo>
                  <a:pt x="14" y="1270"/>
                </a:lnTo>
                <a:lnTo>
                  <a:pt x="20" y="1278"/>
                </a:lnTo>
                <a:lnTo>
                  <a:pt x="26" y="1285"/>
                </a:lnTo>
                <a:lnTo>
                  <a:pt x="33" y="1291"/>
                </a:lnTo>
                <a:lnTo>
                  <a:pt x="41" y="1296"/>
                </a:lnTo>
                <a:lnTo>
                  <a:pt x="49" y="1299"/>
                </a:lnTo>
                <a:lnTo>
                  <a:pt x="59" y="1302"/>
                </a:lnTo>
                <a:lnTo>
                  <a:pt x="69" y="1304"/>
                </a:lnTo>
                <a:lnTo>
                  <a:pt x="69" y="1304"/>
                </a:lnTo>
                <a:lnTo>
                  <a:pt x="74" y="1303"/>
                </a:lnTo>
                <a:lnTo>
                  <a:pt x="77" y="1302"/>
                </a:lnTo>
                <a:lnTo>
                  <a:pt x="81" y="1298"/>
                </a:lnTo>
                <a:lnTo>
                  <a:pt x="83" y="1293"/>
                </a:lnTo>
                <a:lnTo>
                  <a:pt x="86" y="1289"/>
                </a:lnTo>
                <a:lnTo>
                  <a:pt x="87" y="1283"/>
                </a:lnTo>
                <a:lnTo>
                  <a:pt x="89" y="1269"/>
                </a:lnTo>
                <a:lnTo>
                  <a:pt x="92" y="1238"/>
                </a:lnTo>
                <a:lnTo>
                  <a:pt x="93" y="1224"/>
                </a:lnTo>
                <a:lnTo>
                  <a:pt x="95" y="1212"/>
                </a:lnTo>
                <a:lnTo>
                  <a:pt x="95" y="1212"/>
                </a:lnTo>
                <a:lnTo>
                  <a:pt x="101" y="1198"/>
                </a:lnTo>
                <a:lnTo>
                  <a:pt x="111" y="1175"/>
                </a:lnTo>
                <a:lnTo>
                  <a:pt x="139" y="1119"/>
                </a:lnTo>
                <a:lnTo>
                  <a:pt x="168" y="1068"/>
                </a:lnTo>
                <a:lnTo>
                  <a:pt x="178" y="1053"/>
                </a:lnTo>
                <a:lnTo>
                  <a:pt x="181" y="1048"/>
                </a:lnTo>
                <a:lnTo>
                  <a:pt x="184" y="1046"/>
                </a:lnTo>
                <a:lnTo>
                  <a:pt x="184" y="1046"/>
                </a:lnTo>
                <a:lnTo>
                  <a:pt x="188" y="1044"/>
                </a:lnTo>
                <a:lnTo>
                  <a:pt x="198" y="1039"/>
                </a:lnTo>
                <a:lnTo>
                  <a:pt x="224" y="1021"/>
                </a:lnTo>
                <a:lnTo>
                  <a:pt x="250" y="1002"/>
                </a:lnTo>
                <a:lnTo>
                  <a:pt x="258" y="995"/>
                </a:lnTo>
                <a:lnTo>
                  <a:pt x="263" y="990"/>
                </a:lnTo>
                <a:lnTo>
                  <a:pt x="263" y="990"/>
                </a:lnTo>
                <a:lnTo>
                  <a:pt x="275" y="967"/>
                </a:lnTo>
                <a:lnTo>
                  <a:pt x="299" y="919"/>
                </a:lnTo>
                <a:lnTo>
                  <a:pt x="312" y="895"/>
                </a:lnTo>
                <a:lnTo>
                  <a:pt x="325" y="873"/>
                </a:lnTo>
                <a:lnTo>
                  <a:pt x="335" y="858"/>
                </a:lnTo>
                <a:lnTo>
                  <a:pt x="338" y="854"/>
                </a:lnTo>
                <a:lnTo>
                  <a:pt x="341" y="853"/>
                </a:lnTo>
                <a:lnTo>
                  <a:pt x="341" y="853"/>
                </a:lnTo>
                <a:lnTo>
                  <a:pt x="343" y="856"/>
                </a:lnTo>
                <a:lnTo>
                  <a:pt x="345" y="860"/>
                </a:lnTo>
                <a:lnTo>
                  <a:pt x="350" y="874"/>
                </a:lnTo>
                <a:lnTo>
                  <a:pt x="355" y="895"/>
                </a:lnTo>
                <a:lnTo>
                  <a:pt x="361" y="918"/>
                </a:lnTo>
                <a:lnTo>
                  <a:pt x="370" y="967"/>
                </a:lnTo>
                <a:lnTo>
                  <a:pt x="377" y="1001"/>
                </a:lnTo>
                <a:lnTo>
                  <a:pt x="377" y="1001"/>
                </a:lnTo>
                <a:lnTo>
                  <a:pt x="397" y="1088"/>
                </a:lnTo>
                <a:lnTo>
                  <a:pt x="407" y="1138"/>
                </a:lnTo>
                <a:lnTo>
                  <a:pt x="410" y="1154"/>
                </a:lnTo>
                <a:lnTo>
                  <a:pt x="410" y="1160"/>
                </a:lnTo>
                <a:lnTo>
                  <a:pt x="410" y="1164"/>
                </a:lnTo>
                <a:lnTo>
                  <a:pt x="410" y="1164"/>
                </a:lnTo>
                <a:lnTo>
                  <a:pt x="409" y="1167"/>
                </a:lnTo>
                <a:lnTo>
                  <a:pt x="409" y="1171"/>
                </a:lnTo>
                <a:lnTo>
                  <a:pt x="409" y="1179"/>
                </a:lnTo>
                <a:lnTo>
                  <a:pt x="409" y="1190"/>
                </a:lnTo>
                <a:lnTo>
                  <a:pt x="409" y="1196"/>
                </a:lnTo>
                <a:lnTo>
                  <a:pt x="407" y="1203"/>
                </a:lnTo>
                <a:lnTo>
                  <a:pt x="407" y="1203"/>
                </a:lnTo>
                <a:lnTo>
                  <a:pt x="404" y="1212"/>
                </a:lnTo>
                <a:lnTo>
                  <a:pt x="402" y="1226"/>
                </a:lnTo>
                <a:lnTo>
                  <a:pt x="400" y="1242"/>
                </a:lnTo>
                <a:lnTo>
                  <a:pt x="398" y="1258"/>
                </a:lnTo>
                <a:lnTo>
                  <a:pt x="398" y="1273"/>
                </a:lnTo>
                <a:lnTo>
                  <a:pt x="398" y="1289"/>
                </a:lnTo>
                <a:lnTo>
                  <a:pt x="401" y="1299"/>
                </a:lnTo>
                <a:lnTo>
                  <a:pt x="402" y="1304"/>
                </a:lnTo>
                <a:lnTo>
                  <a:pt x="403" y="1306"/>
                </a:lnTo>
                <a:lnTo>
                  <a:pt x="403" y="1306"/>
                </a:lnTo>
                <a:lnTo>
                  <a:pt x="406" y="1309"/>
                </a:lnTo>
                <a:lnTo>
                  <a:pt x="408" y="1310"/>
                </a:lnTo>
                <a:lnTo>
                  <a:pt x="415" y="1312"/>
                </a:lnTo>
                <a:lnTo>
                  <a:pt x="424" y="1314"/>
                </a:lnTo>
                <a:lnTo>
                  <a:pt x="435" y="1315"/>
                </a:lnTo>
                <a:lnTo>
                  <a:pt x="461" y="1314"/>
                </a:lnTo>
                <a:lnTo>
                  <a:pt x="488" y="1314"/>
                </a:lnTo>
                <a:lnTo>
                  <a:pt x="488" y="1314"/>
                </a:lnTo>
                <a:lnTo>
                  <a:pt x="517" y="1312"/>
                </a:lnTo>
                <a:lnTo>
                  <a:pt x="546" y="1310"/>
                </a:lnTo>
                <a:lnTo>
                  <a:pt x="574" y="1306"/>
                </a:lnTo>
                <a:lnTo>
                  <a:pt x="587" y="1304"/>
                </a:lnTo>
                <a:lnTo>
                  <a:pt x="600" y="1301"/>
                </a:lnTo>
                <a:lnTo>
                  <a:pt x="600" y="1301"/>
                </a:lnTo>
                <a:lnTo>
                  <a:pt x="619" y="1293"/>
                </a:lnTo>
                <a:lnTo>
                  <a:pt x="625" y="1290"/>
                </a:lnTo>
                <a:lnTo>
                  <a:pt x="630" y="1286"/>
                </a:lnTo>
                <a:lnTo>
                  <a:pt x="631" y="1283"/>
                </a:lnTo>
                <a:lnTo>
                  <a:pt x="631" y="1279"/>
                </a:lnTo>
                <a:lnTo>
                  <a:pt x="630" y="1276"/>
                </a:lnTo>
                <a:lnTo>
                  <a:pt x="626" y="1271"/>
                </a:lnTo>
                <a:lnTo>
                  <a:pt x="626" y="1271"/>
                </a:lnTo>
                <a:lnTo>
                  <a:pt x="618" y="1263"/>
                </a:lnTo>
                <a:lnTo>
                  <a:pt x="613" y="1259"/>
                </a:lnTo>
                <a:lnTo>
                  <a:pt x="609" y="1257"/>
                </a:lnTo>
                <a:lnTo>
                  <a:pt x="603" y="1255"/>
                </a:lnTo>
                <a:lnTo>
                  <a:pt x="597" y="1253"/>
                </a:lnTo>
                <a:lnTo>
                  <a:pt x="580" y="1251"/>
                </a:lnTo>
                <a:lnTo>
                  <a:pt x="580" y="1251"/>
                </a:lnTo>
                <a:lnTo>
                  <a:pt x="563" y="1250"/>
                </a:lnTo>
                <a:lnTo>
                  <a:pt x="550" y="1247"/>
                </a:lnTo>
                <a:lnTo>
                  <a:pt x="541" y="1244"/>
                </a:lnTo>
                <a:lnTo>
                  <a:pt x="538" y="1242"/>
                </a:lnTo>
                <a:lnTo>
                  <a:pt x="538" y="1242"/>
                </a:lnTo>
                <a:lnTo>
                  <a:pt x="518" y="1213"/>
                </a:lnTo>
                <a:lnTo>
                  <a:pt x="499" y="1186"/>
                </a:lnTo>
                <a:lnTo>
                  <a:pt x="492" y="1138"/>
                </a:lnTo>
                <a:lnTo>
                  <a:pt x="492" y="1138"/>
                </a:lnTo>
                <a:lnTo>
                  <a:pt x="494" y="1138"/>
                </a:lnTo>
                <a:lnTo>
                  <a:pt x="496" y="1137"/>
                </a:lnTo>
                <a:lnTo>
                  <a:pt x="499" y="1135"/>
                </a:lnTo>
                <a:lnTo>
                  <a:pt x="501" y="1131"/>
                </a:lnTo>
                <a:lnTo>
                  <a:pt x="504" y="1125"/>
                </a:lnTo>
                <a:lnTo>
                  <a:pt x="505" y="1115"/>
                </a:lnTo>
                <a:lnTo>
                  <a:pt x="505" y="1101"/>
                </a:lnTo>
                <a:lnTo>
                  <a:pt x="505" y="1101"/>
                </a:lnTo>
                <a:lnTo>
                  <a:pt x="500" y="980"/>
                </a:lnTo>
                <a:lnTo>
                  <a:pt x="495" y="847"/>
                </a:lnTo>
                <a:lnTo>
                  <a:pt x="495" y="847"/>
                </a:lnTo>
                <a:lnTo>
                  <a:pt x="494" y="811"/>
                </a:lnTo>
                <a:lnTo>
                  <a:pt x="495" y="781"/>
                </a:lnTo>
                <a:lnTo>
                  <a:pt x="495" y="755"/>
                </a:lnTo>
                <a:lnTo>
                  <a:pt x="494" y="745"/>
                </a:lnTo>
                <a:lnTo>
                  <a:pt x="492" y="733"/>
                </a:lnTo>
                <a:lnTo>
                  <a:pt x="492" y="733"/>
                </a:lnTo>
                <a:lnTo>
                  <a:pt x="475" y="662"/>
                </a:lnTo>
                <a:lnTo>
                  <a:pt x="475" y="662"/>
                </a:lnTo>
                <a:lnTo>
                  <a:pt x="473" y="569"/>
                </a:lnTo>
                <a:lnTo>
                  <a:pt x="469" y="498"/>
                </a:lnTo>
                <a:lnTo>
                  <a:pt x="468" y="471"/>
                </a:lnTo>
                <a:lnTo>
                  <a:pt x="466" y="453"/>
                </a:lnTo>
                <a:lnTo>
                  <a:pt x="466" y="453"/>
                </a:lnTo>
                <a:lnTo>
                  <a:pt x="454" y="408"/>
                </a:lnTo>
                <a:lnTo>
                  <a:pt x="446" y="375"/>
                </a:lnTo>
                <a:lnTo>
                  <a:pt x="446" y="375"/>
                </a:lnTo>
                <a:lnTo>
                  <a:pt x="443" y="356"/>
                </a:lnTo>
                <a:lnTo>
                  <a:pt x="442" y="330"/>
                </a:lnTo>
                <a:lnTo>
                  <a:pt x="440" y="294"/>
                </a:lnTo>
                <a:lnTo>
                  <a:pt x="440" y="294"/>
                </a:lnTo>
                <a:lnTo>
                  <a:pt x="435" y="261"/>
                </a:lnTo>
                <a:lnTo>
                  <a:pt x="433" y="231"/>
                </a:lnTo>
                <a:lnTo>
                  <a:pt x="433" y="231"/>
                </a:lnTo>
                <a:lnTo>
                  <a:pt x="440" y="222"/>
                </a:lnTo>
                <a:lnTo>
                  <a:pt x="447" y="212"/>
                </a:lnTo>
                <a:lnTo>
                  <a:pt x="453" y="202"/>
                </a:lnTo>
                <a:lnTo>
                  <a:pt x="453" y="202"/>
                </a:lnTo>
                <a:lnTo>
                  <a:pt x="454" y="197"/>
                </a:lnTo>
                <a:lnTo>
                  <a:pt x="455" y="192"/>
                </a:lnTo>
                <a:lnTo>
                  <a:pt x="455" y="184"/>
                </a:lnTo>
                <a:lnTo>
                  <a:pt x="454" y="177"/>
                </a:lnTo>
                <a:lnTo>
                  <a:pt x="453" y="172"/>
                </a:lnTo>
                <a:lnTo>
                  <a:pt x="453" y="172"/>
                </a:lnTo>
                <a:lnTo>
                  <a:pt x="450" y="169"/>
                </a:lnTo>
                <a:lnTo>
                  <a:pt x="447" y="164"/>
                </a:lnTo>
                <a:lnTo>
                  <a:pt x="442" y="159"/>
                </a:lnTo>
                <a:lnTo>
                  <a:pt x="429" y="153"/>
                </a:lnTo>
                <a:lnTo>
                  <a:pt x="429" y="153"/>
                </a:lnTo>
                <a:lnTo>
                  <a:pt x="430" y="139"/>
                </a:lnTo>
                <a:lnTo>
                  <a:pt x="430" y="127"/>
                </a:lnTo>
                <a:lnTo>
                  <a:pt x="433" y="117"/>
                </a:lnTo>
                <a:lnTo>
                  <a:pt x="433" y="117"/>
                </a:lnTo>
                <a:lnTo>
                  <a:pt x="439" y="101"/>
                </a:lnTo>
                <a:lnTo>
                  <a:pt x="440" y="92"/>
                </a:lnTo>
                <a:lnTo>
                  <a:pt x="440" y="81"/>
                </a:lnTo>
                <a:lnTo>
                  <a:pt x="440" y="81"/>
                </a:lnTo>
                <a:lnTo>
                  <a:pt x="439" y="67"/>
                </a:lnTo>
                <a:lnTo>
                  <a:pt x="436" y="64"/>
                </a:lnTo>
                <a:lnTo>
                  <a:pt x="433" y="55"/>
                </a:lnTo>
                <a:lnTo>
                  <a:pt x="433" y="55"/>
                </a:lnTo>
                <a:lnTo>
                  <a:pt x="427" y="46"/>
                </a:lnTo>
                <a:lnTo>
                  <a:pt x="422" y="39"/>
                </a:lnTo>
                <a:lnTo>
                  <a:pt x="416" y="33"/>
                </a:lnTo>
                <a:lnTo>
                  <a:pt x="407" y="22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" name="Freeform 29">
            <a:extLst>
              <a:ext uri="{FF2B5EF4-FFF2-40B4-BE49-F238E27FC236}">
                <a16:creationId xmlns:a16="http://schemas.microsoft.com/office/drawing/2014/main" id="{A5510267-6F11-4230-BA23-D238972C3D21}"/>
              </a:ext>
            </a:extLst>
          </p:cNvPr>
          <p:cNvSpPr>
            <a:spLocks/>
          </p:cNvSpPr>
          <p:nvPr/>
        </p:nvSpPr>
        <p:spPr bwMode="auto">
          <a:xfrm>
            <a:off x="6435587" y="840886"/>
            <a:ext cx="662707" cy="1595499"/>
          </a:xfrm>
          <a:custGeom>
            <a:avLst/>
            <a:gdLst>
              <a:gd name="T0" fmla="*/ 374 w 530"/>
              <a:gd name="T1" fmla="*/ 30 h 1276"/>
              <a:gd name="T2" fmla="*/ 357 w 530"/>
              <a:gd name="T3" fmla="*/ 81 h 1276"/>
              <a:gd name="T4" fmla="*/ 369 w 530"/>
              <a:gd name="T5" fmla="*/ 108 h 1276"/>
              <a:gd name="T6" fmla="*/ 378 w 530"/>
              <a:gd name="T7" fmla="*/ 128 h 1276"/>
              <a:gd name="T8" fmla="*/ 369 w 530"/>
              <a:gd name="T9" fmla="*/ 190 h 1276"/>
              <a:gd name="T10" fmla="*/ 330 w 530"/>
              <a:gd name="T11" fmla="*/ 211 h 1276"/>
              <a:gd name="T12" fmla="*/ 315 w 530"/>
              <a:gd name="T13" fmla="*/ 248 h 1276"/>
              <a:gd name="T14" fmla="*/ 355 w 530"/>
              <a:gd name="T15" fmla="*/ 346 h 1276"/>
              <a:gd name="T16" fmla="*/ 372 w 530"/>
              <a:gd name="T17" fmla="*/ 493 h 1276"/>
              <a:gd name="T18" fmla="*/ 396 w 530"/>
              <a:gd name="T19" fmla="*/ 576 h 1276"/>
              <a:gd name="T20" fmla="*/ 460 w 530"/>
              <a:gd name="T21" fmla="*/ 663 h 1276"/>
              <a:gd name="T22" fmla="*/ 455 w 530"/>
              <a:gd name="T23" fmla="*/ 700 h 1276"/>
              <a:gd name="T24" fmla="*/ 443 w 530"/>
              <a:gd name="T25" fmla="*/ 697 h 1276"/>
              <a:gd name="T26" fmla="*/ 428 w 530"/>
              <a:gd name="T27" fmla="*/ 709 h 1276"/>
              <a:gd name="T28" fmla="*/ 410 w 530"/>
              <a:gd name="T29" fmla="*/ 703 h 1276"/>
              <a:gd name="T30" fmla="*/ 410 w 530"/>
              <a:gd name="T31" fmla="*/ 691 h 1276"/>
              <a:gd name="T32" fmla="*/ 391 w 530"/>
              <a:gd name="T33" fmla="*/ 694 h 1276"/>
              <a:gd name="T34" fmla="*/ 402 w 530"/>
              <a:gd name="T35" fmla="*/ 671 h 1276"/>
              <a:gd name="T36" fmla="*/ 398 w 530"/>
              <a:gd name="T37" fmla="*/ 647 h 1276"/>
              <a:gd name="T38" fmla="*/ 367 w 530"/>
              <a:gd name="T39" fmla="*/ 602 h 1276"/>
              <a:gd name="T40" fmla="*/ 351 w 530"/>
              <a:gd name="T41" fmla="*/ 612 h 1276"/>
              <a:gd name="T42" fmla="*/ 348 w 530"/>
              <a:gd name="T43" fmla="*/ 700 h 1276"/>
              <a:gd name="T44" fmla="*/ 326 w 530"/>
              <a:gd name="T45" fmla="*/ 783 h 1276"/>
              <a:gd name="T46" fmla="*/ 378 w 530"/>
              <a:gd name="T47" fmla="*/ 980 h 1276"/>
              <a:gd name="T48" fmla="*/ 413 w 530"/>
              <a:gd name="T49" fmla="*/ 1116 h 1276"/>
              <a:gd name="T50" fmla="*/ 428 w 530"/>
              <a:gd name="T51" fmla="*/ 1186 h 1276"/>
              <a:gd name="T52" fmla="*/ 509 w 530"/>
              <a:gd name="T53" fmla="*/ 1192 h 1276"/>
              <a:gd name="T54" fmla="*/ 530 w 530"/>
              <a:gd name="T55" fmla="*/ 1199 h 1276"/>
              <a:gd name="T56" fmla="*/ 504 w 530"/>
              <a:gd name="T57" fmla="*/ 1238 h 1276"/>
              <a:gd name="T58" fmla="*/ 392 w 530"/>
              <a:gd name="T59" fmla="*/ 1276 h 1276"/>
              <a:gd name="T60" fmla="*/ 356 w 530"/>
              <a:gd name="T61" fmla="*/ 1264 h 1276"/>
              <a:gd name="T62" fmla="*/ 268 w 530"/>
              <a:gd name="T63" fmla="*/ 1031 h 1276"/>
              <a:gd name="T64" fmla="*/ 200 w 530"/>
              <a:gd name="T65" fmla="*/ 1085 h 1276"/>
              <a:gd name="T66" fmla="*/ 189 w 530"/>
              <a:gd name="T67" fmla="*/ 1132 h 1276"/>
              <a:gd name="T68" fmla="*/ 190 w 530"/>
              <a:gd name="T69" fmla="*/ 1190 h 1276"/>
              <a:gd name="T70" fmla="*/ 260 w 530"/>
              <a:gd name="T71" fmla="*/ 1202 h 1276"/>
              <a:gd name="T72" fmla="*/ 264 w 530"/>
              <a:gd name="T73" fmla="*/ 1229 h 1276"/>
              <a:gd name="T74" fmla="*/ 196 w 530"/>
              <a:gd name="T75" fmla="*/ 1239 h 1276"/>
              <a:gd name="T76" fmla="*/ 107 w 530"/>
              <a:gd name="T77" fmla="*/ 1245 h 1276"/>
              <a:gd name="T78" fmla="*/ 66 w 530"/>
              <a:gd name="T79" fmla="*/ 1227 h 1276"/>
              <a:gd name="T80" fmla="*/ 62 w 530"/>
              <a:gd name="T81" fmla="*/ 1216 h 1276"/>
              <a:gd name="T82" fmla="*/ 99 w 530"/>
              <a:gd name="T83" fmla="*/ 1081 h 1276"/>
              <a:gd name="T84" fmla="*/ 149 w 530"/>
              <a:gd name="T85" fmla="*/ 837 h 1276"/>
              <a:gd name="T86" fmla="*/ 150 w 530"/>
              <a:gd name="T87" fmla="*/ 754 h 1276"/>
              <a:gd name="T88" fmla="*/ 133 w 530"/>
              <a:gd name="T89" fmla="*/ 655 h 1276"/>
              <a:gd name="T90" fmla="*/ 84 w 530"/>
              <a:gd name="T91" fmla="*/ 661 h 1276"/>
              <a:gd name="T92" fmla="*/ 22 w 530"/>
              <a:gd name="T93" fmla="*/ 558 h 1276"/>
              <a:gd name="T94" fmla="*/ 0 w 530"/>
              <a:gd name="T95" fmla="*/ 452 h 1276"/>
              <a:gd name="T96" fmla="*/ 24 w 530"/>
              <a:gd name="T97" fmla="*/ 389 h 1276"/>
              <a:gd name="T98" fmla="*/ 107 w 530"/>
              <a:gd name="T99" fmla="*/ 302 h 1276"/>
              <a:gd name="T100" fmla="*/ 174 w 530"/>
              <a:gd name="T101" fmla="*/ 249 h 1276"/>
              <a:gd name="T102" fmla="*/ 218 w 530"/>
              <a:gd name="T103" fmla="*/ 217 h 1276"/>
              <a:gd name="T104" fmla="*/ 226 w 530"/>
              <a:gd name="T105" fmla="*/ 170 h 1276"/>
              <a:gd name="T106" fmla="*/ 202 w 530"/>
              <a:gd name="T107" fmla="*/ 160 h 1276"/>
              <a:gd name="T108" fmla="*/ 208 w 530"/>
              <a:gd name="T109" fmla="*/ 134 h 1276"/>
              <a:gd name="T110" fmla="*/ 186 w 530"/>
              <a:gd name="T111" fmla="*/ 87 h 1276"/>
              <a:gd name="T112" fmla="*/ 208 w 530"/>
              <a:gd name="T113" fmla="*/ 39 h 1276"/>
              <a:gd name="T114" fmla="*/ 280 w 530"/>
              <a:gd name="T115" fmla="*/ 0 h 1276"/>
              <a:gd name="T116" fmla="*/ 333 w 530"/>
              <a:gd name="T117" fmla="*/ 39 h 12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530" h="1276">
                <a:moveTo>
                  <a:pt x="333" y="39"/>
                </a:moveTo>
                <a:lnTo>
                  <a:pt x="333" y="39"/>
                </a:lnTo>
                <a:lnTo>
                  <a:pt x="353" y="33"/>
                </a:lnTo>
                <a:lnTo>
                  <a:pt x="367" y="29"/>
                </a:lnTo>
                <a:lnTo>
                  <a:pt x="372" y="29"/>
                </a:lnTo>
                <a:lnTo>
                  <a:pt x="374" y="30"/>
                </a:lnTo>
                <a:lnTo>
                  <a:pt x="374" y="30"/>
                </a:lnTo>
                <a:lnTo>
                  <a:pt x="376" y="33"/>
                </a:lnTo>
                <a:lnTo>
                  <a:pt x="373" y="37"/>
                </a:lnTo>
                <a:lnTo>
                  <a:pt x="366" y="48"/>
                </a:lnTo>
                <a:lnTo>
                  <a:pt x="354" y="63"/>
                </a:lnTo>
                <a:lnTo>
                  <a:pt x="354" y="63"/>
                </a:lnTo>
                <a:lnTo>
                  <a:pt x="355" y="69"/>
                </a:lnTo>
                <a:lnTo>
                  <a:pt x="357" y="81"/>
                </a:lnTo>
                <a:lnTo>
                  <a:pt x="357" y="81"/>
                </a:lnTo>
                <a:lnTo>
                  <a:pt x="360" y="96"/>
                </a:lnTo>
                <a:lnTo>
                  <a:pt x="362" y="104"/>
                </a:lnTo>
                <a:lnTo>
                  <a:pt x="363" y="106"/>
                </a:lnTo>
                <a:lnTo>
                  <a:pt x="366" y="107"/>
                </a:lnTo>
                <a:lnTo>
                  <a:pt x="366" y="107"/>
                </a:lnTo>
                <a:lnTo>
                  <a:pt x="369" y="108"/>
                </a:lnTo>
                <a:lnTo>
                  <a:pt x="372" y="111"/>
                </a:lnTo>
                <a:lnTo>
                  <a:pt x="374" y="116"/>
                </a:lnTo>
                <a:lnTo>
                  <a:pt x="374" y="116"/>
                </a:lnTo>
                <a:lnTo>
                  <a:pt x="377" y="118"/>
                </a:lnTo>
                <a:lnTo>
                  <a:pt x="378" y="120"/>
                </a:lnTo>
                <a:lnTo>
                  <a:pt x="379" y="123"/>
                </a:lnTo>
                <a:lnTo>
                  <a:pt x="378" y="128"/>
                </a:lnTo>
                <a:lnTo>
                  <a:pt x="378" y="128"/>
                </a:lnTo>
                <a:lnTo>
                  <a:pt x="374" y="137"/>
                </a:lnTo>
                <a:lnTo>
                  <a:pt x="372" y="140"/>
                </a:lnTo>
                <a:lnTo>
                  <a:pt x="372" y="140"/>
                </a:lnTo>
                <a:lnTo>
                  <a:pt x="371" y="163"/>
                </a:lnTo>
                <a:lnTo>
                  <a:pt x="371" y="179"/>
                </a:lnTo>
                <a:lnTo>
                  <a:pt x="369" y="190"/>
                </a:lnTo>
                <a:lnTo>
                  <a:pt x="369" y="190"/>
                </a:lnTo>
                <a:lnTo>
                  <a:pt x="367" y="193"/>
                </a:lnTo>
                <a:lnTo>
                  <a:pt x="363" y="195"/>
                </a:lnTo>
                <a:lnTo>
                  <a:pt x="351" y="201"/>
                </a:lnTo>
                <a:lnTo>
                  <a:pt x="338" y="206"/>
                </a:lnTo>
                <a:lnTo>
                  <a:pt x="330" y="211"/>
                </a:lnTo>
                <a:lnTo>
                  <a:pt x="330" y="211"/>
                </a:lnTo>
                <a:lnTo>
                  <a:pt x="326" y="216"/>
                </a:lnTo>
                <a:lnTo>
                  <a:pt x="324" y="223"/>
                </a:lnTo>
                <a:lnTo>
                  <a:pt x="321" y="230"/>
                </a:lnTo>
                <a:lnTo>
                  <a:pt x="319" y="237"/>
                </a:lnTo>
                <a:lnTo>
                  <a:pt x="319" y="237"/>
                </a:lnTo>
                <a:lnTo>
                  <a:pt x="315" y="243"/>
                </a:lnTo>
                <a:lnTo>
                  <a:pt x="315" y="248"/>
                </a:lnTo>
                <a:lnTo>
                  <a:pt x="315" y="253"/>
                </a:lnTo>
                <a:lnTo>
                  <a:pt x="315" y="253"/>
                </a:lnTo>
                <a:lnTo>
                  <a:pt x="319" y="273"/>
                </a:lnTo>
                <a:lnTo>
                  <a:pt x="319" y="273"/>
                </a:lnTo>
                <a:lnTo>
                  <a:pt x="325" y="284"/>
                </a:lnTo>
                <a:lnTo>
                  <a:pt x="339" y="312"/>
                </a:lnTo>
                <a:lnTo>
                  <a:pt x="355" y="346"/>
                </a:lnTo>
                <a:lnTo>
                  <a:pt x="361" y="362"/>
                </a:lnTo>
                <a:lnTo>
                  <a:pt x="366" y="377"/>
                </a:lnTo>
                <a:lnTo>
                  <a:pt x="366" y="377"/>
                </a:lnTo>
                <a:lnTo>
                  <a:pt x="368" y="393"/>
                </a:lnTo>
                <a:lnTo>
                  <a:pt x="371" y="412"/>
                </a:lnTo>
                <a:lnTo>
                  <a:pt x="372" y="455"/>
                </a:lnTo>
                <a:lnTo>
                  <a:pt x="372" y="493"/>
                </a:lnTo>
                <a:lnTo>
                  <a:pt x="372" y="507"/>
                </a:lnTo>
                <a:lnTo>
                  <a:pt x="372" y="507"/>
                </a:lnTo>
                <a:lnTo>
                  <a:pt x="386" y="526"/>
                </a:lnTo>
                <a:lnTo>
                  <a:pt x="397" y="538"/>
                </a:lnTo>
                <a:lnTo>
                  <a:pt x="402" y="545"/>
                </a:lnTo>
                <a:lnTo>
                  <a:pt x="396" y="576"/>
                </a:lnTo>
                <a:lnTo>
                  <a:pt x="396" y="576"/>
                </a:lnTo>
                <a:lnTo>
                  <a:pt x="422" y="602"/>
                </a:lnTo>
                <a:lnTo>
                  <a:pt x="442" y="623"/>
                </a:lnTo>
                <a:lnTo>
                  <a:pt x="448" y="631"/>
                </a:lnTo>
                <a:lnTo>
                  <a:pt x="453" y="638"/>
                </a:lnTo>
                <a:lnTo>
                  <a:pt x="453" y="638"/>
                </a:lnTo>
                <a:lnTo>
                  <a:pt x="456" y="650"/>
                </a:lnTo>
                <a:lnTo>
                  <a:pt x="460" y="663"/>
                </a:lnTo>
                <a:lnTo>
                  <a:pt x="465" y="679"/>
                </a:lnTo>
                <a:lnTo>
                  <a:pt x="465" y="679"/>
                </a:lnTo>
                <a:lnTo>
                  <a:pt x="462" y="688"/>
                </a:lnTo>
                <a:lnTo>
                  <a:pt x="459" y="695"/>
                </a:lnTo>
                <a:lnTo>
                  <a:pt x="457" y="698"/>
                </a:lnTo>
                <a:lnTo>
                  <a:pt x="455" y="700"/>
                </a:lnTo>
                <a:lnTo>
                  <a:pt x="455" y="700"/>
                </a:lnTo>
                <a:lnTo>
                  <a:pt x="448" y="704"/>
                </a:lnTo>
                <a:lnTo>
                  <a:pt x="445" y="704"/>
                </a:lnTo>
                <a:lnTo>
                  <a:pt x="443" y="703"/>
                </a:lnTo>
                <a:lnTo>
                  <a:pt x="443" y="703"/>
                </a:lnTo>
                <a:lnTo>
                  <a:pt x="443" y="698"/>
                </a:lnTo>
                <a:lnTo>
                  <a:pt x="443" y="697"/>
                </a:lnTo>
                <a:lnTo>
                  <a:pt x="443" y="697"/>
                </a:lnTo>
                <a:lnTo>
                  <a:pt x="439" y="704"/>
                </a:lnTo>
                <a:lnTo>
                  <a:pt x="435" y="709"/>
                </a:lnTo>
                <a:lnTo>
                  <a:pt x="433" y="712"/>
                </a:lnTo>
                <a:lnTo>
                  <a:pt x="431" y="712"/>
                </a:lnTo>
                <a:lnTo>
                  <a:pt x="431" y="712"/>
                </a:lnTo>
                <a:lnTo>
                  <a:pt x="430" y="710"/>
                </a:lnTo>
                <a:lnTo>
                  <a:pt x="428" y="709"/>
                </a:lnTo>
                <a:lnTo>
                  <a:pt x="427" y="702"/>
                </a:lnTo>
                <a:lnTo>
                  <a:pt x="426" y="696"/>
                </a:lnTo>
                <a:lnTo>
                  <a:pt x="425" y="694"/>
                </a:lnTo>
                <a:lnTo>
                  <a:pt x="425" y="694"/>
                </a:lnTo>
                <a:lnTo>
                  <a:pt x="420" y="700"/>
                </a:lnTo>
                <a:lnTo>
                  <a:pt x="415" y="702"/>
                </a:lnTo>
                <a:lnTo>
                  <a:pt x="410" y="703"/>
                </a:lnTo>
                <a:lnTo>
                  <a:pt x="410" y="703"/>
                </a:lnTo>
                <a:lnTo>
                  <a:pt x="409" y="702"/>
                </a:lnTo>
                <a:lnTo>
                  <a:pt x="408" y="701"/>
                </a:lnTo>
                <a:lnTo>
                  <a:pt x="409" y="696"/>
                </a:lnTo>
                <a:lnTo>
                  <a:pt x="410" y="692"/>
                </a:lnTo>
                <a:lnTo>
                  <a:pt x="410" y="691"/>
                </a:lnTo>
                <a:lnTo>
                  <a:pt x="410" y="691"/>
                </a:lnTo>
                <a:lnTo>
                  <a:pt x="403" y="696"/>
                </a:lnTo>
                <a:lnTo>
                  <a:pt x="397" y="698"/>
                </a:lnTo>
                <a:lnTo>
                  <a:pt x="395" y="698"/>
                </a:lnTo>
                <a:lnTo>
                  <a:pt x="392" y="697"/>
                </a:lnTo>
                <a:lnTo>
                  <a:pt x="392" y="697"/>
                </a:lnTo>
                <a:lnTo>
                  <a:pt x="391" y="695"/>
                </a:lnTo>
                <a:lnTo>
                  <a:pt x="391" y="694"/>
                </a:lnTo>
                <a:lnTo>
                  <a:pt x="394" y="688"/>
                </a:lnTo>
                <a:lnTo>
                  <a:pt x="398" y="683"/>
                </a:lnTo>
                <a:lnTo>
                  <a:pt x="398" y="683"/>
                </a:lnTo>
                <a:lnTo>
                  <a:pt x="401" y="677"/>
                </a:lnTo>
                <a:lnTo>
                  <a:pt x="402" y="672"/>
                </a:lnTo>
                <a:lnTo>
                  <a:pt x="402" y="671"/>
                </a:lnTo>
                <a:lnTo>
                  <a:pt x="402" y="671"/>
                </a:lnTo>
                <a:lnTo>
                  <a:pt x="402" y="668"/>
                </a:lnTo>
                <a:lnTo>
                  <a:pt x="403" y="663"/>
                </a:lnTo>
                <a:lnTo>
                  <a:pt x="403" y="660"/>
                </a:lnTo>
                <a:lnTo>
                  <a:pt x="403" y="656"/>
                </a:lnTo>
                <a:lnTo>
                  <a:pt x="402" y="651"/>
                </a:lnTo>
                <a:lnTo>
                  <a:pt x="398" y="647"/>
                </a:lnTo>
                <a:lnTo>
                  <a:pt x="398" y="647"/>
                </a:lnTo>
                <a:lnTo>
                  <a:pt x="391" y="636"/>
                </a:lnTo>
                <a:lnTo>
                  <a:pt x="384" y="623"/>
                </a:lnTo>
                <a:lnTo>
                  <a:pt x="378" y="608"/>
                </a:lnTo>
                <a:lnTo>
                  <a:pt x="378" y="608"/>
                </a:lnTo>
                <a:lnTo>
                  <a:pt x="372" y="606"/>
                </a:lnTo>
                <a:lnTo>
                  <a:pt x="372" y="606"/>
                </a:lnTo>
                <a:lnTo>
                  <a:pt x="367" y="602"/>
                </a:lnTo>
                <a:lnTo>
                  <a:pt x="363" y="600"/>
                </a:lnTo>
                <a:lnTo>
                  <a:pt x="361" y="595"/>
                </a:lnTo>
                <a:lnTo>
                  <a:pt x="360" y="591"/>
                </a:lnTo>
                <a:lnTo>
                  <a:pt x="360" y="590"/>
                </a:lnTo>
                <a:lnTo>
                  <a:pt x="360" y="590"/>
                </a:lnTo>
                <a:lnTo>
                  <a:pt x="355" y="603"/>
                </a:lnTo>
                <a:lnTo>
                  <a:pt x="351" y="612"/>
                </a:lnTo>
                <a:lnTo>
                  <a:pt x="348" y="617"/>
                </a:lnTo>
                <a:lnTo>
                  <a:pt x="348" y="617"/>
                </a:lnTo>
                <a:lnTo>
                  <a:pt x="348" y="620"/>
                </a:lnTo>
                <a:lnTo>
                  <a:pt x="347" y="627"/>
                </a:lnTo>
                <a:lnTo>
                  <a:pt x="348" y="650"/>
                </a:lnTo>
                <a:lnTo>
                  <a:pt x="348" y="700"/>
                </a:lnTo>
                <a:lnTo>
                  <a:pt x="348" y="700"/>
                </a:lnTo>
                <a:lnTo>
                  <a:pt x="348" y="716"/>
                </a:lnTo>
                <a:lnTo>
                  <a:pt x="345" y="733"/>
                </a:lnTo>
                <a:lnTo>
                  <a:pt x="342" y="748"/>
                </a:lnTo>
                <a:lnTo>
                  <a:pt x="336" y="760"/>
                </a:lnTo>
                <a:lnTo>
                  <a:pt x="336" y="760"/>
                </a:lnTo>
                <a:lnTo>
                  <a:pt x="330" y="771"/>
                </a:lnTo>
                <a:lnTo>
                  <a:pt x="326" y="783"/>
                </a:lnTo>
                <a:lnTo>
                  <a:pt x="321" y="795"/>
                </a:lnTo>
                <a:lnTo>
                  <a:pt x="321" y="795"/>
                </a:lnTo>
                <a:lnTo>
                  <a:pt x="357" y="881"/>
                </a:lnTo>
                <a:lnTo>
                  <a:pt x="357" y="881"/>
                </a:lnTo>
                <a:lnTo>
                  <a:pt x="362" y="897"/>
                </a:lnTo>
                <a:lnTo>
                  <a:pt x="367" y="921"/>
                </a:lnTo>
                <a:lnTo>
                  <a:pt x="378" y="980"/>
                </a:lnTo>
                <a:lnTo>
                  <a:pt x="388" y="1037"/>
                </a:lnTo>
                <a:lnTo>
                  <a:pt x="392" y="1070"/>
                </a:lnTo>
                <a:lnTo>
                  <a:pt x="392" y="1070"/>
                </a:lnTo>
                <a:lnTo>
                  <a:pt x="395" y="1078"/>
                </a:lnTo>
                <a:lnTo>
                  <a:pt x="398" y="1086"/>
                </a:lnTo>
                <a:lnTo>
                  <a:pt x="407" y="1103"/>
                </a:lnTo>
                <a:lnTo>
                  <a:pt x="413" y="1116"/>
                </a:lnTo>
                <a:lnTo>
                  <a:pt x="416" y="1123"/>
                </a:lnTo>
                <a:lnTo>
                  <a:pt x="416" y="1123"/>
                </a:lnTo>
                <a:lnTo>
                  <a:pt x="420" y="1134"/>
                </a:lnTo>
                <a:lnTo>
                  <a:pt x="428" y="1152"/>
                </a:lnTo>
                <a:lnTo>
                  <a:pt x="441" y="1178"/>
                </a:lnTo>
                <a:lnTo>
                  <a:pt x="428" y="1186"/>
                </a:lnTo>
                <a:lnTo>
                  <a:pt x="428" y="1186"/>
                </a:lnTo>
                <a:lnTo>
                  <a:pt x="443" y="1185"/>
                </a:lnTo>
                <a:lnTo>
                  <a:pt x="455" y="1185"/>
                </a:lnTo>
                <a:lnTo>
                  <a:pt x="465" y="1186"/>
                </a:lnTo>
                <a:lnTo>
                  <a:pt x="465" y="1186"/>
                </a:lnTo>
                <a:lnTo>
                  <a:pt x="473" y="1188"/>
                </a:lnTo>
                <a:lnTo>
                  <a:pt x="486" y="1191"/>
                </a:lnTo>
                <a:lnTo>
                  <a:pt x="509" y="1192"/>
                </a:lnTo>
                <a:lnTo>
                  <a:pt x="509" y="1192"/>
                </a:lnTo>
                <a:lnTo>
                  <a:pt x="521" y="1192"/>
                </a:lnTo>
                <a:lnTo>
                  <a:pt x="527" y="1192"/>
                </a:lnTo>
                <a:lnTo>
                  <a:pt x="528" y="1193"/>
                </a:lnTo>
                <a:lnTo>
                  <a:pt x="530" y="1196"/>
                </a:lnTo>
                <a:lnTo>
                  <a:pt x="530" y="1196"/>
                </a:lnTo>
                <a:lnTo>
                  <a:pt x="530" y="1199"/>
                </a:lnTo>
                <a:lnTo>
                  <a:pt x="530" y="1204"/>
                </a:lnTo>
                <a:lnTo>
                  <a:pt x="528" y="1210"/>
                </a:lnTo>
                <a:lnTo>
                  <a:pt x="524" y="1219"/>
                </a:lnTo>
                <a:lnTo>
                  <a:pt x="524" y="1219"/>
                </a:lnTo>
                <a:lnTo>
                  <a:pt x="520" y="1223"/>
                </a:lnTo>
                <a:lnTo>
                  <a:pt x="515" y="1229"/>
                </a:lnTo>
                <a:lnTo>
                  <a:pt x="504" y="1238"/>
                </a:lnTo>
                <a:lnTo>
                  <a:pt x="491" y="1245"/>
                </a:lnTo>
                <a:lnTo>
                  <a:pt x="475" y="1251"/>
                </a:lnTo>
                <a:lnTo>
                  <a:pt x="475" y="1251"/>
                </a:lnTo>
                <a:lnTo>
                  <a:pt x="433" y="1265"/>
                </a:lnTo>
                <a:lnTo>
                  <a:pt x="402" y="1275"/>
                </a:lnTo>
                <a:lnTo>
                  <a:pt x="402" y="1275"/>
                </a:lnTo>
                <a:lnTo>
                  <a:pt x="392" y="1276"/>
                </a:lnTo>
                <a:lnTo>
                  <a:pt x="380" y="1276"/>
                </a:lnTo>
                <a:lnTo>
                  <a:pt x="368" y="1275"/>
                </a:lnTo>
                <a:lnTo>
                  <a:pt x="363" y="1274"/>
                </a:lnTo>
                <a:lnTo>
                  <a:pt x="360" y="1273"/>
                </a:lnTo>
                <a:lnTo>
                  <a:pt x="360" y="1273"/>
                </a:lnTo>
                <a:lnTo>
                  <a:pt x="357" y="1269"/>
                </a:lnTo>
                <a:lnTo>
                  <a:pt x="356" y="1264"/>
                </a:lnTo>
                <a:lnTo>
                  <a:pt x="355" y="1252"/>
                </a:lnTo>
                <a:lnTo>
                  <a:pt x="354" y="1237"/>
                </a:lnTo>
                <a:lnTo>
                  <a:pt x="339" y="1234"/>
                </a:lnTo>
                <a:lnTo>
                  <a:pt x="339" y="1234"/>
                </a:lnTo>
                <a:lnTo>
                  <a:pt x="297" y="1107"/>
                </a:lnTo>
                <a:lnTo>
                  <a:pt x="297" y="1107"/>
                </a:lnTo>
                <a:lnTo>
                  <a:pt x="268" y="1031"/>
                </a:lnTo>
                <a:lnTo>
                  <a:pt x="244" y="969"/>
                </a:lnTo>
                <a:lnTo>
                  <a:pt x="244" y="969"/>
                </a:lnTo>
                <a:lnTo>
                  <a:pt x="223" y="1021"/>
                </a:lnTo>
                <a:lnTo>
                  <a:pt x="207" y="1060"/>
                </a:lnTo>
                <a:lnTo>
                  <a:pt x="202" y="1075"/>
                </a:lnTo>
                <a:lnTo>
                  <a:pt x="200" y="1085"/>
                </a:lnTo>
                <a:lnTo>
                  <a:pt x="200" y="1085"/>
                </a:lnTo>
                <a:lnTo>
                  <a:pt x="199" y="1097"/>
                </a:lnTo>
                <a:lnTo>
                  <a:pt x="199" y="1107"/>
                </a:lnTo>
                <a:lnTo>
                  <a:pt x="197" y="1115"/>
                </a:lnTo>
                <a:lnTo>
                  <a:pt x="196" y="1120"/>
                </a:lnTo>
                <a:lnTo>
                  <a:pt x="194" y="1123"/>
                </a:lnTo>
                <a:lnTo>
                  <a:pt x="194" y="1123"/>
                </a:lnTo>
                <a:lnTo>
                  <a:pt x="189" y="1132"/>
                </a:lnTo>
                <a:lnTo>
                  <a:pt x="186" y="1139"/>
                </a:lnTo>
                <a:lnTo>
                  <a:pt x="185" y="1145"/>
                </a:lnTo>
                <a:lnTo>
                  <a:pt x="184" y="1151"/>
                </a:lnTo>
                <a:lnTo>
                  <a:pt x="184" y="1151"/>
                </a:lnTo>
                <a:lnTo>
                  <a:pt x="185" y="1160"/>
                </a:lnTo>
                <a:lnTo>
                  <a:pt x="188" y="1173"/>
                </a:lnTo>
                <a:lnTo>
                  <a:pt x="190" y="1190"/>
                </a:lnTo>
                <a:lnTo>
                  <a:pt x="190" y="1190"/>
                </a:lnTo>
                <a:lnTo>
                  <a:pt x="226" y="1198"/>
                </a:lnTo>
                <a:lnTo>
                  <a:pt x="226" y="1198"/>
                </a:lnTo>
                <a:lnTo>
                  <a:pt x="236" y="1199"/>
                </a:lnTo>
                <a:lnTo>
                  <a:pt x="247" y="1199"/>
                </a:lnTo>
                <a:lnTo>
                  <a:pt x="256" y="1200"/>
                </a:lnTo>
                <a:lnTo>
                  <a:pt x="260" y="1202"/>
                </a:lnTo>
                <a:lnTo>
                  <a:pt x="262" y="1204"/>
                </a:lnTo>
                <a:lnTo>
                  <a:pt x="262" y="1204"/>
                </a:lnTo>
                <a:lnTo>
                  <a:pt x="265" y="1211"/>
                </a:lnTo>
                <a:lnTo>
                  <a:pt x="266" y="1216"/>
                </a:lnTo>
                <a:lnTo>
                  <a:pt x="266" y="1221"/>
                </a:lnTo>
                <a:lnTo>
                  <a:pt x="266" y="1226"/>
                </a:lnTo>
                <a:lnTo>
                  <a:pt x="264" y="1229"/>
                </a:lnTo>
                <a:lnTo>
                  <a:pt x="261" y="1234"/>
                </a:lnTo>
                <a:lnTo>
                  <a:pt x="256" y="1237"/>
                </a:lnTo>
                <a:lnTo>
                  <a:pt x="256" y="1237"/>
                </a:lnTo>
                <a:lnTo>
                  <a:pt x="249" y="1238"/>
                </a:lnTo>
                <a:lnTo>
                  <a:pt x="239" y="1239"/>
                </a:lnTo>
                <a:lnTo>
                  <a:pt x="219" y="1239"/>
                </a:lnTo>
                <a:lnTo>
                  <a:pt x="196" y="1239"/>
                </a:lnTo>
                <a:lnTo>
                  <a:pt x="186" y="1239"/>
                </a:lnTo>
                <a:lnTo>
                  <a:pt x="179" y="1239"/>
                </a:lnTo>
                <a:lnTo>
                  <a:pt x="179" y="1239"/>
                </a:lnTo>
                <a:lnTo>
                  <a:pt x="142" y="1244"/>
                </a:lnTo>
                <a:lnTo>
                  <a:pt x="124" y="1245"/>
                </a:lnTo>
                <a:lnTo>
                  <a:pt x="107" y="1245"/>
                </a:lnTo>
                <a:lnTo>
                  <a:pt x="107" y="1245"/>
                </a:lnTo>
                <a:lnTo>
                  <a:pt x="95" y="1245"/>
                </a:lnTo>
                <a:lnTo>
                  <a:pt x="85" y="1244"/>
                </a:lnTo>
                <a:lnTo>
                  <a:pt x="77" y="1241"/>
                </a:lnTo>
                <a:lnTo>
                  <a:pt x="74" y="1239"/>
                </a:lnTo>
                <a:lnTo>
                  <a:pt x="72" y="1237"/>
                </a:lnTo>
                <a:lnTo>
                  <a:pt x="72" y="1237"/>
                </a:lnTo>
                <a:lnTo>
                  <a:pt x="66" y="1227"/>
                </a:lnTo>
                <a:lnTo>
                  <a:pt x="65" y="1223"/>
                </a:lnTo>
                <a:lnTo>
                  <a:pt x="66" y="1222"/>
                </a:lnTo>
                <a:lnTo>
                  <a:pt x="66" y="1222"/>
                </a:lnTo>
                <a:lnTo>
                  <a:pt x="66" y="1221"/>
                </a:lnTo>
                <a:lnTo>
                  <a:pt x="65" y="1219"/>
                </a:lnTo>
                <a:lnTo>
                  <a:pt x="62" y="1216"/>
                </a:lnTo>
                <a:lnTo>
                  <a:pt x="62" y="1216"/>
                </a:lnTo>
                <a:lnTo>
                  <a:pt x="73" y="1168"/>
                </a:lnTo>
                <a:lnTo>
                  <a:pt x="82" y="1132"/>
                </a:lnTo>
                <a:lnTo>
                  <a:pt x="87" y="1117"/>
                </a:lnTo>
                <a:lnTo>
                  <a:pt x="89" y="1109"/>
                </a:lnTo>
                <a:lnTo>
                  <a:pt x="89" y="1109"/>
                </a:lnTo>
                <a:lnTo>
                  <a:pt x="94" y="1099"/>
                </a:lnTo>
                <a:lnTo>
                  <a:pt x="99" y="1081"/>
                </a:lnTo>
                <a:lnTo>
                  <a:pt x="113" y="1034"/>
                </a:lnTo>
                <a:lnTo>
                  <a:pt x="133" y="958"/>
                </a:lnTo>
                <a:lnTo>
                  <a:pt x="133" y="958"/>
                </a:lnTo>
                <a:lnTo>
                  <a:pt x="138" y="934"/>
                </a:lnTo>
                <a:lnTo>
                  <a:pt x="143" y="896"/>
                </a:lnTo>
                <a:lnTo>
                  <a:pt x="148" y="859"/>
                </a:lnTo>
                <a:lnTo>
                  <a:pt x="149" y="837"/>
                </a:lnTo>
                <a:lnTo>
                  <a:pt x="149" y="837"/>
                </a:lnTo>
                <a:lnTo>
                  <a:pt x="149" y="822"/>
                </a:lnTo>
                <a:lnTo>
                  <a:pt x="152" y="804"/>
                </a:lnTo>
                <a:lnTo>
                  <a:pt x="154" y="789"/>
                </a:lnTo>
                <a:lnTo>
                  <a:pt x="155" y="780"/>
                </a:lnTo>
                <a:lnTo>
                  <a:pt x="155" y="780"/>
                </a:lnTo>
                <a:lnTo>
                  <a:pt x="150" y="754"/>
                </a:lnTo>
                <a:lnTo>
                  <a:pt x="143" y="715"/>
                </a:lnTo>
                <a:lnTo>
                  <a:pt x="143" y="715"/>
                </a:lnTo>
                <a:lnTo>
                  <a:pt x="138" y="678"/>
                </a:lnTo>
                <a:lnTo>
                  <a:pt x="136" y="662"/>
                </a:lnTo>
                <a:lnTo>
                  <a:pt x="135" y="657"/>
                </a:lnTo>
                <a:lnTo>
                  <a:pt x="133" y="655"/>
                </a:lnTo>
                <a:lnTo>
                  <a:pt x="133" y="655"/>
                </a:lnTo>
                <a:lnTo>
                  <a:pt x="132" y="655"/>
                </a:lnTo>
                <a:lnTo>
                  <a:pt x="129" y="656"/>
                </a:lnTo>
                <a:lnTo>
                  <a:pt x="119" y="660"/>
                </a:lnTo>
                <a:lnTo>
                  <a:pt x="112" y="661"/>
                </a:lnTo>
                <a:lnTo>
                  <a:pt x="103" y="662"/>
                </a:lnTo>
                <a:lnTo>
                  <a:pt x="94" y="662"/>
                </a:lnTo>
                <a:lnTo>
                  <a:pt x="84" y="661"/>
                </a:lnTo>
                <a:lnTo>
                  <a:pt x="84" y="661"/>
                </a:lnTo>
                <a:lnTo>
                  <a:pt x="62" y="657"/>
                </a:lnTo>
                <a:lnTo>
                  <a:pt x="47" y="653"/>
                </a:lnTo>
                <a:lnTo>
                  <a:pt x="30" y="647"/>
                </a:lnTo>
                <a:lnTo>
                  <a:pt x="30" y="647"/>
                </a:lnTo>
                <a:lnTo>
                  <a:pt x="28" y="619"/>
                </a:lnTo>
                <a:lnTo>
                  <a:pt x="22" y="558"/>
                </a:lnTo>
                <a:lnTo>
                  <a:pt x="15" y="468"/>
                </a:lnTo>
                <a:lnTo>
                  <a:pt x="15" y="468"/>
                </a:lnTo>
                <a:lnTo>
                  <a:pt x="13" y="467"/>
                </a:lnTo>
                <a:lnTo>
                  <a:pt x="8" y="465"/>
                </a:lnTo>
                <a:lnTo>
                  <a:pt x="3" y="459"/>
                </a:lnTo>
                <a:lnTo>
                  <a:pt x="2" y="455"/>
                </a:lnTo>
                <a:lnTo>
                  <a:pt x="0" y="452"/>
                </a:lnTo>
                <a:lnTo>
                  <a:pt x="0" y="452"/>
                </a:lnTo>
                <a:lnTo>
                  <a:pt x="0" y="446"/>
                </a:lnTo>
                <a:lnTo>
                  <a:pt x="1" y="440"/>
                </a:lnTo>
                <a:lnTo>
                  <a:pt x="6" y="425"/>
                </a:lnTo>
                <a:lnTo>
                  <a:pt x="13" y="408"/>
                </a:lnTo>
                <a:lnTo>
                  <a:pt x="24" y="389"/>
                </a:lnTo>
                <a:lnTo>
                  <a:pt x="24" y="389"/>
                </a:lnTo>
                <a:lnTo>
                  <a:pt x="53" y="337"/>
                </a:lnTo>
                <a:lnTo>
                  <a:pt x="67" y="316"/>
                </a:lnTo>
                <a:lnTo>
                  <a:pt x="72" y="308"/>
                </a:lnTo>
                <a:lnTo>
                  <a:pt x="74" y="306"/>
                </a:lnTo>
                <a:lnTo>
                  <a:pt x="74" y="306"/>
                </a:lnTo>
                <a:lnTo>
                  <a:pt x="87" y="305"/>
                </a:lnTo>
                <a:lnTo>
                  <a:pt x="107" y="302"/>
                </a:lnTo>
                <a:lnTo>
                  <a:pt x="127" y="301"/>
                </a:lnTo>
                <a:lnTo>
                  <a:pt x="137" y="300"/>
                </a:lnTo>
                <a:lnTo>
                  <a:pt x="137" y="300"/>
                </a:lnTo>
                <a:lnTo>
                  <a:pt x="143" y="290"/>
                </a:lnTo>
                <a:lnTo>
                  <a:pt x="156" y="271"/>
                </a:lnTo>
                <a:lnTo>
                  <a:pt x="165" y="260"/>
                </a:lnTo>
                <a:lnTo>
                  <a:pt x="174" y="249"/>
                </a:lnTo>
                <a:lnTo>
                  <a:pt x="183" y="242"/>
                </a:lnTo>
                <a:lnTo>
                  <a:pt x="186" y="240"/>
                </a:lnTo>
                <a:lnTo>
                  <a:pt x="190" y="237"/>
                </a:lnTo>
                <a:lnTo>
                  <a:pt x="190" y="237"/>
                </a:lnTo>
                <a:lnTo>
                  <a:pt x="208" y="230"/>
                </a:lnTo>
                <a:lnTo>
                  <a:pt x="212" y="229"/>
                </a:lnTo>
                <a:lnTo>
                  <a:pt x="218" y="217"/>
                </a:lnTo>
                <a:lnTo>
                  <a:pt x="218" y="217"/>
                </a:lnTo>
                <a:lnTo>
                  <a:pt x="221" y="214"/>
                </a:lnTo>
                <a:lnTo>
                  <a:pt x="225" y="213"/>
                </a:lnTo>
                <a:lnTo>
                  <a:pt x="226" y="211"/>
                </a:lnTo>
                <a:lnTo>
                  <a:pt x="226" y="211"/>
                </a:lnTo>
                <a:lnTo>
                  <a:pt x="229" y="184"/>
                </a:lnTo>
                <a:lnTo>
                  <a:pt x="226" y="170"/>
                </a:lnTo>
                <a:lnTo>
                  <a:pt x="226" y="170"/>
                </a:lnTo>
                <a:lnTo>
                  <a:pt x="225" y="170"/>
                </a:lnTo>
                <a:lnTo>
                  <a:pt x="220" y="170"/>
                </a:lnTo>
                <a:lnTo>
                  <a:pt x="214" y="169"/>
                </a:lnTo>
                <a:lnTo>
                  <a:pt x="206" y="164"/>
                </a:lnTo>
                <a:lnTo>
                  <a:pt x="206" y="164"/>
                </a:lnTo>
                <a:lnTo>
                  <a:pt x="202" y="160"/>
                </a:lnTo>
                <a:lnTo>
                  <a:pt x="201" y="155"/>
                </a:lnTo>
                <a:lnTo>
                  <a:pt x="202" y="151"/>
                </a:lnTo>
                <a:lnTo>
                  <a:pt x="203" y="147"/>
                </a:lnTo>
                <a:lnTo>
                  <a:pt x="209" y="140"/>
                </a:lnTo>
                <a:lnTo>
                  <a:pt x="212" y="137"/>
                </a:lnTo>
                <a:lnTo>
                  <a:pt x="212" y="137"/>
                </a:lnTo>
                <a:lnTo>
                  <a:pt x="208" y="134"/>
                </a:lnTo>
                <a:lnTo>
                  <a:pt x="202" y="128"/>
                </a:lnTo>
                <a:lnTo>
                  <a:pt x="194" y="117"/>
                </a:lnTo>
                <a:lnTo>
                  <a:pt x="190" y="111"/>
                </a:lnTo>
                <a:lnTo>
                  <a:pt x="188" y="104"/>
                </a:lnTo>
                <a:lnTo>
                  <a:pt x="188" y="104"/>
                </a:lnTo>
                <a:lnTo>
                  <a:pt x="186" y="96"/>
                </a:lnTo>
                <a:lnTo>
                  <a:pt x="186" y="87"/>
                </a:lnTo>
                <a:lnTo>
                  <a:pt x="189" y="77"/>
                </a:lnTo>
                <a:lnTo>
                  <a:pt x="192" y="67"/>
                </a:lnTo>
                <a:lnTo>
                  <a:pt x="196" y="58"/>
                </a:lnTo>
                <a:lnTo>
                  <a:pt x="200" y="49"/>
                </a:lnTo>
                <a:lnTo>
                  <a:pt x="205" y="43"/>
                </a:lnTo>
                <a:lnTo>
                  <a:pt x="208" y="39"/>
                </a:lnTo>
                <a:lnTo>
                  <a:pt x="208" y="39"/>
                </a:lnTo>
                <a:lnTo>
                  <a:pt x="221" y="30"/>
                </a:lnTo>
                <a:lnTo>
                  <a:pt x="241" y="17"/>
                </a:lnTo>
                <a:lnTo>
                  <a:pt x="261" y="6"/>
                </a:lnTo>
                <a:lnTo>
                  <a:pt x="270" y="2"/>
                </a:lnTo>
                <a:lnTo>
                  <a:pt x="277" y="0"/>
                </a:lnTo>
                <a:lnTo>
                  <a:pt x="277" y="0"/>
                </a:lnTo>
                <a:lnTo>
                  <a:pt x="280" y="0"/>
                </a:lnTo>
                <a:lnTo>
                  <a:pt x="284" y="1"/>
                </a:lnTo>
                <a:lnTo>
                  <a:pt x="292" y="6"/>
                </a:lnTo>
                <a:lnTo>
                  <a:pt x="302" y="12"/>
                </a:lnTo>
                <a:lnTo>
                  <a:pt x="312" y="19"/>
                </a:lnTo>
                <a:lnTo>
                  <a:pt x="326" y="33"/>
                </a:lnTo>
                <a:lnTo>
                  <a:pt x="333" y="39"/>
                </a:lnTo>
                <a:lnTo>
                  <a:pt x="333" y="39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16">
            <a:extLst>
              <a:ext uri="{FF2B5EF4-FFF2-40B4-BE49-F238E27FC236}">
                <a16:creationId xmlns:a16="http://schemas.microsoft.com/office/drawing/2014/main" id="{F2243BC6-722B-46FC-9EEC-178C07962535}"/>
              </a:ext>
            </a:extLst>
          </p:cNvPr>
          <p:cNvSpPr>
            <a:spLocks noEditPoints="1"/>
          </p:cNvSpPr>
          <p:nvPr/>
        </p:nvSpPr>
        <p:spPr bwMode="auto">
          <a:xfrm>
            <a:off x="1003505" y="2808325"/>
            <a:ext cx="472277" cy="1593631"/>
          </a:xfrm>
          <a:custGeom>
            <a:avLst/>
            <a:gdLst>
              <a:gd name="T0" fmla="*/ 326 w 390"/>
              <a:gd name="T1" fmla="*/ 401 h 1316"/>
              <a:gd name="T2" fmla="*/ 321 w 390"/>
              <a:gd name="T3" fmla="*/ 372 h 1316"/>
              <a:gd name="T4" fmla="*/ 278 w 390"/>
              <a:gd name="T5" fmla="*/ 245 h 1316"/>
              <a:gd name="T6" fmla="*/ 250 w 390"/>
              <a:gd name="T7" fmla="*/ 164 h 1316"/>
              <a:gd name="T8" fmla="*/ 239 w 390"/>
              <a:gd name="T9" fmla="*/ 146 h 1316"/>
              <a:gd name="T10" fmla="*/ 233 w 390"/>
              <a:gd name="T11" fmla="*/ 122 h 1316"/>
              <a:gd name="T12" fmla="*/ 233 w 390"/>
              <a:gd name="T13" fmla="*/ 71 h 1316"/>
              <a:gd name="T14" fmla="*/ 203 w 390"/>
              <a:gd name="T15" fmla="*/ 19 h 1316"/>
              <a:gd name="T16" fmla="*/ 154 w 390"/>
              <a:gd name="T17" fmla="*/ 1 h 1316"/>
              <a:gd name="T18" fmla="*/ 104 w 390"/>
              <a:gd name="T19" fmla="*/ 4 h 1316"/>
              <a:gd name="T20" fmla="*/ 56 w 390"/>
              <a:gd name="T21" fmla="*/ 41 h 1316"/>
              <a:gd name="T22" fmla="*/ 61 w 390"/>
              <a:gd name="T23" fmla="*/ 89 h 1316"/>
              <a:gd name="T24" fmla="*/ 70 w 390"/>
              <a:gd name="T25" fmla="*/ 105 h 1316"/>
              <a:gd name="T26" fmla="*/ 75 w 390"/>
              <a:gd name="T27" fmla="*/ 123 h 1316"/>
              <a:gd name="T28" fmla="*/ 90 w 390"/>
              <a:gd name="T29" fmla="*/ 181 h 1316"/>
              <a:gd name="T30" fmla="*/ 116 w 390"/>
              <a:gd name="T31" fmla="*/ 195 h 1316"/>
              <a:gd name="T32" fmla="*/ 128 w 390"/>
              <a:gd name="T33" fmla="*/ 254 h 1316"/>
              <a:gd name="T34" fmla="*/ 137 w 390"/>
              <a:gd name="T35" fmla="*/ 286 h 1316"/>
              <a:gd name="T36" fmla="*/ 137 w 390"/>
              <a:gd name="T37" fmla="*/ 353 h 1316"/>
              <a:gd name="T38" fmla="*/ 126 w 390"/>
              <a:gd name="T39" fmla="*/ 569 h 1316"/>
              <a:gd name="T40" fmla="*/ 103 w 390"/>
              <a:gd name="T41" fmla="*/ 630 h 1316"/>
              <a:gd name="T42" fmla="*/ 86 w 390"/>
              <a:gd name="T43" fmla="*/ 675 h 1316"/>
              <a:gd name="T44" fmla="*/ 91 w 390"/>
              <a:gd name="T45" fmla="*/ 693 h 1316"/>
              <a:gd name="T46" fmla="*/ 92 w 390"/>
              <a:gd name="T47" fmla="*/ 747 h 1316"/>
              <a:gd name="T48" fmla="*/ 105 w 390"/>
              <a:gd name="T49" fmla="*/ 740 h 1316"/>
              <a:gd name="T50" fmla="*/ 109 w 390"/>
              <a:gd name="T51" fmla="*/ 746 h 1316"/>
              <a:gd name="T52" fmla="*/ 45 w 390"/>
              <a:gd name="T53" fmla="*/ 905 h 1316"/>
              <a:gd name="T54" fmla="*/ 34 w 390"/>
              <a:gd name="T55" fmla="*/ 971 h 1316"/>
              <a:gd name="T56" fmla="*/ 58 w 390"/>
              <a:gd name="T57" fmla="*/ 1079 h 1316"/>
              <a:gd name="T58" fmla="*/ 62 w 390"/>
              <a:gd name="T59" fmla="*/ 1240 h 1316"/>
              <a:gd name="T60" fmla="*/ 52 w 390"/>
              <a:gd name="T61" fmla="*/ 1249 h 1316"/>
              <a:gd name="T62" fmla="*/ 40 w 390"/>
              <a:gd name="T63" fmla="*/ 1262 h 1316"/>
              <a:gd name="T64" fmla="*/ 20 w 390"/>
              <a:gd name="T65" fmla="*/ 1278 h 1316"/>
              <a:gd name="T66" fmla="*/ 0 w 390"/>
              <a:gd name="T67" fmla="*/ 1293 h 1316"/>
              <a:gd name="T68" fmla="*/ 57 w 390"/>
              <a:gd name="T69" fmla="*/ 1316 h 1316"/>
              <a:gd name="T70" fmla="*/ 134 w 390"/>
              <a:gd name="T71" fmla="*/ 1293 h 1316"/>
              <a:gd name="T72" fmla="*/ 174 w 390"/>
              <a:gd name="T73" fmla="*/ 1279 h 1316"/>
              <a:gd name="T74" fmla="*/ 221 w 390"/>
              <a:gd name="T75" fmla="*/ 1286 h 1316"/>
              <a:gd name="T76" fmla="*/ 302 w 390"/>
              <a:gd name="T77" fmla="*/ 1287 h 1316"/>
              <a:gd name="T78" fmla="*/ 375 w 390"/>
              <a:gd name="T79" fmla="*/ 1293 h 1316"/>
              <a:gd name="T80" fmla="*/ 390 w 390"/>
              <a:gd name="T81" fmla="*/ 1276 h 1316"/>
              <a:gd name="T82" fmla="*/ 348 w 390"/>
              <a:gd name="T83" fmla="*/ 1053 h 1316"/>
              <a:gd name="T84" fmla="*/ 303 w 390"/>
              <a:gd name="T85" fmla="*/ 921 h 1316"/>
              <a:gd name="T86" fmla="*/ 309 w 390"/>
              <a:gd name="T87" fmla="*/ 747 h 1316"/>
              <a:gd name="T88" fmla="*/ 328 w 390"/>
              <a:gd name="T89" fmla="*/ 673 h 1316"/>
              <a:gd name="T90" fmla="*/ 320 w 390"/>
              <a:gd name="T91" fmla="*/ 583 h 1316"/>
              <a:gd name="T92" fmla="*/ 346 w 390"/>
              <a:gd name="T93" fmla="*/ 545 h 1316"/>
              <a:gd name="T94" fmla="*/ 350 w 390"/>
              <a:gd name="T95" fmla="*/ 411 h 1316"/>
              <a:gd name="T96" fmla="*/ 199 w 390"/>
              <a:gd name="T97" fmla="*/ 915 h 1316"/>
              <a:gd name="T98" fmla="*/ 214 w 390"/>
              <a:gd name="T99" fmla="*/ 985 h 1316"/>
              <a:gd name="T100" fmla="*/ 240 w 390"/>
              <a:gd name="T101" fmla="*/ 1018 h 1316"/>
              <a:gd name="T102" fmla="*/ 254 w 390"/>
              <a:gd name="T103" fmla="*/ 1194 h 1316"/>
              <a:gd name="T104" fmla="*/ 270 w 390"/>
              <a:gd name="T105" fmla="*/ 1225 h 1316"/>
              <a:gd name="T106" fmla="*/ 263 w 390"/>
              <a:gd name="T107" fmla="*/ 1237 h 1316"/>
              <a:gd name="T108" fmla="*/ 189 w 390"/>
              <a:gd name="T109" fmla="*/ 1240 h 1316"/>
              <a:gd name="T110" fmla="*/ 173 w 390"/>
              <a:gd name="T111" fmla="*/ 1173 h 1316"/>
              <a:gd name="T112" fmla="*/ 150 w 390"/>
              <a:gd name="T113" fmla="*/ 988 h 1316"/>
              <a:gd name="T114" fmla="*/ 150 w 390"/>
              <a:gd name="T115" fmla="*/ 933 h 13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390" h="1316">
                <a:moveTo>
                  <a:pt x="343" y="405"/>
                </a:moveTo>
                <a:lnTo>
                  <a:pt x="343" y="405"/>
                </a:lnTo>
                <a:lnTo>
                  <a:pt x="334" y="403"/>
                </a:lnTo>
                <a:lnTo>
                  <a:pt x="327" y="400"/>
                </a:lnTo>
                <a:lnTo>
                  <a:pt x="327" y="400"/>
                </a:lnTo>
                <a:lnTo>
                  <a:pt x="327" y="401"/>
                </a:lnTo>
                <a:lnTo>
                  <a:pt x="326" y="401"/>
                </a:lnTo>
                <a:lnTo>
                  <a:pt x="326" y="400"/>
                </a:lnTo>
                <a:lnTo>
                  <a:pt x="326" y="400"/>
                </a:lnTo>
                <a:lnTo>
                  <a:pt x="327" y="400"/>
                </a:lnTo>
                <a:lnTo>
                  <a:pt x="327" y="400"/>
                </a:lnTo>
                <a:lnTo>
                  <a:pt x="325" y="383"/>
                </a:lnTo>
                <a:lnTo>
                  <a:pt x="325" y="383"/>
                </a:lnTo>
                <a:lnTo>
                  <a:pt x="321" y="372"/>
                </a:lnTo>
                <a:lnTo>
                  <a:pt x="316" y="357"/>
                </a:lnTo>
                <a:lnTo>
                  <a:pt x="305" y="322"/>
                </a:lnTo>
                <a:lnTo>
                  <a:pt x="293" y="289"/>
                </a:lnTo>
                <a:lnTo>
                  <a:pt x="289" y="270"/>
                </a:lnTo>
                <a:lnTo>
                  <a:pt x="289" y="270"/>
                </a:lnTo>
                <a:lnTo>
                  <a:pt x="285" y="260"/>
                </a:lnTo>
                <a:lnTo>
                  <a:pt x="278" y="245"/>
                </a:lnTo>
                <a:lnTo>
                  <a:pt x="270" y="229"/>
                </a:lnTo>
                <a:lnTo>
                  <a:pt x="262" y="216"/>
                </a:lnTo>
                <a:lnTo>
                  <a:pt x="262" y="216"/>
                </a:lnTo>
                <a:lnTo>
                  <a:pt x="250" y="198"/>
                </a:lnTo>
                <a:lnTo>
                  <a:pt x="245" y="192"/>
                </a:lnTo>
                <a:lnTo>
                  <a:pt x="250" y="164"/>
                </a:lnTo>
                <a:lnTo>
                  <a:pt x="250" y="164"/>
                </a:lnTo>
                <a:lnTo>
                  <a:pt x="250" y="158"/>
                </a:lnTo>
                <a:lnTo>
                  <a:pt x="249" y="153"/>
                </a:lnTo>
                <a:lnTo>
                  <a:pt x="246" y="148"/>
                </a:lnTo>
                <a:lnTo>
                  <a:pt x="245" y="147"/>
                </a:lnTo>
                <a:lnTo>
                  <a:pt x="243" y="147"/>
                </a:lnTo>
                <a:lnTo>
                  <a:pt x="243" y="147"/>
                </a:lnTo>
                <a:lnTo>
                  <a:pt x="239" y="146"/>
                </a:lnTo>
                <a:lnTo>
                  <a:pt x="236" y="143"/>
                </a:lnTo>
                <a:lnTo>
                  <a:pt x="231" y="141"/>
                </a:lnTo>
                <a:lnTo>
                  <a:pt x="228" y="141"/>
                </a:lnTo>
                <a:lnTo>
                  <a:pt x="228" y="141"/>
                </a:lnTo>
                <a:lnTo>
                  <a:pt x="228" y="137"/>
                </a:lnTo>
                <a:lnTo>
                  <a:pt x="229" y="131"/>
                </a:lnTo>
                <a:lnTo>
                  <a:pt x="233" y="122"/>
                </a:lnTo>
                <a:lnTo>
                  <a:pt x="233" y="122"/>
                </a:lnTo>
                <a:lnTo>
                  <a:pt x="236" y="104"/>
                </a:lnTo>
                <a:lnTo>
                  <a:pt x="237" y="92"/>
                </a:lnTo>
                <a:lnTo>
                  <a:pt x="237" y="86"/>
                </a:lnTo>
                <a:lnTo>
                  <a:pt x="237" y="86"/>
                </a:lnTo>
                <a:lnTo>
                  <a:pt x="236" y="80"/>
                </a:lnTo>
                <a:lnTo>
                  <a:pt x="233" y="71"/>
                </a:lnTo>
                <a:lnTo>
                  <a:pt x="231" y="58"/>
                </a:lnTo>
                <a:lnTo>
                  <a:pt x="231" y="58"/>
                </a:lnTo>
                <a:lnTo>
                  <a:pt x="223" y="47"/>
                </a:lnTo>
                <a:lnTo>
                  <a:pt x="216" y="32"/>
                </a:lnTo>
                <a:lnTo>
                  <a:pt x="216" y="32"/>
                </a:lnTo>
                <a:lnTo>
                  <a:pt x="211" y="26"/>
                </a:lnTo>
                <a:lnTo>
                  <a:pt x="203" y="19"/>
                </a:lnTo>
                <a:lnTo>
                  <a:pt x="186" y="6"/>
                </a:lnTo>
                <a:lnTo>
                  <a:pt x="186" y="6"/>
                </a:lnTo>
                <a:lnTo>
                  <a:pt x="179" y="4"/>
                </a:lnTo>
                <a:lnTo>
                  <a:pt x="172" y="1"/>
                </a:lnTo>
                <a:lnTo>
                  <a:pt x="162" y="0"/>
                </a:lnTo>
                <a:lnTo>
                  <a:pt x="162" y="0"/>
                </a:lnTo>
                <a:lnTo>
                  <a:pt x="154" y="1"/>
                </a:lnTo>
                <a:lnTo>
                  <a:pt x="148" y="2"/>
                </a:lnTo>
                <a:lnTo>
                  <a:pt x="148" y="2"/>
                </a:lnTo>
                <a:lnTo>
                  <a:pt x="141" y="1"/>
                </a:lnTo>
                <a:lnTo>
                  <a:pt x="128" y="1"/>
                </a:lnTo>
                <a:lnTo>
                  <a:pt x="120" y="1"/>
                </a:lnTo>
                <a:lnTo>
                  <a:pt x="111" y="1"/>
                </a:lnTo>
                <a:lnTo>
                  <a:pt x="104" y="4"/>
                </a:lnTo>
                <a:lnTo>
                  <a:pt x="97" y="6"/>
                </a:lnTo>
                <a:lnTo>
                  <a:pt x="97" y="6"/>
                </a:lnTo>
                <a:lnTo>
                  <a:pt x="82" y="16"/>
                </a:lnTo>
                <a:lnTo>
                  <a:pt x="75" y="22"/>
                </a:lnTo>
                <a:lnTo>
                  <a:pt x="68" y="28"/>
                </a:lnTo>
                <a:lnTo>
                  <a:pt x="61" y="35"/>
                </a:lnTo>
                <a:lnTo>
                  <a:pt x="56" y="41"/>
                </a:lnTo>
                <a:lnTo>
                  <a:pt x="53" y="48"/>
                </a:lnTo>
                <a:lnTo>
                  <a:pt x="52" y="55"/>
                </a:lnTo>
                <a:lnTo>
                  <a:pt x="52" y="55"/>
                </a:lnTo>
                <a:lnTo>
                  <a:pt x="52" y="69"/>
                </a:lnTo>
                <a:lnTo>
                  <a:pt x="53" y="82"/>
                </a:lnTo>
                <a:lnTo>
                  <a:pt x="56" y="94"/>
                </a:lnTo>
                <a:lnTo>
                  <a:pt x="61" y="89"/>
                </a:lnTo>
                <a:lnTo>
                  <a:pt x="61" y="89"/>
                </a:lnTo>
                <a:lnTo>
                  <a:pt x="62" y="93"/>
                </a:lnTo>
                <a:lnTo>
                  <a:pt x="62" y="98"/>
                </a:lnTo>
                <a:lnTo>
                  <a:pt x="62" y="98"/>
                </a:lnTo>
                <a:lnTo>
                  <a:pt x="63" y="100"/>
                </a:lnTo>
                <a:lnTo>
                  <a:pt x="67" y="102"/>
                </a:lnTo>
                <a:lnTo>
                  <a:pt x="70" y="105"/>
                </a:lnTo>
                <a:lnTo>
                  <a:pt x="70" y="105"/>
                </a:lnTo>
                <a:lnTo>
                  <a:pt x="73" y="106"/>
                </a:lnTo>
                <a:lnTo>
                  <a:pt x="75" y="111"/>
                </a:lnTo>
                <a:lnTo>
                  <a:pt x="75" y="111"/>
                </a:lnTo>
                <a:lnTo>
                  <a:pt x="75" y="113"/>
                </a:lnTo>
                <a:lnTo>
                  <a:pt x="75" y="117"/>
                </a:lnTo>
                <a:lnTo>
                  <a:pt x="75" y="123"/>
                </a:lnTo>
                <a:lnTo>
                  <a:pt x="75" y="133"/>
                </a:lnTo>
                <a:lnTo>
                  <a:pt x="75" y="133"/>
                </a:lnTo>
                <a:lnTo>
                  <a:pt x="76" y="145"/>
                </a:lnTo>
                <a:lnTo>
                  <a:pt x="80" y="158"/>
                </a:lnTo>
                <a:lnTo>
                  <a:pt x="84" y="171"/>
                </a:lnTo>
                <a:lnTo>
                  <a:pt x="87" y="177"/>
                </a:lnTo>
                <a:lnTo>
                  <a:pt x="90" y="181"/>
                </a:lnTo>
                <a:lnTo>
                  <a:pt x="90" y="181"/>
                </a:lnTo>
                <a:lnTo>
                  <a:pt x="96" y="187"/>
                </a:lnTo>
                <a:lnTo>
                  <a:pt x="99" y="190"/>
                </a:lnTo>
                <a:lnTo>
                  <a:pt x="103" y="193"/>
                </a:lnTo>
                <a:lnTo>
                  <a:pt x="109" y="194"/>
                </a:lnTo>
                <a:lnTo>
                  <a:pt x="109" y="194"/>
                </a:lnTo>
                <a:lnTo>
                  <a:pt x="116" y="195"/>
                </a:lnTo>
                <a:lnTo>
                  <a:pt x="121" y="196"/>
                </a:lnTo>
                <a:lnTo>
                  <a:pt x="125" y="198"/>
                </a:lnTo>
                <a:lnTo>
                  <a:pt x="139" y="222"/>
                </a:lnTo>
                <a:lnTo>
                  <a:pt x="139" y="222"/>
                </a:lnTo>
                <a:lnTo>
                  <a:pt x="133" y="235"/>
                </a:lnTo>
                <a:lnTo>
                  <a:pt x="129" y="248"/>
                </a:lnTo>
                <a:lnTo>
                  <a:pt x="128" y="254"/>
                </a:lnTo>
                <a:lnTo>
                  <a:pt x="128" y="260"/>
                </a:lnTo>
                <a:lnTo>
                  <a:pt x="128" y="260"/>
                </a:lnTo>
                <a:lnTo>
                  <a:pt x="129" y="271"/>
                </a:lnTo>
                <a:lnTo>
                  <a:pt x="133" y="277"/>
                </a:lnTo>
                <a:lnTo>
                  <a:pt x="133" y="277"/>
                </a:lnTo>
                <a:lnTo>
                  <a:pt x="135" y="282"/>
                </a:lnTo>
                <a:lnTo>
                  <a:pt x="137" y="286"/>
                </a:lnTo>
                <a:lnTo>
                  <a:pt x="137" y="292"/>
                </a:lnTo>
                <a:lnTo>
                  <a:pt x="137" y="292"/>
                </a:lnTo>
                <a:lnTo>
                  <a:pt x="137" y="304"/>
                </a:lnTo>
                <a:lnTo>
                  <a:pt x="137" y="316"/>
                </a:lnTo>
                <a:lnTo>
                  <a:pt x="137" y="316"/>
                </a:lnTo>
                <a:lnTo>
                  <a:pt x="137" y="328"/>
                </a:lnTo>
                <a:lnTo>
                  <a:pt x="137" y="353"/>
                </a:lnTo>
                <a:lnTo>
                  <a:pt x="137" y="353"/>
                </a:lnTo>
                <a:lnTo>
                  <a:pt x="139" y="415"/>
                </a:lnTo>
                <a:lnTo>
                  <a:pt x="139" y="452"/>
                </a:lnTo>
                <a:lnTo>
                  <a:pt x="137" y="486"/>
                </a:lnTo>
                <a:lnTo>
                  <a:pt x="137" y="486"/>
                </a:lnTo>
                <a:lnTo>
                  <a:pt x="131" y="538"/>
                </a:lnTo>
                <a:lnTo>
                  <a:pt x="126" y="569"/>
                </a:lnTo>
                <a:lnTo>
                  <a:pt x="126" y="569"/>
                </a:lnTo>
                <a:lnTo>
                  <a:pt x="125" y="579"/>
                </a:lnTo>
                <a:lnTo>
                  <a:pt x="125" y="583"/>
                </a:lnTo>
                <a:lnTo>
                  <a:pt x="125" y="583"/>
                </a:lnTo>
                <a:lnTo>
                  <a:pt x="115" y="601"/>
                </a:lnTo>
                <a:lnTo>
                  <a:pt x="109" y="616"/>
                </a:lnTo>
                <a:lnTo>
                  <a:pt x="103" y="630"/>
                </a:lnTo>
                <a:lnTo>
                  <a:pt x="103" y="630"/>
                </a:lnTo>
                <a:lnTo>
                  <a:pt x="97" y="644"/>
                </a:lnTo>
                <a:lnTo>
                  <a:pt x="91" y="657"/>
                </a:lnTo>
                <a:lnTo>
                  <a:pt x="87" y="668"/>
                </a:lnTo>
                <a:lnTo>
                  <a:pt x="86" y="673"/>
                </a:lnTo>
                <a:lnTo>
                  <a:pt x="86" y="675"/>
                </a:lnTo>
                <a:lnTo>
                  <a:pt x="86" y="675"/>
                </a:lnTo>
                <a:lnTo>
                  <a:pt x="87" y="679"/>
                </a:lnTo>
                <a:lnTo>
                  <a:pt x="90" y="682"/>
                </a:lnTo>
                <a:lnTo>
                  <a:pt x="94" y="686"/>
                </a:lnTo>
                <a:lnTo>
                  <a:pt x="94" y="686"/>
                </a:lnTo>
                <a:lnTo>
                  <a:pt x="93" y="686"/>
                </a:lnTo>
                <a:lnTo>
                  <a:pt x="92" y="688"/>
                </a:lnTo>
                <a:lnTo>
                  <a:pt x="91" y="693"/>
                </a:lnTo>
                <a:lnTo>
                  <a:pt x="90" y="703"/>
                </a:lnTo>
                <a:lnTo>
                  <a:pt x="90" y="703"/>
                </a:lnTo>
                <a:lnTo>
                  <a:pt x="88" y="718"/>
                </a:lnTo>
                <a:lnTo>
                  <a:pt x="88" y="733"/>
                </a:lnTo>
                <a:lnTo>
                  <a:pt x="90" y="742"/>
                </a:lnTo>
                <a:lnTo>
                  <a:pt x="91" y="746"/>
                </a:lnTo>
                <a:lnTo>
                  <a:pt x="92" y="747"/>
                </a:lnTo>
                <a:lnTo>
                  <a:pt x="92" y="747"/>
                </a:lnTo>
                <a:lnTo>
                  <a:pt x="96" y="748"/>
                </a:lnTo>
                <a:lnTo>
                  <a:pt x="99" y="748"/>
                </a:lnTo>
                <a:lnTo>
                  <a:pt x="102" y="747"/>
                </a:lnTo>
                <a:lnTo>
                  <a:pt x="103" y="746"/>
                </a:lnTo>
                <a:lnTo>
                  <a:pt x="103" y="746"/>
                </a:lnTo>
                <a:lnTo>
                  <a:pt x="105" y="740"/>
                </a:lnTo>
                <a:lnTo>
                  <a:pt x="107" y="736"/>
                </a:lnTo>
                <a:lnTo>
                  <a:pt x="107" y="736"/>
                </a:lnTo>
                <a:lnTo>
                  <a:pt x="108" y="741"/>
                </a:lnTo>
                <a:lnTo>
                  <a:pt x="108" y="745"/>
                </a:lnTo>
                <a:lnTo>
                  <a:pt x="109" y="745"/>
                </a:lnTo>
                <a:lnTo>
                  <a:pt x="109" y="746"/>
                </a:lnTo>
                <a:lnTo>
                  <a:pt x="109" y="746"/>
                </a:lnTo>
                <a:lnTo>
                  <a:pt x="113" y="744"/>
                </a:lnTo>
                <a:lnTo>
                  <a:pt x="116" y="739"/>
                </a:lnTo>
                <a:lnTo>
                  <a:pt x="120" y="733"/>
                </a:lnTo>
                <a:lnTo>
                  <a:pt x="88" y="802"/>
                </a:lnTo>
                <a:lnTo>
                  <a:pt x="88" y="802"/>
                </a:lnTo>
                <a:lnTo>
                  <a:pt x="62" y="864"/>
                </a:lnTo>
                <a:lnTo>
                  <a:pt x="45" y="905"/>
                </a:lnTo>
                <a:lnTo>
                  <a:pt x="33" y="933"/>
                </a:lnTo>
                <a:lnTo>
                  <a:pt x="33" y="933"/>
                </a:lnTo>
                <a:lnTo>
                  <a:pt x="31" y="938"/>
                </a:lnTo>
                <a:lnTo>
                  <a:pt x="31" y="941"/>
                </a:lnTo>
                <a:lnTo>
                  <a:pt x="31" y="951"/>
                </a:lnTo>
                <a:lnTo>
                  <a:pt x="32" y="962"/>
                </a:lnTo>
                <a:lnTo>
                  <a:pt x="34" y="971"/>
                </a:lnTo>
                <a:lnTo>
                  <a:pt x="41" y="988"/>
                </a:lnTo>
                <a:lnTo>
                  <a:pt x="45" y="997"/>
                </a:lnTo>
                <a:lnTo>
                  <a:pt x="45" y="997"/>
                </a:lnTo>
                <a:lnTo>
                  <a:pt x="49" y="1010"/>
                </a:lnTo>
                <a:lnTo>
                  <a:pt x="52" y="1035"/>
                </a:lnTo>
                <a:lnTo>
                  <a:pt x="57" y="1065"/>
                </a:lnTo>
                <a:lnTo>
                  <a:pt x="58" y="1079"/>
                </a:lnTo>
                <a:lnTo>
                  <a:pt x="58" y="1091"/>
                </a:lnTo>
                <a:lnTo>
                  <a:pt x="58" y="1091"/>
                </a:lnTo>
                <a:lnTo>
                  <a:pt x="58" y="1174"/>
                </a:lnTo>
                <a:lnTo>
                  <a:pt x="58" y="1238"/>
                </a:lnTo>
                <a:lnTo>
                  <a:pt x="58" y="1238"/>
                </a:lnTo>
                <a:lnTo>
                  <a:pt x="61" y="1239"/>
                </a:lnTo>
                <a:lnTo>
                  <a:pt x="62" y="1240"/>
                </a:lnTo>
                <a:lnTo>
                  <a:pt x="62" y="1241"/>
                </a:lnTo>
                <a:lnTo>
                  <a:pt x="62" y="1241"/>
                </a:lnTo>
                <a:lnTo>
                  <a:pt x="61" y="1243"/>
                </a:lnTo>
                <a:lnTo>
                  <a:pt x="58" y="1244"/>
                </a:lnTo>
                <a:lnTo>
                  <a:pt x="55" y="1245"/>
                </a:lnTo>
                <a:lnTo>
                  <a:pt x="52" y="1249"/>
                </a:lnTo>
                <a:lnTo>
                  <a:pt x="52" y="1249"/>
                </a:lnTo>
                <a:lnTo>
                  <a:pt x="49" y="1251"/>
                </a:lnTo>
                <a:lnTo>
                  <a:pt x="45" y="1254"/>
                </a:lnTo>
                <a:lnTo>
                  <a:pt x="43" y="1256"/>
                </a:lnTo>
                <a:lnTo>
                  <a:pt x="41" y="1258"/>
                </a:lnTo>
                <a:lnTo>
                  <a:pt x="41" y="1258"/>
                </a:lnTo>
                <a:lnTo>
                  <a:pt x="41" y="1261"/>
                </a:lnTo>
                <a:lnTo>
                  <a:pt x="40" y="1262"/>
                </a:lnTo>
                <a:lnTo>
                  <a:pt x="38" y="1263"/>
                </a:lnTo>
                <a:lnTo>
                  <a:pt x="37" y="1266"/>
                </a:lnTo>
                <a:lnTo>
                  <a:pt x="37" y="1266"/>
                </a:lnTo>
                <a:lnTo>
                  <a:pt x="34" y="1269"/>
                </a:lnTo>
                <a:lnTo>
                  <a:pt x="31" y="1272"/>
                </a:lnTo>
                <a:lnTo>
                  <a:pt x="20" y="1278"/>
                </a:lnTo>
                <a:lnTo>
                  <a:pt x="20" y="1278"/>
                </a:lnTo>
                <a:lnTo>
                  <a:pt x="14" y="1281"/>
                </a:lnTo>
                <a:lnTo>
                  <a:pt x="6" y="1284"/>
                </a:lnTo>
                <a:lnTo>
                  <a:pt x="4" y="1285"/>
                </a:lnTo>
                <a:lnTo>
                  <a:pt x="2" y="1287"/>
                </a:lnTo>
                <a:lnTo>
                  <a:pt x="0" y="1290"/>
                </a:lnTo>
                <a:lnTo>
                  <a:pt x="0" y="1293"/>
                </a:lnTo>
                <a:lnTo>
                  <a:pt x="0" y="1293"/>
                </a:lnTo>
                <a:lnTo>
                  <a:pt x="3" y="1298"/>
                </a:lnTo>
                <a:lnTo>
                  <a:pt x="5" y="1302"/>
                </a:lnTo>
                <a:lnTo>
                  <a:pt x="20" y="1308"/>
                </a:lnTo>
                <a:lnTo>
                  <a:pt x="20" y="1308"/>
                </a:lnTo>
                <a:lnTo>
                  <a:pt x="32" y="1313"/>
                </a:lnTo>
                <a:lnTo>
                  <a:pt x="44" y="1315"/>
                </a:lnTo>
                <a:lnTo>
                  <a:pt x="57" y="1316"/>
                </a:lnTo>
                <a:lnTo>
                  <a:pt x="64" y="1316"/>
                </a:lnTo>
                <a:lnTo>
                  <a:pt x="70" y="1314"/>
                </a:lnTo>
                <a:lnTo>
                  <a:pt x="70" y="1314"/>
                </a:lnTo>
                <a:lnTo>
                  <a:pt x="86" y="1309"/>
                </a:lnTo>
                <a:lnTo>
                  <a:pt x="104" y="1303"/>
                </a:lnTo>
                <a:lnTo>
                  <a:pt x="121" y="1297"/>
                </a:lnTo>
                <a:lnTo>
                  <a:pt x="134" y="1293"/>
                </a:lnTo>
                <a:lnTo>
                  <a:pt x="134" y="1293"/>
                </a:lnTo>
                <a:lnTo>
                  <a:pt x="146" y="1291"/>
                </a:lnTo>
                <a:lnTo>
                  <a:pt x="156" y="1288"/>
                </a:lnTo>
                <a:lnTo>
                  <a:pt x="163" y="1286"/>
                </a:lnTo>
                <a:lnTo>
                  <a:pt x="167" y="1285"/>
                </a:lnTo>
                <a:lnTo>
                  <a:pt x="167" y="1285"/>
                </a:lnTo>
                <a:lnTo>
                  <a:pt x="174" y="1279"/>
                </a:lnTo>
                <a:lnTo>
                  <a:pt x="181" y="1274"/>
                </a:lnTo>
                <a:lnTo>
                  <a:pt x="184" y="1266"/>
                </a:lnTo>
                <a:lnTo>
                  <a:pt x="184" y="1266"/>
                </a:lnTo>
                <a:lnTo>
                  <a:pt x="190" y="1269"/>
                </a:lnTo>
                <a:lnTo>
                  <a:pt x="203" y="1278"/>
                </a:lnTo>
                <a:lnTo>
                  <a:pt x="211" y="1282"/>
                </a:lnTo>
                <a:lnTo>
                  <a:pt x="221" y="1286"/>
                </a:lnTo>
                <a:lnTo>
                  <a:pt x="231" y="1290"/>
                </a:lnTo>
                <a:lnTo>
                  <a:pt x="239" y="1291"/>
                </a:lnTo>
                <a:lnTo>
                  <a:pt x="239" y="1291"/>
                </a:lnTo>
                <a:lnTo>
                  <a:pt x="256" y="1290"/>
                </a:lnTo>
                <a:lnTo>
                  <a:pt x="273" y="1287"/>
                </a:lnTo>
                <a:lnTo>
                  <a:pt x="292" y="1286"/>
                </a:lnTo>
                <a:lnTo>
                  <a:pt x="302" y="1287"/>
                </a:lnTo>
                <a:lnTo>
                  <a:pt x="314" y="1288"/>
                </a:lnTo>
                <a:lnTo>
                  <a:pt x="314" y="1288"/>
                </a:lnTo>
                <a:lnTo>
                  <a:pt x="337" y="1292"/>
                </a:lnTo>
                <a:lnTo>
                  <a:pt x="356" y="1293"/>
                </a:lnTo>
                <a:lnTo>
                  <a:pt x="369" y="1293"/>
                </a:lnTo>
                <a:lnTo>
                  <a:pt x="375" y="1293"/>
                </a:lnTo>
                <a:lnTo>
                  <a:pt x="375" y="1293"/>
                </a:lnTo>
                <a:lnTo>
                  <a:pt x="379" y="1287"/>
                </a:lnTo>
                <a:lnTo>
                  <a:pt x="381" y="1282"/>
                </a:lnTo>
                <a:lnTo>
                  <a:pt x="381" y="1282"/>
                </a:lnTo>
                <a:lnTo>
                  <a:pt x="386" y="1280"/>
                </a:lnTo>
                <a:lnTo>
                  <a:pt x="389" y="1279"/>
                </a:lnTo>
                <a:lnTo>
                  <a:pt x="390" y="1276"/>
                </a:lnTo>
                <a:lnTo>
                  <a:pt x="390" y="1276"/>
                </a:lnTo>
                <a:lnTo>
                  <a:pt x="387" y="1235"/>
                </a:lnTo>
                <a:lnTo>
                  <a:pt x="385" y="1205"/>
                </a:lnTo>
                <a:lnTo>
                  <a:pt x="384" y="1193"/>
                </a:lnTo>
                <a:lnTo>
                  <a:pt x="381" y="1185"/>
                </a:lnTo>
                <a:lnTo>
                  <a:pt x="381" y="1185"/>
                </a:lnTo>
                <a:lnTo>
                  <a:pt x="361" y="1106"/>
                </a:lnTo>
                <a:lnTo>
                  <a:pt x="348" y="1053"/>
                </a:lnTo>
                <a:lnTo>
                  <a:pt x="339" y="1014"/>
                </a:lnTo>
                <a:lnTo>
                  <a:pt x="339" y="1014"/>
                </a:lnTo>
                <a:lnTo>
                  <a:pt x="336" y="1000"/>
                </a:lnTo>
                <a:lnTo>
                  <a:pt x="331" y="986"/>
                </a:lnTo>
                <a:lnTo>
                  <a:pt x="317" y="957"/>
                </a:lnTo>
                <a:lnTo>
                  <a:pt x="307" y="932"/>
                </a:lnTo>
                <a:lnTo>
                  <a:pt x="303" y="921"/>
                </a:lnTo>
                <a:lnTo>
                  <a:pt x="301" y="911"/>
                </a:lnTo>
                <a:lnTo>
                  <a:pt x="301" y="911"/>
                </a:lnTo>
                <a:lnTo>
                  <a:pt x="292" y="771"/>
                </a:lnTo>
                <a:lnTo>
                  <a:pt x="292" y="771"/>
                </a:lnTo>
                <a:lnTo>
                  <a:pt x="298" y="765"/>
                </a:lnTo>
                <a:lnTo>
                  <a:pt x="303" y="758"/>
                </a:lnTo>
                <a:lnTo>
                  <a:pt x="309" y="747"/>
                </a:lnTo>
                <a:lnTo>
                  <a:pt x="309" y="747"/>
                </a:lnTo>
                <a:lnTo>
                  <a:pt x="315" y="735"/>
                </a:lnTo>
                <a:lnTo>
                  <a:pt x="322" y="720"/>
                </a:lnTo>
                <a:lnTo>
                  <a:pt x="327" y="706"/>
                </a:lnTo>
                <a:lnTo>
                  <a:pt x="328" y="697"/>
                </a:lnTo>
                <a:lnTo>
                  <a:pt x="328" y="697"/>
                </a:lnTo>
                <a:lnTo>
                  <a:pt x="328" y="673"/>
                </a:lnTo>
                <a:lnTo>
                  <a:pt x="328" y="654"/>
                </a:lnTo>
                <a:lnTo>
                  <a:pt x="328" y="654"/>
                </a:lnTo>
                <a:lnTo>
                  <a:pt x="327" y="651"/>
                </a:lnTo>
                <a:lnTo>
                  <a:pt x="326" y="647"/>
                </a:lnTo>
                <a:lnTo>
                  <a:pt x="322" y="644"/>
                </a:lnTo>
                <a:lnTo>
                  <a:pt x="325" y="635"/>
                </a:lnTo>
                <a:lnTo>
                  <a:pt x="320" y="583"/>
                </a:lnTo>
                <a:lnTo>
                  <a:pt x="320" y="583"/>
                </a:lnTo>
                <a:lnTo>
                  <a:pt x="327" y="576"/>
                </a:lnTo>
                <a:lnTo>
                  <a:pt x="334" y="569"/>
                </a:lnTo>
                <a:lnTo>
                  <a:pt x="342" y="560"/>
                </a:lnTo>
                <a:lnTo>
                  <a:pt x="342" y="560"/>
                </a:lnTo>
                <a:lnTo>
                  <a:pt x="344" y="554"/>
                </a:lnTo>
                <a:lnTo>
                  <a:pt x="346" y="545"/>
                </a:lnTo>
                <a:lnTo>
                  <a:pt x="352" y="519"/>
                </a:lnTo>
                <a:lnTo>
                  <a:pt x="355" y="497"/>
                </a:lnTo>
                <a:lnTo>
                  <a:pt x="356" y="483"/>
                </a:lnTo>
                <a:lnTo>
                  <a:pt x="356" y="483"/>
                </a:lnTo>
                <a:lnTo>
                  <a:pt x="354" y="447"/>
                </a:lnTo>
                <a:lnTo>
                  <a:pt x="351" y="424"/>
                </a:lnTo>
                <a:lnTo>
                  <a:pt x="350" y="411"/>
                </a:lnTo>
                <a:lnTo>
                  <a:pt x="350" y="411"/>
                </a:lnTo>
                <a:lnTo>
                  <a:pt x="346" y="406"/>
                </a:lnTo>
                <a:lnTo>
                  <a:pt x="343" y="405"/>
                </a:lnTo>
                <a:lnTo>
                  <a:pt x="343" y="405"/>
                </a:lnTo>
                <a:close/>
                <a:moveTo>
                  <a:pt x="190" y="880"/>
                </a:moveTo>
                <a:lnTo>
                  <a:pt x="190" y="880"/>
                </a:lnTo>
                <a:lnTo>
                  <a:pt x="199" y="915"/>
                </a:lnTo>
                <a:lnTo>
                  <a:pt x="205" y="943"/>
                </a:lnTo>
                <a:lnTo>
                  <a:pt x="207" y="952"/>
                </a:lnTo>
                <a:lnTo>
                  <a:pt x="207" y="958"/>
                </a:lnTo>
                <a:lnTo>
                  <a:pt x="207" y="958"/>
                </a:lnTo>
                <a:lnTo>
                  <a:pt x="208" y="963"/>
                </a:lnTo>
                <a:lnTo>
                  <a:pt x="209" y="970"/>
                </a:lnTo>
                <a:lnTo>
                  <a:pt x="214" y="985"/>
                </a:lnTo>
                <a:lnTo>
                  <a:pt x="221" y="998"/>
                </a:lnTo>
                <a:lnTo>
                  <a:pt x="223" y="1002"/>
                </a:lnTo>
                <a:lnTo>
                  <a:pt x="226" y="1003"/>
                </a:lnTo>
                <a:lnTo>
                  <a:pt x="226" y="1003"/>
                </a:lnTo>
                <a:lnTo>
                  <a:pt x="228" y="1004"/>
                </a:lnTo>
                <a:lnTo>
                  <a:pt x="232" y="1008"/>
                </a:lnTo>
                <a:lnTo>
                  <a:pt x="240" y="1018"/>
                </a:lnTo>
                <a:lnTo>
                  <a:pt x="250" y="1033"/>
                </a:lnTo>
                <a:lnTo>
                  <a:pt x="250" y="1033"/>
                </a:lnTo>
                <a:lnTo>
                  <a:pt x="252" y="1084"/>
                </a:lnTo>
                <a:lnTo>
                  <a:pt x="254" y="1155"/>
                </a:lnTo>
                <a:lnTo>
                  <a:pt x="254" y="1155"/>
                </a:lnTo>
                <a:lnTo>
                  <a:pt x="254" y="1182"/>
                </a:lnTo>
                <a:lnTo>
                  <a:pt x="254" y="1194"/>
                </a:lnTo>
                <a:lnTo>
                  <a:pt x="254" y="1194"/>
                </a:lnTo>
                <a:lnTo>
                  <a:pt x="255" y="1199"/>
                </a:lnTo>
                <a:lnTo>
                  <a:pt x="257" y="1203"/>
                </a:lnTo>
                <a:lnTo>
                  <a:pt x="267" y="1216"/>
                </a:lnTo>
                <a:lnTo>
                  <a:pt x="267" y="1216"/>
                </a:lnTo>
                <a:lnTo>
                  <a:pt x="269" y="1221"/>
                </a:lnTo>
                <a:lnTo>
                  <a:pt x="270" y="1225"/>
                </a:lnTo>
                <a:lnTo>
                  <a:pt x="272" y="1227"/>
                </a:lnTo>
                <a:lnTo>
                  <a:pt x="272" y="1229"/>
                </a:lnTo>
                <a:lnTo>
                  <a:pt x="269" y="1232"/>
                </a:lnTo>
                <a:lnTo>
                  <a:pt x="269" y="1233"/>
                </a:lnTo>
                <a:lnTo>
                  <a:pt x="269" y="1233"/>
                </a:lnTo>
                <a:lnTo>
                  <a:pt x="267" y="1234"/>
                </a:lnTo>
                <a:lnTo>
                  <a:pt x="263" y="1237"/>
                </a:lnTo>
                <a:lnTo>
                  <a:pt x="255" y="1239"/>
                </a:lnTo>
                <a:lnTo>
                  <a:pt x="243" y="1241"/>
                </a:lnTo>
                <a:lnTo>
                  <a:pt x="243" y="1241"/>
                </a:lnTo>
                <a:lnTo>
                  <a:pt x="227" y="1243"/>
                </a:lnTo>
                <a:lnTo>
                  <a:pt x="209" y="1243"/>
                </a:lnTo>
                <a:lnTo>
                  <a:pt x="193" y="1241"/>
                </a:lnTo>
                <a:lnTo>
                  <a:pt x="189" y="1240"/>
                </a:lnTo>
                <a:lnTo>
                  <a:pt x="189" y="1240"/>
                </a:lnTo>
                <a:lnTo>
                  <a:pt x="187" y="1235"/>
                </a:lnTo>
                <a:lnTo>
                  <a:pt x="185" y="1225"/>
                </a:lnTo>
                <a:lnTo>
                  <a:pt x="178" y="1199"/>
                </a:lnTo>
                <a:lnTo>
                  <a:pt x="178" y="1199"/>
                </a:lnTo>
                <a:lnTo>
                  <a:pt x="175" y="1190"/>
                </a:lnTo>
                <a:lnTo>
                  <a:pt x="173" y="1173"/>
                </a:lnTo>
                <a:lnTo>
                  <a:pt x="168" y="1128"/>
                </a:lnTo>
                <a:lnTo>
                  <a:pt x="164" y="1082"/>
                </a:lnTo>
                <a:lnTo>
                  <a:pt x="162" y="1052"/>
                </a:lnTo>
                <a:lnTo>
                  <a:pt x="162" y="1052"/>
                </a:lnTo>
                <a:lnTo>
                  <a:pt x="161" y="1035"/>
                </a:lnTo>
                <a:lnTo>
                  <a:pt x="157" y="1018"/>
                </a:lnTo>
                <a:lnTo>
                  <a:pt x="150" y="988"/>
                </a:lnTo>
                <a:lnTo>
                  <a:pt x="150" y="988"/>
                </a:lnTo>
                <a:lnTo>
                  <a:pt x="145" y="969"/>
                </a:lnTo>
                <a:lnTo>
                  <a:pt x="143" y="955"/>
                </a:lnTo>
                <a:lnTo>
                  <a:pt x="143" y="955"/>
                </a:lnTo>
                <a:lnTo>
                  <a:pt x="144" y="946"/>
                </a:lnTo>
                <a:lnTo>
                  <a:pt x="145" y="941"/>
                </a:lnTo>
                <a:lnTo>
                  <a:pt x="150" y="933"/>
                </a:lnTo>
                <a:lnTo>
                  <a:pt x="150" y="933"/>
                </a:lnTo>
                <a:lnTo>
                  <a:pt x="150" y="930"/>
                </a:lnTo>
                <a:lnTo>
                  <a:pt x="150" y="928"/>
                </a:lnTo>
                <a:lnTo>
                  <a:pt x="146" y="923"/>
                </a:lnTo>
                <a:lnTo>
                  <a:pt x="141" y="918"/>
                </a:lnTo>
                <a:lnTo>
                  <a:pt x="190" y="880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15">
            <a:extLst>
              <a:ext uri="{FF2B5EF4-FFF2-40B4-BE49-F238E27FC236}">
                <a16:creationId xmlns:a16="http://schemas.microsoft.com/office/drawing/2014/main" id="{708BF839-7CCC-49BF-9F98-9AF444C1EDFD}"/>
              </a:ext>
            </a:extLst>
          </p:cNvPr>
          <p:cNvSpPr>
            <a:spLocks noEditPoints="1"/>
          </p:cNvSpPr>
          <p:nvPr/>
        </p:nvSpPr>
        <p:spPr bwMode="auto">
          <a:xfrm>
            <a:off x="2811203" y="2680256"/>
            <a:ext cx="630367" cy="1744356"/>
          </a:xfrm>
          <a:custGeom>
            <a:avLst/>
            <a:gdLst>
              <a:gd name="T0" fmla="*/ 166 w 494"/>
              <a:gd name="T1" fmla="*/ 159 h 1367"/>
              <a:gd name="T2" fmla="*/ 153 w 494"/>
              <a:gd name="T3" fmla="*/ 181 h 1367"/>
              <a:gd name="T4" fmla="*/ 153 w 494"/>
              <a:gd name="T5" fmla="*/ 203 h 1367"/>
              <a:gd name="T6" fmla="*/ 132 w 494"/>
              <a:gd name="T7" fmla="*/ 213 h 1367"/>
              <a:gd name="T8" fmla="*/ 107 w 494"/>
              <a:gd name="T9" fmla="*/ 227 h 1367"/>
              <a:gd name="T10" fmla="*/ 127 w 494"/>
              <a:gd name="T11" fmla="*/ 279 h 1367"/>
              <a:gd name="T12" fmla="*/ 90 w 494"/>
              <a:gd name="T13" fmla="*/ 638 h 1367"/>
              <a:gd name="T14" fmla="*/ 69 w 494"/>
              <a:gd name="T15" fmla="*/ 642 h 1367"/>
              <a:gd name="T16" fmla="*/ 43 w 494"/>
              <a:gd name="T17" fmla="*/ 697 h 1367"/>
              <a:gd name="T18" fmla="*/ 9 w 494"/>
              <a:gd name="T19" fmla="*/ 769 h 1367"/>
              <a:gd name="T20" fmla="*/ 1 w 494"/>
              <a:gd name="T21" fmla="*/ 790 h 1367"/>
              <a:gd name="T22" fmla="*/ 41 w 494"/>
              <a:gd name="T23" fmla="*/ 825 h 1367"/>
              <a:gd name="T24" fmla="*/ 87 w 494"/>
              <a:gd name="T25" fmla="*/ 856 h 1367"/>
              <a:gd name="T26" fmla="*/ 135 w 494"/>
              <a:gd name="T27" fmla="*/ 925 h 1367"/>
              <a:gd name="T28" fmla="*/ 119 w 494"/>
              <a:gd name="T29" fmla="*/ 1074 h 1367"/>
              <a:gd name="T30" fmla="*/ 110 w 494"/>
              <a:gd name="T31" fmla="*/ 1103 h 1367"/>
              <a:gd name="T32" fmla="*/ 84 w 494"/>
              <a:gd name="T33" fmla="*/ 1125 h 1367"/>
              <a:gd name="T34" fmla="*/ 69 w 494"/>
              <a:gd name="T35" fmla="*/ 1135 h 1367"/>
              <a:gd name="T36" fmla="*/ 64 w 494"/>
              <a:gd name="T37" fmla="*/ 1185 h 1367"/>
              <a:gd name="T38" fmla="*/ 117 w 494"/>
              <a:gd name="T39" fmla="*/ 1229 h 1367"/>
              <a:gd name="T40" fmla="*/ 131 w 494"/>
              <a:gd name="T41" fmla="*/ 1251 h 1367"/>
              <a:gd name="T42" fmla="*/ 152 w 494"/>
              <a:gd name="T43" fmla="*/ 1268 h 1367"/>
              <a:gd name="T44" fmla="*/ 161 w 494"/>
              <a:gd name="T45" fmla="*/ 1317 h 1367"/>
              <a:gd name="T46" fmla="*/ 171 w 494"/>
              <a:gd name="T47" fmla="*/ 1364 h 1367"/>
              <a:gd name="T48" fmla="*/ 269 w 494"/>
              <a:gd name="T49" fmla="*/ 1367 h 1367"/>
              <a:gd name="T50" fmla="*/ 373 w 494"/>
              <a:gd name="T51" fmla="*/ 1355 h 1367"/>
              <a:gd name="T52" fmla="*/ 386 w 494"/>
              <a:gd name="T53" fmla="*/ 1337 h 1367"/>
              <a:gd name="T54" fmla="*/ 347 w 494"/>
              <a:gd name="T55" fmla="*/ 1317 h 1367"/>
              <a:gd name="T56" fmla="*/ 302 w 494"/>
              <a:gd name="T57" fmla="*/ 1298 h 1367"/>
              <a:gd name="T58" fmla="*/ 269 w 494"/>
              <a:gd name="T59" fmla="*/ 1256 h 1367"/>
              <a:gd name="T60" fmla="*/ 363 w 494"/>
              <a:gd name="T61" fmla="*/ 1205 h 1367"/>
              <a:gd name="T62" fmla="*/ 421 w 494"/>
              <a:gd name="T63" fmla="*/ 1193 h 1367"/>
              <a:gd name="T64" fmla="*/ 465 w 494"/>
              <a:gd name="T65" fmla="*/ 1148 h 1367"/>
              <a:gd name="T66" fmla="*/ 488 w 494"/>
              <a:gd name="T67" fmla="*/ 1073 h 1367"/>
              <a:gd name="T68" fmla="*/ 493 w 494"/>
              <a:gd name="T69" fmla="*/ 970 h 1367"/>
              <a:gd name="T70" fmla="*/ 484 w 494"/>
              <a:gd name="T71" fmla="*/ 950 h 1367"/>
              <a:gd name="T72" fmla="*/ 455 w 494"/>
              <a:gd name="T73" fmla="*/ 940 h 1367"/>
              <a:gd name="T74" fmla="*/ 356 w 494"/>
              <a:gd name="T75" fmla="*/ 725 h 1367"/>
              <a:gd name="T76" fmla="*/ 385 w 494"/>
              <a:gd name="T77" fmla="*/ 700 h 1367"/>
              <a:gd name="T78" fmla="*/ 381 w 494"/>
              <a:gd name="T79" fmla="*/ 664 h 1367"/>
              <a:gd name="T80" fmla="*/ 359 w 494"/>
              <a:gd name="T81" fmla="*/ 514 h 1367"/>
              <a:gd name="T82" fmla="*/ 369 w 494"/>
              <a:gd name="T83" fmla="*/ 351 h 1367"/>
              <a:gd name="T84" fmla="*/ 348 w 494"/>
              <a:gd name="T85" fmla="*/ 289 h 1367"/>
              <a:gd name="T86" fmla="*/ 316 w 494"/>
              <a:gd name="T87" fmla="*/ 193 h 1367"/>
              <a:gd name="T88" fmla="*/ 338 w 494"/>
              <a:gd name="T89" fmla="*/ 170 h 1367"/>
              <a:gd name="T90" fmla="*/ 367 w 494"/>
              <a:gd name="T91" fmla="*/ 120 h 1367"/>
              <a:gd name="T92" fmla="*/ 364 w 494"/>
              <a:gd name="T93" fmla="*/ 117 h 1367"/>
              <a:gd name="T94" fmla="*/ 348 w 494"/>
              <a:gd name="T95" fmla="*/ 98 h 1367"/>
              <a:gd name="T96" fmla="*/ 350 w 494"/>
              <a:gd name="T97" fmla="*/ 82 h 1367"/>
              <a:gd name="T98" fmla="*/ 369 w 494"/>
              <a:gd name="T99" fmla="*/ 69 h 1367"/>
              <a:gd name="T100" fmla="*/ 350 w 494"/>
              <a:gd name="T101" fmla="*/ 44 h 1367"/>
              <a:gd name="T102" fmla="*/ 326 w 494"/>
              <a:gd name="T103" fmla="*/ 22 h 1367"/>
              <a:gd name="T104" fmla="*/ 286 w 494"/>
              <a:gd name="T105" fmla="*/ 12 h 1367"/>
              <a:gd name="T106" fmla="*/ 274 w 494"/>
              <a:gd name="T107" fmla="*/ 3 h 1367"/>
              <a:gd name="T108" fmla="*/ 260 w 494"/>
              <a:gd name="T109" fmla="*/ 1 h 1367"/>
              <a:gd name="T110" fmla="*/ 234 w 494"/>
              <a:gd name="T111" fmla="*/ 11 h 1367"/>
              <a:gd name="T112" fmla="*/ 207 w 494"/>
              <a:gd name="T113" fmla="*/ 47 h 1367"/>
              <a:gd name="T114" fmla="*/ 197 w 494"/>
              <a:gd name="T115" fmla="*/ 82 h 1367"/>
              <a:gd name="T116" fmla="*/ 394 w 494"/>
              <a:gd name="T117" fmla="*/ 942 h 13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494" h="1367">
                <a:moveTo>
                  <a:pt x="216" y="145"/>
                </a:moveTo>
                <a:lnTo>
                  <a:pt x="216" y="145"/>
                </a:lnTo>
                <a:lnTo>
                  <a:pt x="192" y="151"/>
                </a:lnTo>
                <a:lnTo>
                  <a:pt x="173" y="156"/>
                </a:lnTo>
                <a:lnTo>
                  <a:pt x="166" y="159"/>
                </a:lnTo>
                <a:lnTo>
                  <a:pt x="163" y="163"/>
                </a:lnTo>
                <a:lnTo>
                  <a:pt x="163" y="163"/>
                </a:lnTo>
                <a:lnTo>
                  <a:pt x="154" y="171"/>
                </a:lnTo>
                <a:lnTo>
                  <a:pt x="153" y="176"/>
                </a:lnTo>
                <a:lnTo>
                  <a:pt x="153" y="181"/>
                </a:lnTo>
                <a:lnTo>
                  <a:pt x="153" y="181"/>
                </a:lnTo>
                <a:lnTo>
                  <a:pt x="155" y="188"/>
                </a:lnTo>
                <a:lnTo>
                  <a:pt x="157" y="196"/>
                </a:lnTo>
                <a:lnTo>
                  <a:pt x="155" y="200"/>
                </a:lnTo>
                <a:lnTo>
                  <a:pt x="153" y="203"/>
                </a:lnTo>
                <a:lnTo>
                  <a:pt x="150" y="206"/>
                </a:lnTo>
                <a:lnTo>
                  <a:pt x="145" y="208"/>
                </a:lnTo>
                <a:lnTo>
                  <a:pt x="145" y="208"/>
                </a:lnTo>
                <a:lnTo>
                  <a:pt x="138" y="209"/>
                </a:lnTo>
                <a:lnTo>
                  <a:pt x="132" y="213"/>
                </a:lnTo>
                <a:lnTo>
                  <a:pt x="121" y="219"/>
                </a:lnTo>
                <a:lnTo>
                  <a:pt x="114" y="224"/>
                </a:lnTo>
                <a:lnTo>
                  <a:pt x="109" y="226"/>
                </a:lnTo>
                <a:lnTo>
                  <a:pt x="109" y="226"/>
                </a:lnTo>
                <a:lnTo>
                  <a:pt x="107" y="227"/>
                </a:lnTo>
                <a:lnTo>
                  <a:pt x="107" y="233"/>
                </a:lnTo>
                <a:lnTo>
                  <a:pt x="107" y="249"/>
                </a:lnTo>
                <a:lnTo>
                  <a:pt x="109" y="270"/>
                </a:lnTo>
                <a:lnTo>
                  <a:pt x="127" y="279"/>
                </a:lnTo>
                <a:lnTo>
                  <a:pt x="127" y="279"/>
                </a:lnTo>
                <a:lnTo>
                  <a:pt x="114" y="418"/>
                </a:lnTo>
                <a:lnTo>
                  <a:pt x="100" y="575"/>
                </a:lnTo>
                <a:lnTo>
                  <a:pt x="100" y="575"/>
                </a:lnTo>
                <a:lnTo>
                  <a:pt x="90" y="638"/>
                </a:lnTo>
                <a:lnTo>
                  <a:pt x="90" y="638"/>
                </a:lnTo>
                <a:lnTo>
                  <a:pt x="88" y="637"/>
                </a:lnTo>
                <a:lnTo>
                  <a:pt x="82" y="637"/>
                </a:lnTo>
                <a:lnTo>
                  <a:pt x="77" y="637"/>
                </a:lnTo>
                <a:lnTo>
                  <a:pt x="73" y="639"/>
                </a:lnTo>
                <a:lnTo>
                  <a:pt x="69" y="642"/>
                </a:lnTo>
                <a:lnTo>
                  <a:pt x="64" y="647"/>
                </a:lnTo>
                <a:lnTo>
                  <a:pt x="64" y="647"/>
                </a:lnTo>
                <a:lnTo>
                  <a:pt x="59" y="655"/>
                </a:lnTo>
                <a:lnTo>
                  <a:pt x="54" y="667"/>
                </a:lnTo>
                <a:lnTo>
                  <a:pt x="43" y="697"/>
                </a:lnTo>
                <a:lnTo>
                  <a:pt x="32" y="729"/>
                </a:lnTo>
                <a:lnTo>
                  <a:pt x="25" y="743"/>
                </a:lnTo>
                <a:lnTo>
                  <a:pt x="19" y="755"/>
                </a:lnTo>
                <a:lnTo>
                  <a:pt x="19" y="755"/>
                </a:lnTo>
                <a:lnTo>
                  <a:pt x="9" y="769"/>
                </a:lnTo>
                <a:lnTo>
                  <a:pt x="2" y="777"/>
                </a:lnTo>
                <a:lnTo>
                  <a:pt x="1" y="780"/>
                </a:lnTo>
                <a:lnTo>
                  <a:pt x="0" y="782"/>
                </a:lnTo>
                <a:lnTo>
                  <a:pt x="0" y="786"/>
                </a:lnTo>
                <a:lnTo>
                  <a:pt x="1" y="790"/>
                </a:lnTo>
                <a:lnTo>
                  <a:pt x="1" y="790"/>
                </a:lnTo>
                <a:lnTo>
                  <a:pt x="3" y="793"/>
                </a:lnTo>
                <a:lnTo>
                  <a:pt x="6" y="796"/>
                </a:lnTo>
                <a:lnTo>
                  <a:pt x="15" y="805"/>
                </a:lnTo>
                <a:lnTo>
                  <a:pt x="41" y="825"/>
                </a:lnTo>
                <a:lnTo>
                  <a:pt x="68" y="843"/>
                </a:lnTo>
                <a:lnTo>
                  <a:pt x="77" y="849"/>
                </a:lnTo>
                <a:lnTo>
                  <a:pt x="82" y="853"/>
                </a:lnTo>
                <a:lnTo>
                  <a:pt x="82" y="853"/>
                </a:lnTo>
                <a:lnTo>
                  <a:pt x="87" y="856"/>
                </a:lnTo>
                <a:lnTo>
                  <a:pt x="96" y="858"/>
                </a:lnTo>
                <a:lnTo>
                  <a:pt x="123" y="864"/>
                </a:lnTo>
                <a:lnTo>
                  <a:pt x="163" y="871"/>
                </a:lnTo>
                <a:lnTo>
                  <a:pt x="163" y="925"/>
                </a:lnTo>
                <a:lnTo>
                  <a:pt x="135" y="925"/>
                </a:lnTo>
                <a:lnTo>
                  <a:pt x="135" y="925"/>
                </a:lnTo>
                <a:lnTo>
                  <a:pt x="129" y="997"/>
                </a:lnTo>
                <a:lnTo>
                  <a:pt x="123" y="1049"/>
                </a:lnTo>
                <a:lnTo>
                  <a:pt x="120" y="1068"/>
                </a:lnTo>
                <a:lnTo>
                  <a:pt x="119" y="1074"/>
                </a:lnTo>
                <a:lnTo>
                  <a:pt x="117" y="1077"/>
                </a:lnTo>
                <a:lnTo>
                  <a:pt x="117" y="1077"/>
                </a:lnTo>
                <a:lnTo>
                  <a:pt x="115" y="1081"/>
                </a:lnTo>
                <a:lnTo>
                  <a:pt x="113" y="1087"/>
                </a:lnTo>
                <a:lnTo>
                  <a:pt x="110" y="1103"/>
                </a:lnTo>
                <a:lnTo>
                  <a:pt x="109" y="1122"/>
                </a:lnTo>
                <a:lnTo>
                  <a:pt x="109" y="1122"/>
                </a:lnTo>
                <a:lnTo>
                  <a:pt x="104" y="1122"/>
                </a:lnTo>
                <a:lnTo>
                  <a:pt x="96" y="1123"/>
                </a:lnTo>
                <a:lnTo>
                  <a:pt x="84" y="1125"/>
                </a:lnTo>
                <a:lnTo>
                  <a:pt x="78" y="1128"/>
                </a:lnTo>
                <a:lnTo>
                  <a:pt x="72" y="1130"/>
                </a:lnTo>
                <a:lnTo>
                  <a:pt x="72" y="1130"/>
                </a:lnTo>
                <a:lnTo>
                  <a:pt x="70" y="1133"/>
                </a:lnTo>
                <a:lnTo>
                  <a:pt x="69" y="1135"/>
                </a:lnTo>
                <a:lnTo>
                  <a:pt x="65" y="1142"/>
                </a:lnTo>
                <a:lnTo>
                  <a:pt x="64" y="1150"/>
                </a:lnTo>
                <a:lnTo>
                  <a:pt x="63" y="1160"/>
                </a:lnTo>
                <a:lnTo>
                  <a:pt x="63" y="1177"/>
                </a:lnTo>
                <a:lnTo>
                  <a:pt x="64" y="1185"/>
                </a:lnTo>
                <a:lnTo>
                  <a:pt x="64" y="1185"/>
                </a:lnTo>
                <a:lnTo>
                  <a:pt x="66" y="1187"/>
                </a:lnTo>
                <a:lnTo>
                  <a:pt x="73" y="1194"/>
                </a:lnTo>
                <a:lnTo>
                  <a:pt x="96" y="1211"/>
                </a:lnTo>
                <a:lnTo>
                  <a:pt x="117" y="1229"/>
                </a:lnTo>
                <a:lnTo>
                  <a:pt x="125" y="1235"/>
                </a:lnTo>
                <a:lnTo>
                  <a:pt x="127" y="1238"/>
                </a:lnTo>
                <a:lnTo>
                  <a:pt x="127" y="1238"/>
                </a:lnTo>
                <a:lnTo>
                  <a:pt x="127" y="1243"/>
                </a:lnTo>
                <a:lnTo>
                  <a:pt x="131" y="1251"/>
                </a:lnTo>
                <a:lnTo>
                  <a:pt x="136" y="1260"/>
                </a:lnTo>
                <a:lnTo>
                  <a:pt x="140" y="1263"/>
                </a:lnTo>
                <a:lnTo>
                  <a:pt x="145" y="1266"/>
                </a:lnTo>
                <a:lnTo>
                  <a:pt x="145" y="1266"/>
                </a:lnTo>
                <a:lnTo>
                  <a:pt x="152" y="1268"/>
                </a:lnTo>
                <a:lnTo>
                  <a:pt x="157" y="1270"/>
                </a:lnTo>
                <a:lnTo>
                  <a:pt x="163" y="1274"/>
                </a:lnTo>
                <a:lnTo>
                  <a:pt x="163" y="1274"/>
                </a:lnTo>
                <a:lnTo>
                  <a:pt x="161" y="1287"/>
                </a:lnTo>
                <a:lnTo>
                  <a:pt x="161" y="1317"/>
                </a:lnTo>
                <a:lnTo>
                  <a:pt x="163" y="1333"/>
                </a:lnTo>
                <a:lnTo>
                  <a:pt x="164" y="1348"/>
                </a:lnTo>
                <a:lnTo>
                  <a:pt x="167" y="1358"/>
                </a:lnTo>
                <a:lnTo>
                  <a:pt x="169" y="1362"/>
                </a:lnTo>
                <a:lnTo>
                  <a:pt x="171" y="1364"/>
                </a:lnTo>
                <a:lnTo>
                  <a:pt x="171" y="1364"/>
                </a:lnTo>
                <a:lnTo>
                  <a:pt x="176" y="1364"/>
                </a:lnTo>
                <a:lnTo>
                  <a:pt x="183" y="1365"/>
                </a:lnTo>
                <a:lnTo>
                  <a:pt x="205" y="1367"/>
                </a:lnTo>
                <a:lnTo>
                  <a:pt x="269" y="1367"/>
                </a:lnTo>
                <a:lnTo>
                  <a:pt x="330" y="1365"/>
                </a:lnTo>
                <a:lnTo>
                  <a:pt x="359" y="1364"/>
                </a:lnTo>
                <a:lnTo>
                  <a:pt x="359" y="1364"/>
                </a:lnTo>
                <a:lnTo>
                  <a:pt x="364" y="1361"/>
                </a:lnTo>
                <a:lnTo>
                  <a:pt x="373" y="1355"/>
                </a:lnTo>
                <a:lnTo>
                  <a:pt x="378" y="1351"/>
                </a:lnTo>
                <a:lnTo>
                  <a:pt x="382" y="1346"/>
                </a:lnTo>
                <a:lnTo>
                  <a:pt x="385" y="1342"/>
                </a:lnTo>
                <a:lnTo>
                  <a:pt x="386" y="1337"/>
                </a:lnTo>
                <a:lnTo>
                  <a:pt x="386" y="1337"/>
                </a:lnTo>
                <a:lnTo>
                  <a:pt x="385" y="1335"/>
                </a:lnTo>
                <a:lnTo>
                  <a:pt x="382" y="1332"/>
                </a:lnTo>
                <a:lnTo>
                  <a:pt x="374" y="1326"/>
                </a:lnTo>
                <a:lnTo>
                  <a:pt x="361" y="1321"/>
                </a:lnTo>
                <a:lnTo>
                  <a:pt x="347" y="1317"/>
                </a:lnTo>
                <a:lnTo>
                  <a:pt x="319" y="1307"/>
                </a:lnTo>
                <a:lnTo>
                  <a:pt x="310" y="1304"/>
                </a:lnTo>
                <a:lnTo>
                  <a:pt x="305" y="1301"/>
                </a:lnTo>
                <a:lnTo>
                  <a:pt x="305" y="1301"/>
                </a:lnTo>
                <a:lnTo>
                  <a:pt x="302" y="1298"/>
                </a:lnTo>
                <a:lnTo>
                  <a:pt x="294" y="1294"/>
                </a:lnTo>
                <a:lnTo>
                  <a:pt x="273" y="1286"/>
                </a:lnTo>
                <a:lnTo>
                  <a:pt x="242" y="1274"/>
                </a:lnTo>
                <a:lnTo>
                  <a:pt x="242" y="1256"/>
                </a:lnTo>
                <a:lnTo>
                  <a:pt x="269" y="1256"/>
                </a:lnTo>
                <a:lnTo>
                  <a:pt x="279" y="1211"/>
                </a:lnTo>
                <a:lnTo>
                  <a:pt x="279" y="1211"/>
                </a:lnTo>
                <a:lnTo>
                  <a:pt x="297" y="1211"/>
                </a:lnTo>
                <a:lnTo>
                  <a:pt x="340" y="1207"/>
                </a:lnTo>
                <a:lnTo>
                  <a:pt x="363" y="1205"/>
                </a:lnTo>
                <a:lnTo>
                  <a:pt x="387" y="1201"/>
                </a:lnTo>
                <a:lnTo>
                  <a:pt x="407" y="1198"/>
                </a:lnTo>
                <a:lnTo>
                  <a:pt x="416" y="1196"/>
                </a:lnTo>
                <a:lnTo>
                  <a:pt x="421" y="1193"/>
                </a:lnTo>
                <a:lnTo>
                  <a:pt x="421" y="1193"/>
                </a:lnTo>
                <a:lnTo>
                  <a:pt x="432" y="1187"/>
                </a:lnTo>
                <a:lnTo>
                  <a:pt x="442" y="1180"/>
                </a:lnTo>
                <a:lnTo>
                  <a:pt x="450" y="1172"/>
                </a:lnTo>
                <a:lnTo>
                  <a:pt x="458" y="1161"/>
                </a:lnTo>
                <a:lnTo>
                  <a:pt x="465" y="1148"/>
                </a:lnTo>
                <a:lnTo>
                  <a:pt x="473" y="1133"/>
                </a:lnTo>
                <a:lnTo>
                  <a:pt x="478" y="1115"/>
                </a:lnTo>
                <a:lnTo>
                  <a:pt x="484" y="1095"/>
                </a:lnTo>
                <a:lnTo>
                  <a:pt x="484" y="1095"/>
                </a:lnTo>
                <a:lnTo>
                  <a:pt x="488" y="1073"/>
                </a:lnTo>
                <a:lnTo>
                  <a:pt x="492" y="1053"/>
                </a:lnTo>
                <a:lnTo>
                  <a:pt x="493" y="1035"/>
                </a:lnTo>
                <a:lnTo>
                  <a:pt x="494" y="1017"/>
                </a:lnTo>
                <a:lnTo>
                  <a:pt x="494" y="989"/>
                </a:lnTo>
                <a:lnTo>
                  <a:pt x="493" y="970"/>
                </a:lnTo>
                <a:lnTo>
                  <a:pt x="493" y="970"/>
                </a:lnTo>
                <a:lnTo>
                  <a:pt x="492" y="963"/>
                </a:lnTo>
                <a:lnTo>
                  <a:pt x="490" y="957"/>
                </a:lnTo>
                <a:lnTo>
                  <a:pt x="487" y="953"/>
                </a:lnTo>
                <a:lnTo>
                  <a:pt x="484" y="950"/>
                </a:lnTo>
                <a:lnTo>
                  <a:pt x="480" y="947"/>
                </a:lnTo>
                <a:lnTo>
                  <a:pt x="476" y="945"/>
                </a:lnTo>
                <a:lnTo>
                  <a:pt x="467" y="942"/>
                </a:lnTo>
                <a:lnTo>
                  <a:pt x="467" y="942"/>
                </a:lnTo>
                <a:lnTo>
                  <a:pt x="455" y="940"/>
                </a:lnTo>
                <a:lnTo>
                  <a:pt x="443" y="938"/>
                </a:lnTo>
                <a:lnTo>
                  <a:pt x="430" y="934"/>
                </a:lnTo>
                <a:lnTo>
                  <a:pt x="350" y="727"/>
                </a:lnTo>
                <a:lnTo>
                  <a:pt x="350" y="727"/>
                </a:lnTo>
                <a:lnTo>
                  <a:pt x="356" y="725"/>
                </a:lnTo>
                <a:lnTo>
                  <a:pt x="362" y="723"/>
                </a:lnTo>
                <a:lnTo>
                  <a:pt x="368" y="719"/>
                </a:lnTo>
                <a:lnTo>
                  <a:pt x="375" y="713"/>
                </a:lnTo>
                <a:lnTo>
                  <a:pt x="381" y="707"/>
                </a:lnTo>
                <a:lnTo>
                  <a:pt x="385" y="700"/>
                </a:lnTo>
                <a:lnTo>
                  <a:pt x="386" y="697"/>
                </a:lnTo>
                <a:lnTo>
                  <a:pt x="386" y="692"/>
                </a:lnTo>
                <a:lnTo>
                  <a:pt x="386" y="692"/>
                </a:lnTo>
                <a:lnTo>
                  <a:pt x="385" y="680"/>
                </a:lnTo>
                <a:lnTo>
                  <a:pt x="381" y="664"/>
                </a:lnTo>
                <a:lnTo>
                  <a:pt x="373" y="628"/>
                </a:lnTo>
                <a:lnTo>
                  <a:pt x="359" y="575"/>
                </a:lnTo>
                <a:lnTo>
                  <a:pt x="359" y="575"/>
                </a:lnTo>
                <a:lnTo>
                  <a:pt x="359" y="553"/>
                </a:lnTo>
                <a:lnTo>
                  <a:pt x="359" y="514"/>
                </a:lnTo>
                <a:lnTo>
                  <a:pt x="359" y="459"/>
                </a:lnTo>
                <a:lnTo>
                  <a:pt x="359" y="459"/>
                </a:lnTo>
                <a:lnTo>
                  <a:pt x="366" y="404"/>
                </a:lnTo>
                <a:lnTo>
                  <a:pt x="369" y="365"/>
                </a:lnTo>
                <a:lnTo>
                  <a:pt x="369" y="351"/>
                </a:lnTo>
                <a:lnTo>
                  <a:pt x="369" y="345"/>
                </a:lnTo>
                <a:lnTo>
                  <a:pt x="368" y="342"/>
                </a:lnTo>
                <a:lnTo>
                  <a:pt x="368" y="342"/>
                </a:lnTo>
                <a:lnTo>
                  <a:pt x="360" y="322"/>
                </a:lnTo>
                <a:lnTo>
                  <a:pt x="348" y="289"/>
                </a:lnTo>
                <a:lnTo>
                  <a:pt x="332" y="244"/>
                </a:lnTo>
                <a:lnTo>
                  <a:pt x="305" y="208"/>
                </a:lnTo>
                <a:lnTo>
                  <a:pt x="305" y="199"/>
                </a:lnTo>
                <a:lnTo>
                  <a:pt x="305" y="199"/>
                </a:lnTo>
                <a:lnTo>
                  <a:pt x="316" y="193"/>
                </a:lnTo>
                <a:lnTo>
                  <a:pt x="325" y="188"/>
                </a:lnTo>
                <a:lnTo>
                  <a:pt x="332" y="181"/>
                </a:lnTo>
                <a:lnTo>
                  <a:pt x="332" y="181"/>
                </a:lnTo>
                <a:lnTo>
                  <a:pt x="335" y="176"/>
                </a:lnTo>
                <a:lnTo>
                  <a:pt x="338" y="170"/>
                </a:lnTo>
                <a:lnTo>
                  <a:pt x="344" y="155"/>
                </a:lnTo>
                <a:lnTo>
                  <a:pt x="350" y="136"/>
                </a:lnTo>
                <a:lnTo>
                  <a:pt x="350" y="136"/>
                </a:lnTo>
                <a:lnTo>
                  <a:pt x="361" y="126"/>
                </a:lnTo>
                <a:lnTo>
                  <a:pt x="367" y="120"/>
                </a:lnTo>
                <a:lnTo>
                  <a:pt x="368" y="119"/>
                </a:lnTo>
                <a:lnTo>
                  <a:pt x="368" y="118"/>
                </a:lnTo>
                <a:lnTo>
                  <a:pt x="368" y="118"/>
                </a:lnTo>
                <a:lnTo>
                  <a:pt x="366" y="118"/>
                </a:lnTo>
                <a:lnTo>
                  <a:pt x="364" y="117"/>
                </a:lnTo>
                <a:lnTo>
                  <a:pt x="360" y="112"/>
                </a:lnTo>
                <a:lnTo>
                  <a:pt x="355" y="105"/>
                </a:lnTo>
                <a:lnTo>
                  <a:pt x="350" y="100"/>
                </a:lnTo>
                <a:lnTo>
                  <a:pt x="350" y="100"/>
                </a:lnTo>
                <a:lnTo>
                  <a:pt x="348" y="98"/>
                </a:lnTo>
                <a:lnTo>
                  <a:pt x="347" y="95"/>
                </a:lnTo>
                <a:lnTo>
                  <a:pt x="347" y="89"/>
                </a:lnTo>
                <a:lnTo>
                  <a:pt x="349" y="85"/>
                </a:lnTo>
                <a:lnTo>
                  <a:pt x="350" y="82"/>
                </a:lnTo>
                <a:lnTo>
                  <a:pt x="350" y="82"/>
                </a:lnTo>
                <a:lnTo>
                  <a:pt x="354" y="81"/>
                </a:lnTo>
                <a:lnTo>
                  <a:pt x="361" y="79"/>
                </a:lnTo>
                <a:lnTo>
                  <a:pt x="364" y="76"/>
                </a:lnTo>
                <a:lnTo>
                  <a:pt x="368" y="74"/>
                </a:lnTo>
                <a:lnTo>
                  <a:pt x="369" y="69"/>
                </a:lnTo>
                <a:lnTo>
                  <a:pt x="368" y="64"/>
                </a:lnTo>
                <a:lnTo>
                  <a:pt x="368" y="64"/>
                </a:lnTo>
                <a:lnTo>
                  <a:pt x="364" y="58"/>
                </a:lnTo>
                <a:lnTo>
                  <a:pt x="361" y="54"/>
                </a:lnTo>
                <a:lnTo>
                  <a:pt x="350" y="44"/>
                </a:lnTo>
                <a:lnTo>
                  <a:pt x="340" y="36"/>
                </a:lnTo>
                <a:lnTo>
                  <a:pt x="335" y="32"/>
                </a:lnTo>
                <a:lnTo>
                  <a:pt x="332" y="29"/>
                </a:lnTo>
                <a:lnTo>
                  <a:pt x="332" y="29"/>
                </a:lnTo>
                <a:lnTo>
                  <a:pt x="326" y="22"/>
                </a:lnTo>
                <a:lnTo>
                  <a:pt x="321" y="16"/>
                </a:lnTo>
                <a:lnTo>
                  <a:pt x="315" y="11"/>
                </a:lnTo>
                <a:lnTo>
                  <a:pt x="315" y="11"/>
                </a:lnTo>
                <a:lnTo>
                  <a:pt x="298" y="12"/>
                </a:lnTo>
                <a:lnTo>
                  <a:pt x="286" y="12"/>
                </a:lnTo>
                <a:lnTo>
                  <a:pt x="281" y="12"/>
                </a:lnTo>
                <a:lnTo>
                  <a:pt x="279" y="11"/>
                </a:lnTo>
                <a:lnTo>
                  <a:pt x="279" y="11"/>
                </a:lnTo>
                <a:lnTo>
                  <a:pt x="277" y="6"/>
                </a:lnTo>
                <a:lnTo>
                  <a:pt x="274" y="3"/>
                </a:lnTo>
                <a:lnTo>
                  <a:pt x="272" y="0"/>
                </a:lnTo>
                <a:lnTo>
                  <a:pt x="269" y="0"/>
                </a:lnTo>
                <a:lnTo>
                  <a:pt x="266" y="0"/>
                </a:lnTo>
                <a:lnTo>
                  <a:pt x="260" y="1"/>
                </a:lnTo>
                <a:lnTo>
                  <a:pt x="260" y="1"/>
                </a:lnTo>
                <a:lnTo>
                  <a:pt x="252" y="4"/>
                </a:lnTo>
                <a:lnTo>
                  <a:pt x="247" y="5"/>
                </a:lnTo>
                <a:lnTo>
                  <a:pt x="242" y="6"/>
                </a:lnTo>
                <a:lnTo>
                  <a:pt x="234" y="11"/>
                </a:lnTo>
                <a:lnTo>
                  <a:pt x="234" y="11"/>
                </a:lnTo>
                <a:lnTo>
                  <a:pt x="228" y="15"/>
                </a:lnTo>
                <a:lnTo>
                  <a:pt x="223" y="19"/>
                </a:lnTo>
                <a:lnTo>
                  <a:pt x="216" y="30"/>
                </a:lnTo>
                <a:lnTo>
                  <a:pt x="210" y="39"/>
                </a:lnTo>
                <a:lnTo>
                  <a:pt x="207" y="47"/>
                </a:lnTo>
                <a:lnTo>
                  <a:pt x="207" y="47"/>
                </a:lnTo>
                <a:lnTo>
                  <a:pt x="202" y="58"/>
                </a:lnTo>
                <a:lnTo>
                  <a:pt x="198" y="74"/>
                </a:lnTo>
                <a:lnTo>
                  <a:pt x="198" y="74"/>
                </a:lnTo>
                <a:lnTo>
                  <a:pt x="197" y="82"/>
                </a:lnTo>
                <a:lnTo>
                  <a:pt x="197" y="94"/>
                </a:lnTo>
                <a:lnTo>
                  <a:pt x="198" y="110"/>
                </a:lnTo>
                <a:lnTo>
                  <a:pt x="216" y="145"/>
                </a:lnTo>
                <a:close/>
                <a:moveTo>
                  <a:pt x="341" y="826"/>
                </a:moveTo>
                <a:lnTo>
                  <a:pt x="394" y="942"/>
                </a:lnTo>
                <a:lnTo>
                  <a:pt x="332" y="942"/>
                </a:lnTo>
                <a:lnTo>
                  <a:pt x="341" y="826"/>
                </a:lnTo>
                <a:close/>
              </a:path>
            </a:pathLst>
          </a:custGeom>
          <a:solidFill>
            <a:schemeClr val="tx1"/>
          </a:solidFill>
          <a:ln w="30163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" name="Freeform 5">
            <a:extLst>
              <a:ext uri="{FF2B5EF4-FFF2-40B4-BE49-F238E27FC236}">
                <a16:creationId xmlns:a16="http://schemas.microsoft.com/office/drawing/2014/main" id="{78FF3045-5B37-4C97-AF51-C0694087886F}"/>
              </a:ext>
            </a:extLst>
          </p:cNvPr>
          <p:cNvSpPr>
            <a:spLocks/>
          </p:cNvSpPr>
          <p:nvPr/>
        </p:nvSpPr>
        <p:spPr bwMode="auto">
          <a:xfrm>
            <a:off x="8276929" y="773706"/>
            <a:ext cx="606303" cy="1679608"/>
          </a:xfrm>
          <a:custGeom>
            <a:avLst/>
            <a:gdLst>
              <a:gd name="T0" fmla="*/ 199 w 531"/>
              <a:gd name="T1" fmla="*/ 181 h 1471"/>
              <a:gd name="T2" fmla="*/ 166 w 531"/>
              <a:gd name="T3" fmla="*/ 209 h 1471"/>
              <a:gd name="T4" fmla="*/ 119 w 531"/>
              <a:gd name="T5" fmla="*/ 295 h 1471"/>
              <a:gd name="T6" fmla="*/ 115 w 531"/>
              <a:gd name="T7" fmla="*/ 527 h 1471"/>
              <a:gd name="T8" fmla="*/ 150 w 531"/>
              <a:gd name="T9" fmla="*/ 733 h 1471"/>
              <a:gd name="T10" fmla="*/ 192 w 531"/>
              <a:gd name="T11" fmla="*/ 769 h 1471"/>
              <a:gd name="T12" fmla="*/ 236 w 531"/>
              <a:gd name="T13" fmla="*/ 878 h 1471"/>
              <a:gd name="T14" fmla="*/ 266 w 531"/>
              <a:gd name="T15" fmla="*/ 972 h 1471"/>
              <a:gd name="T16" fmla="*/ 169 w 531"/>
              <a:gd name="T17" fmla="*/ 1095 h 1471"/>
              <a:gd name="T18" fmla="*/ 84 w 531"/>
              <a:gd name="T19" fmla="*/ 1186 h 1471"/>
              <a:gd name="T20" fmla="*/ 22 w 531"/>
              <a:gd name="T21" fmla="*/ 1212 h 1471"/>
              <a:gd name="T22" fmla="*/ 0 w 531"/>
              <a:gd name="T23" fmla="*/ 1229 h 1471"/>
              <a:gd name="T24" fmla="*/ 50 w 531"/>
              <a:gd name="T25" fmla="*/ 1380 h 1471"/>
              <a:gd name="T26" fmla="*/ 106 w 531"/>
              <a:gd name="T27" fmla="*/ 1442 h 1471"/>
              <a:gd name="T28" fmla="*/ 141 w 531"/>
              <a:gd name="T29" fmla="*/ 1433 h 1471"/>
              <a:gd name="T30" fmla="*/ 136 w 531"/>
              <a:gd name="T31" fmla="*/ 1393 h 1471"/>
              <a:gd name="T32" fmla="*/ 146 w 531"/>
              <a:gd name="T33" fmla="*/ 1301 h 1471"/>
              <a:gd name="T34" fmla="*/ 154 w 531"/>
              <a:gd name="T35" fmla="*/ 1282 h 1471"/>
              <a:gd name="T36" fmla="*/ 150 w 531"/>
              <a:gd name="T37" fmla="*/ 1258 h 1471"/>
              <a:gd name="T38" fmla="*/ 174 w 531"/>
              <a:gd name="T39" fmla="*/ 1238 h 1471"/>
              <a:gd name="T40" fmla="*/ 218 w 531"/>
              <a:gd name="T41" fmla="*/ 1198 h 1471"/>
              <a:gd name="T42" fmla="*/ 263 w 531"/>
              <a:gd name="T43" fmla="*/ 1151 h 1471"/>
              <a:gd name="T44" fmla="*/ 273 w 531"/>
              <a:gd name="T45" fmla="*/ 1282 h 1471"/>
              <a:gd name="T46" fmla="*/ 286 w 531"/>
              <a:gd name="T47" fmla="*/ 1339 h 1471"/>
              <a:gd name="T48" fmla="*/ 288 w 531"/>
              <a:gd name="T49" fmla="*/ 1373 h 1471"/>
              <a:gd name="T50" fmla="*/ 278 w 531"/>
              <a:gd name="T51" fmla="*/ 1451 h 1471"/>
              <a:gd name="T52" fmla="*/ 432 w 531"/>
              <a:gd name="T53" fmla="*/ 1468 h 1471"/>
              <a:gd name="T54" fmla="*/ 498 w 531"/>
              <a:gd name="T55" fmla="*/ 1468 h 1471"/>
              <a:gd name="T56" fmla="*/ 525 w 531"/>
              <a:gd name="T57" fmla="*/ 1429 h 1471"/>
              <a:gd name="T58" fmla="*/ 454 w 531"/>
              <a:gd name="T59" fmla="*/ 1407 h 1471"/>
              <a:gd name="T60" fmla="*/ 408 w 531"/>
              <a:gd name="T61" fmla="*/ 1362 h 1471"/>
              <a:gd name="T62" fmla="*/ 398 w 531"/>
              <a:gd name="T63" fmla="*/ 1334 h 1471"/>
              <a:gd name="T64" fmla="*/ 380 w 531"/>
              <a:gd name="T65" fmla="*/ 1225 h 1471"/>
              <a:gd name="T66" fmla="*/ 386 w 531"/>
              <a:gd name="T67" fmla="*/ 1080 h 1471"/>
              <a:gd name="T68" fmla="*/ 405 w 531"/>
              <a:gd name="T69" fmla="*/ 1036 h 1471"/>
              <a:gd name="T70" fmla="*/ 440 w 531"/>
              <a:gd name="T71" fmla="*/ 810 h 1471"/>
              <a:gd name="T72" fmla="*/ 451 w 531"/>
              <a:gd name="T73" fmla="*/ 730 h 1471"/>
              <a:gd name="T74" fmla="*/ 458 w 531"/>
              <a:gd name="T75" fmla="*/ 677 h 1471"/>
              <a:gd name="T76" fmla="*/ 437 w 531"/>
              <a:gd name="T77" fmla="*/ 555 h 1471"/>
              <a:gd name="T78" fmla="*/ 419 w 531"/>
              <a:gd name="T79" fmla="*/ 439 h 1471"/>
              <a:gd name="T80" fmla="*/ 376 w 531"/>
              <a:gd name="T81" fmla="*/ 308 h 1471"/>
              <a:gd name="T82" fmla="*/ 392 w 531"/>
              <a:gd name="T83" fmla="*/ 301 h 1471"/>
              <a:gd name="T84" fmla="*/ 400 w 531"/>
              <a:gd name="T85" fmla="*/ 287 h 1471"/>
              <a:gd name="T86" fmla="*/ 361 w 531"/>
              <a:gd name="T87" fmla="*/ 255 h 1471"/>
              <a:gd name="T88" fmla="*/ 342 w 531"/>
              <a:gd name="T89" fmla="*/ 233 h 1471"/>
              <a:gd name="T90" fmla="*/ 346 w 531"/>
              <a:gd name="T91" fmla="*/ 212 h 1471"/>
              <a:gd name="T92" fmla="*/ 392 w 531"/>
              <a:gd name="T93" fmla="*/ 193 h 1471"/>
              <a:gd name="T94" fmla="*/ 398 w 531"/>
              <a:gd name="T95" fmla="*/ 173 h 1471"/>
              <a:gd name="T96" fmla="*/ 402 w 531"/>
              <a:gd name="T97" fmla="*/ 141 h 1471"/>
              <a:gd name="T98" fmla="*/ 395 w 531"/>
              <a:gd name="T99" fmla="*/ 102 h 1471"/>
              <a:gd name="T100" fmla="*/ 391 w 531"/>
              <a:gd name="T101" fmla="*/ 65 h 1471"/>
              <a:gd name="T102" fmla="*/ 385 w 531"/>
              <a:gd name="T103" fmla="*/ 22 h 1471"/>
              <a:gd name="T104" fmla="*/ 304 w 531"/>
              <a:gd name="T105" fmla="*/ 0 h 1471"/>
              <a:gd name="T106" fmla="*/ 238 w 531"/>
              <a:gd name="T107" fmla="*/ 28 h 1471"/>
              <a:gd name="T108" fmla="*/ 211 w 531"/>
              <a:gd name="T109" fmla="*/ 89 h 1471"/>
              <a:gd name="T110" fmla="*/ 226 w 531"/>
              <a:gd name="T111" fmla="*/ 152 h 14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531" h="1471">
                <a:moveTo>
                  <a:pt x="229" y="172"/>
                </a:moveTo>
                <a:lnTo>
                  <a:pt x="230" y="179"/>
                </a:lnTo>
                <a:lnTo>
                  <a:pt x="225" y="181"/>
                </a:lnTo>
                <a:lnTo>
                  <a:pt x="224" y="186"/>
                </a:lnTo>
                <a:lnTo>
                  <a:pt x="224" y="186"/>
                </a:lnTo>
                <a:lnTo>
                  <a:pt x="213" y="183"/>
                </a:lnTo>
                <a:lnTo>
                  <a:pt x="204" y="181"/>
                </a:lnTo>
                <a:lnTo>
                  <a:pt x="199" y="181"/>
                </a:lnTo>
                <a:lnTo>
                  <a:pt x="195" y="181"/>
                </a:lnTo>
                <a:lnTo>
                  <a:pt x="195" y="181"/>
                </a:lnTo>
                <a:lnTo>
                  <a:pt x="192" y="183"/>
                </a:lnTo>
                <a:lnTo>
                  <a:pt x="187" y="185"/>
                </a:lnTo>
                <a:lnTo>
                  <a:pt x="179" y="192"/>
                </a:lnTo>
                <a:lnTo>
                  <a:pt x="171" y="200"/>
                </a:lnTo>
                <a:lnTo>
                  <a:pt x="166" y="209"/>
                </a:lnTo>
                <a:lnTo>
                  <a:pt x="166" y="209"/>
                </a:lnTo>
                <a:lnTo>
                  <a:pt x="147" y="240"/>
                </a:lnTo>
                <a:lnTo>
                  <a:pt x="147" y="240"/>
                </a:lnTo>
                <a:lnTo>
                  <a:pt x="142" y="246"/>
                </a:lnTo>
                <a:lnTo>
                  <a:pt x="134" y="258"/>
                </a:lnTo>
                <a:lnTo>
                  <a:pt x="129" y="265"/>
                </a:lnTo>
                <a:lnTo>
                  <a:pt x="126" y="275"/>
                </a:lnTo>
                <a:lnTo>
                  <a:pt x="121" y="284"/>
                </a:lnTo>
                <a:lnTo>
                  <a:pt x="119" y="295"/>
                </a:lnTo>
                <a:lnTo>
                  <a:pt x="119" y="295"/>
                </a:lnTo>
                <a:lnTo>
                  <a:pt x="113" y="331"/>
                </a:lnTo>
                <a:lnTo>
                  <a:pt x="107" y="382"/>
                </a:lnTo>
                <a:lnTo>
                  <a:pt x="103" y="431"/>
                </a:lnTo>
                <a:lnTo>
                  <a:pt x="102" y="449"/>
                </a:lnTo>
                <a:lnTo>
                  <a:pt x="102" y="458"/>
                </a:lnTo>
                <a:lnTo>
                  <a:pt x="102" y="458"/>
                </a:lnTo>
                <a:lnTo>
                  <a:pt x="115" y="527"/>
                </a:lnTo>
                <a:lnTo>
                  <a:pt x="124" y="575"/>
                </a:lnTo>
                <a:lnTo>
                  <a:pt x="134" y="614"/>
                </a:lnTo>
                <a:lnTo>
                  <a:pt x="134" y="614"/>
                </a:lnTo>
                <a:lnTo>
                  <a:pt x="137" y="631"/>
                </a:lnTo>
                <a:lnTo>
                  <a:pt x="140" y="650"/>
                </a:lnTo>
                <a:lnTo>
                  <a:pt x="143" y="687"/>
                </a:lnTo>
                <a:lnTo>
                  <a:pt x="148" y="722"/>
                </a:lnTo>
                <a:lnTo>
                  <a:pt x="150" y="733"/>
                </a:lnTo>
                <a:lnTo>
                  <a:pt x="152" y="738"/>
                </a:lnTo>
                <a:lnTo>
                  <a:pt x="154" y="741"/>
                </a:lnTo>
                <a:lnTo>
                  <a:pt x="154" y="741"/>
                </a:lnTo>
                <a:lnTo>
                  <a:pt x="168" y="761"/>
                </a:lnTo>
                <a:lnTo>
                  <a:pt x="175" y="767"/>
                </a:lnTo>
                <a:lnTo>
                  <a:pt x="178" y="769"/>
                </a:lnTo>
                <a:lnTo>
                  <a:pt x="181" y="769"/>
                </a:lnTo>
                <a:lnTo>
                  <a:pt x="192" y="769"/>
                </a:lnTo>
                <a:lnTo>
                  <a:pt x="192" y="769"/>
                </a:lnTo>
                <a:lnTo>
                  <a:pt x="195" y="780"/>
                </a:lnTo>
                <a:lnTo>
                  <a:pt x="203" y="804"/>
                </a:lnTo>
                <a:lnTo>
                  <a:pt x="214" y="838"/>
                </a:lnTo>
                <a:lnTo>
                  <a:pt x="221" y="853"/>
                </a:lnTo>
                <a:lnTo>
                  <a:pt x="229" y="867"/>
                </a:lnTo>
                <a:lnTo>
                  <a:pt x="229" y="867"/>
                </a:lnTo>
                <a:lnTo>
                  <a:pt x="236" y="878"/>
                </a:lnTo>
                <a:lnTo>
                  <a:pt x="242" y="887"/>
                </a:lnTo>
                <a:lnTo>
                  <a:pt x="251" y="900"/>
                </a:lnTo>
                <a:lnTo>
                  <a:pt x="255" y="905"/>
                </a:lnTo>
                <a:lnTo>
                  <a:pt x="257" y="911"/>
                </a:lnTo>
                <a:lnTo>
                  <a:pt x="259" y="919"/>
                </a:lnTo>
                <a:lnTo>
                  <a:pt x="260" y="929"/>
                </a:lnTo>
                <a:lnTo>
                  <a:pt x="260" y="929"/>
                </a:lnTo>
                <a:lnTo>
                  <a:pt x="266" y="972"/>
                </a:lnTo>
                <a:lnTo>
                  <a:pt x="268" y="989"/>
                </a:lnTo>
                <a:lnTo>
                  <a:pt x="266" y="994"/>
                </a:lnTo>
                <a:lnTo>
                  <a:pt x="265" y="997"/>
                </a:lnTo>
                <a:lnTo>
                  <a:pt x="265" y="997"/>
                </a:lnTo>
                <a:lnTo>
                  <a:pt x="227" y="1037"/>
                </a:lnTo>
                <a:lnTo>
                  <a:pt x="198" y="1069"/>
                </a:lnTo>
                <a:lnTo>
                  <a:pt x="169" y="1095"/>
                </a:lnTo>
                <a:lnTo>
                  <a:pt x="169" y="1095"/>
                </a:lnTo>
                <a:lnTo>
                  <a:pt x="159" y="1106"/>
                </a:lnTo>
                <a:lnTo>
                  <a:pt x="147" y="1119"/>
                </a:lnTo>
                <a:lnTo>
                  <a:pt x="127" y="1145"/>
                </a:lnTo>
                <a:lnTo>
                  <a:pt x="110" y="1166"/>
                </a:lnTo>
                <a:lnTo>
                  <a:pt x="103" y="1174"/>
                </a:lnTo>
                <a:lnTo>
                  <a:pt x="96" y="1180"/>
                </a:lnTo>
                <a:lnTo>
                  <a:pt x="96" y="1180"/>
                </a:lnTo>
                <a:lnTo>
                  <a:pt x="84" y="1186"/>
                </a:lnTo>
                <a:lnTo>
                  <a:pt x="74" y="1191"/>
                </a:lnTo>
                <a:lnTo>
                  <a:pt x="64" y="1195"/>
                </a:lnTo>
                <a:lnTo>
                  <a:pt x="59" y="1197"/>
                </a:lnTo>
                <a:lnTo>
                  <a:pt x="59" y="1197"/>
                </a:lnTo>
                <a:lnTo>
                  <a:pt x="52" y="1200"/>
                </a:lnTo>
                <a:lnTo>
                  <a:pt x="39" y="1206"/>
                </a:lnTo>
                <a:lnTo>
                  <a:pt x="22" y="1212"/>
                </a:lnTo>
                <a:lnTo>
                  <a:pt x="22" y="1212"/>
                </a:lnTo>
                <a:lnTo>
                  <a:pt x="19" y="1212"/>
                </a:lnTo>
                <a:lnTo>
                  <a:pt x="13" y="1213"/>
                </a:lnTo>
                <a:lnTo>
                  <a:pt x="6" y="1217"/>
                </a:lnTo>
                <a:lnTo>
                  <a:pt x="3" y="1219"/>
                </a:lnTo>
                <a:lnTo>
                  <a:pt x="0" y="1222"/>
                </a:lnTo>
                <a:lnTo>
                  <a:pt x="0" y="1222"/>
                </a:lnTo>
                <a:lnTo>
                  <a:pt x="0" y="1224"/>
                </a:lnTo>
                <a:lnTo>
                  <a:pt x="0" y="1229"/>
                </a:lnTo>
                <a:lnTo>
                  <a:pt x="3" y="1243"/>
                </a:lnTo>
                <a:lnTo>
                  <a:pt x="7" y="1262"/>
                </a:lnTo>
                <a:lnTo>
                  <a:pt x="12" y="1283"/>
                </a:lnTo>
                <a:lnTo>
                  <a:pt x="26" y="1327"/>
                </a:lnTo>
                <a:lnTo>
                  <a:pt x="33" y="1345"/>
                </a:lnTo>
                <a:lnTo>
                  <a:pt x="39" y="1359"/>
                </a:lnTo>
                <a:lnTo>
                  <a:pt x="39" y="1359"/>
                </a:lnTo>
                <a:lnTo>
                  <a:pt x="50" y="1380"/>
                </a:lnTo>
                <a:lnTo>
                  <a:pt x="61" y="1399"/>
                </a:lnTo>
                <a:lnTo>
                  <a:pt x="65" y="1407"/>
                </a:lnTo>
                <a:lnTo>
                  <a:pt x="71" y="1416"/>
                </a:lnTo>
                <a:lnTo>
                  <a:pt x="77" y="1423"/>
                </a:lnTo>
                <a:lnTo>
                  <a:pt x="84" y="1429"/>
                </a:lnTo>
                <a:lnTo>
                  <a:pt x="84" y="1429"/>
                </a:lnTo>
                <a:lnTo>
                  <a:pt x="100" y="1438"/>
                </a:lnTo>
                <a:lnTo>
                  <a:pt x="106" y="1442"/>
                </a:lnTo>
                <a:lnTo>
                  <a:pt x="113" y="1444"/>
                </a:lnTo>
                <a:lnTo>
                  <a:pt x="119" y="1445"/>
                </a:lnTo>
                <a:lnTo>
                  <a:pt x="123" y="1445"/>
                </a:lnTo>
                <a:lnTo>
                  <a:pt x="129" y="1444"/>
                </a:lnTo>
                <a:lnTo>
                  <a:pt x="134" y="1442"/>
                </a:lnTo>
                <a:lnTo>
                  <a:pt x="134" y="1442"/>
                </a:lnTo>
                <a:lnTo>
                  <a:pt x="139" y="1438"/>
                </a:lnTo>
                <a:lnTo>
                  <a:pt x="141" y="1433"/>
                </a:lnTo>
                <a:lnTo>
                  <a:pt x="143" y="1429"/>
                </a:lnTo>
                <a:lnTo>
                  <a:pt x="146" y="1424"/>
                </a:lnTo>
                <a:lnTo>
                  <a:pt x="146" y="1419"/>
                </a:lnTo>
                <a:lnTo>
                  <a:pt x="146" y="1414"/>
                </a:lnTo>
                <a:lnTo>
                  <a:pt x="145" y="1410"/>
                </a:lnTo>
                <a:lnTo>
                  <a:pt x="143" y="1406"/>
                </a:lnTo>
                <a:lnTo>
                  <a:pt x="143" y="1406"/>
                </a:lnTo>
                <a:lnTo>
                  <a:pt x="136" y="1393"/>
                </a:lnTo>
                <a:lnTo>
                  <a:pt x="134" y="1385"/>
                </a:lnTo>
                <a:lnTo>
                  <a:pt x="134" y="1374"/>
                </a:lnTo>
                <a:lnTo>
                  <a:pt x="134" y="1374"/>
                </a:lnTo>
                <a:lnTo>
                  <a:pt x="136" y="1359"/>
                </a:lnTo>
                <a:lnTo>
                  <a:pt x="140" y="1342"/>
                </a:lnTo>
                <a:lnTo>
                  <a:pt x="145" y="1318"/>
                </a:lnTo>
                <a:lnTo>
                  <a:pt x="145" y="1318"/>
                </a:lnTo>
                <a:lnTo>
                  <a:pt x="146" y="1301"/>
                </a:lnTo>
                <a:lnTo>
                  <a:pt x="146" y="1294"/>
                </a:lnTo>
                <a:lnTo>
                  <a:pt x="147" y="1290"/>
                </a:lnTo>
                <a:lnTo>
                  <a:pt x="147" y="1290"/>
                </a:lnTo>
                <a:lnTo>
                  <a:pt x="148" y="1290"/>
                </a:lnTo>
                <a:lnTo>
                  <a:pt x="150" y="1290"/>
                </a:lnTo>
                <a:lnTo>
                  <a:pt x="153" y="1288"/>
                </a:lnTo>
                <a:lnTo>
                  <a:pt x="154" y="1282"/>
                </a:lnTo>
                <a:lnTo>
                  <a:pt x="154" y="1282"/>
                </a:lnTo>
                <a:lnTo>
                  <a:pt x="154" y="1270"/>
                </a:lnTo>
                <a:lnTo>
                  <a:pt x="153" y="1267"/>
                </a:lnTo>
                <a:lnTo>
                  <a:pt x="152" y="1263"/>
                </a:lnTo>
                <a:lnTo>
                  <a:pt x="152" y="1263"/>
                </a:lnTo>
                <a:lnTo>
                  <a:pt x="150" y="1262"/>
                </a:lnTo>
                <a:lnTo>
                  <a:pt x="149" y="1260"/>
                </a:lnTo>
                <a:lnTo>
                  <a:pt x="150" y="1258"/>
                </a:lnTo>
                <a:lnTo>
                  <a:pt x="150" y="1258"/>
                </a:lnTo>
                <a:lnTo>
                  <a:pt x="153" y="1257"/>
                </a:lnTo>
                <a:lnTo>
                  <a:pt x="158" y="1255"/>
                </a:lnTo>
                <a:lnTo>
                  <a:pt x="162" y="1254"/>
                </a:lnTo>
                <a:lnTo>
                  <a:pt x="165" y="1252"/>
                </a:lnTo>
                <a:lnTo>
                  <a:pt x="166" y="1251"/>
                </a:lnTo>
                <a:lnTo>
                  <a:pt x="166" y="1251"/>
                </a:lnTo>
                <a:lnTo>
                  <a:pt x="168" y="1245"/>
                </a:lnTo>
                <a:lnTo>
                  <a:pt x="174" y="1238"/>
                </a:lnTo>
                <a:lnTo>
                  <a:pt x="182" y="1230"/>
                </a:lnTo>
                <a:lnTo>
                  <a:pt x="182" y="1230"/>
                </a:lnTo>
                <a:lnTo>
                  <a:pt x="187" y="1228"/>
                </a:lnTo>
                <a:lnTo>
                  <a:pt x="199" y="1221"/>
                </a:lnTo>
                <a:lnTo>
                  <a:pt x="205" y="1216"/>
                </a:lnTo>
                <a:lnTo>
                  <a:pt x="211" y="1210"/>
                </a:lnTo>
                <a:lnTo>
                  <a:pt x="216" y="1204"/>
                </a:lnTo>
                <a:lnTo>
                  <a:pt x="218" y="1198"/>
                </a:lnTo>
                <a:lnTo>
                  <a:pt x="218" y="1198"/>
                </a:lnTo>
                <a:lnTo>
                  <a:pt x="223" y="1183"/>
                </a:lnTo>
                <a:lnTo>
                  <a:pt x="225" y="1180"/>
                </a:lnTo>
                <a:lnTo>
                  <a:pt x="226" y="1179"/>
                </a:lnTo>
                <a:lnTo>
                  <a:pt x="226" y="1179"/>
                </a:lnTo>
                <a:lnTo>
                  <a:pt x="245" y="1164"/>
                </a:lnTo>
                <a:lnTo>
                  <a:pt x="258" y="1154"/>
                </a:lnTo>
                <a:lnTo>
                  <a:pt x="263" y="1151"/>
                </a:lnTo>
                <a:lnTo>
                  <a:pt x="263" y="1151"/>
                </a:lnTo>
                <a:lnTo>
                  <a:pt x="264" y="1170"/>
                </a:lnTo>
                <a:lnTo>
                  <a:pt x="265" y="1212"/>
                </a:lnTo>
                <a:lnTo>
                  <a:pt x="266" y="1235"/>
                </a:lnTo>
                <a:lnTo>
                  <a:pt x="268" y="1256"/>
                </a:lnTo>
                <a:lnTo>
                  <a:pt x="270" y="1273"/>
                </a:lnTo>
                <a:lnTo>
                  <a:pt x="272" y="1278"/>
                </a:lnTo>
                <a:lnTo>
                  <a:pt x="273" y="1282"/>
                </a:lnTo>
                <a:lnTo>
                  <a:pt x="273" y="1282"/>
                </a:lnTo>
                <a:lnTo>
                  <a:pt x="282" y="1295"/>
                </a:lnTo>
                <a:lnTo>
                  <a:pt x="288" y="1309"/>
                </a:lnTo>
                <a:lnTo>
                  <a:pt x="291" y="1321"/>
                </a:lnTo>
                <a:lnTo>
                  <a:pt x="292" y="1326"/>
                </a:lnTo>
                <a:lnTo>
                  <a:pt x="291" y="1329"/>
                </a:lnTo>
                <a:lnTo>
                  <a:pt x="291" y="1329"/>
                </a:lnTo>
                <a:lnTo>
                  <a:pt x="286" y="1339"/>
                </a:lnTo>
                <a:lnTo>
                  <a:pt x="284" y="1345"/>
                </a:lnTo>
                <a:lnTo>
                  <a:pt x="283" y="1353"/>
                </a:lnTo>
                <a:lnTo>
                  <a:pt x="283" y="1353"/>
                </a:lnTo>
                <a:lnTo>
                  <a:pt x="284" y="1366"/>
                </a:lnTo>
                <a:lnTo>
                  <a:pt x="284" y="1370"/>
                </a:lnTo>
                <a:lnTo>
                  <a:pt x="285" y="1371"/>
                </a:lnTo>
                <a:lnTo>
                  <a:pt x="285" y="1371"/>
                </a:lnTo>
                <a:lnTo>
                  <a:pt x="288" y="1373"/>
                </a:lnTo>
                <a:lnTo>
                  <a:pt x="288" y="1377"/>
                </a:lnTo>
                <a:lnTo>
                  <a:pt x="288" y="1377"/>
                </a:lnTo>
                <a:lnTo>
                  <a:pt x="283" y="1400"/>
                </a:lnTo>
                <a:lnTo>
                  <a:pt x="279" y="1426"/>
                </a:lnTo>
                <a:lnTo>
                  <a:pt x="279" y="1426"/>
                </a:lnTo>
                <a:lnTo>
                  <a:pt x="278" y="1440"/>
                </a:lnTo>
                <a:lnTo>
                  <a:pt x="278" y="1448"/>
                </a:lnTo>
                <a:lnTo>
                  <a:pt x="278" y="1451"/>
                </a:lnTo>
                <a:lnTo>
                  <a:pt x="279" y="1453"/>
                </a:lnTo>
                <a:lnTo>
                  <a:pt x="279" y="1453"/>
                </a:lnTo>
                <a:lnTo>
                  <a:pt x="282" y="1455"/>
                </a:lnTo>
                <a:lnTo>
                  <a:pt x="286" y="1457"/>
                </a:lnTo>
                <a:lnTo>
                  <a:pt x="298" y="1458"/>
                </a:lnTo>
                <a:lnTo>
                  <a:pt x="334" y="1459"/>
                </a:lnTo>
                <a:lnTo>
                  <a:pt x="334" y="1459"/>
                </a:lnTo>
                <a:lnTo>
                  <a:pt x="432" y="1468"/>
                </a:lnTo>
                <a:lnTo>
                  <a:pt x="432" y="1468"/>
                </a:lnTo>
                <a:lnTo>
                  <a:pt x="445" y="1469"/>
                </a:lnTo>
                <a:lnTo>
                  <a:pt x="460" y="1471"/>
                </a:lnTo>
                <a:lnTo>
                  <a:pt x="470" y="1471"/>
                </a:lnTo>
                <a:lnTo>
                  <a:pt x="479" y="1471"/>
                </a:lnTo>
                <a:lnTo>
                  <a:pt x="489" y="1470"/>
                </a:lnTo>
                <a:lnTo>
                  <a:pt x="498" y="1468"/>
                </a:lnTo>
                <a:lnTo>
                  <a:pt x="498" y="1468"/>
                </a:lnTo>
                <a:lnTo>
                  <a:pt x="506" y="1464"/>
                </a:lnTo>
                <a:lnTo>
                  <a:pt x="515" y="1459"/>
                </a:lnTo>
                <a:lnTo>
                  <a:pt x="522" y="1455"/>
                </a:lnTo>
                <a:lnTo>
                  <a:pt x="527" y="1450"/>
                </a:lnTo>
                <a:lnTo>
                  <a:pt x="530" y="1444"/>
                </a:lnTo>
                <a:lnTo>
                  <a:pt x="531" y="1438"/>
                </a:lnTo>
                <a:lnTo>
                  <a:pt x="530" y="1433"/>
                </a:lnTo>
                <a:lnTo>
                  <a:pt x="525" y="1429"/>
                </a:lnTo>
                <a:lnTo>
                  <a:pt x="525" y="1429"/>
                </a:lnTo>
                <a:lnTo>
                  <a:pt x="519" y="1425"/>
                </a:lnTo>
                <a:lnTo>
                  <a:pt x="514" y="1424"/>
                </a:lnTo>
                <a:lnTo>
                  <a:pt x="499" y="1422"/>
                </a:lnTo>
                <a:lnTo>
                  <a:pt x="490" y="1420"/>
                </a:lnTo>
                <a:lnTo>
                  <a:pt x="480" y="1418"/>
                </a:lnTo>
                <a:lnTo>
                  <a:pt x="469" y="1413"/>
                </a:lnTo>
                <a:lnTo>
                  <a:pt x="454" y="1407"/>
                </a:lnTo>
                <a:lnTo>
                  <a:pt x="454" y="1407"/>
                </a:lnTo>
                <a:lnTo>
                  <a:pt x="441" y="1399"/>
                </a:lnTo>
                <a:lnTo>
                  <a:pt x="431" y="1391"/>
                </a:lnTo>
                <a:lnTo>
                  <a:pt x="422" y="1384"/>
                </a:lnTo>
                <a:lnTo>
                  <a:pt x="417" y="1377"/>
                </a:lnTo>
                <a:lnTo>
                  <a:pt x="409" y="1367"/>
                </a:lnTo>
                <a:lnTo>
                  <a:pt x="408" y="1362"/>
                </a:lnTo>
                <a:lnTo>
                  <a:pt x="408" y="1362"/>
                </a:lnTo>
                <a:lnTo>
                  <a:pt x="409" y="1361"/>
                </a:lnTo>
                <a:lnTo>
                  <a:pt x="411" y="1360"/>
                </a:lnTo>
                <a:lnTo>
                  <a:pt x="412" y="1358"/>
                </a:lnTo>
                <a:lnTo>
                  <a:pt x="411" y="1355"/>
                </a:lnTo>
                <a:lnTo>
                  <a:pt x="409" y="1352"/>
                </a:lnTo>
                <a:lnTo>
                  <a:pt x="407" y="1347"/>
                </a:lnTo>
                <a:lnTo>
                  <a:pt x="407" y="1347"/>
                </a:lnTo>
                <a:lnTo>
                  <a:pt x="398" y="1334"/>
                </a:lnTo>
                <a:lnTo>
                  <a:pt x="395" y="1331"/>
                </a:lnTo>
                <a:lnTo>
                  <a:pt x="392" y="1329"/>
                </a:lnTo>
                <a:lnTo>
                  <a:pt x="392" y="1329"/>
                </a:lnTo>
                <a:lnTo>
                  <a:pt x="386" y="1327"/>
                </a:lnTo>
                <a:lnTo>
                  <a:pt x="376" y="1248"/>
                </a:lnTo>
                <a:lnTo>
                  <a:pt x="376" y="1248"/>
                </a:lnTo>
                <a:lnTo>
                  <a:pt x="378" y="1241"/>
                </a:lnTo>
                <a:lnTo>
                  <a:pt x="380" y="1225"/>
                </a:lnTo>
                <a:lnTo>
                  <a:pt x="380" y="1225"/>
                </a:lnTo>
                <a:lnTo>
                  <a:pt x="380" y="1203"/>
                </a:lnTo>
                <a:lnTo>
                  <a:pt x="380" y="1165"/>
                </a:lnTo>
                <a:lnTo>
                  <a:pt x="379" y="1112"/>
                </a:lnTo>
                <a:lnTo>
                  <a:pt x="379" y="1112"/>
                </a:lnTo>
                <a:lnTo>
                  <a:pt x="383" y="1096"/>
                </a:lnTo>
                <a:lnTo>
                  <a:pt x="386" y="1085"/>
                </a:lnTo>
                <a:lnTo>
                  <a:pt x="386" y="1080"/>
                </a:lnTo>
                <a:lnTo>
                  <a:pt x="386" y="1076"/>
                </a:lnTo>
                <a:lnTo>
                  <a:pt x="386" y="1076"/>
                </a:lnTo>
                <a:lnTo>
                  <a:pt x="381" y="1063"/>
                </a:lnTo>
                <a:lnTo>
                  <a:pt x="381" y="1063"/>
                </a:lnTo>
                <a:lnTo>
                  <a:pt x="392" y="1053"/>
                </a:lnTo>
                <a:lnTo>
                  <a:pt x="400" y="1044"/>
                </a:lnTo>
                <a:lnTo>
                  <a:pt x="402" y="1040"/>
                </a:lnTo>
                <a:lnTo>
                  <a:pt x="405" y="1036"/>
                </a:lnTo>
                <a:lnTo>
                  <a:pt x="405" y="1036"/>
                </a:lnTo>
                <a:lnTo>
                  <a:pt x="407" y="1021"/>
                </a:lnTo>
                <a:lnTo>
                  <a:pt x="408" y="992"/>
                </a:lnTo>
                <a:lnTo>
                  <a:pt x="412" y="955"/>
                </a:lnTo>
                <a:lnTo>
                  <a:pt x="412" y="955"/>
                </a:lnTo>
                <a:lnTo>
                  <a:pt x="425" y="891"/>
                </a:lnTo>
                <a:lnTo>
                  <a:pt x="434" y="842"/>
                </a:lnTo>
                <a:lnTo>
                  <a:pt x="440" y="810"/>
                </a:lnTo>
                <a:lnTo>
                  <a:pt x="440" y="810"/>
                </a:lnTo>
                <a:lnTo>
                  <a:pt x="443" y="788"/>
                </a:lnTo>
                <a:lnTo>
                  <a:pt x="444" y="763"/>
                </a:lnTo>
                <a:lnTo>
                  <a:pt x="444" y="735"/>
                </a:lnTo>
                <a:lnTo>
                  <a:pt x="444" y="735"/>
                </a:lnTo>
                <a:lnTo>
                  <a:pt x="446" y="733"/>
                </a:lnTo>
                <a:lnTo>
                  <a:pt x="449" y="732"/>
                </a:lnTo>
                <a:lnTo>
                  <a:pt x="451" y="730"/>
                </a:lnTo>
                <a:lnTo>
                  <a:pt x="453" y="728"/>
                </a:lnTo>
                <a:lnTo>
                  <a:pt x="454" y="723"/>
                </a:lnTo>
                <a:lnTo>
                  <a:pt x="456" y="718"/>
                </a:lnTo>
                <a:lnTo>
                  <a:pt x="456" y="718"/>
                </a:lnTo>
                <a:lnTo>
                  <a:pt x="459" y="693"/>
                </a:lnTo>
                <a:lnTo>
                  <a:pt x="459" y="684"/>
                </a:lnTo>
                <a:lnTo>
                  <a:pt x="458" y="677"/>
                </a:lnTo>
                <a:lnTo>
                  <a:pt x="458" y="677"/>
                </a:lnTo>
                <a:lnTo>
                  <a:pt x="447" y="660"/>
                </a:lnTo>
                <a:lnTo>
                  <a:pt x="438" y="647"/>
                </a:lnTo>
                <a:lnTo>
                  <a:pt x="438" y="647"/>
                </a:lnTo>
                <a:lnTo>
                  <a:pt x="439" y="637"/>
                </a:lnTo>
                <a:lnTo>
                  <a:pt x="440" y="613"/>
                </a:lnTo>
                <a:lnTo>
                  <a:pt x="440" y="582"/>
                </a:lnTo>
                <a:lnTo>
                  <a:pt x="439" y="568"/>
                </a:lnTo>
                <a:lnTo>
                  <a:pt x="437" y="555"/>
                </a:lnTo>
                <a:lnTo>
                  <a:pt x="437" y="555"/>
                </a:lnTo>
                <a:lnTo>
                  <a:pt x="433" y="534"/>
                </a:lnTo>
                <a:lnTo>
                  <a:pt x="431" y="514"/>
                </a:lnTo>
                <a:lnTo>
                  <a:pt x="428" y="493"/>
                </a:lnTo>
                <a:lnTo>
                  <a:pt x="426" y="473"/>
                </a:lnTo>
                <a:lnTo>
                  <a:pt x="426" y="473"/>
                </a:lnTo>
                <a:lnTo>
                  <a:pt x="422" y="454"/>
                </a:lnTo>
                <a:lnTo>
                  <a:pt x="419" y="439"/>
                </a:lnTo>
                <a:lnTo>
                  <a:pt x="412" y="408"/>
                </a:lnTo>
                <a:lnTo>
                  <a:pt x="412" y="408"/>
                </a:lnTo>
                <a:lnTo>
                  <a:pt x="407" y="391"/>
                </a:lnTo>
                <a:lnTo>
                  <a:pt x="401" y="373"/>
                </a:lnTo>
                <a:lnTo>
                  <a:pt x="392" y="348"/>
                </a:lnTo>
                <a:lnTo>
                  <a:pt x="392" y="348"/>
                </a:lnTo>
                <a:lnTo>
                  <a:pt x="376" y="308"/>
                </a:lnTo>
                <a:lnTo>
                  <a:pt x="376" y="308"/>
                </a:lnTo>
                <a:lnTo>
                  <a:pt x="376" y="301"/>
                </a:lnTo>
                <a:lnTo>
                  <a:pt x="378" y="295"/>
                </a:lnTo>
                <a:lnTo>
                  <a:pt x="379" y="294"/>
                </a:lnTo>
                <a:lnTo>
                  <a:pt x="381" y="292"/>
                </a:lnTo>
                <a:lnTo>
                  <a:pt x="381" y="292"/>
                </a:lnTo>
                <a:lnTo>
                  <a:pt x="383" y="294"/>
                </a:lnTo>
                <a:lnTo>
                  <a:pt x="387" y="296"/>
                </a:lnTo>
                <a:lnTo>
                  <a:pt x="392" y="301"/>
                </a:lnTo>
                <a:lnTo>
                  <a:pt x="394" y="303"/>
                </a:lnTo>
                <a:lnTo>
                  <a:pt x="395" y="304"/>
                </a:lnTo>
                <a:lnTo>
                  <a:pt x="396" y="304"/>
                </a:lnTo>
                <a:lnTo>
                  <a:pt x="398" y="301"/>
                </a:lnTo>
                <a:lnTo>
                  <a:pt x="398" y="301"/>
                </a:lnTo>
                <a:lnTo>
                  <a:pt x="399" y="295"/>
                </a:lnTo>
                <a:lnTo>
                  <a:pt x="400" y="290"/>
                </a:lnTo>
                <a:lnTo>
                  <a:pt x="400" y="287"/>
                </a:lnTo>
                <a:lnTo>
                  <a:pt x="398" y="284"/>
                </a:lnTo>
                <a:lnTo>
                  <a:pt x="398" y="284"/>
                </a:lnTo>
                <a:lnTo>
                  <a:pt x="394" y="281"/>
                </a:lnTo>
                <a:lnTo>
                  <a:pt x="391" y="278"/>
                </a:lnTo>
                <a:lnTo>
                  <a:pt x="383" y="275"/>
                </a:lnTo>
                <a:lnTo>
                  <a:pt x="383" y="275"/>
                </a:lnTo>
                <a:lnTo>
                  <a:pt x="361" y="255"/>
                </a:lnTo>
                <a:lnTo>
                  <a:pt x="361" y="255"/>
                </a:lnTo>
                <a:lnTo>
                  <a:pt x="361" y="250"/>
                </a:lnTo>
                <a:lnTo>
                  <a:pt x="361" y="248"/>
                </a:lnTo>
                <a:lnTo>
                  <a:pt x="359" y="244"/>
                </a:lnTo>
                <a:lnTo>
                  <a:pt x="359" y="244"/>
                </a:lnTo>
                <a:lnTo>
                  <a:pt x="355" y="240"/>
                </a:lnTo>
                <a:lnTo>
                  <a:pt x="350" y="237"/>
                </a:lnTo>
                <a:lnTo>
                  <a:pt x="342" y="233"/>
                </a:lnTo>
                <a:lnTo>
                  <a:pt x="342" y="233"/>
                </a:lnTo>
                <a:lnTo>
                  <a:pt x="341" y="232"/>
                </a:lnTo>
                <a:lnTo>
                  <a:pt x="337" y="230"/>
                </a:lnTo>
                <a:lnTo>
                  <a:pt x="335" y="225"/>
                </a:lnTo>
                <a:lnTo>
                  <a:pt x="335" y="225"/>
                </a:lnTo>
                <a:lnTo>
                  <a:pt x="337" y="219"/>
                </a:lnTo>
                <a:lnTo>
                  <a:pt x="342" y="216"/>
                </a:lnTo>
                <a:lnTo>
                  <a:pt x="346" y="212"/>
                </a:lnTo>
                <a:lnTo>
                  <a:pt x="346" y="212"/>
                </a:lnTo>
                <a:lnTo>
                  <a:pt x="363" y="210"/>
                </a:lnTo>
                <a:lnTo>
                  <a:pt x="373" y="207"/>
                </a:lnTo>
                <a:lnTo>
                  <a:pt x="380" y="206"/>
                </a:lnTo>
                <a:lnTo>
                  <a:pt x="380" y="206"/>
                </a:lnTo>
                <a:lnTo>
                  <a:pt x="385" y="204"/>
                </a:lnTo>
                <a:lnTo>
                  <a:pt x="388" y="201"/>
                </a:lnTo>
                <a:lnTo>
                  <a:pt x="391" y="198"/>
                </a:lnTo>
                <a:lnTo>
                  <a:pt x="392" y="193"/>
                </a:lnTo>
                <a:lnTo>
                  <a:pt x="392" y="193"/>
                </a:lnTo>
                <a:lnTo>
                  <a:pt x="391" y="183"/>
                </a:lnTo>
                <a:lnTo>
                  <a:pt x="389" y="179"/>
                </a:lnTo>
                <a:lnTo>
                  <a:pt x="389" y="179"/>
                </a:lnTo>
                <a:lnTo>
                  <a:pt x="392" y="178"/>
                </a:lnTo>
                <a:lnTo>
                  <a:pt x="396" y="175"/>
                </a:lnTo>
                <a:lnTo>
                  <a:pt x="396" y="175"/>
                </a:lnTo>
                <a:lnTo>
                  <a:pt x="398" y="173"/>
                </a:lnTo>
                <a:lnTo>
                  <a:pt x="399" y="170"/>
                </a:lnTo>
                <a:lnTo>
                  <a:pt x="400" y="165"/>
                </a:lnTo>
                <a:lnTo>
                  <a:pt x="404" y="160"/>
                </a:lnTo>
                <a:lnTo>
                  <a:pt x="404" y="160"/>
                </a:lnTo>
                <a:lnTo>
                  <a:pt x="404" y="157"/>
                </a:lnTo>
                <a:lnTo>
                  <a:pt x="404" y="151"/>
                </a:lnTo>
                <a:lnTo>
                  <a:pt x="402" y="141"/>
                </a:lnTo>
                <a:lnTo>
                  <a:pt x="402" y="141"/>
                </a:lnTo>
                <a:lnTo>
                  <a:pt x="407" y="135"/>
                </a:lnTo>
                <a:lnTo>
                  <a:pt x="411" y="131"/>
                </a:lnTo>
                <a:lnTo>
                  <a:pt x="413" y="127"/>
                </a:lnTo>
                <a:lnTo>
                  <a:pt x="413" y="127"/>
                </a:lnTo>
                <a:lnTo>
                  <a:pt x="411" y="122"/>
                </a:lnTo>
                <a:lnTo>
                  <a:pt x="405" y="115"/>
                </a:lnTo>
                <a:lnTo>
                  <a:pt x="399" y="108"/>
                </a:lnTo>
                <a:lnTo>
                  <a:pt x="395" y="102"/>
                </a:lnTo>
                <a:lnTo>
                  <a:pt x="395" y="102"/>
                </a:lnTo>
                <a:lnTo>
                  <a:pt x="394" y="96"/>
                </a:lnTo>
                <a:lnTo>
                  <a:pt x="394" y="91"/>
                </a:lnTo>
                <a:lnTo>
                  <a:pt x="394" y="84"/>
                </a:lnTo>
                <a:lnTo>
                  <a:pt x="394" y="84"/>
                </a:lnTo>
                <a:lnTo>
                  <a:pt x="393" y="77"/>
                </a:lnTo>
                <a:lnTo>
                  <a:pt x="393" y="71"/>
                </a:lnTo>
                <a:lnTo>
                  <a:pt x="391" y="65"/>
                </a:lnTo>
                <a:lnTo>
                  <a:pt x="391" y="65"/>
                </a:lnTo>
                <a:lnTo>
                  <a:pt x="379" y="42"/>
                </a:lnTo>
                <a:lnTo>
                  <a:pt x="386" y="44"/>
                </a:lnTo>
                <a:lnTo>
                  <a:pt x="380" y="30"/>
                </a:lnTo>
                <a:lnTo>
                  <a:pt x="386" y="24"/>
                </a:lnTo>
                <a:lnTo>
                  <a:pt x="386" y="24"/>
                </a:lnTo>
                <a:lnTo>
                  <a:pt x="386" y="23"/>
                </a:lnTo>
                <a:lnTo>
                  <a:pt x="385" y="22"/>
                </a:lnTo>
                <a:lnTo>
                  <a:pt x="381" y="18"/>
                </a:lnTo>
                <a:lnTo>
                  <a:pt x="375" y="16"/>
                </a:lnTo>
                <a:lnTo>
                  <a:pt x="375" y="16"/>
                </a:lnTo>
                <a:lnTo>
                  <a:pt x="362" y="12"/>
                </a:lnTo>
                <a:lnTo>
                  <a:pt x="341" y="6"/>
                </a:lnTo>
                <a:lnTo>
                  <a:pt x="329" y="4"/>
                </a:lnTo>
                <a:lnTo>
                  <a:pt x="316" y="2"/>
                </a:lnTo>
                <a:lnTo>
                  <a:pt x="304" y="0"/>
                </a:lnTo>
                <a:lnTo>
                  <a:pt x="294" y="0"/>
                </a:lnTo>
                <a:lnTo>
                  <a:pt x="294" y="0"/>
                </a:lnTo>
                <a:lnTo>
                  <a:pt x="283" y="3"/>
                </a:lnTo>
                <a:lnTo>
                  <a:pt x="273" y="5"/>
                </a:lnTo>
                <a:lnTo>
                  <a:pt x="264" y="9"/>
                </a:lnTo>
                <a:lnTo>
                  <a:pt x="255" y="15"/>
                </a:lnTo>
                <a:lnTo>
                  <a:pt x="246" y="21"/>
                </a:lnTo>
                <a:lnTo>
                  <a:pt x="238" y="28"/>
                </a:lnTo>
                <a:lnTo>
                  <a:pt x="231" y="36"/>
                </a:lnTo>
                <a:lnTo>
                  <a:pt x="225" y="45"/>
                </a:lnTo>
                <a:lnTo>
                  <a:pt x="225" y="45"/>
                </a:lnTo>
                <a:lnTo>
                  <a:pt x="220" y="55"/>
                </a:lnTo>
                <a:lnTo>
                  <a:pt x="216" y="64"/>
                </a:lnTo>
                <a:lnTo>
                  <a:pt x="213" y="73"/>
                </a:lnTo>
                <a:lnTo>
                  <a:pt x="211" y="81"/>
                </a:lnTo>
                <a:lnTo>
                  <a:pt x="211" y="89"/>
                </a:lnTo>
                <a:lnTo>
                  <a:pt x="210" y="96"/>
                </a:lnTo>
                <a:lnTo>
                  <a:pt x="211" y="103"/>
                </a:lnTo>
                <a:lnTo>
                  <a:pt x="212" y="109"/>
                </a:lnTo>
                <a:lnTo>
                  <a:pt x="212" y="109"/>
                </a:lnTo>
                <a:lnTo>
                  <a:pt x="220" y="135"/>
                </a:lnTo>
                <a:lnTo>
                  <a:pt x="224" y="146"/>
                </a:lnTo>
                <a:lnTo>
                  <a:pt x="226" y="152"/>
                </a:lnTo>
                <a:lnTo>
                  <a:pt x="226" y="152"/>
                </a:lnTo>
                <a:lnTo>
                  <a:pt x="229" y="172"/>
                </a:lnTo>
                <a:lnTo>
                  <a:pt x="229" y="172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" name="Freeform 26">
            <a:extLst>
              <a:ext uri="{FF2B5EF4-FFF2-40B4-BE49-F238E27FC236}">
                <a16:creationId xmlns:a16="http://schemas.microsoft.com/office/drawing/2014/main" id="{4086C83D-DED8-41A8-8E32-415344BEBFE2}"/>
              </a:ext>
            </a:extLst>
          </p:cNvPr>
          <p:cNvSpPr>
            <a:spLocks/>
          </p:cNvSpPr>
          <p:nvPr/>
        </p:nvSpPr>
        <p:spPr bwMode="auto">
          <a:xfrm>
            <a:off x="6573180" y="2727029"/>
            <a:ext cx="573344" cy="1678284"/>
          </a:xfrm>
          <a:custGeom>
            <a:avLst/>
            <a:gdLst>
              <a:gd name="T0" fmla="*/ 52 w 412"/>
              <a:gd name="T1" fmla="*/ 511 h 1206"/>
              <a:gd name="T2" fmla="*/ 45 w 412"/>
              <a:gd name="T3" fmla="*/ 596 h 1206"/>
              <a:gd name="T4" fmla="*/ 58 w 412"/>
              <a:gd name="T5" fmla="*/ 635 h 1206"/>
              <a:gd name="T6" fmla="*/ 95 w 412"/>
              <a:gd name="T7" fmla="*/ 644 h 1206"/>
              <a:gd name="T8" fmla="*/ 105 w 412"/>
              <a:gd name="T9" fmla="*/ 904 h 1206"/>
              <a:gd name="T10" fmla="*/ 111 w 412"/>
              <a:gd name="T11" fmla="*/ 950 h 1206"/>
              <a:gd name="T12" fmla="*/ 81 w 412"/>
              <a:gd name="T13" fmla="*/ 1112 h 1206"/>
              <a:gd name="T14" fmla="*/ 6 w 412"/>
              <a:gd name="T15" fmla="*/ 1175 h 1206"/>
              <a:gd name="T16" fmla="*/ 1 w 412"/>
              <a:gd name="T17" fmla="*/ 1188 h 1206"/>
              <a:gd name="T18" fmla="*/ 77 w 412"/>
              <a:gd name="T19" fmla="*/ 1198 h 1206"/>
              <a:gd name="T20" fmla="*/ 157 w 412"/>
              <a:gd name="T21" fmla="*/ 1188 h 1206"/>
              <a:gd name="T22" fmla="*/ 162 w 412"/>
              <a:gd name="T23" fmla="*/ 1145 h 1206"/>
              <a:gd name="T24" fmla="*/ 294 w 412"/>
              <a:gd name="T25" fmla="*/ 1111 h 1206"/>
              <a:gd name="T26" fmla="*/ 285 w 412"/>
              <a:gd name="T27" fmla="*/ 1136 h 1206"/>
              <a:gd name="T28" fmla="*/ 266 w 412"/>
              <a:gd name="T29" fmla="*/ 1164 h 1206"/>
              <a:gd name="T30" fmla="*/ 233 w 412"/>
              <a:gd name="T31" fmla="*/ 1183 h 1206"/>
              <a:gd name="T32" fmla="*/ 237 w 412"/>
              <a:gd name="T33" fmla="*/ 1198 h 1206"/>
              <a:gd name="T34" fmla="*/ 272 w 412"/>
              <a:gd name="T35" fmla="*/ 1206 h 1206"/>
              <a:gd name="T36" fmla="*/ 323 w 412"/>
              <a:gd name="T37" fmla="*/ 1198 h 1206"/>
              <a:gd name="T38" fmla="*/ 409 w 412"/>
              <a:gd name="T39" fmla="*/ 1155 h 1206"/>
              <a:gd name="T40" fmla="*/ 410 w 412"/>
              <a:gd name="T41" fmla="*/ 1142 h 1206"/>
              <a:gd name="T42" fmla="*/ 384 w 412"/>
              <a:gd name="T43" fmla="*/ 1098 h 1206"/>
              <a:gd name="T44" fmla="*/ 367 w 412"/>
              <a:gd name="T45" fmla="*/ 1069 h 1206"/>
              <a:gd name="T46" fmla="*/ 265 w 412"/>
              <a:gd name="T47" fmla="*/ 903 h 1206"/>
              <a:gd name="T48" fmla="*/ 244 w 412"/>
              <a:gd name="T49" fmla="*/ 848 h 1206"/>
              <a:gd name="T50" fmla="*/ 236 w 412"/>
              <a:gd name="T51" fmla="*/ 746 h 1206"/>
              <a:gd name="T52" fmla="*/ 250 w 412"/>
              <a:gd name="T53" fmla="*/ 662 h 1206"/>
              <a:gd name="T54" fmla="*/ 257 w 412"/>
              <a:gd name="T55" fmla="*/ 638 h 1206"/>
              <a:gd name="T56" fmla="*/ 289 w 412"/>
              <a:gd name="T57" fmla="*/ 616 h 1206"/>
              <a:gd name="T58" fmla="*/ 294 w 412"/>
              <a:gd name="T59" fmla="*/ 644 h 1206"/>
              <a:gd name="T60" fmla="*/ 308 w 412"/>
              <a:gd name="T61" fmla="*/ 621 h 1206"/>
              <a:gd name="T62" fmla="*/ 314 w 412"/>
              <a:gd name="T63" fmla="*/ 648 h 1206"/>
              <a:gd name="T64" fmla="*/ 323 w 412"/>
              <a:gd name="T65" fmla="*/ 642 h 1206"/>
              <a:gd name="T66" fmla="*/ 323 w 412"/>
              <a:gd name="T67" fmla="*/ 602 h 1206"/>
              <a:gd name="T68" fmla="*/ 318 w 412"/>
              <a:gd name="T69" fmla="*/ 583 h 1206"/>
              <a:gd name="T70" fmla="*/ 378 w 412"/>
              <a:gd name="T71" fmla="*/ 554 h 1206"/>
              <a:gd name="T72" fmla="*/ 408 w 412"/>
              <a:gd name="T73" fmla="*/ 488 h 1206"/>
              <a:gd name="T74" fmla="*/ 389 w 412"/>
              <a:gd name="T75" fmla="*/ 304 h 1206"/>
              <a:gd name="T76" fmla="*/ 315 w 412"/>
              <a:gd name="T77" fmla="*/ 271 h 1206"/>
              <a:gd name="T78" fmla="*/ 259 w 412"/>
              <a:gd name="T79" fmla="*/ 259 h 1206"/>
              <a:gd name="T80" fmla="*/ 266 w 412"/>
              <a:gd name="T81" fmla="*/ 203 h 1206"/>
              <a:gd name="T82" fmla="*/ 248 w 412"/>
              <a:gd name="T83" fmla="*/ 168 h 1206"/>
              <a:gd name="T84" fmla="*/ 200 w 412"/>
              <a:gd name="T85" fmla="*/ 133 h 1206"/>
              <a:gd name="T86" fmla="*/ 211 w 412"/>
              <a:gd name="T87" fmla="*/ 81 h 1206"/>
              <a:gd name="T88" fmla="*/ 191 w 412"/>
              <a:gd name="T89" fmla="*/ 32 h 1206"/>
              <a:gd name="T90" fmla="*/ 158 w 412"/>
              <a:gd name="T91" fmla="*/ 13 h 1206"/>
              <a:gd name="T92" fmla="*/ 95 w 412"/>
              <a:gd name="T93" fmla="*/ 6 h 1206"/>
              <a:gd name="T94" fmla="*/ 84 w 412"/>
              <a:gd name="T95" fmla="*/ 0 h 1206"/>
              <a:gd name="T96" fmla="*/ 58 w 412"/>
              <a:gd name="T97" fmla="*/ 25 h 1206"/>
              <a:gd name="T98" fmla="*/ 58 w 412"/>
              <a:gd name="T99" fmla="*/ 45 h 1206"/>
              <a:gd name="T100" fmla="*/ 43 w 412"/>
              <a:gd name="T101" fmla="*/ 81 h 1206"/>
              <a:gd name="T102" fmla="*/ 43 w 412"/>
              <a:gd name="T103" fmla="*/ 96 h 1206"/>
              <a:gd name="T104" fmla="*/ 34 w 412"/>
              <a:gd name="T105" fmla="*/ 116 h 1206"/>
              <a:gd name="T106" fmla="*/ 43 w 412"/>
              <a:gd name="T107" fmla="*/ 133 h 1206"/>
              <a:gd name="T108" fmla="*/ 48 w 412"/>
              <a:gd name="T109" fmla="*/ 152 h 1206"/>
              <a:gd name="T110" fmla="*/ 62 w 412"/>
              <a:gd name="T111" fmla="*/ 176 h 1206"/>
              <a:gd name="T112" fmla="*/ 95 w 412"/>
              <a:gd name="T113" fmla="*/ 181 h 1206"/>
              <a:gd name="T114" fmla="*/ 95 w 412"/>
              <a:gd name="T115" fmla="*/ 209 h 1206"/>
              <a:gd name="T116" fmla="*/ 100 w 412"/>
              <a:gd name="T117" fmla="*/ 233 h 12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412" h="1206">
                <a:moveTo>
                  <a:pt x="100" y="233"/>
                </a:moveTo>
                <a:lnTo>
                  <a:pt x="100" y="233"/>
                </a:lnTo>
                <a:lnTo>
                  <a:pt x="75" y="370"/>
                </a:lnTo>
                <a:lnTo>
                  <a:pt x="58" y="472"/>
                </a:lnTo>
                <a:lnTo>
                  <a:pt x="52" y="511"/>
                </a:lnTo>
                <a:lnTo>
                  <a:pt x="48" y="535"/>
                </a:lnTo>
                <a:lnTo>
                  <a:pt x="48" y="535"/>
                </a:lnTo>
                <a:lnTo>
                  <a:pt x="46" y="566"/>
                </a:lnTo>
                <a:lnTo>
                  <a:pt x="45" y="582"/>
                </a:lnTo>
                <a:lnTo>
                  <a:pt x="45" y="596"/>
                </a:lnTo>
                <a:lnTo>
                  <a:pt x="46" y="610"/>
                </a:lnTo>
                <a:lnTo>
                  <a:pt x="48" y="621"/>
                </a:lnTo>
                <a:lnTo>
                  <a:pt x="52" y="629"/>
                </a:lnTo>
                <a:lnTo>
                  <a:pt x="54" y="632"/>
                </a:lnTo>
                <a:lnTo>
                  <a:pt x="58" y="635"/>
                </a:lnTo>
                <a:lnTo>
                  <a:pt x="58" y="635"/>
                </a:lnTo>
                <a:lnTo>
                  <a:pt x="65" y="638"/>
                </a:lnTo>
                <a:lnTo>
                  <a:pt x="72" y="641"/>
                </a:lnTo>
                <a:lnTo>
                  <a:pt x="86" y="643"/>
                </a:lnTo>
                <a:lnTo>
                  <a:pt x="95" y="644"/>
                </a:lnTo>
                <a:lnTo>
                  <a:pt x="100" y="644"/>
                </a:lnTo>
                <a:lnTo>
                  <a:pt x="100" y="644"/>
                </a:lnTo>
                <a:lnTo>
                  <a:pt x="103" y="768"/>
                </a:lnTo>
                <a:lnTo>
                  <a:pt x="104" y="858"/>
                </a:lnTo>
                <a:lnTo>
                  <a:pt x="105" y="904"/>
                </a:lnTo>
                <a:lnTo>
                  <a:pt x="105" y="904"/>
                </a:lnTo>
                <a:lnTo>
                  <a:pt x="107" y="915"/>
                </a:lnTo>
                <a:lnTo>
                  <a:pt x="110" y="927"/>
                </a:lnTo>
                <a:lnTo>
                  <a:pt x="111" y="942"/>
                </a:lnTo>
                <a:lnTo>
                  <a:pt x="111" y="950"/>
                </a:lnTo>
                <a:lnTo>
                  <a:pt x="110" y="961"/>
                </a:lnTo>
                <a:lnTo>
                  <a:pt x="110" y="961"/>
                </a:lnTo>
                <a:lnTo>
                  <a:pt x="94" y="1047"/>
                </a:lnTo>
                <a:lnTo>
                  <a:pt x="81" y="1112"/>
                </a:lnTo>
                <a:lnTo>
                  <a:pt x="81" y="1112"/>
                </a:lnTo>
                <a:lnTo>
                  <a:pt x="53" y="1136"/>
                </a:lnTo>
                <a:lnTo>
                  <a:pt x="20" y="1164"/>
                </a:lnTo>
                <a:lnTo>
                  <a:pt x="20" y="1164"/>
                </a:lnTo>
                <a:lnTo>
                  <a:pt x="13" y="1169"/>
                </a:lnTo>
                <a:lnTo>
                  <a:pt x="6" y="1175"/>
                </a:lnTo>
                <a:lnTo>
                  <a:pt x="2" y="1179"/>
                </a:lnTo>
                <a:lnTo>
                  <a:pt x="0" y="1182"/>
                </a:lnTo>
                <a:lnTo>
                  <a:pt x="0" y="1184"/>
                </a:lnTo>
                <a:lnTo>
                  <a:pt x="1" y="1188"/>
                </a:lnTo>
                <a:lnTo>
                  <a:pt x="1" y="1188"/>
                </a:lnTo>
                <a:lnTo>
                  <a:pt x="6" y="1190"/>
                </a:lnTo>
                <a:lnTo>
                  <a:pt x="13" y="1193"/>
                </a:lnTo>
                <a:lnTo>
                  <a:pt x="33" y="1196"/>
                </a:lnTo>
                <a:lnTo>
                  <a:pt x="55" y="1198"/>
                </a:lnTo>
                <a:lnTo>
                  <a:pt x="77" y="1198"/>
                </a:lnTo>
                <a:lnTo>
                  <a:pt x="77" y="1198"/>
                </a:lnTo>
                <a:lnTo>
                  <a:pt x="124" y="1195"/>
                </a:lnTo>
                <a:lnTo>
                  <a:pt x="145" y="1193"/>
                </a:lnTo>
                <a:lnTo>
                  <a:pt x="152" y="1190"/>
                </a:lnTo>
                <a:lnTo>
                  <a:pt x="157" y="1188"/>
                </a:lnTo>
                <a:lnTo>
                  <a:pt x="157" y="1188"/>
                </a:lnTo>
                <a:lnTo>
                  <a:pt x="159" y="1184"/>
                </a:lnTo>
                <a:lnTo>
                  <a:pt x="161" y="1179"/>
                </a:lnTo>
                <a:lnTo>
                  <a:pt x="162" y="1163"/>
                </a:lnTo>
                <a:lnTo>
                  <a:pt x="162" y="1145"/>
                </a:lnTo>
                <a:lnTo>
                  <a:pt x="181" y="1131"/>
                </a:lnTo>
                <a:lnTo>
                  <a:pt x="195" y="952"/>
                </a:lnTo>
                <a:lnTo>
                  <a:pt x="299" y="1108"/>
                </a:lnTo>
                <a:lnTo>
                  <a:pt x="299" y="1108"/>
                </a:lnTo>
                <a:lnTo>
                  <a:pt x="294" y="1111"/>
                </a:lnTo>
                <a:lnTo>
                  <a:pt x="291" y="1115"/>
                </a:lnTo>
                <a:lnTo>
                  <a:pt x="289" y="1117"/>
                </a:lnTo>
                <a:lnTo>
                  <a:pt x="289" y="1117"/>
                </a:lnTo>
                <a:lnTo>
                  <a:pt x="288" y="1124"/>
                </a:lnTo>
                <a:lnTo>
                  <a:pt x="285" y="1136"/>
                </a:lnTo>
                <a:lnTo>
                  <a:pt x="285" y="1136"/>
                </a:lnTo>
                <a:lnTo>
                  <a:pt x="281" y="1144"/>
                </a:lnTo>
                <a:lnTo>
                  <a:pt x="276" y="1151"/>
                </a:lnTo>
                <a:lnTo>
                  <a:pt x="266" y="1164"/>
                </a:lnTo>
                <a:lnTo>
                  <a:pt x="266" y="1164"/>
                </a:lnTo>
                <a:lnTo>
                  <a:pt x="262" y="1168"/>
                </a:lnTo>
                <a:lnTo>
                  <a:pt x="255" y="1170"/>
                </a:lnTo>
                <a:lnTo>
                  <a:pt x="241" y="1177"/>
                </a:lnTo>
                <a:lnTo>
                  <a:pt x="234" y="1181"/>
                </a:lnTo>
                <a:lnTo>
                  <a:pt x="233" y="1183"/>
                </a:lnTo>
                <a:lnTo>
                  <a:pt x="231" y="1186"/>
                </a:lnTo>
                <a:lnTo>
                  <a:pt x="230" y="1189"/>
                </a:lnTo>
                <a:lnTo>
                  <a:pt x="231" y="1192"/>
                </a:lnTo>
                <a:lnTo>
                  <a:pt x="234" y="1194"/>
                </a:lnTo>
                <a:lnTo>
                  <a:pt x="237" y="1198"/>
                </a:lnTo>
                <a:lnTo>
                  <a:pt x="237" y="1198"/>
                </a:lnTo>
                <a:lnTo>
                  <a:pt x="242" y="1200"/>
                </a:lnTo>
                <a:lnTo>
                  <a:pt x="248" y="1202"/>
                </a:lnTo>
                <a:lnTo>
                  <a:pt x="260" y="1205"/>
                </a:lnTo>
                <a:lnTo>
                  <a:pt x="272" y="1206"/>
                </a:lnTo>
                <a:lnTo>
                  <a:pt x="286" y="1205"/>
                </a:lnTo>
                <a:lnTo>
                  <a:pt x="298" y="1202"/>
                </a:lnTo>
                <a:lnTo>
                  <a:pt x="308" y="1201"/>
                </a:lnTo>
                <a:lnTo>
                  <a:pt x="323" y="1198"/>
                </a:lnTo>
                <a:lnTo>
                  <a:pt x="323" y="1198"/>
                </a:lnTo>
                <a:lnTo>
                  <a:pt x="330" y="1195"/>
                </a:lnTo>
                <a:lnTo>
                  <a:pt x="340" y="1190"/>
                </a:lnTo>
                <a:lnTo>
                  <a:pt x="371" y="1176"/>
                </a:lnTo>
                <a:lnTo>
                  <a:pt x="399" y="1161"/>
                </a:lnTo>
                <a:lnTo>
                  <a:pt x="409" y="1155"/>
                </a:lnTo>
                <a:lnTo>
                  <a:pt x="411" y="1153"/>
                </a:lnTo>
                <a:lnTo>
                  <a:pt x="412" y="1150"/>
                </a:lnTo>
                <a:lnTo>
                  <a:pt x="412" y="1150"/>
                </a:lnTo>
                <a:lnTo>
                  <a:pt x="412" y="1147"/>
                </a:lnTo>
                <a:lnTo>
                  <a:pt x="410" y="1142"/>
                </a:lnTo>
                <a:lnTo>
                  <a:pt x="403" y="1130"/>
                </a:lnTo>
                <a:lnTo>
                  <a:pt x="395" y="1118"/>
                </a:lnTo>
                <a:lnTo>
                  <a:pt x="389" y="1108"/>
                </a:lnTo>
                <a:lnTo>
                  <a:pt x="389" y="1108"/>
                </a:lnTo>
                <a:lnTo>
                  <a:pt x="384" y="1098"/>
                </a:lnTo>
                <a:lnTo>
                  <a:pt x="378" y="1089"/>
                </a:lnTo>
                <a:lnTo>
                  <a:pt x="370" y="1079"/>
                </a:lnTo>
                <a:lnTo>
                  <a:pt x="370" y="1079"/>
                </a:lnTo>
                <a:lnTo>
                  <a:pt x="370" y="1077"/>
                </a:lnTo>
                <a:lnTo>
                  <a:pt x="367" y="1069"/>
                </a:lnTo>
                <a:lnTo>
                  <a:pt x="362" y="1056"/>
                </a:lnTo>
                <a:lnTo>
                  <a:pt x="351" y="1037"/>
                </a:lnTo>
                <a:lnTo>
                  <a:pt x="351" y="1037"/>
                </a:lnTo>
                <a:lnTo>
                  <a:pt x="294" y="949"/>
                </a:lnTo>
                <a:lnTo>
                  <a:pt x="265" y="903"/>
                </a:lnTo>
                <a:lnTo>
                  <a:pt x="255" y="888"/>
                </a:lnTo>
                <a:lnTo>
                  <a:pt x="252" y="881"/>
                </a:lnTo>
                <a:lnTo>
                  <a:pt x="252" y="881"/>
                </a:lnTo>
                <a:lnTo>
                  <a:pt x="249" y="869"/>
                </a:lnTo>
                <a:lnTo>
                  <a:pt x="244" y="848"/>
                </a:lnTo>
                <a:lnTo>
                  <a:pt x="237" y="819"/>
                </a:lnTo>
                <a:lnTo>
                  <a:pt x="237" y="819"/>
                </a:lnTo>
                <a:lnTo>
                  <a:pt x="236" y="787"/>
                </a:lnTo>
                <a:lnTo>
                  <a:pt x="235" y="759"/>
                </a:lnTo>
                <a:lnTo>
                  <a:pt x="236" y="746"/>
                </a:lnTo>
                <a:lnTo>
                  <a:pt x="237" y="734"/>
                </a:lnTo>
                <a:lnTo>
                  <a:pt x="237" y="734"/>
                </a:lnTo>
                <a:lnTo>
                  <a:pt x="244" y="687"/>
                </a:lnTo>
                <a:lnTo>
                  <a:pt x="248" y="668"/>
                </a:lnTo>
                <a:lnTo>
                  <a:pt x="250" y="662"/>
                </a:lnTo>
                <a:lnTo>
                  <a:pt x="252" y="658"/>
                </a:lnTo>
                <a:lnTo>
                  <a:pt x="252" y="658"/>
                </a:lnTo>
                <a:lnTo>
                  <a:pt x="253" y="656"/>
                </a:lnTo>
                <a:lnTo>
                  <a:pt x="255" y="650"/>
                </a:lnTo>
                <a:lnTo>
                  <a:pt x="257" y="638"/>
                </a:lnTo>
                <a:lnTo>
                  <a:pt x="261" y="626"/>
                </a:lnTo>
                <a:lnTo>
                  <a:pt x="263" y="623"/>
                </a:lnTo>
                <a:lnTo>
                  <a:pt x="266" y="621"/>
                </a:lnTo>
                <a:lnTo>
                  <a:pt x="289" y="616"/>
                </a:lnTo>
                <a:lnTo>
                  <a:pt x="289" y="616"/>
                </a:lnTo>
                <a:lnTo>
                  <a:pt x="289" y="630"/>
                </a:lnTo>
                <a:lnTo>
                  <a:pt x="291" y="639"/>
                </a:lnTo>
                <a:lnTo>
                  <a:pt x="292" y="643"/>
                </a:lnTo>
                <a:lnTo>
                  <a:pt x="294" y="644"/>
                </a:lnTo>
                <a:lnTo>
                  <a:pt x="294" y="644"/>
                </a:lnTo>
                <a:lnTo>
                  <a:pt x="297" y="644"/>
                </a:lnTo>
                <a:lnTo>
                  <a:pt x="299" y="641"/>
                </a:lnTo>
                <a:lnTo>
                  <a:pt x="304" y="632"/>
                </a:lnTo>
                <a:lnTo>
                  <a:pt x="308" y="621"/>
                </a:lnTo>
                <a:lnTo>
                  <a:pt x="308" y="621"/>
                </a:lnTo>
                <a:lnTo>
                  <a:pt x="308" y="625"/>
                </a:lnTo>
                <a:lnTo>
                  <a:pt x="310" y="635"/>
                </a:lnTo>
                <a:lnTo>
                  <a:pt x="311" y="641"/>
                </a:lnTo>
                <a:lnTo>
                  <a:pt x="312" y="645"/>
                </a:lnTo>
                <a:lnTo>
                  <a:pt x="314" y="648"/>
                </a:lnTo>
                <a:lnTo>
                  <a:pt x="318" y="649"/>
                </a:lnTo>
                <a:lnTo>
                  <a:pt x="318" y="649"/>
                </a:lnTo>
                <a:lnTo>
                  <a:pt x="319" y="648"/>
                </a:lnTo>
                <a:lnTo>
                  <a:pt x="321" y="647"/>
                </a:lnTo>
                <a:lnTo>
                  <a:pt x="323" y="642"/>
                </a:lnTo>
                <a:lnTo>
                  <a:pt x="324" y="635"/>
                </a:lnTo>
                <a:lnTo>
                  <a:pt x="325" y="626"/>
                </a:lnTo>
                <a:lnTo>
                  <a:pt x="325" y="611"/>
                </a:lnTo>
                <a:lnTo>
                  <a:pt x="324" y="605"/>
                </a:lnTo>
                <a:lnTo>
                  <a:pt x="323" y="602"/>
                </a:lnTo>
                <a:lnTo>
                  <a:pt x="323" y="602"/>
                </a:lnTo>
                <a:lnTo>
                  <a:pt x="320" y="596"/>
                </a:lnTo>
                <a:lnTo>
                  <a:pt x="319" y="590"/>
                </a:lnTo>
                <a:lnTo>
                  <a:pt x="318" y="583"/>
                </a:lnTo>
                <a:lnTo>
                  <a:pt x="318" y="583"/>
                </a:lnTo>
                <a:lnTo>
                  <a:pt x="344" y="572"/>
                </a:lnTo>
                <a:lnTo>
                  <a:pt x="363" y="565"/>
                </a:lnTo>
                <a:lnTo>
                  <a:pt x="375" y="559"/>
                </a:lnTo>
                <a:lnTo>
                  <a:pt x="375" y="559"/>
                </a:lnTo>
                <a:lnTo>
                  <a:pt x="378" y="554"/>
                </a:lnTo>
                <a:lnTo>
                  <a:pt x="382" y="547"/>
                </a:lnTo>
                <a:lnTo>
                  <a:pt x="394" y="524"/>
                </a:lnTo>
                <a:lnTo>
                  <a:pt x="403" y="501"/>
                </a:lnTo>
                <a:lnTo>
                  <a:pt x="408" y="488"/>
                </a:lnTo>
                <a:lnTo>
                  <a:pt x="408" y="488"/>
                </a:lnTo>
                <a:lnTo>
                  <a:pt x="407" y="457"/>
                </a:lnTo>
                <a:lnTo>
                  <a:pt x="401" y="395"/>
                </a:lnTo>
                <a:lnTo>
                  <a:pt x="394" y="333"/>
                </a:lnTo>
                <a:lnTo>
                  <a:pt x="391" y="312"/>
                </a:lnTo>
                <a:lnTo>
                  <a:pt x="389" y="304"/>
                </a:lnTo>
                <a:lnTo>
                  <a:pt x="389" y="304"/>
                </a:lnTo>
                <a:lnTo>
                  <a:pt x="359" y="288"/>
                </a:lnTo>
                <a:lnTo>
                  <a:pt x="332" y="275"/>
                </a:lnTo>
                <a:lnTo>
                  <a:pt x="332" y="275"/>
                </a:lnTo>
                <a:lnTo>
                  <a:pt x="315" y="271"/>
                </a:lnTo>
                <a:lnTo>
                  <a:pt x="302" y="267"/>
                </a:lnTo>
                <a:lnTo>
                  <a:pt x="294" y="266"/>
                </a:lnTo>
                <a:lnTo>
                  <a:pt x="256" y="266"/>
                </a:lnTo>
                <a:lnTo>
                  <a:pt x="256" y="266"/>
                </a:lnTo>
                <a:lnTo>
                  <a:pt x="259" y="259"/>
                </a:lnTo>
                <a:lnTo>
                  <a:pt x="262" y="251"/>
                </a:lnTo>
                <a:lnTo>
                  <a:pt x="265" y="241"/>
                </a:lnTo>
                <a:lnTo>
                  <a:pt x="267" y="229"/>
                </a:lnTo>
                <a:lnTo>
                  <a:pt x="267" y="216"/>
                </a:lnTo>
                <a:lnTo>
                  <a:pt x="266" y="203"/>
                </a:lnTo>
                <a:lnTo>
                  <a:pt x="263" y="197"/>
                </a:lnTo>
                <a:lnTo>
                  <a:pt x="261" y="190"/>
                </a:lnTo>
                <a:lnTo>
                  <a:pt x="261" y="190"/>
                </a:lnTo>
                <a:lnTo>
                  <a:pt x="255" y="178"/>
                </a:lnTo>
                <a:lnTo>
                  <a:pt x="248" y="168"/>
                </a:lnTo>
                <a:lnTo>
                  <a:pt x="241" y="158"/>
                </a:lnTo>
                <a:lnTo>
                  <a:pt x="234" y="151"/>
                </a:lnTo>
                <a:lnTo>
                  <a:pt x="223" y="142"/>
                </a:lnTo>
                <a:lnTo>
                  <a:pt x="218" y="138"/>
                </a:lnTo>
                <a:lnTo>
                  <a:pt x="200" y="133"/>
                </a:lnTo>
                <a:lnTo>
                  <a:pt x="200" y="133"/>
                </a:lnTo>
                <a:lnTo>
                  <a:pt x="202" y="125"/>
                </a:lnTo>
                <a:lnTo>
                  <a:pt x="208" y="105"/>
                </a:lnTo>
                <a:lnTo>
                  <a:pt x="209" y="93"/>
                </a:lnTo>
                <a:lnTo>
                  <a:pt x="211" y="81"/>
                </a:lnTo>
                <a:lnTo>
                  <a:pt x="211" y="71"/>
                </a:lnTo>
                <a:lnTo>
                  <a:pt x="209" y="63"/>
                </a:lnTo>
                <a:lnTo>
                  <a:pt x="209" y="63"/>
                </a:lnTo>
                <a:lnTo>
                  <a:pt x="202" y="47"/>
                </a:lnTo>
                <a:lnTo>
                  <a:pt x="191" y="32"/>
                </a:lnTo>
                <a:lnTo>
                  <a:pt x="183" y="21"/>
                </a:lnTo>
                <a:lnTo>
                  <a:pt x="178" y="16"/>
                </a:lnTo>
                <a:lnTo>
                  <a:pt x="176" y="15"/>
                </a:lnTo>
                <a:lnTo>
                  <a:pt x="176" y="15"/>
                </a:lnTo>
                <a:lnTo>
                  <a:pt x="158" y="13"/>
                </a:lnTo>
                <a:lnTo>
                  <a:pt x="138" y="11"/>
                </a:lnTo>
                <a:lnTo>
                  <a:pt x="138" y="11"/>
                </a:lnTo>
                <a:lnTo>
                  <a:pt x="116" y="8"/>
                </a:lnTo>
                <a:lnTo>
                  <a:pt x="103" y="7"/>
                </a:lnTo>
                <a:lnTo>
                  <a:pt x="95" y="6"/>
                </a:lnTo>
                <a:lnTo>
                  <a:pt x="95" y="6"/>
                </a:lnTo>
                <a:lnTo>
                  <a:pt x="92" y="3"/>
                </a:lnTo>
                <a:lnTo>
                  <a:pt x="90" y="0"/>
                </a:lnTo>
                <a:lnTo>
                  <a:pt x="87" y="0"/>
                </a:lnTo>
                <a:lnTo>
                  <a:pt x="84" y="0"/>
                </a:lnTo>
                <a:lnTo>
                  <a:pt x="81" y="2"/>
                </a:lnTo>
                <a:lnTo>
                  <a:pt x="77" y="6"/>
                </a:lnTo>
                <a:lnTo>
                  <a:pt x="77" y="6"/>
                </a:lnTo>
                <a:lnTo>
                  <a:pt x="62" y="20"/>
                </a:lnTo>
                <a:lnTo>
                  <a:pt x="58" y="25"/>
                </a:lnTo>
                <a:lnTo>
                  <a:pt x="58" y="27"/>
                </a:lnTo>
                <a:lnTo>
                  <a:pt x="58" y="29"/>
                </a:lnTo>
                <a:lnTo>
                  <a:pt x="58" y="29"/>
                </a:lnTo>
                <a:lnTo>
                  <a:pt x="59" y="37"/>
                </a:lnTo>
                <a:lnTo>
                  <a:pt x="58" y="45"/>
                </a:lnTo>
                <a:lnTo>
                  <a:pt x="58" y="58"/>
                </a:lnTo>
                <a:lnTo>
                  <a:pt x="58" y="58"/>
                </a:lnTo>
                <a:lnTo>
                  <a:pt x="55" y="63"/>
                </a:lnTo>
                <a:lnTo>
                  <a:pt x="51" y="70"/>
                </a:lnTo>
                <a:lnTo>
                  <a:pt x="43" y="81"/>
                </a:lnTo>
                <a:lnTo>
                  <a:pt x="43" y="81"/>
                </a:lnTo>
                <a:lnTo>
                  <a:pt x="43" y="84"/>
                </a:lnTo>
                <a:lnTo>
                  <a:pt x="43" y="89"/>
                </a:lnTo>
                <a:lnTo>
                  <a:pt x="43" y="92"/>
                </a:lnTo>
                <a:lnTo>
                  <a:pt x="43" y="96"/>
                </a:lnTo>
                <a:lnTo>
                  <a:pt x="43" y="96"/>
                </a:lnTo>
                <a:lnTo>
                  <a:pt x="41" y="100"/>
                </a:lnTo>
                <a:lnTo>
                  <a:pt x="38" y="106"/>
                </a:lnTo>
                <a:lnTo>
                  <a:pt x="34" y="113"/>
                </a:lnTo>
                <a:lnTo>
                  <a:pt x="34" y="116"/>
                </a:lnTo>
                <a:lnTo>
                  <a:pt x="34" y="119"/>
                </a:lnTo>
                <a:lnTo>
                  <a:pt x="34" y="119"/>
                </a:lnTo>
                <a:lnTo>
                  <a:pt x="36" y="125"/>
                </a:lnTo>
                <a:lnTo>
                  <a:pt x="40" y="130"/>
                </a:lnTo>
                <a:lnTo>
                  <a:pt x="43" y="133"/>
                </a:lnTo>
                <a:lnTo>
                  <a:pt x="43" y="133"/>
                </a:lnTo>
                <a:lnTo>
                  <a:pt x="43" y="138"/>
                </a:lnTo>
                <a:lnTo>
                  <a:pt x="45" y="144"/>
                </a:lnTo>
                <a:lnTo>
                  <a:pt x="48" y="152"/>
                </a:lnTo>
                <a:lnTo>
                  <a:pt x="48" y="152"/>
                </a:lnTo>
                <a:lnTo>
                  <a:pt x="52" y="161"/>
                </a:lnTo>
                <a:lnTo>
                  <a:pt x="54" y="169"/>
                </a:lnTo>
                <a:lnTo>
                  <a:pt x="56" y="174"/>
                </a:lnTo>
                <a:lnTo>
                  <a:pt x="59" y="175"/>
                </a:lnTo>
                <a:lnTo>
                  <a:pt x="62" y="176"/>
                </a:lnTo>
                <a:lnTo>
                  <a:pt x="62" y="176"/>
                </a:lnTo>
                <a:lnTo>
                  <a:pt x="71" y="176"/>
                </a:lnTo>
                <a:lnTo>
                  <a:pt x="80" y="174"/>
                </a:lnTo>
                <a:lnTo>
                  <a:pt x="91" y="171"/>
                </a:lnTo>
                <a:lnTo>
                  <a:pt x="95" y="181"/>
                </a:lnTo>
                <a:lnTo>
                  <a:pt x="95" y="195"/>
                </a:lnTo>
                <a:lnTo>
                  <a:pt x="95" y="195"/>
                </a:lnTo>
                <a:lnTo>
                  <a:pt x="94" y="202"/>
                </a:lnTo>
                <a:lnTo>
                  <a:pt x="94" y="206"/>
                </a:lnTo>
                <a:lnTo>
                  <a:pt x="95" y="209"/>
                </a:lnTo>
                <a:lnTo>
                  <a:pt x="95" y="209"/>
                </a:lnTo>
                <a:lnTo>
                  <a:pt x="98" y="214"/>
                </a:lnTo>
                <a:lnTo>
                  <a:pt x="99" y="217"/>
                </a:lnTo>
                <a:lnTo>
                  <a:pt x="100" y="223"/>
                </a:lnTo>
                <a:lnTo>
                  <a:pt x="100" y="233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" name="Freeform 24">
            <a:extLst>
              <a:ext uri="{FF2B5EF4-FFF2-40B4-BE49-F238E27FC236}">
                <a16:creationId xmlns:a16="http://schemas.microsoft.com/office/drawing/2014/main" id="{431D9B35-9DA8-41EB-A9E6-1D2F8DFBD434}"/>
              </a:ext>
            </a:extLst>
          </p:cNvPr>
          <p:cNvSpPr>
            <a:spLocks/>
          </p:cNvSpPr>
          <p:nvPr/>
        </p:nvSpPr>
        <p:spPr bwMode="auto">
          <a:xfrm>
            <a:off x="4756164" y="2727029"/>
            <a:ext cx="501002" cy="1697583"/>
          </a:xfrm>
          <a:custGeom>
            <a:avLst/>
            <a:gdLst>
              <a:gd name="T0" fmla="*/ 90 w 430"/>
              <a:gd name="T1" fmla="*/ 245 h 1457"/>
              <a:gd name="T2" fmla="*/ 46 w 430"/>
              <a:gd name="T3" fmla="*/ 307 h 1457"/>
              <a:gd name="T4" fmla="*/ 35 w 430"/>
              <a:gd name="T5" fmla="*/ 381 h 1457"/>
              <a:gd name="T6" fmla="*/ 28 w 430"/>
              <a:gd name="T7" fmla="*/ 637 h 1457"/>
              <a:gd name="T8" fmla="*/ 1 w 430"/>
              <a:gd name="T9" fmla="*/ 794 h 1457"/>
              <a:gd name="T10" fmla="*/ 44 w 430"/>
              <a:gd name="T11" fmla="*/ 836 h 1457"/>
              <a:gd name="T12" fmla="*/ 61 w 430"/>
              <a:gd name="T13" fmla="*/ 888 h 1457"/>
              <a:gd name="T14" fmla="*/ 70 w 430"/>
              <a:gd name="T15" fmla="*/ 919 h 1457"/>
              <a:gd name="T16" fmla="*/ 71 w 430"/>
              <a:gd name="T17" fmla="*/ 991 h 1457"/>
              <a:gd name="T18" fmla="*/ 74 w 430"/>
              <a:gd name="T19" fmla="*/ 1066 h 1457"/>
              <a:gd name="T20" fmla="*/ 51 w 430"/>
              <a:gd name="T21" fmla="*/ 1244 h 1457"/>
              <a:gd name="T22" fmla="*/ 64 w 430"/>
              <a:gd name="T23" fmla="*/ 1367 h 1457"/>
              <a:gd name="T24" fmla="*/ 58 w 430"/>
              <a:gd name="T25" fmla="*/ 1427 h 1457"/>
              <a:gd name="T26" fmla="*/ 55 w 430"/>
              <a:gd name="T27" fmla="*/ 1447 h 1457"/>
              <a:gd name="T28" fmla="*/ 81 w 430"/>
              <a:gd name="T29" fmla="*/ 1457 h 1457"/>
              <a:gd name="T30" fmla="*/ 165 w 430"/>
              <a:gd name="T31" fmla="*/ 1447 h 1457"/>
              <a:gd name="T32" fmla="*/ 231 w 430"/>
              <a:gd name="T33" fmla="*/ 1428 h 1457"/>
              <a:gd name="T34" fmla="*/ 246 w 430"/>
              <a:gd name="T35" fmla="*/ 1415 h 1457"/>
              <a:gd name="T36" fmla="*/ 215 w 430"/>
              <a:gd name="T37" fmla="*/ 1393 h 1457"/>
              <a:gd name="T38" fmla="*/ 178 w 430"/>
              <a:gd name="T39" fmla="*/ 1380 h 1457"/>
              <a:gd name="T40" fmla="*/ 173 w 430"/>
              <a:gd name="T41" fmla="*/ 1147 h 1457"/>
              <a:gd name="T42" fmla="*/ 187 w 430"/>
              <a:gd name="T43" fmla="*/ 1079 h 1457"/>
              <a:gd name="T44" fmla="*/ 208 w 430"/>
              <a:gd name="T45" fmla="*/ 963 h 1457"/>
              <a:gd name="T46" fmla="*/ 260 w 430"/>
              <a:gd name="T47" fmla="*/ 959 h 1457"/>
              <a:gd name="T48" fmla="*/ 306 w 430"/>
              <a:gd name="T49" fmla="*/ 1017 h 1457"/>
              <a:gd name="T50" fmla="*/ 304 w 430"/>
              <a:gd name="T51" fmla="*/ 1074 h 1457"/>
              <a:gd name="T52" fmla="*/ 226 w 430"/>
              <a:gd name="T53" fmla="*/ 1231 h 1457"/>
              <a:gd name="T54" fmla="*/ 211 w 430"/>
              <a:gd name="T55" fmla="*/ 1311 h 1457"/>
              <a:gd name="T56" fmla="*/ 195 w 430"/>
              <a:gd name="T57" fmla="*/ 1356 h 1457"/>
              <a:gd name="T58" fmla="*/ 209 w 430"/>
              <a:gd name="T59" fmla="*/ 1375 h 1457"/>
              <a:gd name="T60" fmla="*/ 314 w 430"/>
              <a:gd name="T61" fmla="*/ 1414 h 1457"/>
              <a:gd name="T62" fmla="*/ 393 w 430"/>
              <a:gd name="T63" fmla="*/ 1417 h 1457"/>
              <a:gd name="T64" fmla="*/ 395 w 430"/>
              <a:gd name="T65" fmla="*/ 1406 h 1457"/>
              <a:gd name="T66" fmla="*/ 351 w 430"/>
              <a:gd name="T67" fmla="*/ 1377 h 1457"/>
              <a:gd name="T68" fmla="*/ 321 w 430"/>
              <a:gd name="T69" fmla="*/ 1322 h 1457"/>
              <a:gd name="T70" fmla="*/ 329 w 430"/>
              <a:gd name="T71" fmla="*/ 1271 h 1457"/>
              <a:gd name="T72" fmla="*/ 393 w 430"/>
              <a:gd name="T73" fmla="*/ 1146 h 1457"/>
              <a:gd name="T74" fmla="*/ 430 w 430"/>
              <a:gd name="T75" fmla="*/ 1039 h 1457"/>
              <a:gd name="T76" fmla="*/ 399 w 430"/>
              <a:gd name="T77" fmla="*/ 917 h 1457"/>
              <a:gd name="T78" fmla="*/ 349 w 430"/>
              <a:gd name="T79" fmla="*/ 767 h 1457"/>
              <a:gd name="T80" fmla="*/ 331 w 430"/>
              <a:gd name="T81" fmla="*/ 512 h 1457"/>
              <a:gd name="T82" fmla="*/ 311 w 430"/>
              <a:gd name="T83" fmla="*/ 400 h 1457"/>
              <a:gd name="T84" fmla="*/ 290 w 430"/>
              <a:gd name="T85" fmla="*/ 284 h 1457"/>
              <a:gd name="T86" fmla="*/ 260 w 430"/>
              <a:gd name="T87" fmla="*/ 249 h 1457"/>
              <a:gd name="T88" fmla="*/ 297 w 430"/>
              <a:gd name="T89" fmla="*/ 250 h 1457"/>
              <a:gd name="T90" fmla="*/ 324 w 430"/>
              <a:gd name="T91" fmla="*/ 172 h 1457"/>
              <a:gd name="T92" fmla="*/ 334 w 430"/>
              <a:gd name="T93" fmla="*/ 132 h 1457"/>
              <a:gd name="T94" fmla="*/ 342 w 430"/>
              <a:gd name="T95" fmla="*/ 110 h 1457"/>
              <a:gd name="T96" fmla="*/ 347 w 430"/>
              <a:gd name="T97" fmla="*/ 132 h 1457"/>
              <a:gd name="T98" fmla="*/ 347 w 430"/>
              <a:gd name="T99" fmla="*/ 83 h 1457"/>
              <a:gd name="T100" fmla="*/ 297 w 430"/>
              <a:gd name="T101" fmla="*/ 20 h 1457"/>
              <a:gd name="T102" fmla="*/ 252 w 430"/>
              <a:gd name="T103" fmla="*/ 5 h 1457"/>
              <a:gd name="T104" fmla="*/ 226 w 430"/>
              <a:gd name="T105" fmla="*/ 1 h 1457"/>
              <a:gd name="T106" fmla="*/ 180 w 430"/>
              <a:gd name="T107" fmla="*/ 14 h 1457"/>
              <a:gd name="T108" fmla="*/ 146 w 430"/>
              <a:gd name="T109" fmla="*/ 79 h 1457"/>
              <a:gd name="T110" fmla="*/ 143 w 430"/>
              <a:gd name="T111" fmla="*/ 168 h 14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430" h="1457">
                <a:moveTo>
                  <a:pt x="148" y="185"/>
                </a:moveTo>
                <a:lnTo>
                  <a:pt x="137" y="214"/>
                </a:lnTo>
                <a:lnTo>
                  <a:pt x="137" y="214"/>
                </a:lnTo>
                <a:lnTo>
                  <a:pt x="128" y="219"/>
                </a:lnTo>
                <a:lnTo>
                  <a:pt x="104" y="235"/>
                </a:lnTo>
                <a:lnTo>
                  <a:pt x="90" y="245"/>
                </a:lnTo>
                <a:lnTo>
                  <a:pt x="77" y="257"/>
                </a:lnTo>
                <a:lnTo>
                  <a:pt x="66" y="269"/>
                </a:lnTo>
                <a:lnTo>
                  <a:pt x="56" y="281"/>
                </a:lnTo>
                <a:lnTo>
                  <a:pt x="56" y="281"/>
                </a:lnTo>
                <a:lnTo>
                  <a:pt x="50" y="293"/>
                </a:lnTo>
                <a:lnTo>
                  <a:pt x="46" y="307"/>
                </a:lnTo>
                <a:lnTo>
                  <a:pt x="41" y="321"/>
                </a:lnTo>
                <a:lnTo>
                  <a:pt x="38" y="335"/>
                </a:lnTo>
                <a:lnTo>
                  <a:pt x="36" y="348"/>
                </a:lnTo>
                <a:lnTo>
                  <a:pt x="35" y="361"/>
                </a:lnTo>
                <a:lnTo>
                  <a:pt x="35" y="381"/>
                </a:lnTo>
                <a:lnTo>
                  <a:pt x="35" y="381"/>
                </a:lnTo>
                <a:lnTo>
                  <a:pt x="37" y="492"/>
                </a:lnTo>
                <a:lnTo>
                  <a:pt x="38" y="560"/>
                </a:lnTo>
                <a:lnTo>
                  <a:pt x="37" y="586"/>
                </a:lnTo>
                <a:lnTo>
                  <a:pt x="36" y="599"/>
                </a:lnTo>
                <a:lnTo>
                  <a:pt x="36" y="599"/>
                </a:lnTo>
                <a:lnTo>
                  <a:pt x="28" y="637"/>
                </a:lnTo>
                <a:lnTo>
                  <a:pt x="15" y="701"/>
                </a:lnTo>
                <a:lnTo>
                  <a:pt x="3" y="763"/>
                </a:lnTo>
                <a:lnTo>
                  <a:pt x="1" y="784"/>
                </a:lnTo>
                <a:lnTo>
                  <a:pt x="0" y="790"/>
                </a:lnTo>
                <a:lnTo>
                  <a:pt x="1" y="794"/>
                </a:lnTo>
                <a:lnTo>
                  <a:pt x="1" y="794"/>
                </a:lnTo>
                <a:lnTo>
                  <a:pt x="8" y="798"/>
                </a:lnTo>
                <a:lnTo>
                  <a:pt x="17" y="804"/>
                </a:lnTo>
                <a:lnTo>
                  <a:pt x="31" y="813"/>
                </a:lnTo>
                <a:lnTo>
                  <a:pt x="31" y="813"/>
                </a:lnTo>
                <a:lnTo>
                  <a:pt x="35" y="820"/>
                </a:lnTo>
                <a:lnTo>
                  <a:pt x="44" y="836"/>
                </a:lnTo>
                <a:lnTo>
                  <a:pt x="54" y="857"/>
                </a:lnTo>
                <a:lnTo>
                  <a:pt x="57" y="867"/>
                </a:lnTo>
                <a:lnTo>
                  <a:pt x="58" y="876"/>
                </a:lnTo>
                <a:lnTo>
                  <a:pt x="58" y="876"/>
                </a:lnTo>
                <a:lnTo>
                  <a:pt x="60" y="883"/>
                </a:lnTo>
                <a:lnTo>
                  <a:pt x="61" y="888"/>
                </a:lnTo>
                <a:lnTo>
                  <a:pt x="64" y="893"/>
                </a:lnTo>
                <a:lnTo>
                  <a:pt x="68" y="897"/>
                </a:lnTo>
                <a:lnTo>
                  <a:pt x="69" y="901"/>
                </a:lnTo>
                <a:lnTo>
                  <a:pt x="69" y="906"/>
                </a:lnTo>
                <a:lnTo>
                  <a:pt x="69" y="906"/>
                </a:lnTo>
                <a:lnTo>
                  <a:pt x="70" y="919"/>
                </a:lnTo>
                <a:lnTo>
                  <a:pt x="73" y="938"/>
                </a:lnTo>
                <a:lnTo>
                  <a:pt x="75" y="959"/>
                </a:lnTo>
                <a:lnTo>
                  <a:pt x="74" y="969"/>
                </a:lnTo>
                <a:lnTo>
                  <a:pt x="73" y="980"/>
                </a:lnTo>
                <a:lnTo>
                  <a:pt x="73" y="980"/>
                </a:lnTo>
                <a:lnTo>
                  <a:pt x="71" y="991"/>
                </a:lnTo>
                <a:lnTo>
                  <a:pt x="71" y="1002"/>
                </a:lnTo>
                <a:lnTo>
                  <a:pt x="74" y="1026"/>
                </a:lnTo>
                <a:lnTo>
                  <a:pt x="75" y="1048"/>
                </a:lnTo>
                <a:lnTo>
                  <a:pt x="75" y="1058"/>
                </a:lnTo>
                <a:lnTo>
                  <a:pt x="74" y="1066"/>
                </a:lnTo>
                <a:lnTo>
                  <a:pt x="74" y="1066"/>
                </a:lnTo>
                <a:lnTo>
                  <a:pt x="69" y="1097"/>
                </a:lnTo>
                <a:lnTo>
                  <a:pt x="61" y="1146"/>
                </a:lnTo>
                <a:lnTo>
                  <a:pt x="55" y="1197"/>
                </a:lnTo>
                <a:lnTo>
                  <a:pt x="51" y="1231"/>
                </a:lnTo>
                <a:lnTo>
                  <a:pt x="51" y="1231"/>
                </a:lnTo>
                <a:lnTo>
                  <a:pt x="51" y="1244"/>
                </a:lnTo>
                <a:lnTo>
                  <a:pt x="54" y="1261"/>
                </a:lnTo>
                <a:lnTo>
                  <a:pt x="58" y="1299"/>
                </a:lnTo>
                <a:lnTo>
                  <a:pt x="63" y="1335"/>
                </a:lnTo>
                <a:lnTo>
                  <a:pt x="66" y="1354"/>
                </a:lnTo>
                <a:lnTo>
                  <a:pt x="66" y="1354"/>
                </a:lnTo>
                <a:lnTo>
                  <a:pt x="64" y="1367"/>
                </a:lnTo>
                <a:lnTo>
                  <a:pt x="66" y="1378"/>
                </a:lnTo>
                <a:lnTo>
                  <a:pt x="66" y="1378"/>
                </a:lnTo>
                <a:lnTo>
                  <a:pt x="67" y="1382"/>
                </a:lnTo>
                <a:lnTo>
                  <a:pt x="70" y="1386"/>
                </a:lnTo>
                <a:lnTo>
                  <a:pt x="74" y="1389"/>
                </a:lnTo>
                <a:lnTo>
                  <a:pt x="58" y="1427"/>
                </a:lnTo>
                <a:lnTo>
                  <a:pt x="58" y="1427"/>
                </a:lnTo>
                <a:lnTo>
                  <a:pt x="55" y="1435"/>
                </a:lnTo>
                <a:lnTo>
                  <a:pt x="54" y="1437"/>
                </a:lnTo>
                <a:lnTo>
                  <a:pt x="54" y="1442"/>
                </a:lnTo>
                <a:lnTo>
                  <a:pt x="54" y="1442"/>
                </a:lnTo>
                <a:lnTo>
                  <a:pt x="55" y="1447"/>
                </a:lnTo>
                <a:lnTo>
                  <a:pt x="57" y="1450"/>
                </a:lnTo>
                <a:lnTo>
                  <a:pt x="62" y="1453"/>
                </a:lnTo>
                <a:lnTo>
                  <a:pt x="68" y="1455"/>
                </a:lnTo>
                <a:lnTo>
                  <a:pt x="68" y="1455"/>
                </a:lnTo>
                <a:lnTo>
                  <a:pt x="74" y="1456"/>
                </a:lnTo>
                <a:lnTo>
                  <a:pt x="81" y="1457"/>
                </a:lnTo>
                <a:lnTo>
                  <a:pt x="102" y="1457"/>
                </a:lnTo>
                <a:lnTo>
                  <a:pt x="102" y="1457"/>
                </a:lnTo>
                <a:lnTo>
                  <a:pt x="117" y="1456"/>
                </a:lnTo>
                <a:lnTo>
                  <a:pt x="134" y="1453"/>
                </a:lnTo>
                <a:lnTo>
                  <a:pt x="165" y="1447"/>
                </a:lnTo>
                <a:lnTo>
                  <a:pt x="165" y="1447"/>
                </a:lnTo>
                <a:lnTo>
                  <a:pt x="181" y="1445"/>
                </a:lnTo>
                <a:lnTo>
                  <a:pt x="200" y="1441"/>
                </a:lnTo>
                <a:lnTo>
                  <a:pt x="209" y="1439"/>
                </a:lnTo>
                <a:lnTo>
                  <a:pt x="219" y="1435"/>
                </a:lnTo>
                <a:lnTo>
                  <a:pt x="226" y="1432"/>
                </a:lnTo>
                <a:lnTo>
                  <a:pt x="231" y="1428"/>
                </a:lnTo>
                <a:lnTo>
                  <a:pt x="231" y="1428"/>
                </a:lnTo>
                <a:lnTo>
                  <a:pt x="234" y="1424"/>
                </a:lnTo>
                <a:lnTo>
                  <a:pt x="239" y="1422"/>
                </a:lnTo>
                <a:lnTo>
                  <a:pt x="245" y="1420"/>
                </a:lnTo>
                <a:lnTo>
                  <a:pt x="246" y="1417"/>
                </a:lnTo>
                <a:lnTo>
                  <a:pt x="246" y="1415"/>
                </a:lnTo>
                <a:lnTo>
                  <a:pt x="245" y="1411"/>
                </a:lnTo>
                <a:lnTo>
                  <a:pt x="240" y="1407"/>
                </a:lnTo>
                <a:lnTo>
                  <a:pt x="240" y="1407"/>
                </a:lnTo>
                <a:lnTo>
                  <a:pt x="234" y="1401"/>
                </a:lnTo>
                <a:lnTo>
                  <a:pt x="225" y="1396"/>
                </a:lnTo>
                <a:lnTo>
                  <a:pt x="215" y="1393"/>
                </a:lnTo>
                <a:lnTo>
                  <a:pt x="205" y="1390"/>
                </a:lnTo>
                <a:lnTo>
                  <a:pt x="187" y="1387"/>
                </a:lnTo>
                <a:lnTo>
                  <a:pt x="180" y="1384"/>
                </a:lnTo>
                <a:lnTo>
                  <a:pt x="180" y="1384"/>
                </a:lnTo>
                <a:lnTo>
                  <a:pt x="178" y="1380"/>
                </a:lnTo>
                <a:lnTo>
                  <a:pt x="178" y="1380"/>
                </a:lnTo>
                <a:lnTo>
                  <a:pt x="174" y="1295"/>
                </a:lnTo>
                <a:lnTo>
                  <a:pt x="172" y="1228"/>
                </a:lnTo>
                <a:lnTo>
                  <a:pt x="171" y="1177"/>
                </a:lnTo>
                <a:lnTo>
                  <a:pt x="171" y="1177"/>
                </a:lnTo>
                <a:lnTo>
                  <a:pt x="172" y="1160"/>
                </a:lnTo>
                <a:lnTo>
                  <a:pt x="173" y="1147"/>
                </a:lnTo>
                <a:lnTo>
                  <a:pt x="176" y="1125"/>
                </a:lnTo>
                <a:lnTo>
                  <a:pt x="181" y="1108"/>
                </a:lnTo>
                <a:lnTo>
                  <a:pt x="185" y="1098"/>
                </a:lnTo>
                <a:lnTo>
                  <a:pt x="185" y="1098"/>
                </a:lnTo>
                <a:lnTo>
                  <a:pt x="186" y="1091"/>
                </a:lnTo>
                <a:lnTo>
                  <a:pt x="187" y="1079"/>
                </a:lnTo>
                <a:lnTo>
                  <a:pt x="189" y="1047"/>
                </a:lnTo>
                <a:lnTo>
                  <a:pt x="193" y="1012"/>
                </a:lnTo>
                <a:lnTo>
                  <a:pt x="196" y="996"/>
                </a:lnTo>
                <a:lnTo>
                  <a:pt x="200" y="984"/>
                </a:lnTo>
                <a:lnTo>
                  <a:pt x="200" y="984"/>
                </a:lnTo>
                <a:lnTo>
                  <a:pt x="208" y="963"/>
                </a:lnTo>
                <a:lnTo>
                  <a:pt x="214" y="947"/>
                </a:lnTo>
                <a:lnTo>
                  <a:pt x="220" y="929"/>
                </a:lnTo>
                <a:lnTo>
                  <a:pt x="220" y="929"/>
                </a:lnTo>
                <a:lnTo>
                  <a:pt x="228" y="935"/>
                </a:lnTo>
                <a:lnTo>
                  <a:pt x="248" y="949"/>
                </a:lnTo>
                <a:lnTo>
                  <a:pt x="260" y="959"/>
                </a:lnTo>
                <a:lnTo>
                  <a:pt x="273" y="969"/>
                </a:lnTo>
                <a:lnTo>
                  <a:pt x="284" y="981"/>
                </a:lnTo>
                <a:lnTo>
                  <a:pt x="294" y="993"/>
                </a:lnTo>
                <a:lnTo>
                  <a:pt x="294" y="993"/>
                </a:lnTo>
                <a:lnTo>
                  <a:pt x="301" y="1005"/>
                </a:lnTo>
                <a:lnTo>
                  <a:pt x="306" y="1017"/>
                </a:lnTo>
                <a:lnTo>
                  <a:pt x="310" y="1029"/>
                </a:lnTo>
                <a:lnTo>
                  <a:pt x="311" y="1040"/>
                </a:lnTo>
                <a:lnTo>
                  <a:pt x="311" y="1051"/>
                </a:lnTo>
                <a:lnTo>
                  <a:pt x="310" y="1060"/>
                </a:lnTo>
                <a:lnTo>
                  <a:pt x="307" y="1067"/>
                </a:lnTo>
                <a:lnTo>
                  <a:pt x="304" y="1074"/>
                </a:lnTo>
                <a:lnTo>
                  <a:pt x="304" y="1074"/>
                </a:lnTo>
                <a:lnTo>
                  <a:pt x="263" y="1153"/>
                </a:lnTo>
                <a:lnTo>
                  <a:pt x="238" y="1204"/>
                </a:lnTo>
                <a:lnTo>
                  <a:pt x="229" y="1222"/>
                </a:lnTo>
                <a:lnTo>
                  <a:pt x="226" y="1231"/>
                </a:lnTo>
                <a:lnTo>
                  <a:pt x="226" y="1231"/>
                </a:lnTo>
                <a:lnTo>
                  <a:pt x="222" y="1246"/>
                </a:lnTo>
                <a:lnTo>
                  <a:pt x="219" y="1269"/>
                </a:lnTo>
                <a:lnTo>
                  <a:pt x="215" y="1299"/>
                </a:lnTo>
                <a:lnTo>
                  <a:pt x="215" y="1299"/>
                </a:lnTo>
                <a:lnTo>
                  <a:pt x="214" y="1304"/>
                </a:lnTo>
                <a:lnTo>
                  <a:pt x="211" y="1311"/>
                </a:lnTo>
                <a:lnTo>
                  <a:pt x="207" y="1321"/>
                </a:lnTo>
                <a:lnTo>
                  <a:pt x="204" y="1330"/>
                </a:lnTo>
                <a:lnTo>
                  <a:pt x="204" y="1330"/>
                </a:lnTo>
                <a:lnTo>
                  <a:pt x="201" y="1340"/>
                </a:lnTo>
                <a:lnTo>
                  <a:pt x="198" y="1348"/>
                </a:lnTo>
                <a:lnTo>
                  <a:pt x="195" y="1356"/>
                </a:lnTo>
                <a:lnTo>
                  <a:pt x="194" y="1361"/>
                </a:lnTo>
                <a:lnTo>
                  <a:pt x="195" y="1364"/>
                </a:lnTo>
                <a:lnTo>
                  <a:pt x="195" y="1364"/>
                </a:lnTo>
                <a:lnTo>
                  <a:pt x="196" y="1367"/>
                </a:lnTo>
                <a:lnTo>
                  <a:pt x="200" y="1369"/>
                </a:lnTo>
                <a:lnTo>
                  <a:pt x="209" y="1375"/>
                </a:lnTo>
                <a:lnTo>
                  <a:pt x="225" y="1381"/>
                </a:lnTo>
                <a:lnTo>
                  <a:pt x="242" y="1388"/>
                </a:lnTo>
                <a:lnTo>
                  <a:pt x="278" y="1401"/>
                </a:lnTo>
                <a:lnTo>
                  <a:pt x="304" y="1410"/>
                </a:lnTo>
                <a:lnTo>
                  <a:pt x="304" y="1410"/>
                </a:lnTo>
                <a:lnTo>
                  <a:pt x="314" y="1414"/>
                </a:lnTo>
                <a:lnTo>
                  <a:pt x="327" y="1416"/>
                </a:lnTo>
                <a:lnTo>
                  <a:pt x="343" y="1419"/>
                </a:lnTo>
                <a:lnTo>
                  <a:pt x="358" y="1421"/>
                </a:lnTo>
                <a:lnTo>
                  <a:pt x="372" y="1421"/>
                </a:lnTo>
                <a:lnTo>
                  <a:pt x="385" y="1420"/>
                </a:lnTo>
                <a:lnTo>
                  <a:pt x="393" y="1417"/>
                </a:lnTo>
                <a:lnTo>
                  <a:pt x="397" y="1416"/>
                </a:lnTo>
                <a:lnTo>
                  <a:pt x="398" y="1414"/>
                </a:lnTo>
                <a:lnTo>
                  <a:pt x="398" y="1414"/>
                </a:lnTo>
                <a:lnTo>
                  <a:pt x="398" y="1411"/>
                </a:lnTo>
                <a:lnTo>
                  <a:pt x="398" y="1409"/>
                </a:lnTo>
                <a:lnTo>
                  <a:pt x="395" y="1406"/>
                </a:lnTo>
                <a:lnTo>
                  <a:pt x="389" y="1401"/>
                </a:lnTo>
                <a:lnTo>
                  <a:pt x="380" y="1396"/>
                </a:lnTo>
                <a:lnTo>
                  <a:pt x="364" y="1388"/>
                </a:lnTo>
                <a:lnTo>
                  <a:pt x="357" y="1382"/>
                </a:lnTo>
                <a:lnTo>
                  <a:pt x="351" y="1377"/>
                </a:lnTo>
                <a:lnTo>
                  <a:pt x="351" y="1377"/>
                </a:lnTo>
                <a:lnTo>
                  <a:pt x="333" y="1356"/>
                </a:lnTo>
                <a:lnTo>
                  <a:pt x="325" y="1347"/>
                </a:lnTo>
                <a:lnTo>
                  <a:pt x="331" y="1343"/>
                </a:lnTo>
                <a:lnTo>
                  <a:pt x="331" y="1343"/>
                </a:lnTo>
                <a:lnTo>
                  <a:pt x="325" y="1331"/>
                </a:lnTo>
                <a:lnTo>
                  <a:pt x="321" y="1322"/>
                </a:lnTo>
                <a:lnTo>
                  <a:pt x="319" y="1312"/>
                </a:lnTo>
                <a:lnTo>
                  <a:pt x="319" y="1312"/>
                </a:lnTo>
                <a:lnTo>
                  <a:pt x="320" y="1303"/>
                </a:lnTo>
                <a:lnTo>
                  <a:pt x="323" y="1290"/>
                </a:lnTo>
                <a:lnTo>
                  <a:pt x="325" y="1278"/>
                </a:lnTo>
                <a:lnTo>
                  <a:pt x="329" y="1271"/>
                </a:lnTo>
                <a:lnTo>
                  <a:pt x="329" y="1271"/>
                </a:lnTo>
                <a:lnTo>
                  <a:pt x="337" y="1256"/>
                </a:lnTo>
                <a:lnTo>
                  <a:pt x="343" y="1245"/>
                </a:lnTo>
                <a:lnTo>
                  <a:pt x="343" y="1245"/>
                </a:lnTo>
                <a:lnTo>
                  <a:pt x="371" y="1191"/>
                </a:lnTo>
                <a:lnTo>
                  <a:pt x="393" y="1146"/>
                </a:lnTo>
                <a:lnTo>
                  <a:pt x="403" y="1126"/>
                </a:lnTo>
                <a:lnTo>
                  <a:pt x="409" y="1111"/>
                </a:lnTo>
                <a:lnTo>
                  <a:pt x="409" y="1111"/>
                </a:lnTo>
                <a:lnTo>
                  <a:pt x="423" y="1067"/>
                </a:lnTo>
                <a:lnTo>
                  <a:pt x="428" y="1051"/>
                </a:lnTo>
                <a:lnTo>
                  <a:pt x="430" y="1039"/>
                </a:lnTo>
                <a:lnTo>
                  <a:pt x="430" y="1039"/>
                </a:lnTo>
                <a:lnTo>
                  <a:pt x="429" y="1029"/>
                </a:lnTo>
                <a:lnTo>
                  <a:pt x="426" y="1017"/>
                </a:lnTo>
                <a:lnTo>
                  <a:pt x="418" y="979"/>
                </a:lnTo>
                <a:lnTo>
                  <a:pt x="405" y="936"/>
                </a:lnTo>
                <a:lnTo>
                  <a:pt x="399" y="917"/>
                </a:lnTo>
                <a:lnTo>
                  <a:pt x="393" y="901"/>
                </a:lnTo>
                <a:lnTo>
                  <a:pt x="393" y="901"/>
                </a:lnTo>
                <a:lnTo>
                  <a:pt x="349" y="797"/>
                </a:lnTo>
                <a:lnTo>
                  <a:pt x="349" y="797"/>
                </a:lnTo>
                <a:lnTo>
                  <a:pt x="349" y="790"/>
                </a:lnTo>
                <a:lnTo>
                  <a:pt x="349" y="767"/>
                </a:lnTo>
                <a:lnTo>
                  <a:pt x="349" y="767"/>
                </a:lnTo>
                <a:lnTo>
                  <a:pt x="344" y="716"/>
                </a:lnTo>
                <a:lnTo>
                  <a:pt x="342" y="680"/>
                </a:lnTo>
                <a:lnTo>
                  <a:pt x="342" y="680"/>
                </a:lnTo>
                <a:lnTo>
                  <a:pt x="331" y="512"/>
                </a:lnTo>
                <a:lnTo>
                  <a:pt x="331" y="512"/>
                </a:lnTo>
                <a:lnTo>
                  <a:pt x="329" y="494"/>
                </a:lnTo>
                <a:lnTo>
                  <a:pt x="326" y="473"/>
                </a:lnTo>
                <a:lnTo>
                  <a:pt x="320" y="446"/>
                </a:lnTo>
                <a:lnTo>
                  <a:pt x="320" y="446"/>
                </a:lnTo>
                <a:lnTo>
                  <a:pt x="316" y="422"/>
                </a:lnTo>
                <a:lnTo>
                  <a:pt x="311" y="400"/>
                </a:lnTo>
                <a:lnTo>
                  <a:pt x="311" y="400"/>
                </a:lnTo>
                <a:lnTo>
                  <a:pt x="301" y="352"/>
                </a:lnTo>
                <a:lnTo>
                  <a:pt x="294" y="317"/>
                </a:lnTo>
                <a:lnTo>
                  <a:pt x="292" y="293"/>
                </a:lnTo>
                <a:lnTo>
                  <a:pt x="292" y="293"/>
                </a:lnTo>
                <a:lnTo>
                  <a:pt x="290" y="284"/>
                </a:lnTo>
                <a:lnTo>
                  <a:pt x="286" y="277"/>
                </a:lnTo>
                <a:lnTo>
                  <a:pt x="281" y="269"/>
                </a:lnTo>
                <a:lnTo>
                  <a:pt x="275" y="263"/>
                </a:lnTo>
                <a:lnTo>
                  <a:pt x="265" y="253"/>
                </a:lnTo>
                <a:lnTo>
                  <a:pt x="260" y="249"/>
                </a:lnTo>
                <a:lnTo>
                  <a:pt x="260" y="249"/>
                </a:lnTo>
                <a:lnTo>
                  <a:pt x="275" y="251"/>
                </a:lnTo>
                <a:lnTo>
                  <a:pt x="287" y="254"/>
                </a:lnTo>
                <a:lnTo>
                  <a:pt x="291" y="254"/>
                </a:lnTo>
                <a:lnTo>
                  <a:pt x="294" y="253"/>
                </a:lnTo>
                <a:lnTo>
                  <a:pt x="294" y="253"/>
                </a:lnTo>
                <a:lnTo>
                  <a:pt x="297" y="250"/>
                </a:lnTo>
                <a:lnTo>
                  <a:pt x="299" y="243"/>
                </a:lnTo>
                <a:lnTo>
                  <a:pt x="307" y="223"/>
                </a:lnTo>
                <a:lnTo>
                  <a:pt x="319" y="189"/>
                </a:lnTo>
                <a:lnTo>
                  <a:pt x="319" y="189"/>
                </a:lnTo>
                <a:lnTo>
                  <a:pt x="321" y="182"/>
                </a:lnTo>
                <a:lnTo>
                  <a:pt x="324" y="172"/>
                </a:lnTo>
                <a:lnTo>
                  <a:pt x="327" y="159"/>
                </a:lnTo>
                <a:lnTo>
                  <a:pt x="327" y="159"/>
                </a:lnTo>
                <a:lnTo>
                  <a:pt x="329" y="149"/>
                </a:lnTo>
                <a:lnTo>
                  <a:pt x="331" y="139"/>
                </a:lnTo>
                <a:lnTo>
                  <a:pt x="331" y="139"/>
                </a:lnTo>
                <a:lnTo>
                  <a:pt x="334" y="132"/>
                </a:lnTo>
                <a:lnTo>
                  <a:pt x="336" y="126"/>
                </a:lnTo>
                <a:lnTo>
                  <a:pt x="336" y="126"/>
                </a:lnTo>
                <a:lnTo>
                  <a:pt x="337" y="98"/>
                </a:lnTo>
                <a:lnTo>
                  <a:pt x="337" y="98"/>
                </a:lnTo>
                <a:lnTo>
                  <a:pt x="340" y="104"/>
                </a:lnTo>
                <a:lnTo>
                  <a:pt x="342" y="110"/>
                </a:lnTo>
                <a:lnTo>
                  <a:pt x="343" y="115"/>
                </a:lnTo>
                <a:lnTo>
                  <a:pt x="343" y="115"/>
                </a:lnTo>
                <a:lnTo>
                  <a:pt x="342" y="128"/>
                </a:lnTo>
                <a:lnTo>
                  <a:pt x="349" y="111"/>
                </a:lnTo>
                <a:lnTo>
                  <a:pt x="347" y="132"/>
                </a:lnTo>
                <a:lnTo>
                  <a:pt x="347" y="132"/>
                </a:lnTo>
                <a:lnTo>
                  <a:pt x="351" y="120"/>
                </a:lnTo>
                <a:lnTo>
                  <a:pt x="352" y="111"/>
                </a:lnTo>
                <a:lnTo>
                  <a:pt x="353" y="100"/>
                </a:lnTo>
                <a:lnTo>
                  <a:pt x="353" y="100"/>
                </a:lnTo>
                <a:lnTo>
                  <a:pt x="352" y="93"/>
                </a:lnTo>
                <a:lnTo>
                  <a:pt x="347" y="83"/>
                </a:lnTo>
                <a:lnTo>
                  <a:pt x="342" y="71"/>
                </a:lnTo>
                <a:lnTo>
                  <a:pt x="332" y="57"/>
                </a:lnTo>
                <a:lnTo>
                  <a:pt x="321" y="43"/>
                </a:lnTo>
                <a:lnTo>
                  <a:pt x="310" y="30"/>
                </a:lnTo>
                <a:lnTo>
                  <a:pt x="304" y="25"/>
                </a:lnTo>
                <a:lnTo>
                  <a:pt x="297" y="20"/>
                </a:lnTo>
                <a:lnTo>
                  <a:pt x="291" y="16"/>
                </a:lnTo>
                <a:lnTo>
                  <a:pt x="284" y="13"/>
                </a:lnTo>
                <a:lnTo>
                  <a:pt x="284" y="13"/>
                </a:lnTo>
                <a:lnTo>
                  <a:pt x="271" y="8"/>
                </a:lnTo>
                <a:lnTo>
                  <a:pt x="260" y="6"/>
                </a:lnTo>
                <a:lnTo>
                  <a:pt x="252" y="5"/>
                </a:lnTo>
                <a:lnTo>
                  <a:pt x="245" y="4"/>
                </a:lnTo>
                <a:lnTo>
                  <a:pt x="235" y="5"/>
                </a:lnTo>
                <a:lnTo>
                  <a:pt x="233" y="5"/>
                </a:lnTo>
                <a:lnTo>
                  <a:pt x="233" y="5"/>
                </a:lnTo>
                <a:lnTo>
                  <a:pt x="229" y="3"/>
                </a:lnTo>
                <a:lnTo>
                  <a:pt x="226" y="1"/>
                </a:lnTo>
                <a:lnTo>
                  <a:pt x="220" y="0"/>
                </a:lnTo>
                <a:lnTo>
                  <a:pt x="213" y="0"/>
                </a:lnTo>
                <a:lnTo>
                  <a:pt x="204" y="3"/>
                </a:lnTo>
                <a:lnTo>
                  <a:pt x="193" y="6"/>
                </a:lnTo>
                <a:lnTo>
                  <a:pt x="180" y="14"/>
                </a:lnTo>
                <a:lnTo>
                  <a:pt x="180" y="14"/>
                </a:lnTo>
                <a:lnTo>
                  <a:pt x="173" y="19"/>
                </a:lnTo>
                <a:lnTo>
                  <a:pt x="167" y="26"/>
                </a:lnTo>
                <a:lnTo>
                  <a:pt x="162" y="33"/>
                </a:lnTo>
                <a:lnTo>
                  <a:pt x="158" y="41"/>
                </a:lnTo>
                <a:lnTo>
                  <a:pt x="150" y="60"/>
                </a:lnTo>
                <a:lnTo>
                  <a:pt x="146" y="79"/>
                </a:lnTo>
                <a:lnTo>
                  <a:pt x="142" y="97"/>
                </a:lnTo>
                <a:lnTo>
                  <a:pt x="140" y="112"/>
                </a:lnTo>
                <a:lnTo>
                  <a:pt x="139" y="130"/>
                </a:lnTo>
                <a:lnTo>
                  <a:pt x="139" y="130"/>
                </a:lnTo>
                <a:lnTo>
                  <a:pt x="141" y="151"/>
                </a:lnTo>
                <a:lnTo>
                  <a:pt x="143" y="168"/>
                </a:lnTo>
                <a:lnTo>
                  <a:pt x="139" y="177"/>
                </a:lnTo>
                <a:lnTo>
                  <a:pt x="146" y="174"/>
                </a:lnTo>
                <a:lnTo>
                  <a:pt x="140" y="185"/>
                </a:lnTo>
                <a:lnTo>
                  <a:pt x="148" y="185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" name="Freeform 8">
            <a:extLst>
              <a:ext uri="{FF2B5EF4-FFF2-40B4-BE49-F238E27FC236}">
                <a16:creationId xmlns:a16="http://schemas.microsoft.com/office/drawing/2014/main" id="{F478D234-24A1-4DC5-AAA9-6B0C8481A3BD}"/>
              </a:ext>
            </a:extLst>
          </p:cNvPr>
          <p:cNvSpPr>
            <a:spLocks/>
          </p:cNvSpPr>
          <p:nvPr/>
        </p:nvSpPr>
        <p:spPr bwMode="auto">
          <a:xfrm>
            <a:off x="8208097" y="2727029"/>
            <a:ext cx="882522" cy="1697583"/>
          </a:xfrm>
          <a:custGeom>
            <a:avLst/>
            <a:gdLst>
              <a:gd name="T0" fmla="*/ 280 w 798"/>
              <a:gd name="T1" fmla="*/ 150 h 1535"/>
              <a:gd name="T2" fmla="*/ 287 w 798"/>
              <a:gd name="T3" fmla="*/ 179 h 1535"/>
              <a:gd name="T4" fmla="*/ 278 w 798"/>
              <a:gd name="T5" fmla="*/ 213 h 1535"/>
              <a:gd name="T6" fmla="*/ 287 w 798"/>
              <a:gd name="T7" fmla="*/ 245 h 1535"/>
              <a:gd name="T8" fmla="*/ 329 w 798"/>
              <a:gd name="T9" fmla="*/ 272 h 1535"/>
              <a:gd name="T10" fmla="*/ 309 w 798"/>
              <a:gd name="T11" fmla="*/ 352 h 1535"/>
              <a:gd name="T12" fmla="*/ 263 w 798"/>
              <a:gd name="T13" fmla="*/ 465 h 1535"/>
              <a:gd name="T14" fmla="*/ 209 w 798"/>
              <a:gd name="T15" fmla="*/ 554 h 1535"/>
              <a:gd name="T16" fmla="*/ 152 w 798"/>
              <a:gd name="T17" fmla="*/ 600 h 1535"/>
              <a:gd name="T18" fmla="*/ 98 w 798"/>
              <a:gd name="T19" fmla="*/ 645 h 1535"/>
              <a:gd name="T20" fmla="*/ 33 w 798"/>
              <a:gd name="T21" fmla="*/ 691 h 1535"/>
              <a:gd name="T22" fmla="*/ 45 w 798"/>
              <a:gd name="T23" fmla="*/ 727 h 1535"/>
              <a:gd name="T24" fmla="*/ 74 w 798"/>
              <a:gd name="T25" fmla="*/ 732 h 1535"/>
              <a:gd name="T26" fmla="*/ 93 w 798"/>
              <a:gd name="T27" fmla="*/ 723 h 1535"/>
              <a:gd name="T28" fmla="*/ 156 w 798"/>
              <a:gd name="T29" fmla="*/ 697 h 1535"/>
              <a:gd name="T30" fmla="*/ 287 w 798"/>
              <a:gd name="T31" fmla="*/ 855 h 1535"/>
              <a:gd name="T32" fmla="*/ 287 w 798"/>
              <a:gd name="T33" fmla="*/ 969 h 1535"/>
              <a:gd name="T34" fmla="*/ 242 w 798"/>
              <a:gd name="T35" fmla="*/ 1143 h 1535"/>
              <a:gd name="T36" fmla="*/ 180 w 798"/>
              <a:gd name="T37" fmla="*/ 1387 h 1535"/>
              <a:gd name="T38" fmla="*/ 131 w 798"/>
              <a:gd name="T39" fmla="*/ 1412 h 1535"/>
              <a:gd name="T40" fmla="*/ 103 w 798"/>
              <a:gd name="T41" fmla="*/ 1429 h 1535"/>
              <a:gd name="T42" fmla="*/ 70 w 798"/>
              <a:gd name="T43" fmla="*/ 1439 h 1535"/>
              <a:gd name="T44" fmla="*/ 1 w 798"/>
              <a:gd name="T45" fmla="*/ 1436 h 1535"/>
              <a:gd name="T46" fmla="*/ 57 w 798"/>
              <a:gd name="T47" fmla="*/ 1495 h 1535"/>
              <a:gd name="T48" fmla="*/ 189 w 798"/>
              <a:gd name="T49" fmla="*/ 1535 h 1535"/>
              <a:gd name="T50" fmla="*/ 237 w 798"/>
              <a:gd name="T51" fmla="*/ 1510 h 1535"/>
              <a:gd name="T52" fmla="*/ 234 w 798"/>
              <a:gd name="T53" fmla="*/ 1490 h 1535"/>
              <a:gd name="T54" fmla="*/ 308 w 798"/>
              <a:gd name="T55" fmla="*/ 1379 h 1535"/>
              <a:gd name="T56" fmla="*/ 366 w 798"/>
              <a:gd name="T57" fmla="*/ 1129 h 1535"/>
              <a:gd name="T58" fmla="*/ 478 w 798"/>
              <a:gd name="T59" fmla="*/ 1146 h 1535"/>
              <a:gd name="T60" fmla="*/ 632 w 798"/>
              <a:gd name="T61" fmla="*/ 1326 h 1535"/>
              <a:gd name="T62" fmla="*/ 631 w 798"/>
              <a:gd name="T63" fmla="*/ 1400 h 1535"/>
              <a:gd name="T64" fmla="*/ 619 w 798"/>
              <a:gd name="T65" fmla="*/ 1412 h 1535"/>
              <a:gd name="T66" fmla="*/ 552 w 798"/>
              <a:gd name="T67" fmla="*/ 1437 h 1535"/>
              <a:gd name="T68" fmla="*/ 570 w 798"/>
              <a:gd name="T69" fmla="*/ 1460 h 1535"/>
              <a:gd name="T70" fmla="*/ 694 w 798"/>
              <a:gd name="T71" fmla="*/ 1453 h 1535"/>
              <a:gd name="T72" fmla="*/ 772 w 798"/>
              <a:gd name="T73" fmla="*/ 1362 h 1535"/>
              <a:gd name="T74" fmla="*/ 769 w 798"/>
              <a:gd name="T75" fmla="*/ 1340 h 1535"/>
              <a:gd name="T76" fmla="*/ 706 w 798"/>
              <a:gd name="T77" fmla="*/ 1231 h 1535"/>
              <a:gd name="T78" fmla="*/ 609 w 798"/>
              <a:gd name="T79" fmla="*/ 1108 h 1535"/>
              <a:gd name="T80" fmla="*/ 550 w 798"/>
              <a:gd name="T81" fmla="*/ 1020 h 1535"/>
              <a:gd name="T82" fmla="*/ 619 w 798"/>
              <a:gd name="T83" fmla="*/ 920 h 1535"/>
              <a:gd name="T84" fmla="*/ 565 w 798"/>
              <a:gd name="T85" fmla="*/ 594 h 1535"/>
              <a:gd name="T86" fmla="*/ 681 w 798"/>
              <a:gd name="T87" fmla="*/ 777 h 1535"/>
              <a:gd name="T88" fmla="*/ 717 w 798"/>
              <a:gd name="T89" fmla="*/ 834 h 1535"/>
              <a:gd name="T90" fmla="*/ 763 w 798"/>
              <a:gd name="T91" fmla="*/ 875 h 1535"/>
              <a:gd name="T92" fmla="*/ 759 w 798"/>
              <a:gd name="T93" fmla="*/ 842 h 1535"/>
              <a:gd name="T94" fmla="*/ 788 w 798"/>
              <a:gd name="T95" fmla="*/ 855 h 1535"/>
              <a:gd name="T96" fmla="*/ 798 w 798"/>
              <a:gd name="T97" fmla="*/ 835 h 1535"/>
              <a:gd name="T98" fmla="*/ 785 w 798"/>
              <a:gd name="T99" fmla="*/ 810 h 1535"/>
              <a:gd name="T100" fmla="*/ 759 w 798"/>
              <a:gd name="T101" fmla="*/ 748 h 1535"/>
              <a:gd name="T102" fmla="*/ 595 w 798"/>
              <a:gd name="T103" fmla="*/ 408 h 1535"/>
              <a:gd name="T104" fmla="*/ 504 w 798"/>
              <a:gd name="T105" fmla="*/ 265 h 1535"/>
              <a:gd name="T106" fmla="*/ 467 w 798"/>
              <a:gd name="T107" fmla="*/ 177 h 1535"/>
              <a:gd name="T108" fmla="*/ 485 w 798"/>
              <a:gd name="T109" fmla="*/ 4 h 1535"/>
              <a:gd name="T110" fmla="*/ 427 w 798"/>
              <a:gd name="T111" fmla="*/ 6 h 1535"/>
              <a:gd name="T112" fmla="*/ 330 w 798"/>
              <a:gd name="T113" fmla="*/ 30 h 1535"/>
              <a:gd name="T114" fmla="*/ 300 w 798"/>
              <a:gd name="T115" fmla="*/ 59 h 15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798" h="1535">
                <a:moveTo>
                  <a:pt x="308" y="76"/>
                </a:moveTo>
                <a:lnTo>
                  <a:pt x="308" y="76"/>
                </a:lnTo>
                <a:lnTo>
                  <a:pt x="295" y="121"/>
                </a:lnTo>
                <a:lnTo>
                  <a:pt x="295" y="121"/>
                </a:lnTo>
                <a:lnTo>
                  <a:pt x="289" y="143"/>
                </a:lnTo>
                <a:lnTo>
                  <a:pt x="285" y="148"/>
                </a:lnTo>
                <a:lnTo>
                  <a:pt x="283" y="150"/>
                </a:lnTo>
                <a:lnTo>
                  <a:pt x="283" y="150"/>
                </a:lnTo>
                <a:lnTo>
                  <a:pt x="280" y="150"/>
                </a:lnTo>
                <a:lnTo>
                  <a:pt x="276" y="153"/>
                </a:lnTo>
                <a:lnTo>
                  <a:pt x="274" y="155"/>
                </a:lnTo>
                <a:lnTo>
                  <a:pt x="274" y="156"/>
                </a:lnTo>
                <a:lnTo>
                  <a:pt x="274" y="159"/>
                </a:lnTo>
                <a:lnTo>
                  <a:pt x="275" y="162"/>
                </a:lnTo>
                <a:lnTo>
                  <a:pt x="275" y="162"/>
                </a:lnTo>
                <a:lnTo>
                  <a:pt x="280" y="168"/>
                </a:lnTo>
                <a:lnTo>
                  <a:pt x="283" y="174"/>
                </a:lnTo>
                <a:lnTo>
                  <a:pt x="287" y="179"/>
                </a:lnTo>
                <a:lnTo>
                  <a:pt x="287" y="179"/>
                </a:lnTo>
                <a:lnTo>
                  <a:pt x="275" y="195"/>
                </a:lnTo>
                <a:lnTo>
                  <a:pt x="275" y="195"/>
                </a:lnTo>
                <a:lnTo>
                  <a:pt x="275" y="196"/>
                </a:lnTo>
                <a:lnTo>
                  <a:pt x="276" y="200"/>
                </a:lnTo>
                <a:lnTo>
                  <a:pt x="280" y="207"/>
                </a:lnTo>
                <a:lnTo>
                  <a:pt x="280" y="207"/>
                </a:lnTo>
                <a:lnTo>
                  <a:pt x="280" y="210"/>
                </a:lnTo>
                <a:lnTo>
                  <a:pt x="278" y="213"/>
                </a:lnTo>
                <a:lnTo>
                  <a:pt x="278" y="215"/>
                </a:lnTo>
                <a:lnTo>
                  <a:pt x="280" y="220"/>
                </a:lnTo>
                <a:lnTo>
                  <a:pt x="280" y="220"/>
                </a:lnTo>
                <a:lnTo>
                  <a:pt x="282" y="227"/>
                </a:lnTo>
                <a:lnTo>
                  <a:pt x="283" y="231"/>
                </a:lnTo>
                <a:lnTo>
                  <a:pt x="283" y="235"/>
                </a:lnTo>
                <a:lnTo>
                  <a:pt x="283" y="235"/>
                </a:lnTo>
                <a:lnTo>
                  <a:pt x="284" y="241"/>
                </a:lnTo>
                <a:lnTo>
                  <a:pt x="287" y="245"/>
                </a:lnTo>
                <a:lnTo>
                  <a:pt x="293" y="246"/>
                </a:lnTo>
                <a:lnTo>
                  <a:pt x="300" y="248"/>
                </a:lnTo>
                <a:lnTo>
                  <a:pt x="300" y="248"/>
                </a:lnTo>
                <a:lnTo>
                  <a:pt x="308" y="251"/>
                </a:lnTo>
                <a:lnTo>
                  <a:pt x="316" y="254"/>
                </a:lnTo>
                <a:lnTo>
                  <a:pt x="322" y="258"/>
                </a:lnTo>
                <a:lnTo>
                  <a:pt x="324" y="260"/>
                </a:lnTo>
                <a:lnTo>
                  <a:pt x="324" y="260"/>
                </a:lnTo>
                <a:lnTo>
                  <a:pt x="329" y="272"/>
                </a:lnTo>
                <a:lnTo>
                  <a:pt x="333" y="277"/>
                </a:lnTo>
                <a:lnTo>
                  <a:pt x="333" y="277"/>
                </a:lnTo>
                <a:lnTo>
                  <a:pt x="332" y="278"/>
                </a:lnTo>
                <a:lnTo>
                  <a:pt x="329" y="282"/>
                </a:lnTo>
                <a:lnTo>
                  <a:pt x="323" y="299"/>
                </a:lnTo>
                <a:lnTo>
                  <a:pt x="311" y="334"/>
                </a:lnTo>
                <a:lnTo>
                  <a:pt x="311" y="334"/>
                </a:lnTo>
                <a:lnTo>
                  <a:pt x="310" y="341"/>
                </a:lnTo>
                <a:lnTo>
                  <a:pt x="309" y="352"/>
                </a:lnTo>
                <a:lnTo>
                  <a:pt x="307" y="379"/>
                </a:lnTo>
                <a:lnTo>
                  <a:pt x="306" y="404"/>
                </a:lnTo>
                <a:lnTo>
                  <a:pt x="303" y="416"/>
                </a:lnTo>
                <a:lnTo>
                  <a:pt x="303" y="416"/>
                </a:lnTo>
                <a:lnTo>
                  <a:pt x="284" y="434"/>
                </a:lnTo>
                <a:lnTo>
                  <a:pt x="277" y="441"/>
                </a:lnTo>
                <a:lnTo>
                  <a:pt x="271" y="449"/>
                </a:lnTo>
                <a:lnTo>
                  <a:pt x="267" y="457"/>
                </a:lnTo>
                <a:lnTo>
                  <a:pt x="263" y="465"/>
                </a:lnTo>
                <a:lnTo>
                  <a:pt x="263" y="465"/>
                </a:lnTo>
                <a:lnTo>
                  <a:pt x="257" y="483"/>
                </a:lnTo>
                <a:lnTo>
                  <a:pt x="249" y="501"/>
                </a:lnTo>
                <a:lnTo>
                  <a:pt x="241" y="519"/>
                </a:lnTo>
                <a:lnTo>
                  <a:pt x="235" y="526"/>
                </a:lnTo>
                <a:lnTo>
                  <a:pt x="230" y="530"/>
                </a:lnTo>
                <a:lnTo>
                  <a:pt x="230" y="530"/>
                </a:lnTo>
                <a:lnTo>
                  <a:pt x="219" y="542"/>
                </a:lnTo>
                <a:lnTo>
                  <a:pt x="209" y="554"/>
                </a:lnTo>
                <a:lnTo>
                  <a:pt x="198" y="565"/>
                </a:lnTo>
                <a:lnTo>
                  <a:pt x="193" y="568"/>
                </a:lnTo>
                <a:lnTo>
                  <a:pt x="189" y="572"/>
                </a:lnTo>
                <a:lnTo>
                  <a:pt x="189" y="572"/>
                </a:lnTo>
                <a:lnTo>
                  <a:pt x="179" y="578"/>
                </a:lnTo>
                <a:lnTo>
                  <a:pt x="171" y="583"/>
                </a:lnTo>
                <a:lnTo>
                  <a:pt x="162" y="591"/>
                </a:lnTo>
                <a:lnTo>
                  <a:pt x="152" y="600"/>
                </a:lnTo>
                <a:lnTo>
                  <a:pt x="152" y="600"/>
                </a:lnTo>
                <a:lnTo>
                  <a:pt x="146" y="606"/>
                </a:lnTo>
                <a:lnTo>
                  <a:pt x="142" y="609"/>
                </a:lnTo>
                <a:lnTo>
                  <a:pt x="131" y="614"/>
                </a:lnTo>
                <a:lnTo>
                  <a:pt x="120" y="620"/>
                </a:lnTo>
                <a:lnTo>
                  <a:pt x="116" y="624"/>
                </a:lnTo>
                <a:lnTo>
                  <a:pt x="111" y="629"/>
                </a:lnTo>
                <a:lnTo>
                  <a:pt x="111" y="629"/>
                </a:lnTo>
                <a:lnTo>
                  <a:pt x="103" y="639"/>
                </a:lnTo>
                <a:lnTo>
                  <a:pt x="98" y="645"/>
                </a:lnTo>
                <a:lnTo>
                  <a:pt x="86" y="654"/>
                </a:lnTo>
                <a:lnTo>
                  <a:pt x="86" y="654"/>
                </a:lnTo>
                <a:lnTo>
                  <a:pt x="70" y="666"/>
                </a:lnTo>
                <a:lnTo>
                  <a:pt x="70" y="666"/>
                </a:lnTo>
                <a:lnTo>
                  <a:pt x="51" y="677"/>
                </a:lnTo>
                <a:lnTo>
                  <a:pt x="39" y="685"/>
                </a:lnTo>
                <a:lnTo>
                  <a:pt x="35" y="688"/>
                </a:lnTo>
                <a:lnTo>
                  <a:pt x="33" y="691"/>
                </a:lnTo>
                <a:lnTo>
                  <a:pt x="33" y="691"/>
                </a:lnTo>
                <a:lnTo>
                  <a:pt x="32" y="696"/>
                </a:lnTo>
                <a:lnTo>
                  <a:pt x="31" y="703"/>
                </a:lnTo>
                <a:lnTo>
                  <a:pt x="31" y="709"/>
                </a:lnTo>
                <a:lnTo>
                  <a:pt x="33" y="716"/>
                </a:lnTo>
                <a:lnTo>
                  <a:pt x="33" y="716"/>
                </a:lnTo>
                <a:lnTo>
                  <a:pt x="35" y="719"/>
                </a:lnTo>
                <a:lnTo>
                  <a:pt x="38" y="722"/>
                </a:lnTo>
                <a:lnTo>
                  <a:pt x="41" y="723"/>
                </a:lnTo>
                <a:lnTo>
                  <a:pt x="45" y="727"/>
                </a:lnTo>
                <a:lnTo>
                  <a:pt x="45" y="727"/>
                </a:lnTo>
                <a:lnTo>
                  <a:pt x="48" y="733"/>
                </a:lnTo>
                <a:lnTo>
                  <a:pt x="52" y="738"/>
                </a:lnTo>
                <a:lnTo>
                  <a:pt x="55" y="739"/>
                </a:lnTo>
                <a:lnTo>
                  <a:pt x="58" y="739"/>
                </a:lnTo>
                <a:lnTo>
                  <a:pt x="58" y="739"/>
                </a:lnTo>
                <a:lnTo>
                  <a:pt x="65" y="738"/>
                </a:lnTo>
                <a:lnTo>
                  <a:pt x="70" y="736"/>
                </a:lnTo>
                <a:lnTo>
                  <a:pt x="74" y="732"/>
                </a:lnTo>
                <a:lnTo>
                  <a:pt x="74" y="732"/>
                </a:lnTo>
                <a:lnTo>
                  <a:pt x="78" y="727"/>
                </a:lnTo>
                <a:lnTo>
                  <a:pt x="84" y="724"/>
                </a:lnTo>
                <a:lnTo>
                  <a:pt x="88" y="722"/>
                </a:lnTo>
                <a:lnTo>
                  <a:pt x="91" y="719"/>
                </a:lnTo>
                <a:lnTo>
                  <a:pt x="91" y="719"/>
                </a:lnTo>
                <a:lnTo>
                  <a:pt x="91" y="719"/>
                </a:lnTo>
                <a:lnTo>
                  <a:pt x="92" y="720"/>
                </a:lnTo>
                <a:lnTo>
                  <a:pt x="93" y="723"/>
                </a:lnTo>
                <a:lnTo>
                  <a:pt x="96" y="724"/>
                </a:lnTo>
                <a:lnTo>
                  <a:pt x="98" y="726"/>
                </a:lnTo>
                <a:lnTo>
                  <a:pt x="104" y="726"/>
                </a:lnTo>
                <a:lnTo>
                  <a:pt x="110" y="726"/>
                </a:lnTo>
                <a:lnTo>
                  <a:pt x="119" y="724"/>
                </a:lnTo>
                <a:lnTo>
                  <a:pt x="119" y="724"/>
                </a:lnTo>
                <a:lnTo>
                  <a:pt x="130" y="718"/>
                </a:lnTo>
                <a:lnTo>
                  <a:pt x="143" y="709"/>
                </a:lnTo>
                <a:lnTo>
                  <a:pt x="156" y="697"/>
                </a:lnTo>
                <a:lnTo>
                  <a:pt x="167" y="685"/>
                </a:lnTo>
                <a:lnTo>
                  <a:pt x="189" y="664"/>
                </a:lnTo>
                <a:lnTo>
                  <a:pt x="197" y="654"/>
                </a:lnTo>
                <a:lnTo>
                  <a:pt x="283" y="588"/>
                </a:lnTo>
                <a:lnTo>
                  <a:pt x="283" y="588"/>
                </a:lnTo>
                <a:lnTo>
                  <a:pt x="287" y="706"/>
                </a:lnTo>
                <a:lnTo>
                  <a:pt x="288" y="797"/>
                </a:lnTo>
                <a:lnTo>
                  <a:pt x="288" y="832"/>
                </a:lnTo>
                <a:lnTo>
                  <a:pt x="287" y="855"/>
                </a:lnTo>
                <a:lnTo>
                  <a:pt x="287" y="855"/>
                </a:lnTo>
                <a:lnTo>
                  <a:pt x="285" y="887"/>
                </a:lnTo>
                <a:lnTo>
                  <a:pt x="284" y="920"/>
                </a:lnTo>
                <a:lnTo>
                  <a:pt x="283" y="956"/>
                </a:lnTo>
                <a:lnTo>
                  <a:pt x="283" y="956"/>
                </a:lnTo>
                <a:lnTo>
                  <a:pt x="285" y="960"/>
                </a:lnTo>
                <a:lnTo>
                  <a:pt x="287" y="964"/>
                </a:lnTo>
                <a:lnTo>
                  <a:pt x="287" y="969"/>
                </a:lnTo>
                <a:lnTo>
                  <a:pt x="287" y="969"/>
                </a:lnTo>
                <a:lnTo>
                  <a:pt x="283" y="989"/>
                </a:lnTo>
                <a:lnTo>
                  <a:pt x="273" y="1027"/>
                </a:lnTo>
                <a:lnTo>
                  <a:pt x="261" y="1071"/>
                </a:lnTo>
                <a:lnTo>
                  <a:pt x="250" y="1104"/>
                </a:lnTo>
                <a:lnTo>
                  <a:pt x="250" y="1104"/>
                </a:lnTo>
                <a:lnTo>
                  <a:pt x="247" y="1116"/>
                </a:lnTo>
                <a:lnTo>
                  <a:pt x="244" y="1126"/>
                </a:lnTo>
                <a:lnTo>
                  <a:pt x="243" y="1135"/>
                </a:lnTo>
                <a:lnTo>
                  <a:pt x="242" y="1143"/>
                </a:lnTo>
                <a:lnTo>
                  <a:pt x="242" y="1156"/>
                </a:lnTo>
                <a:lnTo>
                  <a:pt x="242" y="1167"/>
                </a:lnTo>
                <a:lnTo>
                  <a:pt x="242" y="1167"/>
                </a:lnTo>
                <a:lnTo>
                  <a:pt x="239" y="1178"/>
                </a:lnTo>
                <a:lnTo>
                  <a:pt x="234" y="1204"/>
                </a:lnTo>
                <a:lnTo>
                  <a:pt x="215" y="1275"/>
                </a:lnTo>
                <a:lnTo>
                  <a:pt x="193" y="1347"/>
                </a:lnTo>
                <a:lnTo>
                  <a:pt x="185" y="1373"/>
                </a:lnTo>
                <a:lnTo>
                  <a:pt x="180" y="1387"/>
                </a:lnTo>
                <a:lnTo>
                  <a:pt x="180" y="1387"/>
                </a:lnTo>
                <a:lnTo>
                  <a:pt x="172" y="1400"/>
                </a:lnTo>
                <a:lnTo>
                  <a:pt x="165" y="1412"/>
                </a:lnTo>
                <a:lnTo>
                  <a:pt x="156" y="1424"/>
                </a:lnTo>
                <a:lnTo>
                  <a:pt x="156" y="1424"/>
                </a:lnTo>
                <a:lnTo>
                  <a:pt x="146" y="1417"/>
                </a:lnTo>
                <a:lnTo>
                  <a:pt x="138" y="1412"/>
                </a:lnTo>
                <a:lnTo>
                  <a:pt x="134" y="1412"/>
                </a:lnTo>
                <a:lnTo>
                  <a:pt x="131" y="1412"/>
                </a:lnTo>
                <a:lnTo>
                  <a:pt x="131" y="1412"/>
                </a:lnTo>
                <a:lnTo>
                  <a:pt x="127" y="1414"/>
                </a:lnTo>
                <a:lnTo>
                  <a:pt x="127" y="1414"/>
                </a:lnTo>
                <a:lnTo>
                  <a:pt x="119" y="1420"/>
                </a:lnTo>
                <a:lnTo>
                  <a:pt x="119" y="1420"/>
                </a:lnTo>
                <a:lnTo>
                  <a:pt x="114" y="1423"/>
                </a:lnTo>
                <a:lnTo>
                  <a:pt x="112" y="1424"/>
                </a:lnTo>
                <a:lnTo>
                  <a:pt x="108" y="1424"/>
                </a:lnTo>
                <a:lnTo>
                  <a:pt x="103" y="1429"/>
                </a:lnTo>
                <a:lnTo>
                  <a:pt x="103" y="1429"/>
                </a:lnTo>
                <a:lnTo>
                  <a:pt x="99" y="1431"/>
                </a:lnTo>
                <a:lnTo>
                  <a:pt x="97" y="1434"/>
                </a:lnTo>
                <a:lnTo>
                  <a:pt x="93" y="1439"/>
                </a:lnTo>
                <a:lnTo>
                  <a:pt x="92" y="1440"/>
                </a:lnTo>
                <a:lnTo>
                  <a:pt x="88" y="1440"/>
                </a:lnTo>
                <a:lnTo>
                  <a:pt x="78" y="1440"/>
                </a:lnTo>
                <a:lnTo>
                  <a:pt x="78" y="1440"/>
                </a:lnTo>
                <a:lnTo>
                  <a:pt x="70" y="1439"/>
                </a:lnTo>
                <a:lnTo>
                  <a:pt x="59" y="1436"/>
                </a:lnTo>
                <a:lnTo>
                  <a:pt x="37" y="1429"/>
                </a:lnTo>
                <a:lnTo>
                  <a:pt x="18" y="1423"/>
                </a:lnTo>
                <a:lnTo>
                  <a:pt x="12" y="1420"/>
                </a:lnTo>
                <a:lnTo>
                  <a:pt x="8" y="1420"/>
                </a:lnTo>
                <a:lnTo>
                  <a:pt x="8" y="1420"/>
                </a:lnTo>
                <a:lnTo>
                  <a:pt x="6" y="1423"/>
                </a:lnTo>
                <a:lnTo>
                  <a:pt x="3" y="1429"/>
                </a:lnTo>
                <a:lnTo>
                  <a:pt x="1" y="1436"/>
                </a:lnTo>
                <a:lnTo>
                  <a:pt x="0" y="1445"/>
                </a:lnTo>
                <a:lnTo>
                  <a:pt x="0" y="1445"/>
                </a:lnTo>
                <a:lnTo>
                  <a:pt x="1" y="1447"/>
                </a:lnTo>
                <a:lnTo>
                  <a:pt x="2" y="1451"/>
                </a:lnTo>
                <a:lnTo>
                  <a:pt x="9" y="1459"/>
                </a:lnTo>
                <a:lnTo>
                  <a:pt x="20" y="1469"/>
                </a:lnTo>
                <a:lnTo>
                  <a:pt x="32" y="1478"/>
                </a:lnTo>
                <a:lnTo>
                  <a:pt x="45" y="1486"/>
                </a:lnTo>
                <a:lnTo>
                  <a:pt x="57" y="1495"/>
                </a:lnTo>
                <a:lnTo>
                  <a:pt x="67" y="1499"/>
                </a:lnTo>
                <a:lnTo>
                  <a:pt x="74" y="1502"/>
                </a:lnTo>
                <a:lnTo>
                  <a:pt x="74" y="1502"/>
                </a:lnTo>
                <a:lnTo>
                  <a:pt x="83" y="1504"/>
                </a:lnTo>
                <a:lnTo>
                  <a:pt x="97" y="1508"/>
                </a:lnTo>
                <a:lnTo>
                  <a:pt x="134" y="1519"/>
                </a:lnTo>
                <a:lnTo>
                  <a:pt x="170" y="1530"/>
                </a:lnTo>
                <a:lnTo>
                  <a:pt x="183" y="1534"/>
                </a:lnTo>
                <a:lnTo>
                  <a:pt x="189" y="1535"/>
                </a:lnTo>
                <a:lnTo>
                  <a:pt x="189" y="1535"/>
                </a:lnTo>
                <a:lnTo>
                  <a:pt x="208" y="1534"/>
                </a:lnTo>
                <a:lnTo>
                  <a:pt x="214" y="1532"/>
                </a:lnTo>
                <a:lnTo>
                  <a:pt x="218" y="1531"/>
                </a:lnTo>
                <a:lnTo>
                  <a:pt x="223" y="1530"/>
                </a:lnTo>
                <a:lnTo>
                  <a:pt x="225" y="1527"/>
                </a:lnTo>
                <a:lnTo>
                  <a:pt x="225" y="1527"/>
                </a:lnTo>
                <a:lnTo>
                  <a:pt x="231" y="1518"/>
                </a:lnTo>
                <a:lnTo>
                  <a:pt x="237" y="1510"/>
                </a:lnTo>
                <a:lnTo>
                  <a:pt x="242" y="1502"/>
                </a:lnTo>
                <a:lnTo>
                  <a:pt x="243" y="1499"/>
                </a:lnTo>
                <a:lnTo>
                  <a:pt x="242" y="1498"/>
                </a:lnTo>
                <a:lnTo>
                  <a:pt x="242" y="1498"/>
                </a:lnTo>
                <a:lnTo>
                  <a:pt x="235" y="1495"/>
                </a:lnTo>
                <a:lnTo>
                  <a:pt x="232" y="1492"/>
                </a:lnTo>
                <a:lnTo>
                  <a:pt x="232" y="1491"/>
                </a:lnTo>
                <a:lnTo>
                  <a:pt x="234" y="1490"/>
                </a:lnTo>
                <a:lnTo>
                  <a:pt x="234" y="1490"/>
                </a:lnTo>
                <a:lnTo>
                  <a:pt x="245" y="1478"/>
                </a:lnTo>
                <a:lnTo>
                  <a:pt x="256" y="1466"/>
                </a:lnTo>
                <a:lnTo>
                  <a:pt x="268" y="1451"/>
                </a:lnTo>
                <a:lnTo>
                  <a:pt x="280" y="1434"/>
                </a:lnTo>
                <a:lnTo>
                  <a:pt x="291" y="1417"/>
                </a:lnTo>
                <a:lnTo>
                  <a:pt x="301" y="1398"/>
                </a:lnTo>
                <a:lnTo>
                  <a:pt x="304" y="1388"/>
                </a:lnTo>
                <a:lnTo>
                  <a:pt x="308" y="1379"/>
                </a:lnTo>
                <a:lnTo>
                  <a:pt x="308" y="1379"/>
                </a:lnTo>
                <a:lnTo>
                  <a:pt x="334" y="1270"/>
                </a:lnTo>
                <a:lnTo>
                  <a:pt x="353" y="1190"/>
                </a:lnTo>
                <a:lnTo>
                  <a:pt x="353" y="1190"/>
                </a:lnTo>
                <a:lnTo>
                  <a:pt x="355" y="1178"/>
                </a:lnTo>
                <a:lnTo>
                  <a:pt x="357" y="1161"/>
                </a:lnTo>
                <a:lnTo>
                  <a:pt x="361" y="1142"/>
                </a:lnTo>
                <a:lnTo>
                  <a:pt x="362" y="1135"/>
                </a:lnTo>
                <a:lnTo>
                  <a:pt x="366" y="1129"/>
                </a:lnTo>
                <a:lnTo>
                  <a:pt x="366" y="1129"/>
                </a:lnTo>
                <a:lnTo>
                  <a:pt x="396" y="1076"/>
                </a:lnTo>
                <a:lnTo>
                  <a:pt x="414" y="1046"/>
                </a:lnTo>
                <a:lnTo>
                  <a:pt x="420" y="1037"/>
                </a:lnTo>
                <a:lnTo>
                  <a:pt x="422" y="1036"/>
                </a:lnTo>
                <a:lnTo>
                  <a:pt x="422" y="1034"/>
                </a:lnTo>
                <a:lnTo>
                  <a:pt x="422" y="1034"/>
                </a:lnTo>
                <a:lnTo>
                  <a:pt x="472" y="1142"/>
                </a:lnTo>
                <a:lnTo>
                  <a:pt x="472" y="1142"/>
                </a:lnTo>
                <a:lnTo>
                  <a:pt x="478" y="1146"/>
                </a:lnTo>
                <a:lnTo>
                  <a:pt x="488" y="1155"/>
                </a:lnTo>
                <a:lnTo>
                  <a:pt x="501" y="1164"/>
                </a:lnTo>
                <a:lnTo>
                  <a:pt x="506" y="1170"/>
                </a:lnTo>
                <a:lnTo>
                  <a:pt x="509" y="1174"/>
                </a:lnTo>
                <a:lnTo>
                  <a:pt x="509" y="1174"/>
                </a:lnTo>
                <a:lnTo>
                  <a:pt x="516" y="1184"/>
                </a:lnTo>
                <a:lnTo>
                  <a:pt x="530" y="1202"/>
                </a:lnTo>
                <a:lnTo>
                  <a:pt x="571" y="1253"/>
                </a:lnTo>
                <a:lnTo>
                  <a:pt x="632" y="1326"/>
                </a:lnTo>
                <a:lnTo>
                  <a:pt x="632" y="1326"/>
                </a:lnTo>
                <a:lnTo>
                  <a:pt x="652" y="1362"/>
                </a:lnTo>
                <a:lnTo>
                  <a:pt x="652" y="1362"/>
                </a:lnTo>
                <a:lnTo>
                  <a:pt x="647" y="1374"/>
                </a:lnTo>
                <a:lnTo>
                  <a:pt x="642" y="1384"/>
                </a:lnTo>
                <a:lnTo>
                  <a:pt x="636" y="1391"/>
                </a:lnTo>
                <a:lnTo>
                  <a:pt x="636" y="1391"/>
                </a:lnTo>
                <a:lnTo>
                  <a:pt x="632" y="1397"/>
                </a:lnTo>
                <a:lnTo>
                  <a:pt x="631" y="1400"/>
                </a:lnTo>
                <a:lnTo>
                  <a:pt x="631" y="1405"/>
                </a:lnTo>
                <a:lnTo>
                  <a:pt x="630" y="1406"/>
                </a:lnTo>
                <a:lnTo>
                  <a:pt x="628" y="1407"/>
                </a:lnTo>
                <a:lnTo>
                  <a:pt x="628" y="1407"/>
                </a:lnTo>
                <a:lnTo>
                  <a:pt x="627" y="1408"/>
                </a:lnTo>
                <a:lnTo>
                  <a:pt x="628" y="1408"/>
                </a:lnTo>
                <a:lnTo>
                  <a:pt x="631" y="1406"/>
                </a:lnTo>
                <a:lnTo>
                  <a:pt x="631" y="1406"/>
                </a:lnTo>
                <a:lnTo>
                  <a:pt x="619" y="1412"/>
                </a:lnTo>
                <a:lnTo>
                  <a:pt x="619" y="1412"/>
                </a:lnTo>
                <a:lnTo>
                  <a:pt x="592" y="1424"/>
                </a:lnTo>
                <a:lnTo>
                  <a:pt x="583" y="1429"/>
                </a:lnTo>
                <a:lnTo>
                  <a:pt x="583" y="1429"/>
                </a:lnTo>
                <a:lnTo>
                  <a:pt x="578" y="1429"/>
                </a:lnTo>
                <a:lnTo>
                  <a:pt x="568" y="1430"/>
                </a:lnTo>
                <a:lnTo>
                  <a:pt x="562" y="1432"/>
                </a:lnTo>
                <a:lnTo>
                  <a:pt x="557" y="1433"/>
                </a:lnTo>
                <a:lnTo>
                  <a:pt x="552" y="1437"/>
                </a:lnTo>
                <a:lnTo>
                  <a:pt x="550" y="1440"/>
                </a:lnTo>
                <a:lnTo>
                  <a:pt x="550" y="1440"/>
                </a:lnTo>
                <a:lnTo>
                  <a:pt x="550" y="1444"/>
                </a:lnTo>
                <a:lnTo>
                  <a:pt x="550" y="1447"/>
                </a:lnTo>
                <a:lnTo>
                  <a:pt x="551" y="1450"/>
                </a:lnTo>
                <a:lnTo>
                  <a:pt x="553" y="1451"/>
                </a:lnTo>
                <a:lnTo>
                  <a:pt x="560" y="1456"/>
                </a:lnTo>
                <a:lnTo>
                  <a:pt x="570" y="1460"/>
                </a:lnTo>
                <a:lnTo>
                  <a:pt x="570" y="1460"/>
                </a:lnTo>
                <a:lnTo>
                  <a:pt x="577" y="1464"/>
                </a:lnTo>
                <a:lnTo>
                  <a:pt x="584" y="1466"/>
                </a:lnTo>
                <a:lnTo>
                  <a:pt x="602" y="1471"/>
                </a:lnTo>
                <a:lnTo>
                  <a:pt x="617" y="1472"/>
                </a:lnTo>
                <a:lnTo>
                  <a:pt x="624" y="1473"/>
                </a:lnTo>
                <a:lnTo>
                  <a:pt x="624" y="1473"/>
                </a:lnTo>
                <a:lnTo>
                  <a:pt x="657" y="1464"/>
                </a:lnTo>
                <a:lnTo>
                  <a:pt x="694" y="1453"/>
                </a:lnTo>
                <a:lnTo>
                  <a:pt x="694" y="1453"/>
                </a:lnTo>
                <a:lnTo>
                  <a:pt x="709" y="1444"/>
                </a:lnTo>
                <a:lnTo>
                  <a:pt x="737" y="1426"/>
                </a:lnTo>
                <a:lnTo>
                  <a:pt x="765" y="1408"/>
                </a:lnTo>
                <a:lnTo>
                  <a:pt x="773" y="1403"/>
                </a:lnTo>
                <a:lnTo>
                  <a:pt x="775" y="1399"/>
                </a:lnTo>
                <a:lnTo>
                  <a:pt x="775" y="1399"/>
                </a:lnTo>
                <a:lnTo>
                  <a:pt x="774" y="1381"/>
                </a:lnTo>
                <a:lnTo>
                  <a:pt x="772" y="1362"/>
                </a:lnTo>
                <a:lnTo>
                  <a:pt x="772" y="1362"/>
                </a:lnTo>
                <a:lnTo>
                  <a:pt x="772" y="1361"/>
                </a:lnTo>
                <a:lnTo>
                  <a:pt x="773" y="1360"/>
                </a:lnTo>
                <a:lnTo>
                  <a:pt x="778" y="1358"/>
                </a:lnTo>
                <a:lnTo>
                  <a:pt x="780" y="1357"/>
                </a:lnTo>
                <a:lnTo>
                  <a:pt x="781" y="1355"/>
                </a:lnTo>
                <a:lnTo>
                  <a:pt x="781" y="1353"/>
                </a:lnTo>
                <a:lnTo>
                  <a:pt x="780" y="1351"/>
                </a:lnTo>
                <a:lnTo>
                  <a:pt x="780" y="1351"/>
                </a:lnTo>
                <a:lnTo>
                  <a:pt x="769" y="1340"/>
                </a:lnTo>
                <a:lnTo>
                  <a:pt x="763" y="1332"/>
                </a:lnTo>
                <a:lnTo>
                  <a:pt x="755" y="1321"/>
                </a:lnTo>
                <a:lnTo>
                  <a:pt x="755" y="1321"/>
                </a:lnTo>
                <a:lnTo>
                  <a:pt x="742" y="1302"/>
                </a:lnTo>
                <a:lnTo>
                  <a:pt x="730" y="1281"/>
                </a:lnTo>
                <a:lnTo>
                  <a:pt x="730" y="1281"/>
                </a:lnTo>
                <a:lnTo>
                  <a:pt x="719" y="1257"/>
                </a:lnTo>
                <a:lnTo>
                  <a:pt x="706" y="1231"/>
                </a:lnTo>
                <a:lnTo>
                  <a:pt x="706" y="1231"/>
                </a:lnTo>
                <a:lnTo>
                  <a:pt x="701" y="1223"/>
                </a:lnTo>
                <a:lnTo>
                  <a:pt x="696" y="1216"/>
                </a:lnTo>
                <a:lnTo>
                  <a:pt x="684" y="1202"/>
                </a:lnTo>
                <a:lnTo>
                  <a:pt x="669" y="1187"/>
                </a:lnTo>
                <a:lnTo>
                  <a:pt x="661" y="1177"/>
                </a:lnTo>
                <a:lnTo>
                  <a:pt x="652" y="1167"/>
                </a:lnTo>
                <a:lnTo>
                  <a:pt x="652" y="1167"/>
                </a:lnTo>
                <a:lnTo>
                  <a:pt x="631" y="1137"/>
                </a:lnTo>
                <a:lnTo>
                  <a:pt x="609" y="1108"/>
                </a:lnTo>
                <a:lnTo>
                  <a:pt x="589" y="1083"/>
                </a:lnTo>
                <a:lnTo>
                  <a:pt x="578" y="1072"/>
                </a:lnTo>
                <a:lnTo>
                  <a:pt x="578" y="1072"/>
                </a:lnTo>
                <a:lnTo>
                  <a:pt x="573" y="1066"/>
                </a:lnTo>
                <a:lnTo>
                  <a:pt x="566" y="1057"/>
                </a:lnTo>
                <a:lnTo>
                  <a:pt x="559" y="1046"/>
                </a:lnTo>
                <a:lnTo>
                  <a:pt x="555" y="1034"/>
                </a:lnTo>
                <a:lnTo>
                  <a:pt x="555" y="1034"/>
                </a:lnTo>
                <a:lnTo>
                  <a:pt x="550" y="1020"/>
                </a:lnTo>
                <a:lnTo>
                  <a:pt x="545" y="1002"/>
                </a:lnTo>
                <a:lnTo>
                  <a:pt x="542" y="986"/>
                </a:lnTo>
                <a:lnTo>
                  <a:pt x="542" y="980"/>
                </a:lnTo>
                <a:lnTo>
                  <a:pt x="542" y="978"/>
                </a:lnTo>
                <a:lnTo>
                  <a:pt x="542" y="978"/>
                </a:lnTo>
                <a:lnTo>
                  <a:pt x="582" y="949"/>
                </a:lnTo>
                <a:lnTo>
                  <a:pt x="608" y="930"/>
                </a:lnTo>
                <a:lnTo>
                  <a:pt x="619" y="920"/>
                </a:lnTo>
                <a:lnTo>
                  <a:pt x="619" y="920"/>
                </a:lnTo>
                <a:lnTo>
                  <a:pt x="618" y="912"/>
                </a:lnTo>
                <a:lnTo>
                  <a:pt x="612" y="892"/>
                </a:lnTo>
                <a:lnTo>
                  <a:pt x="596" y="832"/>
                </a:lnTo>
                <a:lnTo>
                  <a:pt x="578" y="773"/>
                </a:lnTo>
                <a:lnTo>
                  <a:pt x="570" y="744"/>
                </a:lnTo>
                <a:lnTo>
                  <a:pt x="570" y="744"/>
                </a:lnTo>
                <a:lnTo>
                  <a:pt x="563" y="588"/>
                </a:lnTo>
                <a:lnTo>
                  <a:pt x="563" y="588"/>
                </a:lnTo>
                <a:lnTo>
                  <a:pt x="565" y="594"/>
                </a:lnTo>
                <a:lnTo>
                  <a:pt x="573" y="606"/>
                </a:lnTo>
                <a:lnTo>
                  <a:pt x="599" y="642"/>
                </a:lnTo>
                <a:lnTo>
                  <a:pt x="625" y="680"/>
                </a:lnTo>
                <a:lnTo>
                  <a:pt x="635" y="694"/>
                </a:lnTo>
                <a:lnTo>
                  <a:pt x="641" y="703"/>
                </a:lnTo>
                <a:lnTo>
                  <a:pt x="641" y="703"/>
                </a:lnTo>
                <a:lnTo>
                  <a:pt x="660" y="739"/>
                </a:lnTo>
                <a:lnTo>
                  <a:pt x="671" y="762"/>
                </a:lnTo>
                <a:lnTo>
                  <a:pt x="681" y="777"/>
                </a:lnTo>
                <a:lnTo>
                  <a:pt x="681" y="777"/>
                </a:lnTo>
                <a:lnTo>
                  <a:pt x="689" y="791"/>
                </a:lnTo>
                <a:lnTo>
                  <a:pt x="699" y="811"/>
                </a:lnTo>
                <a:lnTo>
                  <a:pt x="706" y="828"/>
                </a:lnTo>
                <a:lnTo>
                  <a:pt x="709" y="832"/>
                </a:lnTo>
                <a:lnTo>
                  <a:pt x="710" y="834"/>
                </a:lnTo>
                <a:lnTo>
                  <a:pt x="710" y="834"/>
                </a:lnTo>
                <a:lnTo>
                  <a:pt x="713" y="834"/>
                </a:lnTo>
                <a:lnTo>
                  <a:pt x="717" y="834"/>
                </a:lnTo>
                <a:lnTo>
                  <a:pt x="722" y="834"/>
                </a:lnTo>
                <a:lnTo>
                  <a:pt x="722" y="834"/>
                </a:lnTo>
                <a:lnTo>
                  <a:pt x="728" y="841"/>
                </a:lnTo>
                <a:lnTo>
                  <a:pt x="740" y="856"/>
                </a:lnTo>
                <a:lnTo>
                  <a:pt x="747" y="863"/>
                </a:lnTo>
                <a:lnTo>
                  <a:pt x="753" y="870"/>
                </a:lnTo>
                <a:lnTo>
                  <a:pt x="759" y="874"/>
                </a:lnTo>
                <a:lnTo>
                  <a:pt x="761" y="875"/>
                </a:lnTo>
                <a:lnTo>
                  <a:pt x="763" y="875"/>
                </a:lnTo>
                <a:lnTo>
                  <a:pt x="763" y="875"/>
                </a:lnTo>
                <a:lnTo>
                  <a:pt x="765" y="874"/>
                </a:lnTo>
                <a:lnTo>
                  <a:pt x="766" y="873"/>
                </a:lnTo>
                <a:lnTo>
                  <a:pt x="767" y="869"/>
                </a:lnTo>
                <a:lnTo>
                  <a:pt x="766" y="863"/>
                </a:lnTo>
                <a:lnTo>
                  <a:pt x="765" y="857"/>
                </a:lnTo>
                <a:lnTo>
                  <a:pt x="761" y="847"/>
                </a:lnTo>
                <a:lnTo>
                  <a:pt x="759" y="842"/>
                </a:lnTo>
                <a:lnTo>
                  <a:pt x="759" y="842"/>
                </a:lnTo>
                <a:lnTo>
                  <a:pt x="763" y="847"/>
                </a:lnTo>
                <a:lnTo>
                  <a:pt x="773" y="856"/>
                </a:lnTo>
                <a:lnTo>
                  <a:pt x="779" y="861"/>
                </a:lnTo>
                <a:lnTo>
                  <a:pt x="783" y="864"/>
                </a:lnTo>
                <a:lnTo>
                  <a:pt x="787" y="864"/>
                </a:lnTo>
                <a:lnTo>
                  <a:pt x="787" y="864"/>
                </a:lnTo>
                <a:lnTo>
                  <a:pt x="788" y="863"/>
                </a:lnTo>
                <a:lnTo>
                  <a:pt x="788" y="863"/>
                </a:lnTo>
                <a:lnTo>
                  <a:pt x="788" y="855"/>
                </a:lnTo>
                <a:lnTo>
                  <a:pt x="787" y="849"/>
                </a:lnTo>
                <a:lnTo>
                  <a:pt x="787" y="844"/>
                </a:lnTo>
                <a:lnTo>
                  <a:pt x="787" y="843"/>
                </a:lnTo>
                <a:lnTo>
                  <a:pt x="788" y="842"/>
                </a:lnTo>
                <a:lnTo>
                  <a:pt x="788" y="842"/>
                </a:lnTo>
                <a:lnTo>
                  <a:pt x="792" y="842"/>
                </a:lnTo>
                <a:lnTo>
                  <a:pt x="795" y="838"/>
                </a:lnTo>
                <a:lnTo>
                  <a:pt x="796" y="837"/>
                </a:lnTo>
                <a:lnTo>
                  <a:pt x="798" y="835"/>
                </a:lnTo>
                <a:lnTo>
                  <a:pt x="798" y="832"/>
                </a:lnTo>
                <a:lnTo>
                  <a:pt x="796" y="830"/>
                </a:lnTo>
                <a:lnTo>
                  <a:pt x="796" y="830"/>
                </a:lnTo>
                <a:lnTo>
                  <a:pt x="793" y="827"/>
                </a:lnTo>
                <a:lnTo>
                  <a:pt x="792" y="825"/>
                </a:lnTo>
                <a:lnTo>
                  <a:pt x="789" y="823"/>
                </a:lnTo>
                <a:lnTo>
                  <a:pt x="788" y="817"/>
                </a:lnTo>
                <a:lnTo>
                  <a:pt x="788" y="817"/>
                </a:lnTo>
                <a:lnTo>
                  <a:pt x="785" y="810"/>
                </a:lnTo>
                <a:lnTo>
                  <a:pt x="780" y="803"/>
                </a:lnTo>
                <a:lnTo>
                  <a:pt x="776" y="797"/>
                </a:lnTo>
                <a:lnTo>
                  <a:pt x="775" y="794"/>
                </a:lnTo>
                <a:lnTo>
                  <a:pt x="775" y="794"/>
                </a:lnTo>
                <a:lnTo>
                  <a:pt x="783" y="777"/>
                </a:lnTo>
                <a:lnTo>
                  <a:pt x="783" y="777"/>
                </a:lnTo>
                <a:lnTo>
                  <a:pt x="775" y="768"/>
                </a:lnTo>
                <a:lnTo>
                  <a:pt x="767" y="759"/>
                </a:lnTo>
                <a:lnTo>
                  <a:pt x="759" y="748"/>
                </a:lnTo>
                <a:lnTo>
                  <a:pt x="759" y="748"/>
                </a:lnTo>
                <a:lnTo>
                  <a:pt x="740" y="709"/>
                </a:lnTo>
                <a:lnTo>
                  <a:pt x="704" y="635"/>
                </a:lnTo>
                <a:lnTo>
                  <a:pt x="670" y="563"/>
                </a:lnTo>
                <a:lnTo>
                  <a:pt x="652" y="527"/>
                </a:lnTo>
                <a:lnTo>
                  <a:pt x="652" y="527"/>
                </a:lnTo>
                <a:lnTo>
                  <a:pt x="642" y="506"/>
                </a:lnTo>
                <a:lnTo>
                  <a:pt x="623" y="467"/>
                </a:lnTo>
                <a:lnTo>
                  <a:pt x="595" y="408"/>
                </a:lnTo>
                <a:lnTo>
                  <a:pt x="595" y="408"/>
                </a:lnTo>
                <a:lnTo>
                  <a:pt x="555" y="334"/>
                </a:lnTo>
                <a:lnTo>
                  <a:pt x="555" y="334"/>
                </a:lnTo>
                <a:lnTo>
                  <a:pt x="539" y="305"/>
                </a:lnTo>
                <a:lnTo>
                  <a:pt x="529" y="287"/>
                </a:lnTo>
                <a:lnTo>
                  <a:pt x="525" y="280"/>
                </a:lnTo>
                <a:lnTo>
                  <a:pt x="522" y="277"/>
                </a:lnTo>
                <a:lnTo>
                  <a:pt x="522" y="277"/>
                </a:lnTo>
                <a:lnTo>
                  <a:pt x="504" y="265"/>
                </a:lnTo>
                <a:lnTo>
                  <a:pt x="492" y="256"/>
                </a:lnTo>
                <a:lnTo>
                  <a:pt x="468" y="212"/>
                </a:lnTo>
                <a:lnTo>
                  <a:pt x="452" y="207"/>
                </a:lnTo>
                <a:lnTo>
                  <a:pt x="452" y="190"/>
                </a:lnTo>
                <a:lnTo>
                  <a:pt x="452" y="190"/>
                </a:lnTo>
                <a:lnTo>
                  <a:pt x="454" y="189"/>
                </a:lnTo>
                <a:lnTo>
                  <a:pt x="459" y="187"/>
                </a:lnTo>
                <a:lnTo>
                  <a:pt x="465" y="181"/>
                </a:lnTo>
                <a:lnTo>
                  <a:pt x="467" y="177"/>
                </a:lnTo>
                <a:lnTo>
                  <a:pt x="468" y="174"/>
                </a:lnTo>
                <a:lnTo>
                  <a:pt x="468" y="174"/>
                </a:lnTo>
                <a:lnTo>
                  <a:pt x="480" y="18"/>
                </a:lnTo>
                <a:lnTo>
                  <a:pt x="480" y="18"/>
                </a:lnTo>
                <a:lnTo>
                  <a:pt x="483" y="16"/>
                </a:lnTo>
                <a:lnTo>
                  <a:pt x="486" y="11"/>
                </a:lnTo>
                <a:lnTo>
                  <a:pt x="487" y="9"/>
                </a:lnTo>
                <a:lnTo>
                  <a:pt x="487" y="6"/>
                </a:lnTo>
                <a:lnTo>
                  <a:pt x="485" y="4"/>
                </a:lnTo>
                <a:lnTo>
                  <a:pt x="480" y="3"/>
                </a:lnTo>
                <a:lnTo>
                  <a:pt x="480" y="3"/>
                </a:lnTo>
                <a:lnTo>
                  <a:pt x="473" y="2"/>
                </a:lnTo>
                <a:lnTo>
                  <a:pt x="466" y="0"/>
                </a:lnTo>
                <a:lnTo>
                  <a:pt x="450" y="0"/>
                </a:lnTo>
                <a:lnTo>
                  <a:pt x="435" y="3"/>
                </a:lnTo>
                <a:lnTo>
                  <a:pt x="431" y="5"/>
                </a:lnTo>
                <a:lnTo>
                  <a:pt x="427" y="6"/>
                </a:lnTo>
                <a:lnTo>
                  <a:pt x="427" y="6"/>
                </a:lnTo>
                <a:lnTo>
                  <a:pt x="422" y="9"/>
                </a:lnTo>
                <a:lnTo>
                  <a:pt x="415" y="10"/>
                </a:lnTo>
                <a:lnTo>
                  <a:pt x="398" y="12"/>
                </a:lnTo>
                <a:lnTo>
                  <a:pt x="376" y="15"/>
                </a:lnTo>
                <a:lnTo>
                  <a:pt x="368" y="17"/>
                </a:lnTo>
                <a:lnTo>
                  <a:pt x="361" y="18"/>
                </a:lnTo>
                <a:lnTo>
                  <a:pt x="361" y="18"/>
                </a:lnTo>
                <a:lnTo>
                  <a:pt x="339" y="26"/>
                </a:lnTo>
                <a:lnTo>
                  <a:pt x="330" y="30"/>
                </a:lnTo>
                <a:lnTo>
                  <a:pt x="327" y="32"/>
                </a:lnTo>
                <a:lnTo>
                  <a:pt x="324" y="35"/>
                </a:lnTo>
                <a:lnTo>
                  <a:pt x="324" y="35"/>
                </a:lnTo>
                <a:lnTo>
                  <a:pt x="319" y="42"/>
                </a:lnTo>
                <a:lnTo>
                  <a:pt x="310" y="48"/>
                </a:lnTo>
                <a:lnTo>
                  <a:pt x="303" y="53"/>
                </a:lnTo>
                <a:lnTo>
                  <a:pt x="301" y="57"/>
                </a:lnTo>
                <a:lnTo>
                  <a:pt x="300" y="59"/>
                </a:lnTo>
                <a:lnTo>
                  <a:pt x="300" y="59"/>
                </a:lnTo>
                <a:lnTo>
                  <a:pt x="300" y="63"/>
                </a:lnTo>
                <a:lnTo>
                  <a:pt x="300" y="65"/>
                </a:lnTo>
                <a:lnTo>
                  <a:pt x="303" y="70"/>
                </a:lnTo>
                <a:lnTo>
                  <a:pt x="308" y="76"/>
                </a:lnTo>
                <a:lnTo>
                  <a:pt x="308" y="76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" name="Freeform 13">
            <a:extLst>
              <a:ext uri="{FF2B5EF4-FFF2-40B4-BE49-F238E27FC236}">
                <a16:creationId xmlns:a16="http://schemas.microsoft.com/office/drawing/2014/main" id="{9B1EE774-C149-48DF-ABD5-D90D91C367B3}"/>
              </a:ext>
            </a:extLst>
          </p:cNvPr>
          <p:cNvSpPr>
            <a:spLocks/>
          </p:cNvSpPr>
          <p:nvPr/>
        </p:nvSpPr>
        <p:spPr bwMode="auto">
          <a:xfrm>
            <a:off x="668898" y="4672432"/>
            <a:ext cx="916254" cy="1668224"/>
          </a:xfrm>
          <a:custGeom>
            <a:avLst/>
            <a:gdLst>
              <a:gd name="T0" fmla="*/ 211 w 686"/>
              <a:gd name="T1" fmla="*/ 211 h 1249"/>
              <a:gd name="T2" fmla="*/ 199 w 686"/>
              <a:gd name="T3" fmla="*/ 238 h 1249"/>
              <a:gd name="T4" fmla="*/ 200 w 686"/>
              <a:gd name="T5" fmla="*/ 282 h 1249"/>
              <a:gd name="T6" fmla="*/ 193 w 686"/>
              <a:gd name="T7" fmla="*/ 361 h 1249"/>
              <a:gd name="T8" fmla="*/ 127 w 686"/>
              <a:gd name="T9" fmla="*/ 423 h 1249"/>
              <a:gd name="T10" fmla="*/ 82 w 686"/>
              <a:gd name="T11" fmla="*/ 470 h 1249"/>
              <a:gd name="T12" fmla="*/ 55 w 686"/>
              <a:gd name="T13" fmla="*/ 487 h 1249"/>
              <a:gd name="T14" fmla="*/ 1 w 686"/>
              <a:gd name="T15" fmla="*/ 523 h 1249"/>
              <a:gd name="T16" fmla="*/ 10 w 686"/>
              <a:gd name="T17" fmla="*/ 546 h 1249"/>
              <a:gd name="T18" fmla="*/ 37 w 686"/>
              <a:gd name="T19" fmla="*/ 565 h 1249"/>
              <a:gd name="T20" fmla="*/ 85 w 686"/>
              <a:gd name="T21" fmla="*/ 550 h 1249"/>
              <a:gd name="T22" fmla="*/ 119 w 686"/>
              <a:gd name="T23" fmla="*/ 530 h 1249"/>
              <a:gd name="T24" fmla="*/ 174 w 686"/>
              <a:gd name="T25" fmla="*/ 504 h 1249"/>
              <a:gd name="T26" fmla="*/ 171 w 686"/>
              <a:gd name="T27" fmla="*/ 595 h 1249"/>
              <a:gd name="T28" fmla="*/ 172 w 686"/>
              <a:gd name="T29" fmla="*/ 669 h 1249"/>
              <a:gd name="T30" fmla="*/ 183 w 686"/>
              <a:gd name="T31" fmla="*/ 690 h 1249"/>
              <a:gd name="T32" fmla="*/ 166 w 686"/>
              <a:gd name="T33" fmla="*/ 844 h 1249"/>
              <a:gd name="T34" fmla="*/ 158 w 686"/>
              <a:gd name="T35" fmla="*/ 1115 h 1249"/>
              <a:gd name="T36" fmla="*/ 139 w 686"/>
              <a:gd name="T37" fmla="*/ 1183 h 1249"/>
              <a:gd name="T38" fmla="*/ 73 w 686"/>
              <a:gd name="T39" fmla="*/ 1218 h 1249"/>
              <a:gd name="T40" fmla="*/ 73 w 686"/>
              <a:gd name="T41" fmla="*/ 1249 h 1249"/>
              <a:gd name="T42" fmla="*/ 244 w 686"/>
              <a:gd name="T43" fmla="*/ 1238 h 1249"/>
              <a:gd name="T44" fmla="*/ 253 w 686"/>
              <a:gd name="T45" fmla="*/ 1206 h 1249"/>
              <a:gd name="T46" fmla="*/ 248 w 686"/>
              <a:gd name="T47" fmla="*/ 1140 h 1249"/>
              <a:gd name="T48" fmla="*/ 263 w 686"/>
              <a:gd name="T49" fmla="*/ 968 h 1249"/>
              <a:gd name="T50" fmla="*/ 324 w 686"/>
              <a:gd name="T51" fmla="*/ 965 h 1249"/>
              <a:gd name="T52" fmla="*/ 427 w 686"/>
              <a:gd name="T53" fmla="*/ 1021 h 1249"/>
              <a:gd name="T54" fmla="*/ 594 w 686"/>
              <a:gd name="T55" fmla="*/ 1128 h 1249"/>
              <a:gd name="T56" fmla="*/ 606 w 686"/>
              <a:gd name="T57" fmla="*/ 1171 h 1249"/>
              <a:gd name="T58" fmla="*/ 610 w 686"/>
              <a:gd name="T59" fmla="*/ 1211 h 1249"/>
              <a:gd name="T60" fmla="*/ 643 w 686"/>
              <a:gd name="T61" fmla="*/ 1196 h 1249"/>
              <a:gd name="T62" fmla="*/ 669 w 686"/>
              <a:gd name="T63" fmla="*/ 1147 h 1249"/>
              <a:gd name="T64" fmla="*/ 682 w 686"/>
              <a:gd name="T65" fmla="*/ 1047 h 1249"/>
              <a:gd name="T66" fmla="*/ 672 w 686"/>
              <a:gd name="T67" fmla="*/ 1026 h 1249"/>
              <a:gd name="T68" fmla="*/ 534 w 686"/>
              <a:gd name="T69" fmla="*/ 984 h 1249"/>
              <a:gd name="T70" fmla="*/ 433 w 686"/>
              <a:gd name="T71" fmla="*/ 912 h 1249"/>
              <a:gd name="T72" fmla="*/ 412 w 686"/>
              <a:gd name="T73" fmla="*/ 895 h 1249"/>
              <a:gd name="T74" fmla="*/ 390 w 686"/>
              <a:gd name="T75" fmla="*/ 762 h 1249"/>
              <a:gd name="T76" fmla="*/ 403 w 686"/>
              <a:gd name="T77" fmla="*/ 739 h 1249"/>
              <a:gd name="T78" fmla="*/ 406 w 686"/>
              <a:gd name="T79" fmla="*/ 675 h 1249"/>
              <a:gd name="T80" fmla="*/ 413 w 686"/>
              <a:gd name="T81" fmla="*/ 633 h 1249"/>
              <a:gd name="T82" fmla="*/ 417 w 686"/>
              <a:gd name="T83" fmla="*/ 541 h 1249"/>
              <a:gd name="T84" fmla="*/ 412 w 686"/>
              <a:gd name="T85" fmla="*/ 373 h 1249"/>
              <a:gd name="T86" fmla="*/ 367 w 686"/>
              <a:gd name="T87" fmla="*/ 235 h 1249"/>
              <a:gd name="T88" fmla="*/ 335 w 686"/>
              <a:gd name="T89" fmla="*/ 173 h 1249"/>
              <a:gd name="T90" fmla="*/ 322 w 686"/>
              <a:gd name="T91" fmla="*/ 132 h 1249"/>
              <a:gd name="T92" fmla="*/ 337 w 686"/>
              <a:gd name="T93" fmla="*/ 94 h 1249"/>
              <a:gd name="T94" fmla="*/ 312 w 686"/>
              <a:gd name="T95" fmla="*/ 21 h 1249"/>
              <a:gd name="T96" fmla="*/ 242 w 686"/>
              <a:gd name="T97" fmla="*/ 1 h 1249"/>
              <a:gd name="T98" fmla="*/ 160 w 686"/>
              <a:gd name="T99" fmla="*/ 5 h 1249"/>
              <a:gd name="T100" fmla="*/ 166 w 686"/>
              <a:gd name="T101" fmla="*/ 32 h 1249"/>
              <a:gd name="T102" fmla="*/ 181 w 686"/>
              <a:gd name="T103" fmla="*/ 67 h 1249"/>
              <a:gd name="T104" fmla="*/ 176 w 686"/>
              <a:gd name="T105" fmla="*/ 91 h 1249"/>
              <a:gd name="T106" fmla="*/ 167 w 686"/>
              <a:gd name="T107" fmla="*/ 123 h 1249"/>
              <a:gd name="T108" fmla="*/ 174 w 686"/>
              <a:gd name="T109" fmla="*/ 175 h 1249"/>
              <a:gd name="T110" fmla="*/ 199 w 686"/>
              <a:gd name="T111" fmla="*/ 194 h 12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686" h="1249">
                <a:moveTo>
                  <a:pt x="211" y="188"/>
                </a:moveTo>
                <a:lnTo>
                  <a:pt x="211" y="188"/>
                </a:lnTo>
                <a:lnTo>
                  <a:pt x="211" y="188"/>
                </a:lnTo>
                <a:lnTo>
                  <a:pt x="211" y="190"/>
                </a:lnTo>
                <a:lnTo>
                  <a:pt x="211" y="198"/>
                </a:lnTo>
                <a:lnTo>
                  <a:pt x="211" y="211"/>
                </a:lnTo>
                <a:lnTo>
                  <a:pt x="211" y="211"/>
                </a:lnTo>
                <a:lnTo>
                  <a:pt x="206" y="222"/>
                </a:lnTo>
                <a:lnTo>
                  <a:pt x="199" y="235"/>
                </a:lnTo>
                <a:lnTo>
                  <a:pt x="199" y="235"/>
                </a:lnTo>
                <a:lnTo>
                  <a:pt x="198" y="237"/>
                </a:lnTo>
                <a:lnTo>
                  <a:pt x="198" y="237"/>
                </a:lnTo>
                <a:lnTo>
                  <a:pt x="199" y="237"/>
                </a:lnTo>
                <a:lnTo>
                  <a:pt x="199" y="238"/>
                </a:lnTo>
                <a:lnTo>
                  <a:pt x="200" y="243"/>
                </a:lnTo>
                <a:lnTo>
                  <a:pt x="199" y="253"/>
                </a:lnTo>
                <a:lnTo>
                  <a:pt x="199" y="253"/>
                </a:lnTo>
                <a:lnTo>
                  <a:pt x="198" y="261"/>
                </a:lnTo>
                <a:lnTo>
                  <a:pt x="198" y="266"/>
                </a:lnTo>
                <a:lnTo>
                  <a:pt x="199" y="274"/>
                </a:lnTo>
                <a:lnTo>
                  <a:pt x="200" y="282"/>
                </a:lnTo>
                <a:lnTo>
                  <a:pt x="200" y="288"/>
                </a:lnTo>
                <a:lnTo>
                  <a:pt x="199" y="295"/>
                </a:lnTo>
                <a:lnTo>
                  <a:pt x="199" y="295"/>
                </a:lnTo>
                <a:lnTo>
                  <a:pt x="197" y="313"/>
                </a:lnTo>
                <a:lnTo>
                  <a:pt x="196" y="332"/>
                </a:lnTo>
                <a:lnTo>
                  <a:pt x="194" y="349"/>
                </a:lnTo>
                <a:lnTo>
                  <a:pt x="193" y="361"/>
                </a:lnTo>
                <a:lnTo>
                  <a:pt x="193" y="361"/>
                </a:lnTo>
                <a:lnTo>
                  <a:pt x="190" y="371"/>
                </a:lnTo>
                <a:lnTo>
                  <a:pt x="186" y="380"/>
                </a:lnTo>
                <a:lnTo>
                  <a:pt x="181" y="391"/>
                </a:lnTo>
                <a:lnTo>
                  <a:pt x="181" y="391"/>
                </a:lnTo>
                <a:lnTo>
                  <a:pt x="150" y="408"/>
                </a:lnTo>
                <a:lnTo>
                  <a:pt x="127" y="423"/>
                </a:lnTo>
                <a:lnTo>
                  <a:pt x="119" y="428"/>
                </a:lnTo>
                <a:lnTo>
                  <a:pt x="115" y="433"/>
                </a:lnTo>
                <a:lnTo>
                  <a:pt x="115" y="433"/>
                </a:lnTo>
                <a:lnTo>
                  <a:pt x="113" y="438"/>
                </a:lnTo>
                <a:lnTo>
                  <a:pt x="108" y="444"/>
                </a:lnTo>
                <a:lnTo>
                  <a:pt x="95" y="457"/>
                </a:lnTo>
                <a:lnTo>
                  <a:pt x="82" y="470"/>
                </a:lnTo>
                <a:lnTo>
                  <a:pt x="78" y="473"/>
                </a:lnTo>
                <a:lnTo>
                  <a:pt x="73" y="474"/>
                </a:lnTo>
                <a:lnTo>
                  <a:pt x="73" y="474"/>
                </a:lnTo>
                <a:lnTo>
                  <a:pt x="68" y="478"/>
                </a:lnTo>
                <a:lnTo>
                  <a:pt x="63" y="482"/>
                </a:lnTo>
                <a:lnTo>
                  <a:pt x="59" y="485"/>
                </a:lnTo>
                <a:lnTo>
                  <a:pt x="55" y="487"/>
                </a:lnTo>
                <a:lnTo>
                  <a:pt x="55" y="487"/>
                </a:lnTo>
                <a:lnTo>
                  <a:pt x="46" y="491"/>
                </a:lnTo>
                <a:lnTo>
                  <a:pt x="28" y="502"/>
                </a:lnTo>
                <a:lnTo>
                  <a:pt x="12" y="513"/>
                </a:lnTo>
                <a:lnTo>
                  <a:pt x="4" y="519"/>
                </a:lnTo>
                <a:lnTo>
                  <a:pt x="1" y="523"/>
                </a:lnTo>
                <a:lnTo>
                  <a:pt x="1" y="523"/>
                </a:lnTo>
                <a:lnTo>
                  <a:pt x="0" y="526"/>
                </a:lnTo>
                <a:lnTo>
                  <a:pt x="0" y="529"/>
                </a:lnTo>
                <a:lnTo>
                  <a:pt x="1" y="533"/>
                </a:lnTo>
                <a:lnTo>
                  <a:pt x="4" y="537"/>
                </a:lnTo>
                <a:lnTo>
                  <a:pt x="7" y="541"/>
                </a:lnTo>
                <a:lnTo>
                  <a:pt x="7" y="541"/>
                </a:lnTo>
                <a:lnTo>
                  <a:pt x="10" y="546"/>
                </a:lnTo>
                <a:lnTo>
                  <a:pt x="15" y="554"/>
                </a:lnTo>
                <a:lnTo>
                  <a:pt x="17" y="557"/>
                </a:lnTo>
                <a:lnTo>
                  <a:pt x="21" y="561"/>
                </a:lnTo>
                <a:lnTo>
                  <a:pt x="26" y="563"/>
                </a:lnTo>
                <a:lnTo>
                  <a:pt x="32" y="565"/>
                </a:lnTo>
                <a:lnTo>
                  <a:pt x="32" y="565"/>
                </a:lnTo>
                <a:lnTo>
                  <a:pt x="37" y="565"/>
                </a:lnTo>
                <a:lnTo>
                  <a:pt x="46" y="565"/>
                </a:lnTo>
                <a:lnTo>
                  <a:pt x="61" y="564"/>
                </a:lnTo>
                <a:lnTo>
                  <a:pt x="73" y="562"/>
                </a:lnTo>
                <a:lnTo>
                  <a:pt x="78" y="561"/>
                </a:lnTo>
                <a:lnTo>
                  <a:pt x="79" y="559"/>
                </a:lnTo>
                <a:lnTo>
                  <a:pt x="79" y="559"/>
                </a:lnTo>
                <a:lnTo>
                  <a:pt x="85" y="550"/>
                </a:lnTo>
                <a:lnTo>
                  <a:pt x="89" y="545"/>
                </a:lnTo>
                <a:lnTo>
                  <a:pt x="92" y="541"/>
                </a:lnTo>
                <a:lnTo>
                  <a:pt x="92" y="541"/>
                </a:lnTo>
                <a:lnTo>
                  <a:pt x="93" y="539"/>
                </a:lnTo>
                <a:lnTo>
                  <a:pt x="96" y="537"/>
                </a:lnTo>
                <a:lnTo>
                  <a:pt x="107" y="533"/>
                </a:lnTo>
                <a:lnTo>
                  <a:pt x="119" y="530"/>
                </a:lnTo>
                <a:lnTo>
                  <a:pt x="127" y="529"/>
                </a:lnTo>
                <a:lnTo>
                  <a:pt x="127" y="529"/>
                </a:lnTo>
                <a:lnTo>
                  <a:pt x="131" y="528"/>
                </a:lnTo>
                <a:lnTo>
                  <a:pt x="138" y="524"/>
                </a:lnTo>
                <a:lnTo>
                  <a:pt x="155" y="515"/>
                </a:lnTo>
                <a:lnTo>
                  <a:pt x="171" y="506"/>
                </a:lnTo>
                <a:lnTo>
                  <a:pt x="174" y="504"/>
                </a:lnTo>
                <a:lnTo>
                  <a:pt x="176" y="504"/>
                </a:lnTo>
                <a:lnTo>
                  <a:pt x="176" y="505"/>
                </a:lnTo>
                <a:lnTo>
                  <a:pt x="176" y="505"/>
                </a:lnTo>
                <a:lnTo>
                  <a:pt x="174" y="511"/>
                </a:lnTo>
                <a:lnTo>
                  <a:pt x="173" y="522"/>
                </a:lnTo>
                <a:lnTo>
                  <a:pt x="172" y="556"/>
                </a:lnTo>
                <a:lnTo>
                  <a:pt x="171" y="595"/>
                </a:lnTo>
                <a:lnTo>
                  <a:pt x="171" y="611"/>
                </a:lnTo>
                <a:lnTo>
                  <a:pt x="170" y="624"/>
                </a:lnTo>
                <a:lnTo>
                  <a:pt x="170" y="624"/>
                </a:lnTo>
                <a:lnTo>
                  <a:pt x="168" y="636"/>
                </a:lnTo>
                <a:lnTo>
                  <a:pt x="168" y="647"/>
                </a:lnTo>
                <a:lnTo>
                  <a:pt x="170" y="659"/>
                </a:lnTo>
                <a:lnTo>
                  <a:pt x="172" y="669"/>
                </a:lnTo>
                <a:lnTo>
                  <a:pt x="174" y="679"/>
                </a:lnTo>
                <a:lnTo>
                  <a:pt x="177" y="685"/>
                </a:lnTo>
                <a:lnTo>
                  <a:pt x="179" y="689"/>
                </a:lnTo>
                <a:lnTo>
                  <a:pt x="181" y="690"/>
                </a:lnTo>
                <a:lnTo>
                  <a:pt x="181" y="690"/>
                </a:lnTo>
                <a:lnTo>
                  <a:pt x="183" y="690"/>
                </a:lnTo>
                <a:lnTo>
                  <a:pt x="183" y="690"/>
                </a:lnTo>
                <a:lnTo>
                  <a:pt x="181" y="694"/>
                </a:lnTo>
                <a:lnTo>
                  <a:pt x="178" y="702"/>
                </a:lnTo>
                <a:lnTo>
                  <a:pt x="176" y="715"/>
                </a:lnTo>
                <a:lnTo>
                  <a:pt x="176" y="715"/>
                </a:lnTo>
                <a:lnTo>
                  <a:pt x="173" y="745"/>
                </a:lnTo>
                <a:lnTo>
                  <a:pt x="170" y="793"/>
                </a:lnTo>
                <a:lnTo>
                  <a:pt x="166" y="844"/>
                </a:lnTo>
                <a:lnTo>
                  <a:pt x="164" y="883"/>
                </a:lnTo>
                <a:lnTo>
                  <a:pt x="164" y="883"/>
                </a:lnTo>
                <a:lnTo>
                  <a:pt x="161" y="903"/>
                </a:lnTo>
                <a:lnTo>
                  <a:pt x="160" y="935"/>
                </a:lnTo>
                <a:lnTo>
                  <a:pt x="159" y="1014"/>
                </a:lnTo>
                <a:lnTo>
                  <a:pt x="159" y="1089"/>
                </a:lnTo>
                <a:lnTo>
                  <a:pt x="158" y="1115"/>
                </a:lnTo>
                <a:lnTo>
                  <a:pt x="157" y="1128"/>
                </a:lnTo>
                <a:lnTo>
                  <a:pt x="157" y="1128"/>
                </a:lnTo>
                <a:lnTo>
                  <a:pt x="150" y="1158"/>
                </a:lnTo>
                <a:lnTo>
                  <a:pt x="144" y="1173"/>
                </a:lnTo>
                <a:lnTo>
                  <a:pt x="141" y="1179"/>
                </a:lnTo>
                <a:lnTo>
                  <a:pt x="139" y="1183"/>
                </a:lnTo>
                <a:lnTo>
                  <a:pt x="139" y="1183"/>
                </a:lnTo>
                <a:lnTo>
                  <a:pt x="135" y="1185"/>
                </a:lnTo>
                <a:lnTo>
                  <a:pt x="127" y="1189"/>
                </a:lnTo>
                <a:lnTo>
                  <a:pt x="107" y="1198"/>
                </a:lnTo>
                <a:lnTo>
                  <a:pt x="95" y="1203"/>
                </a:lnTo>
                <a:lnTo>
                  <a:pt x="86" y="1207"/>
                </a:lnTo>
                <a:lnTo>
                  <a:pt x="78" y="1213"/>
                </a:lnTo>
                <a:lnTo>
                  <a:pt x="73" y="1218"/>
                </a:lnTo>
                <a:lnTo>
                  <a:pt x="73" y="1218"/>
                </a:lnTo>
                <a:lnTo>
                  <a:pt x="72" y="1224"/>
                </a:lnTo>
                <a:lnTo>
                  <a:pt x="71" y="1229"/>
                </a:lnTo>
                <a:lnTo>
                  <a:pt x="71" y="1233"/>
                </a:lnTo>
                <a:lnTo>
                  <a:pt x="71" y="1238"/>
                </a:lnTo>
                <a:lnTo>
                  <a:pt x="72" y="1245"/>
                </a:lnTo>
                <a:lnTo>
                  <a:pt x="73" y="1249"/>
                </a:lnTo>
                <a:lnTo>
                  <a:pt x="73" y="1249"/>
                </a:lnTo>
                <a:lnTo>
                  <a:pt x="100" y="1248"/>
                </a:lnTo>
                <a:lnTo>
                  <a:pt x="158" y="1246"/>
                </a:lnTo>
                <a:lnTo>
                  <a:pt x="190" y="1245"/>
                </a:lnTo>
                <a:lnTo>
                  <a:pt x="217" y="1243"/>
                </a:lnTo>
                <a:lnTo>
                  <a:pt x="238" y="1240"/>
                </a:lnTo>
                <a:lnTo>
                  <a:pt x="244" y="1238"/>
                </a:lnTo>
                <a:lnTo>
                  <a:pt x="248" y="1236"/>
                </a:lnTo>
                <a:lnTo>
                  <a:pt x="248" y="1236"/>
                </a:lnTo>
                <a:lnTo>
                  <a:pt x="251" y="1227"/>
                </a:lnTo>
                <a:lnTo>
                  <a:pt x="253" y="1219"/>
                </a:lnTo>
                <a:lnTo>
                  <a:pt x="255" y="1212"/>
                </a:lnTo>
                <a:lnTo>
                  <a:pt x="255" y="1210"/>
                </a:lnTo>
                <a:lnTo>
                  <a:pt x="253" y="1206"/>
                </a:lnTo>
                <a:lnTo>
                  <a:pt x="253" y="1206"/>
                </a:lnTo>
                <a:lnTo>
                  <a:pt x="251" y="1202"/>
                </a:lnTo>
                <a:lnTo>
                  <a:pt x="250" y="1194"/>
                </a:lnTo>
                <a:lnTo>
                  <a:pt x="248" y="1174"/>
                </a:lnTo>
                <a:lnTo>
                  <a:pt x="246" y="1153"/>
                </a:lnTo>
                <a:lnTo>
                  <a:pt x="248" y="1140"/>
                </a:lnTo>
                <a:lnTo>
                  <a:pt x="248" y="1140"/>
                </a:lnTo>
                <a:lnTo>
                  <a:pt x="248" y="1135"/>
                </a:lnTo>
                <a:lnTo>
                  <a:pt x="246" y="1130"/>
                </a:lnTo>
                <a:lnTo>
                  <a:pt x="246" y="1120"/>
                </a:lnTo>
                <a:lnTo>
                  <a:pt x="248" y="1099"/>
                </a:lnTo>
                <a:lnTo>
                  <a:pt x="248" y="1099"/>
                </a:lnTo>
                <a:lnTo>
                  <a:pt x="253" y="1046"/>
                </a:lnTo>
                <a:lnTo>
                  <a:pt x="263" y="968"/>
                </a:lnTo>
                <a:lnTo>
                  <a:pt x="277" y="865"/>
                </a:lnTo>
                <a:lnTo>
                  <a:pt x="277" y="865"/>
                </a:lnTo>
                <a:lnTo>
                  <a:pt x="283" y="880"/>
                </a:lnTo>
                <a:lnTo>
                  <a:pt x="298" y="915"/>
                </a:lnTo>
                <a:lnTo>
                  <a:pt x="307" y="934"/>
                </a:lnTo>
                <a:lnTo>
                  <a:pt x="316" y="951"/>
                </a:lnTo>
                <a:lnTo>
                  <a:pt x="324" y="965"/>
                </a:lnTo>
                <a:lnTo>
                  <a:pt x="328" y="970"/>
                </a:lnTo>
                <a:lnTo>
                  <a:pt x="331" y="973"/>
                </a:lnTo>
                <a:lnTo>
                  <a:pt x="331" y="973"/>
                </a:lnTo>
                <a:lnTo>
                  <a:pt x="350" y="983"/>
                </a:lnTo>
                <a:lnTo>
                  <a:pt x="380" y="997"/>
                </a:lnTo>
                <a:lnTo>
                  <a:pt x="427" y="1021"/>
                </a:lnTo>
                <a:lnTo>
                  <a:pt x="427" y="1021"/>
                </a:lnTo>
                <a:lnTo>
                  <a:pt x="491" y="1056"/>
                </a:lnTo>
                <a:lnTo>
                  <a:pt x="553" y="1093"/>
                </a:lnTo>
                <a:lnTo>
                  <a:pt x="553" y="1093"/>
                </a:lnTo>
                <a:lnTo>
                  <a:pt x="565" y="1101"/>
                </a:lnTo>
                <a:lnTo>
                  <a:pt x="580" y="1114"/>
                </a:lnTo>
                <a:lnTo>
                  <a:pt x="591" y="1125"/>
                </a:lnTo>
                <a:lnTo>
                  <a:pt x="594" y="1128"/>
                </a:lnTo>
                <a:lnTo>
                  <a:pt x="594" y="1128"/>
                </a:lnTo>
                <a:lnTo>
                  <a:pt x="594" y="1130"/>
                </a:lnTo>
                <a:lnTo>
                  <a:pt x="596" y="1133"/>
                </a:lnTo>
                <a:lnTo>
                  <a:pt x="600" y="1146"/>
                </a:lnTo>
                <a:lnTo>
                  <a:pt x="605" y="1160"/>
                </a:lnTo>
                <a:lnTo>
                  <a:pt x="606" y="1166"/>
                </a:lnTo>
                <a:lnTo>
                  <a:pt x="606" y="1171"/>
                </a:lnTo>
                <a:lnTo>
                  <a:pt x="606" y="1171"/>
                </a:lnTo>
                <a:lnTo>
                  <a:pt x="605" y="1180"/>
                </a:lnTo>
                <a:lnTo>
                  <a:pt x="604" y="1193"/>
                </a:lnTo>
                <a:lnTo>
                  <a:pt x="604" y="1200"/>
                </a:lnTo>
                <a:lnTo>
                  <a:pt x="606" y="1206"/>
                </a:lnTo>
                <a:lnTo>
                  <a:pt x="609" y="1210"/>
                </a:lnTo>
                <a:lnTo>
                  <a:pt x="610" y="1211"/>
                </a:lnTo>
                <a:lnTo>
                  <a:pt x="612" y="1212"/>
                </a:lnTo>
                <a:lnTo>
                  <a:pt x="612" y="1212"/>
                </a:lnTo>
                <a:lnTo>
                  <a:pt x="616" y="1212"/>
                </a:lnTo>
                <a:lnTo>
                  <a:pt x="618" y="1212"/>
                </a:lnTo>
                <a:lnTo>
                  <a:pt x="626" y="1209"/>
                </a:lnTo>
                <a:lnTo>
                  <a:pt x="635" y="1203"/>
                </a:lnTo>
                <a:lnTo>
                  <a:pt x="643" y="1196"/>
                </a:lnTo>
                <a:lnTo>
                  <a:pt x="651" y="1187"/>
                </a:lnTo>
                <a:lnTo>
                  <a:pt x="658" y="1179"/>
                </a:lnTo>
                <a:lnTo>
                  <a:pt x="663" y="1171"/>
                </a:lnTo>
                <a:lnTo>
                  <a:pt x="666" y="1165"/>
                </a:lnTo>
                <a:lnTo>
                  <a:pt x="666" y="1165"/>
                </a:lnTo>
                <a:lnTo>
                  <a:pt x="668" y="1157"/>
                </a:lnTo>
                <a:lnTo>
                  <a:pt x="669" y="1147"/>
                </a:lnTo>
                <a:lnTo>
                  <a:pt x="671" y="1122"/>
                </a:lnTo>
                <a:lnTo>
                  <a:pt x="672" y="1093"/>
                </a:lnTo>
                <a:lnTo>
                  <a:pt x="672" y="1093"/>
                </a:lnTo>
                <a:lnTo>
                  <a:pt x="673" y="1087"/>
                </a:lnTo>
                <a:lnTo>
                  <a:pt x="678" y="1062"/>
                </a:lnTo>
                <a:lnTo>
                  <a:pt x="678" y="1062"/>
                </a:lnTo>
                <a:lnTo>
                  <a:pt x="682" y="1047"/>
                </a:lnTo>
                <a:lnTo>
                  <a:pt x="685" y="1036"/>
                </a:lnTo>
                <a:lnTo>
                  <a:pt x="686" y="1030"/>
                </a:lnTo>
                <a:lnTo>
                  <a:pt x="686" y="1028"/>
                </a:lnTo>
                <a:lnTo>
                  <a:pt x="684" y="1027"/>
                </a:lnTo>
                <a:lnTo>
                  <a:pt x="684" y="1027"/>
                </a:lnTo>
                <a:lnTo>
                  <a:pt x="679" y="1026"/>
                </a:lnTo>
                <a:lnTo>
                  <a:pt x="672" y="1026"/>
                </a:lnTo>
                <a:lnTo>
                  <a:pt x="655" y="1027"/>
                </a:lnTo>
                <a:lnTo>
                  <a:pt x="618" y="1027"/>
                </a:lnTo>
                <a:lnTo>
                  <a:pt x="618" y="1027"/>
                </a:lnTo>
                <a:lnTo>
                  <a:pt x="579" y="1008"/>
                </a:lnTo>
                <a:lnTo>
                  <a:pt x="551" y="994"/>
                </a:lnTo>
                <a:lnTo>
                  <a:pt x="540" y="989"/>
                </a:lnTo>
                <a:lnTo>
                  <a:pt x="534" y="984"/>
                </a:lnTo>
                <a:lnTo>
                  <a:pt x="534" y="984"/>
                </a:lnTo>
                <a:lnTo>
                  <a:pt x="528" y="980"/>
                </a:lnTo>
                <a:lnTo>
                  <a:pt x="517" y="970"/>
                </a:lnTo>
                <a:lnTo>
                  <a:pt x="484" y="945"/>
                </a:lnTo>
                <a:lnTo>
                  <a:pt x="449" y="922"/>
                </a:lnTo>
                <a:lnTo>
                  <a:pt x="439" y="915"/>
                </a:lnTo>
                <a:lnTo>
                  <a:pt x="433" y="912"/>
                </a:lnTo>
                <a:lnTo>
                  <a:pt x="433" y="912"/>
                </a:lnTo>
                <a:lnTo>
                  <a:pt x="430" y="912"/>
                </a:lnTo>
                <a:lnTo>
                  <a:pt x="428" y="912"/>
                </a:lnTo>
                <a:lnTo>
                  <a:pt x="421" y="908"/>
                </a:lnTo>
                <a:lnTo>
                  <a:pt x="417" y="904"/>
                </a:lnTo>
                <a:lnTo>
                  <a:pt x="414" y="899"/>
                </a:lnTo>
                <a:lnTo>
                  <a:pt x="412" y="895"/>
                </a:lnTo>
                <a:lnTo>
                  <a:pt x="409" y="889"/>
                </a:lnTo>
                <a:lnTo>
                  <a:pt x="409" y="889"/>
                </a:lnTo>
                <a:lnTo>
                  <a:pt x="404" y="863"/>
                </a:lnTo>
                <a:lnTo>
                  <a:pt x="399" y="823"/>
                </a:lnTo>
                <a:lnTo>
                  <a:pt x="393" y="784"/>
                </a:lnTo>
                <a:lnTo>
                  <a:pt x="390" y="762"/>
                </a:lnTo>
                <a:lnTo>
                  <a:pt x="390" y="762"/>
                </a:lnTo>
                <a:lnTo>
                  <a:pt x="391" y="760"/>
                </a:lnTo>
                <a:lnTo>
                  <a:pt x="393" y="758"/>
                </a:lnTo>
                <a:lnTo>
                  <a:pt x="395" y="754"/>
                </a:lnTo>
                <a:lnTo>
                  <a:pt x="399" y="748"/>
                </a:lnTo>
                <a:lnTo>
                  <a:pt x="401" y="745"/>
                </a:lnTo>
                <a:lnTo>
                  <a:pt x="403" y="739"/>
                </a:lnTo>
                <a:lnTo>
                  <a:pt x="403" y="739"/>
                </a:lnTo>
                <a:lnTo>
                  <a:pt x="406" y="728"/>
                </a:lnTo>
                <a:lnTo>
                  <a:pt x="409" y="722"/>
                </a:lnTo>
                <a:lnTo>
                  <a:pt x="410" y="718"/>
                </a:lnTo>
                <a:lnTo>
                  <a:pt x="409" y="709"/>
                </a:lnTo>
                <a:lnTo>
                  <a:pt x="409" y="709"/>
                </a:lnTo>
                <a:lnTo>
                  <a:pt x="407" y="694"/>
                </a:lnTo>
                <a:lnTo>
                  <a:pt x="406" y="675"/>
                </a:lnTo>
                <a:lnTo>
                  <a:pt x="404" y="657"/>
                </a:lnTo>
                <a:lnTo>
                  <a:pt x="403" y="651"/>
                </a:lnTo>
                <a:lnTo>
                  <a:pt x="403" y="649"/>
                </a:lnTo>
                <a:lnTo>
                  <a:pt x="403" y="649"/>
                </a:lnTo>
                <a:lnTo>
                  <a:pt x="403" y="647"/>
                </a:lnTo>
                <a:lnTo>
                  <a:pt x="406" y="643"/>
                </a:lnTo>
                <a:lnTo>
                  <a:pt x="413" y="633"/>
                </a:lnTo>
                <a:lnTo>
                  <a:pt x="422" y="622"/>
                </a:lnTo>
                <a:lnTo>
                  <a:pt x="426" y="617"/>
                </a:lnTo>
                <a:lnTo>
                  <a:pt x="427" y="613"/>
                </a:lnTo>
                <a:lnTo>
                  <a:pt x="427" y="613"/>
                </a:lnTo>
                <a:lnTo>
                  <a:pt x="427" y="604"/>
                </a:lnTo>
                <a:lnTo>
                  <a:pt x="425" y="588"/>
                </a:lnTo>
                <a:lnTo>
                  <a:pt x="417" y="541"/>
                </a:lnTo>
                <a:lnTo>
                  <a:pt x="412" y="495"/>
                </a:lnTo>
                <a:lnTo>
                  <a:pt x="409" y="478"/>
                </a:lnTo>
                <a:lnTo>
                  <a:pt x="409" y="469"/>
                </a:lnTo>
                <a:lnTo>
                  <a:pt x="409" y="469"/>
                </a:lnTo>
                <a:lnTo>
                  <a:pt x="410" y="447"/>
                </a:lnTo>
                <a:lnTo>
                  <a:pt x="412" y="411"/>
                </a:lnTo>
                <a:lnTo>
                  <a:pt x="412" y="373"/>
                </a:lnTo>
                <a:lnTo>
                  <a:pt x="410" y="358"/>
                </a:lnTo>
                <a:lnTo>
                  <a:pt x="409" y="349"/>
                </a:lnTo>
                <a:lnTo>
                  <a:pt x="409" y="349"/>
                </a:lnTo>
                <a:lnTo>
                  <a:pt x="386" y="289"/>
                </a:lnTo>
                <a:lnTo>
                  <a:pt x="373" y="254"/>
                </a:lnTo>
                <a:lnTo>
                  <a:pt x="367" y="235"/>
                </a:lnTo>
                <a:lnTo>
                  <a:pt x="367" y="235"/>
                </a:lnTo>
                <a:lnTo>
                  <a:pt x="366" y="225"/>
                </a:lnTo>
                <a:lnTo>
                  <a:pt x="361" y="211"/>
                </a:lnTo>
                <a:lnTo>
                  <a:pt x="355" y="196"/>
                </a:lnTo>
                <a:lnTo>
                  <a:pt x="351" y="191"/>
                </a:lnTo>
                <a:lnTo>
                  <a:pt x="349" y="188"/>
                </a:lnTo>
                <a:lnTo>
                  <a:pt x="349" y="188"/>
                </a:lnTo>
                <a:lnTo>
                  <a:pt x="335" y="173"/>
                </a:lnTo>
                <a:lnTo>
                  <a:pt x="325" y="163"/>
                </a:lnTo>
                <a:lnTo>
                  <a:pt x="325" y="163"/>
                </a:lnTo>
                <a:lnTo>
                  <a:pt x="322" y="155"/>
                </a:lnTo>
                <a:lnTo>
                  <a:pt x="319" y="145"/>
                </a:lnTo>
                <a:lnTo>
                  <a:pt x="319" y="133"/>
                </a:lnTo>
                <a:lnTo>
                  <a:pt x="319" y="133"/>
                </a:lnTo>
                <a:lnTo>
                  <a:pt x="322" y="132"/>
                </a:lnTo>
                <a:lnTo>
                  <a:pt x="328" y="127"/>
                </a:lnTo>
                <a:lnTo>
                  <a:pt x="331" y="124"/>
                </a:lnTo>
                <a:lnTo>
                  <a:pt x="334" y="120"/>
                </a:lnTo>
                <a:lnTo>
                  <a:pt x="336" y="114"/>
                </a:lnTo>
                <a:lnTo>
                  <a:pt x="337" y="110"/>
                </a:lnTo>
                <a:lnTo>
                  <a:pt x="337" y="110"/>
                </a:lnTo>
                <a:lnTo>
                  <a:pt x="337" y="94"/>
                </a:lnTo>
                <a:lnTo>
                  <a:pt x="338" y="77"/>
                </a:lnTo>
                <a:lnTo>
                  <a:pt x="337" y="67"/>
                </a:lnTo>
                <a:lnTo>
                  <a:pt x="335" y="57"/>
                </a:lnTo>
                <a:lnTo>
                  <a:pt x="331" y="47"/>
                </a:lnTo>
                <a:lnTo>
                  <a:pt x="325" y="38"/>
                </a:lnTo>
                <a:lnTo>
                  <a:pt x="325" y="38"/>
                </a:lnTo>
                <a:lnTo>
                  <a:pt x="312" y="21"/>
                </a:lnTo>
                <a:lnTo>
                  <a:pt x="301" y="11"/>
                </a:lnTo>
                <a:lnTo>
                  <a:pt x="292" y="5"/>
                </a:lnTo>
                <a:lnTo>
                  <a:pt x="283" y="1"/>
                </a:lnTo>
                <a:lnTo>
                  <a:pt x="283" y="1"/>
                </a:lnTo>
                <a:lnTo>
                  <a:pt x="271" y="0"/>
                </a:lnTo>
                <a:lnTo>
                  <a:pt x="257" y="0"/>
                </a:lnTo>
                <a:lnTo>
                  <a:pt x="242" y="1"/>
                </a:lnTo>
                <a:lnTo>
                  <a:pt x="187" y="13"/>
                </a:lnTo>
                <a:lnTo>
                  <a:pt x="187" y="13"/>
                </a:lnTo>
                <a:lnTo>
                  <a:pt x="183" y="11"/>
                </a:lnTo>
                <a:lnTo>
                  <a:pt x="174" y="6"/>
                </a:lnTo>
                <a:lnTo>
                  <a:pt x="168" y="3"/>
                </a:lnTo>
                <a:lnTo>
                  <a:pt x="164" y="3"/>
                </a:lnTo>
                <a:lnTo>
                  <a:pt x="160" y="5"/>
                </a:lnTo>
                <a:lnTo>
                  <a:pt x="158" y="6"/>
                </a:lnTo>
                <a:lnTo>
                  <a:pt x="157" y="7"/>
                </a:lnTo>
                <a:lnTo>
                  <a:pt x="157" y="7"/>
                </a:lnTo>
                <a:lnTo>
                  <a:pt x="157" y="13"/>
                </a:lnTo>
                <a:lnTo>
                  <a:pt x="159" y="19"/>
                </a:lnTo>
                <a:lnTo>
                  <a:pt x="163" y="26"/>
                </a:lnTo>
                <a:lnTo>
                  <a:pt x="166" y="32"/>
                </a:lnTo>
                <a:lnTo>
                  <a:pt x="176" y="44"/>
                </a:lnTo>
                <a:lnTo>
                  <a:pt x="181" y="50"/>
                </a:lnTo>
                <a:lnTo>
                  <a:pt x="181" y="50"/>
                </a:lnTo>
                <a:lnTo>
                  <a:pt x="181" y="51"/>
                </a:lnTo>
                <a:lnTo>
                  <a:pt x="183" y="52"/>
                </a:lnTo>
                <a:lnTo>
                  <a:pt x="183" y="57"/>
                </a:lnTo>
                <a:lnTo>
                  <a:pt x="181" y="67"/>
                </a:lnTo>
                <a:lnTo>
                  <a:pt x="181" y="67"/>
                </a:lnTo>
                <a:lnTo>
                  <a:pt x="183" y="77"/>
                </a:lnTo>
                <a:lnTo>
                  <a:pt x="183" y="81"/>
                </a:lnTo>
                <a:lnTo>
                  <a:pt x="183" y="84"/>
                </a:lnTo>
                <a:lnTo>
                  <a:pt x="181" y="85"/>
                </a:lnTo>
                <a:lnTo>
                  <a:pt x="181" y="85"/>
                </a:lnTo>
                <a:lnTo>
                  <a:pt x="176" y="91"/>
                </a:lnTo>
                <a:lnTo>
                  <a:pt x="168" y="99"/>
                </a:lnTo>
                <a:lnTo>
                  <a:pt x="164" y="109"/>
                </a:lnTo>
                <a:lnTo>
                  <a:pt x="163" y="113"/>
                </a:lnTo>
                <a:lnTo>
                  <a:pt x="164" y="116"/>
                </a:lnTo>
                <a:lnTo>
                  <a:pt x="164" y="116"/>
                </a:lnTo>
                <a:lnTo>
                  <a:pt x="166" y="119"/>
                </a:lnTo>
                <a:lnTo>
                  <a:pt x="167" y="123"/>
                </a:lnTo>
                <a:lnTo>
                  <a:pt x="170" y="127"/>
                </a:lnTo>
                <a:lnTo>
                  <a:pt x="170" y="127"/>
                </a:lnTo>
                <a:lnTo>
                  <a:pt x="168" y="135"/>
                </a:lnTo>
                <a:lnTo>
                  <a:pt x="168" y="143"/>
                </a:lnTo>
                <a:lnTo>
                  <a:pt x="170" y="151"/>
                </a:lnTo>
                <a:lnTo>
                  <a:pt x="170" y="151"/>
                </a:lnTo>
                <a:lnTo>
                  <a:pt x="174" y="175"/>
                </a:lnTo>
                <a:lnTo>
                  <a:pt x="177" y="185"/>
                </a:lnTo>
                <a:lnTo>
                  <a:pt x="179" y="190"/>
                </a:lnTo>
                <a:lnTo>
                  <a:pt x="181" y="194"/>
                </a:lnTo>
                <a:lnTo>
                  <a:pt x="181" y="194"/>
                </a:lnTo>
                <a:lnTo>
                  <a:pt x="184" y="195"/>
                </a:lnTo>
                <a:lnTo>
                  <a:pt x="189" y="195"/>
                </a:lnTo>
                <a:lnTo>
                  <a:pt x="199" y="194"/>
                </a:lnTo>
                <a:lnTo>
                  <a:pt x="207" y="190"/>
                </a:lnTo>
                <a:lnTo>
                  <a:pt x="211" y="189"/>
                </a:lnTo>
                <a:lnTo>
                  <a:pt x="211" y="188"/>
                </a:lnTo>
                <a:lnTo>
                  <a:pt x="211" y="188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" name="Freeform 14">
            <a:extLst>
              <a:ext uri="{FF2B5EF4-FFF2-40B4-BE49-F238E27FC236}">
                <a16:creationId xmlns:a16="http://schemas.microsoft.com/office/drawing/2014/main" id="{DB7B941B-D26E-4BAE-BDB9-E2D754640E4E}"/>
              </a:ext>
            </a:extLst>
          </p:cNvPr>
          <p:cNvSpPr>
            <a:spLocks/>
          </p:cNvSpPr>
          <p:nvPr/>
        </p:nvSpPr>
        <p:spPr bwMode="auto">
          <a:xfrm>
            <a:off x="2601171" y="4596300"/>
            <a:ext cx="1072526" cy="1744356"/>
          </a:xfrm>
          <a:custGeom>
            <a:avLst/>
            <a:gdLst>
              <a:gd name="T0" fmla="*/ 228 w 803"/>
              <a:gd name="T1" fmla="*/ 246 h 1306"/>
              <a:gd name="T2" fmla="*/ 202 w 803"/>
              <a:gd name="T3" fmla="*/ 368 h 1306"/>
              <a:gd name="T4" fmla="*/ 193 w 803"/>
              <a:gd name="T5" fmla="*/ 481 h 1306"/>
              <a:gd name="T6" fmla="*/ 203 w 803"/>
              <a:gd name="T7" fmla="*/ 591 h 1306"/>
              <a:gd name="T8" fmla="*/ 232 w 803"/>
              <a:gd name="T9" fmla="*/ 650 h 1306"/>
              <a:gd name="T10" fmla="*/ 268 w 803"/>
              <a:gd name="T11" fmla="*/ 664 h 1306"/>
              <a:gd name="T12" fmla="*/ 177 w 803"/>
              <a:gd name="T13" fmla="*/ 868 h 1306"/>
              <a:gd name="T14" fmla="*/ 142 w 803"/>
              <a:gd name="T15" fmla="*/ 1091 h 1306"/>
              <a:gd name="T16" fmla="*/ 106 w 803"/>
              <a:gd name="T17" fmla="*/ 1156 h 1306"/>
              <a:gd name="T18" fmla="*/ 82 w 803"/>
              <a:gd name="T19" fmla="*/ 1206 h 1306"/>
              <a:gd name="T20" fmla="*/ 88 w 803"/>
              <a:gd name="T21" fmla="*/ 1222 h 1306"/>
              <a:gd name="T22" fmla="*/ 1 w 803"/>
              <a:gd name="T23" fmla="*/ 1241 h 1306"/>
              <a:gd name="T24" fmla="*/ 21 w 803"/>
              <a:gd name="T25" fmla="*/ 1283 h 1306"/>
              <a:gd name="T26" fmla="*/ 118 w 803"/>
              <a:gd name="T27" fmla="*/ 1304 h 1306"/>
              <a:gd name="T28" fmla="*/ 208 w 803"/>
              <a:gd name="T29" fmla="*/ 1297 h 1306"/>
              <a:gd name="T30" fmla="*/ 210 w 803"/>
              <a:gd name="T31" fmla="*/ 1268 h 1306"/>
              <a:gd name="T32" fmla="*/ 306 w 803"/>
              <a:gd name="T33" fmla="*/ 1042 h 1306"/>
              <a:gd name="T34" fmla="*/ 392 w 803"/>
              <a:gd name="T35" fmla="*/ 867 h 1306"/>
              <a:gd name="T36" fmla="*/ 495 w 803"/>
              <a:gd name="T37" fmla="*/ 969 h 1306"/>
              <a:gd name="T38" fmla="*/ 610 w 803"/>
              <a:gd name="T39" fmla="*/ 1080 h 1306"/>
              <a:gd name="T40" fmla="*/ 656 w 803"/>
              <a:gd name="T41" fmla="*/ 1183 h 1306"/>
              <a:gd name="T42" fmla="*/ 642 w 803"/>
              <a:gd name="T43" fmla="*/ 1213 h 1306"/>
              <a:gd name="T44" fmla="*/ 614 w 803"/>
              <a:gd name="T45" fmla="*/ 1239 h 1306"/>
              <a:gd name="T46" fmla="*/ 610 w 803"/>
              <a:gd name="T47" fmla="*/ 1267 h 1306"/>
              <a:gd name="T48" fmla="*/ 655 w 803"/>
              <a:gd name="T49" fmla="*/ 1273 h 1306"/>
              <a:gd name="T50" fmla="*/ 784 w 803"/>
              <a:gd name="T51" fmla="*/ 1212 h 1306"/>
              <a:gd name="T52" fmla="*/ 797 w 803"/>
              <a:gd name="T53" fmla="*/ 1185 h 1306"/>
              <a:gd name="T54" fmla="*/ 777 w 803"/>
              <a:gd name="T55" fmla="*/ 1132 h 1306"/>
              <a:gd name="T56" fmla="*/ 701 w 803"/>
              <a:gd name="T57" fmla="*/ 1044 h 1306"/>
              <a:gd name="T58" fmla="*/ 632 w 803"/>
              <a:gd name="T59" fmla="*/ 936 h 1306"/>
              <a:gd name="T60" fmla="*/ 554 w 803"/>
              <a:gd name="T61" fmla="*/ 846 h 1306"/>
              <a:gd name="T62" fmla="*/ 540 w 803"/>
              <a:gd name="T63" fmla="*/ 770 h 1306"/>
              <a:gd name="T64" fmla="*/ 509 w 803"/>
              <a:gd name="T65" fmla="*/ 597 h 1306"/>
              <a:gd name="T66" fmla="*/ 516 w 803"/>
              <a:gd name="T67" fmla="*/ 572 h 1306"/>
              <a:gd name="T68" fmla="*/ 491 w 803"/>
              <a:gd name="T69" fmla="*/ 489 h 1306"/>
              <a:gd name="T70" fmla="*/ 569 w 803"/>
              <a:gd name="T71" fmla="*/ 590 h 1306"/>
              <a:gd name="T72" fmla="*/ 591 w 803"/>
              <a:gd name="T73" fmla="*/ 600 h 1306"/>
              <a:gd name="T74" fmla="*/ 628 w 803"/>
              <a:gd name="T75" fmla="*/ 632 h 1306"/>
              <a:gd name="T76" fmla="*/ 661 w 803"/>
              <a:gd name="T77" fmla="*/ 630 h 1306"/>
              <a:gd name="T78" fmla="*/ 674 w 803"/>
              <a:gd name="T79" fmla="*/ 597 h 1306"/>
              <a:gd name="T80" fmla="*/ 667 w 803"/>
              <a:gd name="T81" fmla="*/ 560 h 1306"/>
              <a:gd name="T82" fmla="*/ 652 w 803"/>
              <a:gd name="T83" fmla="*/ 535 h 1306"/>
              <a:gd name="T84" fmla="*/ 660 w 803"/>
              <a:gd name="T85" fmla="*/ 523 h 1306"/>
              <a:gd name="T86" fmla="*/ 614 w 803"/>
              <a:gd name="T87" fmla="*/ 476 h 1306"/>
              <a:gd name="T88" fmla="*/ 449 w 803"/>
              <a:gd name="T89" fmla="*/ 266 h 1306"/>
              <a:gd name="T90" fmla="*/ 363 w 803"/>
              <a:gd name="T91" fmla="*/ 175 h 1306"/>
              <a:gd name="T92" fmla="*/ 315 w 803"/>
              <a:gd name="T93" fmla="*/ 121 h 1306"/>
              <a:gd name="T94" fmla="*/ 313 w 803"/>
              <a:gd name="T95" fmla="*/ 55 h 1306"/>
              <a:gd name="T96" fmla="*/ 249 w 803"/>
              <a:gd name="T97" fmla="*/ 6 h 1306"/>
              <a:gd name="T98" fmla="*/ 201 w 803"/>
              <a:gd name="T99" fmla="*/ 3 h 1306"/>
              <a:gd name="T100" fmla="*/ 151 w 803"/>
              <a:gd name="T101" fmla="*/ 40 h 1306"/>
              <a:gd name="T102" fmla="*/ 163 w 803"/>
              <a:gd name="T103" fmla="*/ 70 h 1306"/>
              <a:gd name="T104" fmla="*/ 160 w 803"/>
              <a:gd name="T105" fmla="*/ 137 h 1306"/>
              <a:gd name="T106" fmla="*/ 164 w 803"/>
              <a:gd name="T107" fmla="*/ 158 h 1306"/>
              <a:gd name="T108" fmla="*/ 175 w 803"/>
              <a:gd name="T109" fmla="*/ 163 h 1306"/>
              <a:gd name="T110" fmla="*/ 181 w 803"/>
              <a:gd name="T111" fmla="*/ 175 h 1306"/>
              <a:gd name="T112" fmla="*/ 190 w 803"/>
              <a:gd name="T113" fmla="*/ 192 h 1306"/>
              <a:gd name="T114" fmla="*/ 230 w 803"/>
              <a:gd name="T115" fmla="*/ 206 h 13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803" h="1306">
                <a:moveTo>
                  <a:pt x="230" y="206"/>
                </a:moveTo>
                <a:lnTo>
                  <a:pt x="230" y="206"/>
                </a:lnTo>
                <a:lnTo>
                  <a:pt x="232" y="217"/>
                </a:lnTo>
                <a:lnTo>
                  <a:pt x="232" y="226"/>
                </a:lnTo>
                <a:lnTo>
                  <a:pt x="230" y="236"/>
                </a:lnTo>
                <a:lnTo>
                  <a:pt x="230" y="236"/>
                </a:lnTo>
                <a:lnTo>
                  <a:pt x="228" y="246"/>
                </a:lnTo>
                <a:lnTo>
                  <a:pt x="222" y="262"/>
                </a:lnTo>
                <a:lnTo>
                  <a:pt x="216" y="285"/>
                </a:lnTo>
                <a:lnTo>
                  <a:pt x="208" y="318"/>
                </a:lnTo>
                <a:lnTo>
                  <a:pt x="208" y="318"/>
                </a:lnTo>
                <a:lnTo>
                  <a:pt x="204" y="337"/>
                </a:lnTo>
                <a:lnTo>
                  <a:pt x="203" y="354"/>
                </a:lnTo>
                <a:lnTo>
                  <a:pt x="202" y="368"/>
                </a:lnTo>
                <a:lnTo>
                  <a:pt x="202" y="381"/>
                </a:lnTo>
                <a:lnTo>
                  <a:pt x="202" y="406"/>
                </a:lnTo>
                <a:lnTo>
                  <a:pt x="202" y="419"/>
                </a:lnTo>
                <a:lnTo>
                  <a:pt x="201" y="432"/>
                </a:lnTo>
                <a:lnTo>
                  <a:pt x="201" y="432"/>
                </a:lnTo>
                <a:lnTo>
                  <a:pt x="195" y="467"/>
                </a:lnTo>
                <a:lnTo>
                  <a:pt x="193" y="481"/>
                </a:lnTo>
                <a:lnTo>
                  <a:pt x="193" y="507"/>
                </a:lnTo>
                <a:lnTo>
                  <a:pt x="193" y="507"/>
                </a:lnTo>
                <a:lnTo>
                  <a:pt x="194" y="524"/>
                </a:lnTo>
                <a:lnTo>
                  <a:pt x="195" y="541"/>
                </a:lnTo>
                <a:lnTo>
                  <a:pt x="197" y="559"/>
                </a:lnTo>
                <a:lnTo>
                  <a:pt x="200" y="576"/>
                </a:lnTo>
                <a:lnTo>
                  <a:pt x="203" y="591"/>
                </a:lnTo>
                <a:lnTo>
                  <a:pt x="207" y="605"/>
                </a:lnTo>
                <a:lnTo>
                  <a:pt x="211" y="617"/>
                </a:lnTo>
                <a:lnTo>
                  <a:pt x="215" y="628"/>
                </a:lnTo>
                <a:lnTo>
                  <a:pt x="215" y="628"/>
                </a:lnTo>
                <a:lnTo>
                  <a:pt x="220" y="636"/>
                </a:lnTo>
                <a:lnTo>
                  <a:pt x="226" y="644"/>
                </a:lnTo>
                <a:lnTo>
                  <a:pt x="232" y="650"/>
                </a:lnTo>
                <a:lnTo>
                  <a:pt x="237" y="656"/>
                </a:lnTo>
                <a:lnTo>
                  <a:pt x="245" y="659"/>
                </a:lnTo>
                <a:lnTo>
                  <a:pt x="250" y="663"/>
                </a:lnTo>
                <a:lnTo>
                  <a:pt x="256" y="664"/>
                </a:lnTo>
                <a:lnTo>
                  <a:pt x="261" y="665"/>
                </a:lnTo>
                <a:lnTo>
                  <a:pt x="261" y="665"/>
                </a:lnTo>
                <a:lnTo>
                  <a:pt x="268" y="664"/>
                </a:lnTo>
                <a:lnTo>
                  <a:pt x="273" y="663"/>
                </a:lnTo>
                <a:lnTo>
                  <a:pt x="275" y="663"/>
                </a:lnTo>
                <a:lnTo>
                  <a:pt x="275" y="665"/>
                </a:lnTo>
                <a:lnTo>
                  <a:pt x="275" y="665"/>
                </a:lnTo>
                <a:lnTo>
                  <a:pt x="229" y="760"/>
                </a:lnTo>
                <a:lnTo>
                  <a:pt x="196" y="827"/>
                </a:lnTo>
                <a:lnTo>
                  <a:pt x="177" y="868"/>
                </a:lnTo>
                <a:lnTo>
                  <a:pt x="177" y="868"/>
                </a:lnTo>
                <a:lnTo>
                  <a:pt x="174" y="885"/>
                </a:lnTo>
                <a:lnTo>
                  <a:pt x="169" y="913"/>
                </a:lnTo>
                <a:lnTo>
                  <a:pt x="158" y="988"/>
                </a:lnTo>
                <a:lnTo>
                  <a:pt x="148" y="1060"/>
                </a:lnTo>
                <a:lnTo>
                  <a:pt x="143" y="1083"/>
                </a:lnTo>
                <a:lnTo>
                  <a:pt x="142" y="1091"/>
                </a:lnTo>
                <a:lnTo>
                  <a:pt x="141" y="1095"/>
                </a:lnTo>
                <a:lnTo>
                  <a:pt x="141" y="1095"/>
                </a:lnTo>
                <a:lnTo>
                  <a:pt x="137" y="1099"/>
                </a:lnTo>
                <a:lnTo>
                  <a:pt x="132" y="1107"/>
                </a:lnTo>
                <a:lnTo>
                  <a:pt x="122" y="1127"/>
                </a:lnTo>
                <a:lnTo>
                  <a:pt x="111" y="1148"/>
                </a:lnTo>
                <a:lnTo>
                  <a:pt x="106" y="1156"/>
                </a:lnTo>
                <a:lnTo>
                  <a:pt x="103" y="1162"/>
                </a:lnTo>
                <a:lnTo>
                  <a:pt x="103" y="1162"/>
                </a:lnTo>
                <a:lnTo>
                  <a:pt x="99" y="1167"/>
                </a:lnTo>
                <a:lnTo>
                  <a:pt x="96" y="1174"/>
                </a:lnTo>
                <a:lnTo>
                  <a:pt x="89" y="1189"/>
                </a:lnTo>
                <a:lnTo>
                  <a:pt x="84" y="1202"/>
                </a:lnTo>
                <a:lnTo>
                  <a:pt x="82" y="1206"/>
                </a:lnTo>
                <a:lnTo>
                  <a:pt x="79" y="1207"/>
                </a:lnTo>
                <a:lnTo>
                  <a:pt x="79" y="1207"/>
                </a:lnTo>
                <a:lnTo>
                  <a:pt x="79" y="1208"/>
                </a:lnTo>
                <a:lnTo>
                  <a:pt x="79" y="1209"/>
                </a:lnTo>
                <a:lnTo>
                  <a:pt x="82" y="1215"/>
                </a:lnTo>
                <a:lnTo>
                  <a:pt x="88" y="1222"/>
                </a:lnTo>
                <a:lnTo>
                  <a:pt x="88" y="1222"/>
                </a:lnTo>
                <a:lnTo>
                  <a:pt x="49" y="1228"/>
                </a:lnTo>
                <a:lnTo>
                  <a:pt x="20" y="1233"/>
                </a:lnTo>
                <a:lnTo>
                  <a:pt x="10" y="1235"/>
                </a:lnTo>
                <a:lnTo>
                  <a:pt x="5" y="1238"/>
                </a:lnTo>
                <a:lnTo>
                  <a:pt x="5" y="1238"/>
                </a:lnTo>
                <a:lnTo>
                  <a:pt x="3" y="1239"/>
                </a:lnTo>
                <a:lnTo>
                  <a:pt x="1" y="1241"/>
                </a:lnTo>
                <a:lnTo>
                  <a:pt x="0" y="1248"/>
                </a:lnTo>
                <a:lnTo>
                  <a:pt x="0" y="1257"/>
                </a:lnTo>
                <a:lnTo>
                  <a:pt x="5" y="1267"/>
                </a:lnTo>
                <a:lnTo>
                  <a:pt x="5" y="1267"/>
                </a:lnTo>
                <a:lnTo>
                  <a:pt x="8" y="1273"/>
                </a:lnTo>
                <a:lnTo>
                  <a:pt x="14" y="1278"/>
                </a:lnTo>
                <a:lnTo>
                  <a:pt x="21" y="1283"/>
                </a:lnTo>
                <a:lnTo>
                  <a:pt x="29" y="1287"/>
                </a:lnTo>
                <a:lnTo>
                  <a:pt x="43" y="1293"/>
                </a:lnTo>
                <a:lnTo>
                  <a:pt x="50" y="1298"/>
                </a:lnTo>
                <a:lnTo>
                  <a:pt x="50" y="1298"/>
                </a:lnTo>
                <a:lnTo>
                  <a:pt x="57" y="1299"/>
                </a:lnTo>
                <a:lnTo>
                  <a:pt x="72" y="1302"/>
                </a:lnTo>
                <a:lnTo>
                  <a:pt x="118" y="1304"/>
                </a:lnTo>
                <a:lnTo>
                  <a:pt x="165" y="1306"/>
                </a:lnTo>
                <a:lnTo>
                  <a:pt x="183" y="1306"/>
                </a:lnTo>
                <a:lnTo>
                  <a:pt x="193" y="1305"/>
                </a:lnTo>
                <a:lnTo>
                  <a:pt x="193" y="1305"/>
                </a:lnTo>
                <a:lnTo>
                  <a:pt x="198" y="1303"/>
                </a:lnTo>
                <a:lnTo>
                  <a:pt x="203" y="1300"/>
                </a:lnTo>
                <a:lnTo>
                  <a:pt x="208" y="1297"/>
                </a:lnTo>
                <a:lnTo>
                  <a:pt x="213" y="1292"/>
                </a:lnTo>
                <a:lnTo>
                  <a:pt x="216" y="1287"/>
                </a:lnTo>
                <a:lnTo>
                  <a:pt x="217" y="1284"/>
                </a:lnTo>
                <a:lnTo>
                  <a:pt x="217" y="1279"/>
                </a:lnTo>
                <a:lnTo>
                  <a:pt x="215" y="1276"/>
                </a:lnTo>
                <a:lnTo>
                  <a:pt x="215" y="1276"/>
                </a:lnTo>
                <a:lnTo>
                  <a:pt x="210" y="1268"/>
                </a:lnTo>
                <a:lnTo>
                  <a:pt x="209" y="1266"/>
                </a:lnTo>
                <a:lnTo>
                  <a:pt x="208" y="1264"/>
                </a:lnTo>
                <a:lnTo>
                  <a:pt x="210" y="1257"/>
                </a:lnTo>
                <a:lnTo>
                  <a:pt x="215" y="1245"/>
                </a:lnTo>
                <a:lnTo>
                  <a:pt x="215" y="1245"/>
                </a:lnTo>
                <a:lnTo>
                  <a:pt x="247" y="1175"/>
                </a:lnTo>
                <a:lnTo>
                  <a:pt x="306" y="1042"/>
                </a:lnTo>
                <a:lnTo>
                  <a:pt x="363" y="913"/>
                </a:lnTo>
                <a:lnTo>
                  <a:pt x="381" y="873"/>
                </a:lnTo>
                <a:lnTo>
                  <a:pt x="386" y="864"/>
                </a:lnTo>
                <a:lnTo>
                  <a:pt x="388" y="861"/>
                </a:lnTo>
                <a:lnTo>
                  <a:pt x="388" y="861"/>
                </a:lnTo>
                <a:lnTo>
                  <a:pt x="390" y="864"/>
                </a:lnTo>
                <a:lnTo>
                  <a:pt x="392" y="867"/>
                </a:lnTo>
                <a:lnTo>
                  <a:pt x="401" y="878"/>
                </a:lnTo>
                <a:lnTo>
                  <a:pt x="432" y="906"/>
                </a:lnTo>
                <a:lnTo>
                  <a:pt x="465" y="937"/>
                </a:lnTo>
                <a:lnTo>
                  <a:pt x="478" y="949"/>
                </a:lnTo>
                <a:lnTo>
                  <a:pt x="486" y="959"/>
                </a:lnTo>
                <a:lnTo>
                  <a:pt x="486" y="959"/>
                </a:lnTo>
                <a:lnTo>
                  <a:pt x="495" y="969"/>
                </a:lnTo>
                <a:lnTo>
                  <a:pt x="509" y="984"/>
                </a:lnTo>
                <a:lnTo>
                  <a:pt x="545" y="1018"/>
                </a:lnTo>
                <a:lnTo>
                  <a:pt x="581" y="1049"/>
                </a:lnTo>
                <a:lnTo>
                  <a:pt x="600" y="1064"/>
                </a:lnTo>
                <a:lnTo>
                  <a:pt x="600" y="1064"/>
                </a:lnTo>
                <a:lnTo>
                  <a:pt x="603" y="1069"/>
                </a:lnTo>
                <a:lnTo>
                  <a:pt x="610" y="1080"/>
                </a:lnTo>
                <a:lnTo>
                  <a:pt x="628" y="1110"/>
                </a:lnTo>
                <a:lnTo>
                  <a:pt x="652" y="1155"/>
                </a:lnTo>
                <a:lnTo>
                  <a:pt x="652" y="1155"/>
                </a:lnTo>
                <a:lnTo>
                  <a:pt x="653" y="1160"/>
                </a:lnTo>
                <a:lnTo>
                  <a:pt x="655" y="1171"/>
                </a:lnTo>
                <a:lnTo>
                  <a:pt x="656" y="1178"/>
                </a:lnTo>
                <a:lnTo>
                  <a:pt x="656" y="1183"/>
                </a:lnTo>
                <a:lnTo>
                  <a:pt x="654" y="1188"/>
                </a:lnTo>
                <a:lnTo>
                  <a:pt x="652" y="1192"/>
                </a:lnTo>
                <a:lnTo>
                  <a:pt x="652" y="1192"/>
                </a:lnTo>
                <a:lnTo>
                  <a:pt x="649" y="1195"/>
                </a:lnTo>
                <a:lnTo>
                  <a:pt x="647" y="1199"/>
                </a:lnTo>
                <a:lnTo>
                  <a:pt x="645" y="1205"/>
                </a:lnTo>
                <a:lnTo>
                  <a:pt x="642" y="1213"/>
                </a:lnTo>
                <a:lnTo>
                  <a:pt x="640" y="1218"/>
                </a:lnTo>
                <a:lnTo>
                  <a:pt x="636" y="1222"/>
                </a:lnTo>
                <a:lnTo>
                  <a:pt x="636" y="1222"/>
                </a:lnTo>
                <a:lnTo>
                  <a:pt x="633" y="1227"/>
                </a:lnTo>
                <a:lnTo>
                  <a:pt x="628" y="1231"/>
                </a:lnTo>
                <a:lnTo>
                  <a:pt x="619" y="1237"/>
                </a:lnTo>
                <a:lnTo>
                  <a:pt x="614" y="1239"/>
                </a:lnTo>
                <a:lnTo>
                  <a:pt x="610" y="1243"/>
                </a:lnTo>
                <a:lnTo>
                  <a:pt x="608" y="1247"/>
                </a:lnTo>
                <a:lnTo>
                  <a:pt x="607" y="1252"/>
                </a:lnTo>
                <a:lnTo>
                  <a:pt x="607" y="1252"/>
                </a:lnTo>
                <a:lnTo>
                  <a:pt x="607" y="1258"/>
                </a:lnTo>
                <a:lnTo>
                  <a:pt x="608" y="1264"/>
                </a:lnTo>
                <a:lnTo>
                  <a:pt x="610" y="1267"/>
                </a:lnTo>
                <a:lnTo>
                  <a:pt x="613" y="1271"/>
                </a:lnTo>
                <a:lnTo>
                  <a:pt x="616" y="1273"/>
                </a:lnTo>
                <a:lnTo>
                  <a:pt x="622" y="1274"/>
                </a:lnTo>
                <a:lnTo>
                  <a:pt x="628" y="1276"/>
                </a:lnTo>
                <a:lnTo>
                  <a:pt x="636" y="1276"/>
                </a:lnTo>
                <a:lnTo>
                  <a:pt x="636" y="1276"/>
                </a:lnTo>
                <a:lnTo>
                  <a:pt x="655" y="1273"/>
                </a:lnTo>
                <a:lnTo>
                  <a:pt x="674" y="1268"/>
                </a:lnTo>
                <a:lnTo>
                  <a:pt x="693" y="1263"/>
                </a:lnTo>
                <a:lnTo>
                  <a:pt x="712" y="1252"/>
                </a:lnTo>
                <a:lnTo>
                  <a:pt x="712" y="1252"/>
                </a:lnTo>
                <a:lnTo>
                  <a:pt x="738" y="1238"/>
                </a:lnTo>
                <a:lnTo>
                  <a:pt x="770" y="1221"/>
                </a:lnTo>
                <a:lnTo>
                  <a:pt x="784" y="1212"/>
                </a:lnTo>
                <a:lnTo>
                  <a:pt x="794" y="1205"/>
                </a:lnTo>
                <a:lnTo>
                  <a:pt x="801" y="1198"/>
                </a:lnTo>
                <a:lnTo>
                  <a:pt x="803" y="1194"/>
                </a:lnTo>
                <a:lnTo>
                  <a:pt x="803" y="1192"/>
                </a:lnTo>
                <a:lnTo>
                  <a:pt x="803" y="1192"/>
                </a:lnTo>
                <a:lnTo>
                  <a:pt x="800" y="1188"/>
                </a:lnTo>
                <a:lnTo>
                  <a:pt x="797" y="1185"/>
                </a:lnTo>
                <a:lnTo>
                  <a:pt x="788" y="1178"/>
                </a:lnTo>
                <a:lnTo>
                  <a:pt x="783" y="1171"/>
                </a:lnTo>
                <a:lnTo>
                  <a:pt x="780" y="1166"/>
                </a:lnTo>
                <a:lnTo>
                  <a:pt x="780" y="1162"/>
                </a:lnTo>
                <a:lnTo>
                  <a:pt x="780" y="1132"/>
                </a:lnTo>
                <a:lnTo>
                  <a:pt x="780" y="1132"/>
                </a:lnTo>
                <a:lnTo>
                  <a:pt x="777" y="1132"/>
                </a:lnTo>
                <a:lnTo>
                  <a:pt x="768" y="1127"/>
                </a:lnTo>
                <a:lnTo>
                  <a:pt x="763" y="1123"/>
                </a:lnTo>
                <a:lnTo>
                  <a:pt x="755" y="1117"/>
                </a:lnTo>
                <a:lnTo>
                  <a:pt x="750" y="1110"/>
                </a:lnTo>
                <a:lnTo>
                  <a:pt x="742" y="1102"/>
                </a:lnTo>
                <a:lnTo>
                  <a:pt x="742" y="1102"/>
                </a:lnTo>
                <a:lnTo>
                  <a:pt x="701" y="1044"/>
                </a:lnTo>
                <a:lnTo>
                  <a:pt x="680" y="1014"/>
                </a:lnTo>
                <a:lnTo>
                  <a:pt x="672" y="999"/>
                </a:lnTo>
                <a:lnTo>
                  <a:pt x="667" y="989"/>
                </a:lnTo>
                <a:lnTo>
                  <a:pt x="667" y="989"/>
                </a:lnTo>
                <a:lnTo>
                  <a:pt x="661" y="978"/>
                </a:lnTo>
                <a:lnTo>
                  <a:pt x="653" y="965"/>
                </a:lnTo>
                <a:lnTo>
                  <a:pt x="632" y="936"/>
                </a:lnTo>
                <a:lnTo>
                  <a:pt x="610" y="911"/>
                </a:lnTo>
                <a:lnTo>
                  <a:pt x="600" y="899"/>
                </a:lnTo>
                <a:lnTo>
                  <a:pt x="600" y="899"/>
                </a:lnTo>
                <a:lnTo>
                  <a:pt x="589" y="888"/>
                </a:lnTo>
                <a:lnTo>
                  <a:pt x="570" y="868"/>
                </a:lnTo>
                <a:lnTo>
                  <a:pt x="562" y="857"/>
                </a:lnTo>
                <a:lnTo>
                  <a:pt x="554" y="846"/>
                </a:lnTo>
                <a:lnTo>
                  <a:pt x="549" y="838"/>
                </a:lnTo>
                <a:lnTo>
                  <a:pt x="547" y="834"/>
                </a:lnTo>
                <a:lnTo>
                  <a:pt x="547" y="831"/>
                </a:lnTo>
                <a:lnTo>
                  <a:pt x="547" y="831"/>
                </a:lnTo>
                <a:lnTo>
                  <a:pt x="545" y="819"/>
                </a:lnTo>
                <a:lnTo>
                  <a:pt x="543" y="802"/>
                </a:lnTo>
                <a:lnTo>
                  <a:pt x="540" y="770"/>
                </a:lnTo>
                <a:lnTo>
                  <a:pt x="540" y="770"/>
                </a:lnTo>
                <a:lnTo>
                  <a:pt x="536" y="741"/>
                </a:lnTo>
                <a:lnTo>
                  <a:pt x="534" y="726"/>
                </a:lnTo>
                <a:lnTo>
                  <a:pt x="531" y="710"/>
                </a:lnTo>
                <a:lnTo>
                  <a:pt x="531" y="710"/>
                </a:lnTo>
                <a:lnTo>
                  <a:pt x="516" y="643"/>
                </a:lnTo>
                <a:lnTo>
                  <a:pt x="509" y="597"/>
                </a:lnTo>
                <a:lnTo>
                  <a:pt x="509" y="597"/>
                </a:lnTo>
                <a:lnTo>
                  <a:pt x="517" y="596"/>
                </a:lnTo>
                <a:lnTo>
                  <a:pt x="522" y="592"/>
                </a:lnTo>
                <a:lnTo>
                  <a:pt x="524" y="591"/>
                </a:lnTo>
                <a:lnTo>
                  <a:pt x="524" y="590"/>
                </a:lnTo>
                <a:lnTo>
                  <a:pt x="524" y="590"/>
                </a:lnTo>
                <a:lnTo>
                  <a:pt x="516" y="572"/>
                </a:lnTo>
                <a:lnTo>
                  <a:pt x="502" y="535"/>
                </a:lnTo>
                <a:lnTo>
                  <a:pt x="489" y="500"/>
                </a:lnTo>
                <a:lnTo>
                  <a:pt x="485" y="488"/>
                </a:lnTo>
                <a:lnTo>
                  <a:pt x="485" y="486"/>
                </a:lnTo>
                <a:lnTo>
                  <a:pt x="486" y="485"/>
                </a:lnTo>
                <a:lnTo>
                  <a:pt x="486" y="485"/>
                </a:lnTo>
                <a:lnTo>
                  <a:pt x="491" y="489"/>
                </a:lnTo>
                <a:lnTo>
                  <a:pt x="501" y="501"/>
                </a:lnTo>
                <a:lnTo>
                  <a:pt x="527" y="537"/>
                </a:lnTo>
                <a:lnTo>
                  <a:pt x="554" y="573"/>
                </a:lnTo>
                <a:lnTo>
                  <a:pt x="563" y="585"/>
                </a:lnTo>
                <a:lnTo>
                  <a:pt x="567" y="589"/>
                </a:lnTo>
                <a:lnTo>
                  <a:pt x="569" y="590"/>
                </a:lnTo>
                <a:lnTo>
                  <a:pt x="569" y="590"/>
                </a:lnTo>
                <a:lnTo>
                  <a:pt x="577" y="591"/>
                </a:lnTo>
                <a:lnTo>
                  <a:pt x="586" y="591"/>
                </a:lnTo>
                <a:lnTo>
                  <a:pt x="591" y="590"/>
                </a:lnTo>
                <a:lnTo>
                  <a:pt x="591" y="590"/>
                </a:lnTo>
                <a:lnTo>
                  <a:pt x="590" y="591"/>
                </a:lnTo>
                <a:lnTo>
                  <a:pt x="590" y="595"/>
                </a:lnTo>
                <a:lnTo>
                  <a:pt x="591" y="600"/>
                </a:lnTo>
                <a:lnTo>
                  <a:pt x="593" y="606"/>
                </a:lnTo>
                <a:lnTo>
                  <a:pt x="596" y="613"/>
                </a:lnTo>
                <a:lnTo>
                  <a:pt x="601" y="619"/>
                </a:lnTo>
                <a:lnTo>
                  <a:pt x="607" y="624"/>
                </a:lnTo>
                <a:lnTo>
                  <a:pt x="614" y="628"/>
                </a:lnTo>
                <a:lnTo>
                  <a:pt x="614" y="628"/>
                </a:lnTo>
                <a:lnTo>
                  <a:pt x="628" y="632"/>
                </a:lnTo>
                <a:lnTo>
                  <a:pt x="636" y="636"/>
                </a:lnTo>
                <a:lnTo>
                  <a:pt x="640" y="637"/>
                </a:lnTo>
                <a:lnTo>
                  <a:pt x="643" y="637"/>
                </a:lnTo>
                <a:lnTo>
                  <a:pt x="647" y="637"/>
                </a:lnTo>
                <a:lnTo>
                  <a:pt x="652" y="635"/>
                </a:lnTo>
                <a:lnTo>
                  <a:pt x="652" y="635"/>
                </a:lnTo>
                <a:lnTo>
                  <a:pt x="661" y="630"/>
                </a:lnTo>
                <a:lnTo>
                  <a:pt x="665" y="626"/>
                </a:lnTo>
                <a:lnTo>
                  <a:pt x="668" y="623"/>
                </a:lnTo>
                <a:lnTo>
                  <a:pt x="670" y="618"/>
                </a:lnTo>
                <a:lnTo>
                  <a:pt x="673" y="612"/>
                </a:lnTo>
                <a:lnTo>
                  <a:pt x="674" y="605"/>
                </a:lnTo>
                <a:lnTo>
                  <a:pt x="674" y="597"/>
                </a:lnTo>
                <a:lnTo>
                  <a:pt x="674" y="597"/>
                </a:lnTo>
                <a:lnTo>
                  <a:pt x="675" y="583"/>
                </a:lnTo>
                <a:lnTo>
                  <a:pt x="675" y="573"/>
                </a:lnTo>
                <a:lnTo>
                  <a:pt x="675" y="569"/>
                </a:lnTo>
                <a:lnTo>
                  <a:pt x="674" y="566"/>
                </a:lnTo>
                <a:lnTo>
                  <a:pt x="670" y="563"/>
                </a:lnTo>
                <a:lnTo>
                  <a:pt x="667" y="560"/>
                </a:lnTo>
                <a:lnTo>
                  <a:pt x="667" y="560"/>
                </a:lnTo>
                <a:lnTo>
                  <a:pt x="662" y="557"/>
                </a:lnTo>
                <a:lnTo>
                  <a:pt x="659" y="554"/>
                </a:lnTo>
                <a:lnTo>
                  <a:pt x="655" y="547"/>
                </a:lnTo>
                <a:lnTo>
                  <a:pt x="653" y="543"/>
                </a:lnTo>
                <a:lnTo>
                  <a:pt x="652" y="537"/>
                </a:lnTo>
                <a:lnTo>
                  <a:pt x="652" y="537"/>
                </a:lnTo>
                <a:lnTo>
                  <a:pt x="652" y="535"/>
                </a:lnTo>
                <a:lnTo>
                  <a:pt x="653" y="534"/>
                </a:lnTo>
                <a:lnTo>
                  <a:pt x="658" y="532"/>
                </a:lnTo>
                <a:lnTo>
                  <a:pt x="660" y="531"/>
                </a:lnTo>
                <a:lnTo>
                  <a:pt x="661" y="530"/>
                </a:lnTo>
                <a:lnTo>
                  <a:pt x="661" y="526"/>
                </a:lnTo>
                <a:lnTo>
                  <a:pt x="660" y="523"/>
                </a:lnTo>
                <a:lnTo>
                  <a:pt x="660" y="523"/>
                </a:lnTo>
                <a:lnTo>
                  <a:pt x="656" y="518"/>
                </a:lnTo>
                <a:lnTo>
                  <a:pt x="653" y="514"/>
                </a:lnTo>
                <a:lnTo>
                  <a:pt x="643" y="506"/>
                </a:lnTo>
                <a:lnTo>
                  <a:pt x="630" y="495"/>
                </a:lnTo>
                <a:lnTo>
                  <a:pt x="623" y="487"/>
                </a:lnTo>
                <a:lnTo>
                  <a:pt x="614" y="476"/>
                </a:lnTo>
                <a:lnTo>
                  <a:pt x="614" y="476"/>
                </a:lnTo>
                <a:lnTo>
                  <a:pt x="591" y="446"/>
                </a:lnTo>
                <a:lnTo>
                  <a:pt x="564" y="407"/>
                </a:lnTo>
                <a:lnTo>
                  <a:pt x="540" y="370"/>
                </a:lnTo>
                <a:lnTo>
                  <a:pt x="524" y="349"/>
                </a:lnTo>
                <a:lnTo>
                  <a:pt x="524" y="349"/>
                </a:lnTo>
                <a:lnTo>
                  <a:pt x="496" y="318"/>
                </a:lnTo>
                <a:lnTo>
                  <a:pt x="449" y="266"/>
                </a:lnTo>
                <a:lnTo>
                  <a:pt x="449" y="266"/>
                </a:lnTo>
                <a:lnTo>
                  <a:pt x="424" y="239"/>
                </a:lnTo>
                <a:lnTo>
                  <a:pt x="405" y="222"/>
                </a:lnTo>
                <a:lnTo>
                  <a:pt x="393" y="211"/>
                </a:lnTo>
                <a:lnTo>
                  <a:pt x="388" y="206"/>
                </a:lnTo>
                <a:lnTo>
                  <a:pt x="388" y="206"/>
                </a:lnTo>
                <a:lnTo>
                  <a:pt x="363" y="175"/>
                </a:lnTo>
                <a:lnTo>
                  <a:pt x="345" y="155"/>
                </a:lnTo>
                <a:lnTo>
                  <a:pt x="335" y="146"/>
                </a:lnTo>
                <a:lnTo>
                  <a:pt x="335" y="146"/>
                </a:lnTo>
                <a:lnTo>
                  <a:pt x="324" y="138"/>
                </a:lnTo>
                <a:lnTo>
                  <a:pt x="313" y="131"/>
                </a:lnTo>
                <a:lnTo>
                  <a:pt x="313" y="131"/>
                </a:lnTo>
                <a:lnTo>
                  <a:pt x="315" y="121"/>
                </a:lnTo>
                <a:lnTo>
                  <a:pt x="318" y="101"/>
                </a:lnTo>
                <a:lnTo>
                  <a:pt x="319" y="88"/>
                </a:lnTo>
                <a:lnTo>
                  <a:pt x="319" y="76"/>
                </a:lnTo>
                <a:lnTo>
                  <a:pt x="316" y="65"/>
                </a:lnTo>
                <a:lnTo>
                  <a:pt x="315" y="60"/>
                </a:lnTo>
                <a:lnTo>
                  <a:pt x="313" y="55"/>
                </a:lnTo>
                <a:lnTo>
                  <a:pt x="313" y="55"/>
                </a:lnTo>
                <a:lnTo>
                  <a:pt x="304" y="42"/>
                </a:lnTo>
                <a:lnTo>
                  <a:pt x="299" y="36"/>
                </a:lnTo>
                <a:lnTo>
                  <a:pt x="293" y="30"/>
                </a:lnTo>
                <a:lnTo>
                  <a:pt x="280" y="21"/>
                </a:lnTo>
                <a:lnTo>
                  <a:pt x="261" y="10"/>
                </a:lnTo>
                <a:lnTo>
                  <a:pt x="261" y="10"/>
                </a:lnTo>
                <a:lnTo>
                  <a:pt x="249" y="6"/>
                </a:lnTo>
                <a:lnTo>
                  <a:pt x="240" y="2"/>
                </a:lnTo>
                <a:lnTo>
                  <a:pt x="230" y="0"/>
                </a:lnTo>
                <a:lnTo>
                  <a:pt x="222" y="0"/>
                </a:lnTo>
                <a:lnTo>
                  <a:pt x="215" y="0"/>
                </a:lnTo>
                <a:lnTo>
                  <a:pt x="209" y="0"/>
                </a:lnTo>
                <a:lnTo>
                  <a:pt x="201" y="3"/>
                </a:lnTo>
                <a:lnTo>
                  <a:pt x="201" y="3"/>
                </a:lnTo>
                <a:lnTo>
                  <a:pt x="182" y="9"/>
                </a:lnTo>
                <a:lnTo>
                  <a:pt x="171" y="13"/>
                </a:lnTo>
                <a:lnTo>
                  <a:pt x="163" y="17"/>
                </a:lnTo>
                <a:lnTo>
                  <a:pt x="163" y="17"/>
                </a:lnTo>
                <a:lnTo>
                  <a:pt x="160" y="21"/>
                </a:lnTo>
                <a:lnTo>
                  <a:pt x="156" y="27"/>
                </a:lnTo>
                <a:lnTo>
                  <a:pt x="151" y="40"/>
                </a:lnTo>
                <a:lnTo>
                  <a:pt x="148" y="55"/>
                </a:lnTo>
                <a:lnTo>
                  <a:pt x="148" y="55"/>
                </a:lnTo>
                <a:lnTo>
                  <a:pt x="155" y="60"/>
                </a:lnTo>
                <a:lnTo>
                  <a:pt x="160" y="65"/>
                </a:lnTo>
                <a:lnTo>
                  <a:pt x="162" y="67"/>
                </a:lnTo>
                <a:lnTo>
                  <a:pt x="163" y="70"/>
                </a:lnTo>
                <a:lnTo>
                  <a:pt x="163" y="70"/>
                </a:lnTo>
                <a:lnTo>
                  <a:pt x="169" y="94"/>
                </a:lnTo>
                <a:lnTo>
                  <a:pt x="171" y="107"/>
                </a:lnTo>
                <a:lnTo>
                  <a:pt x="171" y="113"/>
                </a:lnTo>
                <a:lnTo>
                  <a:pt x="170" y="115"/>
                </a:lnTo>
                <a:lnTo>
                  <a:pt x="170" y="115"/>
                </a:lnTo>
                <a:lnTo>
                  <a:pt x="165" y="124"/>
                </a:lnTo>
                <a:lnTo>
                  <a:pt x="160" y="137"/>
                </a:lnTo>
                <a:lnTo>
                  <a:pt x="155" y="148"/>
                </a:lnTo>
                <a:lnTo>
                  <a:pt x="154" y="152"/>
                </a:lnTo>
                <a:lnTo>
                  <a:pt x="155" y="153"/>
                </a:lnTo>
                <a:lnTo>
                  <a:pt x="155" y="153"/>
                </a:lnTo>
                <a:lnTo>
                  <a:pt x="155" y="153"/>
                </a:lnTo>
                <a:lnTo>
                  <a:pt x="160" y="154"/>
                </a:lnTo>
                <a:lnTo>
                  <a:pt x="164" y="158"/>
                </a:lnTo>
                <a:lnTo>
                  <a:pt x="168" y="160"/>
                </a:lnTo>
                <a:lnTo>
                  <a:pt x="169" y="161"/>
                </a:lnTo>
                <a:lnTo>
                  <a:pt x="170" y="160"/>
                </a:lnTo>
                <a:lnTo>
                  <a:pt x="170" y="160"/>
                </a:lnTo>
                <a:lnTo>
                  <a:pt x="171" y="160"/>
                </a:lnTo>
                <a:lnTo>
                  <a:pt x="173" y="160"/>
                </a:lnTo>
                <a:lnTo>
                  <a:pt x="175" y="163"/>
                </a:lnTo>
                <a:lnTo>
                  <a:pt x="177" y="165"/>
                </a:lnTo>
                <a:lnTo>
                  <a:pt x="178" y="166"/>
                </a:lnTo>
                <a:lnTo>
                  <a:pt x="177" y="168"/>
                </a:lnTo>
                <a:lnTo>
                  <a:pt x="177" y="168"/>
                </a:lnTo>
                <a:lnTo>
                  <a:pt x="177" y="170"/>
                </a:lnTo>
                <a:lnTo>
                  <a:pt x="178" y="172"/>
                </a:lnTo>
                <a:lnTo>
                  <a:pt x="181" y="175"/>
                </a:lnTo>
                <a:lnTo>
                  <a:pt x="184" y="179"/>
                </a:lnTo>
                <a:lnTo>
                  <a:pt x="185" y="181"/>
                </a:lnTo>
                <a:lnTo>
                  <a:pt x="185" y="184"/>
                </a:lnTo>
                <a:lnTo>
                  <a:pt x="185" y="184"/>
                </a:lnTo>
                <a:lnTo>
                  <a:pt x="185" y="185"/>
                </a:lnTo>
                <a:lnTo>
                  <a:pt x="187" y="187"/>
                </a:lnTo>
                <a:lnTo>
                  <a:pt x="190" y="192"/>
                </a:lnTo>
                <a:lnTo>
                  <a:pt x="195" y="196"/>
                </a:lnTo>
                <a:lnTo>
                  <a:pt x="201" y="198"/>
                </a:lnTo>
                <a:lnTo>
                  <a:pt x="201" y="198"/>
                </a:lnTo>
                <a:lnTo>
                  <a:pt x="208" y="199"/>
                </a:lnTo>
                <a:lnTo>
                  <a:pt x="217" y="199"/>
                </a:lnTo>
                <a:lnTo>
                  <a:pt x="230" y="198"/>
                </a:lnTo>
                <a:lnTo>
                  <a:pt x="230" y="206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" name="Freeform 15">
            <a:extLst>
              <a:ext uri="{FF2B5EF4-FFF2-40B4-BE49-F238E27FC236}">
                <a16:creationId xmlns:a16="http://schemas.microsoft.com/office/drawing/2014/main" id="{4A0AA504-A63A-479A-A13B-2950A74B304D}"/>
              </a:ext>
            </a:extLst>
          </p:cNvPr>
          <p:cNvSpPr>
            <a:spLocks/>
          </p:cNvSpPr>
          <p:nvPr/>
        </p:nvSpPr>
        <p:spPr bwMode="auto">
          <a:xfrm>
            <a:off x="4638191" y="4657185"/>
            <a:ext cx="715324" cy="1676541"/>
          </a:xfrm>
          <a:custGeom>
            <a:avLst/>
            <a:gdLst>
              <a:gd name="T0" fmla="*/ 169 w 576"/>
              <a:gd name="T1" fmla="*/ 336 h 1350"/>
              <a:gd name="T2" fmla="*/ 162 w 576"/>
              <a:gd name="T3" fmla="*/ 459 h 1350"/>
              <a:gd name="T4" fmla="*/ 117 w 576"/>
              <a:gd name="T5" fmla="*/ 524 h 1350"/>
              <a:gd name="T6" fmla="*/ 62 w 576"/>
              <a:gd name="T7" fmla="*/ 607 h 1350"/>
              <a:gd name="T8" fmla="*/ 49 w 576"/>
              <a:gd name="T9" fmla="*/ 635 h 1350"/>
              <a:gd name="T10" fmla="*/ 27 w 576"/>
              <a:gd name="T11" fmla="*/ 654 h 1350"/>
              <a:gd name="T12" fmla="*/ 3 w 576"/>
              <a:gd name="T13" fmla="*/ 680 h 1350"/>
              <a:gd name="T14" fmla="*/ 5 w 576"/>
              <a:gd name="T15" fmla="*/ 726 h 1350"/>
              <a:gd name="T16" fmla="*/ 36 w 576"/>
              <a:gd name="T17" fmla="*/ 721 h 1350"/>
              <a:gd name="T18" fmla="*/ 52 w 576"/>
              <a:gd name="T19" fmla="*/ 722 h 1350"/>
              <a:gd name="T20" fmla="*/ 69 w 576"/>
              <a:gd name="T21" fmla="*/ 682 h 1350"/>
              <a:gd name="T22" fmla="*/ 106 w 576"/>
              <a:gd name="T23" fmla="*/ 660 h 1350"/>
              <a:gd name="T24" fmla="*/ 170 w 576"/>
              <a:gd name="T25" fmla="*/ 633 h 1350"/>
              <a:gd name="T26" fmla="*/ 197 w 576"/>
              <a:gd name="T27" fmla="*/ 687 h 1350"/>
              <a:gd name="T28" fmla="*/ 201 w 576"/>
              <a:gd name="T29" fmla="*/ 714 h 1350"/>
              <a:gd name="T30" fmla="*/ 112 w 576"/>
              <a:gd name="T31" fmla="*/ 917 h 1350"/>
              <a:gd name="T32" fmla="*/ 115 w 576"/>
              <a:gd name="T33" fmla="*/ 1028 h 1350"/>
              <a:gd name="T34" fmla="*/ 137 w 576"/>
              <a:gd name="T35" fmla="*/ 1163 h 1350"/>
              <a:gd name="T36" fmla="*/ 135 w 576"/>
              <a:gd name="T37" fmla="*/ 1224 h 1350"/>
              <a:gd name="T38" fmla="*/ 115 w 576"/>
              <a:gd name="T39" fmla="*/ 1258 h 1350"/>
              <a:gd name="T40" fmla="*/ 45 w 576"/>
              <a:gd name="T41" fmla="*/ 1275 h 1350"/>
              <a:gd name="T42" fmla="*/ 14 w 576"/>
              <a:gd name="T43" fmla="*/ 1288 h 1350"/>
              <a:gd name="T44" fmla="*/ 27 w 576"/>
              <a:gd name="T45" fmla="*/ 1310 h 1350"/>
              <a:gd name="T46" fmla="*/ 75 w 576"/>
              <a:gd name="T47" fmla="*/ 1321 h 1350"/>
              <a:gd name="T48" fmla="*/ 198 w 576"/>
              <a:gd name="T49" fmla="*/ 1336 h 1350"/>
              <a:gd name="T50" fmla="*/ 226 w 576"/>
              <a:gd name="T51" fmla="*/ 1318 h 1350"/>
              <a:gd name="T52" fmla="*/ 234 w 576"/>
              <a:gd name="T53" fmla="*/ 1298 h 1350"/>
              <a:gd name="T54" fmla="*/ 235 w 576"/>
              <a:gd name="T55" fmla="*/ 1160 h 1350"/>
              <a:gd name="T56" fmla="*/ 273 w 576"/>
              <a:gd name="T57" fmla="*/ 970 h 1350"/>
              <a:gd name="T58" fmla="*/ 302 w 576"/>
              <a:gd name="T59" fmla="*/ 916 h 1350"/>
              <a:gd name="T60" fmla="*/ 371 w 576"/>
              <a:gd name="T61" fmla="*/ 1054 h 1350"/>
              <a:gd name="T62" fmla="*/ 420 w 576"/>
              <a:gd name="T63" fmla="*/ 1165 h 1350"/>
              <a:gd name="T64" fmla="*/ 432 w 576"/>
              <a:gd name="T65" fmla="*/ 1229 h 1350"/>
              <a:gd name="T66" fmla="*/ 432 w 576"/>
              <a:gd name="T67" fmla="*/ 1289 h 1350"/>
              <a:gd name="T68" fmla="*/ 372 w 576"/>
              <a:gd name="T69" fmla="*/ 1338 h 1350"/>
              <a:gd name="T70" fmla="*/ 404 w 576"/>
              <a:gd name="T71" fmla="*/ 1350 h 1350"/>
              <a:gd name="T72" fmla="*/ 503 w 576"/>
              <a:gd name="T73" fmla="*/ 1347 h 1350"/>
              <a:gd name="T74" fmla="*/ 575 w 576"/>
              <a:gd name="T75" fmla="*/ 1327 h 1350"/>
              <a:gd name="T76" fmla="*/ 562 w 576"/>
              <a:gd name="T77" fmla="*/ 1269 h 1350"/>
              <a:gd name="T78" fmla="*/ 549 w 576"/>
              <a:gd name="T79" fmla="*/ 1242 h 1350"/>
              <a:gd name="T80" fmla="*/ 517 w 576"/>
              <a:gd name="T81" fmla="*/ 1050 h 1350"/>
              <a:gd name="T82" fmla="*/ 462 w 576"/>
              <a:gd name="T83" fmla="*/ 819 h 1350"/>
              <a:gd name="T84" fmla="*/ 462 w 576"/>
              <a:gd name="T85" fmla="*/ 667 h 1350"/>
              <a:gd name="T86" fmla="*/ 446 w 576"/>
              <a:gd name="T87" fmla="*/ 554 h 1350"/>
              <a:gd name="T88" fmla="*/ 439 w 576"/>
              <a:gd name="T89" fmla="*/ 410 h 1350"/>
              <a:gd name="T90" fmla="*/ 364 w 576"/>
              <a:gd name="T91" fmla="*/ 243 h 1350"/>
              <a:gd name="T92" fmla="*/ 288 w 576"/>
              <a:gd name="T93" fmla="*/ 155 h 1350"/>
              <a:gd name="T94" fmla="*/ 281 w 576"/>
              <a:gd name="T95" fmla="*/ 137 h 1350"/>
              <a:gd name="T96" fmla="*/ 272 w 576"/>
              <a:gd name="T97" fmla="*/ 75 h 1350"/>
              <a:gd name="T98" fmla="*/ 255 w 576"/>
              <a:gd name="T99" fmla="*/ 37 h 1350"/>
              <a:gd name="T100" fmla="*/ 197 w 576"/>
              <a:gd name="T101" fmla="*/ 1 h 1350"/>
              <a:gd name="T102" fmla="*/ 117 w 576"/>
              <a:gd name="T103" fmla="*/ 20 h 1350"/>
              <a:gd name="T104" fmla="*/ 100 w 576"/>
              <a:gd name="T105" fmla="*/ 48 h 1350"/>
              <a:gd name="T106" fmla="*/ 105 w 576"/>
              <a:gd name="T107" fmla="*/ 79 h 1350"/>
              <a:gd name="T108" fmla="*/ 115 w 576"/>
              <a:gd name="T109" fmla="*/ 118 h 1350"/>
              <a:gd name="T110" fmla="*/ 119 w 576"/>
              <a:gd name="T111" fmla="*/ 156 h 1350"/>
              <a:gd name="T112" fmla="*/ 137 w 576"/>
              <a:gd name="T113" fmla="*/ 175 h 1350"/>
              <a:gd name="T114" fmla="*/ 148 w 576"/>
              <a:gd name="T115" fmla="*/ 195 h 1350"/>
              <a:gd name="T116" fmla="*/ 182 w 576"/>
              <a:gd name="T117" fmla="*/ 205 h 13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576" h="1350">
                <a:moveTo>
                  <a:pt x="182" y="205"/>
                </a:moveTo>
                <a:lnTo>
                  <a:pt x="167" y="258"/>
                </a:lnTo>
                <a:lnTo>
                  <a:pt x="167" y="258"/>
                </a:lnTo>
                <a:lnTo>
                  <a:pt x="168" y="268"/>
                </a:lnTo>
                <a:lnTo>
                  <a:pt x="169" y="291"/>
                </a:lnTo>
                <a:lnTo>
                  <a:pt x="169" y="322"/>
                </a:lnTo>
                <a:lnTo>
                  <a:pt x="169" y="336"/>
                </a:lnTo>
                <a:lnTo>
                  <a:pt x="167" y="349"/>
                </a:lnTo>
                <a:lnTo>
                  <a:pt x="167" y="349"/>
                </a:lnTo>
                <a:lnTo>
                  <a:pt x="163" y="373"/>
                </a:lnTo>
                <a:lnTo>
                  <a:pt x="161" y="398"/>
                </a:lnTo>
                <a:lnTo>
                  <a:pt x="159" y="432"/>
                </a:lnTo>
                <a:lnTo>
                  <a:pt x="159" y="432"/>
                </a:lnTo>
                <a:lnTo>
                  <a:pt x="162" y="459"/>
                </a:lnTo>
                <a:lnTo>
                  <a:pt x="162" y="471"/>
                </a:lnTo>
                <a:lnTo>
                  <a:pt x="161" y="476"/>
                </a:lnTo>
                <a:lnTo>
                  <a:pt x="159" y="478"/>
                </a:lnTo>
                <a:lnTo>
                  <a:pt x="159" y="478"/>
                </a:lnTo>
                <a:lnTo>
                  <a:pt x="155" y="483"/>
                </a:lnTo>
                <a:lnTo>
                  <a:pt x="144" y="493"/>
                </a:lnTo>
                <a:lnTo>
                  <a:pt x="117" y="524"/>
                </a:lnTo>
                <a:lnTo>
                  <a:pt x="90" y="557"/>
                </a:lnTo>
                <a:lnTo>
                  <a:pt x="80" y="570"/>
                </a:lnTo>
                <a:lnTo>
                  <a:pt x="77" y="576"/>
                </a:lnTo>
                <a:lnTo>
                  <a:pt x="77" y="576"/>
                </a:lnTo>
                <a:lnTo>
                  <a:pt x="70" y="591"/>
                </a:lnTo>
                <a:lnTo>
                  <a:pt x="62" y="607"/>
                </a:lnTo>
                <a:lnTo>
                  <a:pt x="62" y="607"/>
                </a:lnTo>
                <a:lnTo>
                  <a:pt x="59" y="613"/>
                </a:lnTo>
                <a:lnTo>
                  <a:pt x="58" y="618"/>
                </a:lnTo>
                <a:lnTo>
                  <a:pt x="57" y="624"/>
                </a:lnTo>
                <a:lnTo>
                  <a:pt x="56" y="627"/>
                </a:lnTo>
                <a:lnTo>
                  <a:pt x="53" y="629"/>
                </a:lnTo>
                <a:lnTo>
                  <a:pt x="53" y="629"/>
                </a:lnTo>
                <a:lnTo>
                  <a:pt x="49" y="635"/>
                </a:lnTo>
                <a:lnTo>
                  <a:pt x="41" y="643"/>
                </a:lnTo>
                <a:lnTo>
                  <a:pt x="36" y="650"/>
                </a:lnTo>
                <a:lnTo>
                  <a:pt x="33" y="651"/>
                </a:lnTo>
                <a:lnTo>
                  <a:pt x="31" y="653"/>
                </a:lnTo>
                <a:lnTo>
                  <a:pt x="31" y="653"/>
                </a:lnTo>
                <a:lnTo>
                  <a:pt x="28" y="653"/>
                </a:lnTo>
                <a:lnTo>
                  <a:pt x="27" y="654"/>
                </a:lnTo>
                <a:lnTo>
                  <a:pt x="21" y="657"/>
                </a:lnTo>
                <a:lnTo>
                  <a:pt x="16" y="662"/>
                </a:lnTo>
                <a:lnTo>
                  <a:pt x="8" y="667"/>
                </a:lnTo>
                <a:lnTo>
                  <a:pt x="8" y="667"/>
                </a:lnTo>
                <a:lnTo>
                  <a:pt x="5" y="670"/>
                </a:lnTo>
                <a:lnTo>
                  <a:pt x="4" y="674"/>
                </a:lnTo>
                <a:lnTo>
                  <a:pt x="3" y="680"/>
                </a:lnTo>
                <a:lnTo>
                  <a:pt x="1" y="686"/>
                </a:lnTo>
                <a:lnTo>
                  <a:pt x="0" y="705"/>
                </a:lnTo>
                <a:lnTo>
                  <a:pt x="0" y="705"/>
                </a:lnTo>
                <a:lnTo>
                  <a:pt x="0" y="712"/>
                </a:lnTo>
                <a:lnTo>
                  <a:pt x="0" y="718"/>
                </a:lnTo>
                <a:lnTo>
                  <a:pt x="3" y="723"/>
                </a:lnTo>
                <a:lnTo>
                  <a:pt x="5" y="726"/>
                </a:lnTo>
                <a:lnTo>
                  <a:pt x="8" y="728"/>
                </a:lnTo>
                <a:lnTo>
                  <a:pt x="8" y="728"/>
                </a:lnTo>
                <a:lnTo>
                  <a:pt x="12" y="729"/>
                </a:lnTo>
                <a:lnTo>
                  <a:pt x="17" y="729"/>
                </a:lnTo>
                <a:lnTo>
                  <a:pt x="23" y="727"/>
                </a:lnTo>
                <a:lnTo>
                  <a:pt x="27" y="726"/>
                </a:lnTo>
                <a:lnTo>
                  <a:pt x="36" y="721"/>
                </a:lnTo>
                <a:lnTo>
                  <a:pt x="39" y="720"/>
                </a:lnTo>
                <a:lnTo>
                  <a:pt x="39" y="720"/>
                </a:lnTo>
                <a:lnTo>
                  <a:pt x="39" y="721"/>
                </a:lnTo>
                <a:lnTo>
                  <a:pt x="40" y="722"/>
                </a:lnTo>
                <a:lnTo>
                  <a:pt x="45" y="723"/>
                </a:lnTo>
                <a:lnTo>
                  <a:pt x="51" y="723"/>
                </a:lnTo>
                <a:lnTo>
                  <a:pt x="52" y="722"/>
                </a:lnTo>
                <a:lnTo>
                  <a:pt x="53" y="720"/>
                </a:lnTo>
                <a:lnTo>
                  <a:pt x="53" y="720"/>
                </a:lnTo>
                <a:lnTo>
                  <a:pt x="62" y="699"/>
                </a:lnTo>
                <a:lnTo>
                  <a:pt x="66" y="687"/>
                </a:lnTo>
                <a:lnTo>
                  <a:pt x="67" y="683"/>
                </a:lnTo>
                <a:lnTo>
                  <a:pt x="69" y="682"/>
                </a:lnTo>
                <a:lnTo>
                  <a:pt x="69" y="682"/>
                </a:lnTo>
                <a:lnTo>
                  <a:pt x="71" y="682"/>
                </a:lnTo>
                <a:lnTo>
                  <a:pt x="76" y="680"/>
                </a:lnTo>
                <a:lnTo>
                  <a:pt x="89" y="673"/>
                </a:lnTo>
                <a:lnTo>
                  <a:pt x="100" y="664"/>
                </a:lnTo>
                <a:lnTo>
                  <a:pt x="105" y="662"/>
                </a:lnTo>
                <a:lnTo>
                  <a:pt x="106" y="660"/>
                </a:lnTo>
                <a:lnTo>
                  <a:pt x="106" y="660"/>
                </a:lnTo>
                <a:lnTo>
                  <a:pt x="115" y="647"/>
                </a:lnTo>
                <a:lnTo>
                  <a:pt x="132" y="620"/>
                </a:lnTo>
                <a:lnTo>
                  <a:pt x="151" y="594"/>
                </a:lnTo>
                <a:lnTo>
                  <a:pt x="157" y="587"/>
                </a:lnTo>
                <a:lnTo>
                  <a:pt x="159" y="584"/>
                </a:lnTo>
                <a:lnTo>
                  <a:pt x="159" y="584"/>
                </a:lnTo>
                <a:lnTo>
                  <a:pt x="170" y="633"/>
                </a:lnTo>
                <a:lnTo>
                  <a:pt x="177" y="666"/>
                </a:lnTo>
                <a:lnTo>
                  <a:pt x="181" y="677"/>
                </a:lnTo>
                <a:lnTo>
                  <a:pt x="182" y="682"/>
                </a:lnTo>
                <a:lnTo>
                  <a:pt x="182" y="682"/>
                </a:lnTo>
                <a:lnTo>
                  <a:pt x="187" y="685"/>
                </a:lnTo>
                <a:lnTo>
                  <a:pt x="193" y="686"/>
                </a:lnTo>
                <a:lnTo>
                  <a:pt x="197" y="687"/>
                </a:lnTo>
                <a:lnTo>
                  <a:pt x="198" y="688"/>
                </a:lnTo>
                <a:lnTo>
                  <a:pt x="197" y="690"/>
                </a:lnTo>
                <a:lnTo>
                  <a:pt x="197" y="690"/>
                </a:lnTo>
                <a:lnTo>
                  <a:pt x="197" y="693"/>
                </a:lnTo>
                <a:lnTo>
                  <a:pt x="197" y="696"/>
                </a:lnTo>
                <a:lnTo>
                  <a:pt x="200" y="707"/>
                </a:lnTo>
                <a:lnTo>
                  <a:pt x="201" y="714"/>
                </a:lnTo>
                <a:lnTo>
                  <a:pt x="202" y="721"/>
                </a:lnTo>
                <a:lnTo>
                  <a:pt x="201" y="728"/>
                </a:lnTo>
                <a:lnTo>
                  <a:pt x="197" y="735"/>
                </a:lnTo>
                <a:lnTo>
                  <a:pt x="197" y="735"/>
                </a:lnTo>
                <a:lnTo>
                  <a:pt x="177" y="775"/>
                </a:lnTo>
                <a:lnTo>
                  <a:pt x="144" y="846"/>
                </a:lnTo>
                <a:lnTo>
                  <a:pt x="112" y="917"/>
                </a:lnTo>
                <a:lnTo>
                  <a:pt x="103" y="942"/>
                </a:lnTo>
                <a:lnTo>
                  <a:pt x="100" y="950"/>
                </a:lnTo>
                <a:lnTo>
                  <a:pt x="99" y="955"/>
                </a:lnTo>
                <a:lnTo>
                  <a:pt x="99" y="955"/>
                </a:lnTo>
                <a:lnTo>
                  <a:pt x="100" y="965"/>
                </a:lnTo>
                <a:lnTo>
                  <a:pt x="104" y="983"/>
                </a:lnTo>
                <a:lnTo>
                  <a:pt x="115" y="1028"/>
                </a:lnTo>
                <a:lnTo>
                  <a:pt x="129" y="1092"/>
                </a:lnTo>
                <a:lnTo>
                  <a:pt x="129" y="1092"/>
                </a:lnTo>
                <a:lnTo>
                  <a:pt x="134" y="1114"/>
                </a:lnTo>
                <a:lnTo>
                  <a:pt x="136" y="1131"/>
                </a:lnTo>
                <a:lnTo>
                  <a:pt x="137" y="1145"/>
                </a:lnTo>
                <a:lnTo>
                  <a:pt x="137" y="1145"/>
                </a:lnTo>
                <a:lnTo>
                  <a:pt x="137" y="1163"/>
                </a:lnTo>
                <a:lnTo>
                  <a:pt x="137" y="1189"/>
                </a:lnTo>
                <a:lnTo>
                  <a:pt x="137" y="1211"/>
                </a:lnTo>
                <a:lnTo>
                  <a:pt x="137" y="1218"/>
                </a:lnTo>
                <a:lnTo>
                  <a:pt x="137" y="1220"/>
                </a:lnTo>
                <a:lnTo>
                  <a:pt x="137" y="1220"/>
                </a:lnTo>
                <a:lnTo>
                  <a:pt x="136" y="1222"/>
                </a:lnTo>
                <a:lnTo>
                  <a:pt x="135" y="1224"/>
                </a:lnTo>
                <a:lnTo>
                  <a:pt x="134" y="1229"/>
                </a:lnTo>
                <a:lnTo>
                  <a:pt x="129" y="1236"/>
                </a:lnTo>
                <a:lnTo>
                  <a:pt x="129" y="1236"/>
                </a:lnTo>
                <a:lnTo>
                  <a:pt x="122" y="1250"/>
                </a:lnTo>
                <a:lnTo>
                  <a:pt x="118" y="1256"/>
                </a:lnTo>
                <a:lnTo>
                  <a:pt x="116" y="1257"/>
                </a:lnTo>
                <a:lnTo>
                  <a:pt x="115" y="1258"/>
                </a:lnTo>
                <a:lnTo>
                  <a:pt x="115" y="1258"/>
                </a:lnTo>
                <a:lnTo>
                  <a:pt x="78" y="1265"/>
                </a:lnTo>
                <a:lnTo>
                  <a:pt x="56" y="1270"/>
                </a:lnTo>
                <a:lnTo>
                  <a:pt x="49" y="1272"/>
                </a:lnTo>
                <a:lnTo>
                  <a:pt x="46" y="1274"/>
                </a:lnTo>
                <a:lnTo>
                  <a:pt x="46" y="1274"/>
                </a:lnTo>
                <a:lnTo>
                  <a:pt x="45" y="1275"/>
                </a:lnTo>
                <a:lnTo>
                  <a:pt x="40" y="1275"/>
                </a:lnTo>
                <a:lnTo>
                  <a:pt x="34" y="1275"/>
                </a:lnTo>
                <a:lnTo>
                  <a:pt x="27" y="1276"/>
                </a:lnTo>
                <a:lnTo>
                  <a:pt x="21" y="1278"/>
                </a:lnTo>
                <a:lnTo>
                  <a:pt x="17" y="1282"/>
                </a:lnTo>
                <a:lnTo>
                  <a:pt x="16" y="1284"/>
                </a:lnTo>
                <a:lnTo>
                  <a:pt x="14" y="1288"/>
                </a:lnTo>
                <a:lnTo>
                  <a:pt x="14" y="1291"/>
                </a:lnTo>
                <a:lnTo>
                  <a:pt x="16" y="1296"/>
                </a:lnTo>
                <a:lnTo>
                  <a:pt x="16" y="1296"/>
                </a:lnTo>
                <a:lnTo>
                  <a:pt x="18" y="1301"/>
                </a:lnTo>
                <a:lnTo>
                  <a:pt x="20" y="1305"/>
                </a:lnTo>
                <a:lnTo>
                  <a:pt x="24" y="1308"/>
                </a:lnTo>
                <a:lnTo>
                  <a:pt x="27" y="1310"/>
                </a:lnTo>
                <a:lnTo>
                  <a:pt x="36" y="1315"/>
                </a:lnTo>
                <a:lnTo>
                  <a:pt x="44" y="1316"/>
                </a:lnTo>
                <a:lnTo>
                  <a:pt x="60" y="1318"/>
                </a:lnTo>
                <a:lnTo>
                  <a:pt x="66" y="1318"/>
                </a:lnTo>
                <a:lnTo>
                  <a:pt x="69" y="1320"/>
                </a:lnTo>
                <a:lnTo>
                  <a:pt x="69" y="1320"/>
                </a:lnTo>
                <a:lnTo>
                  <a:pt x="75" y="1321"/>
                </a:lnTo>
                <a:lnTo>
                  <a:pt x="87" y="1322"/>
                </a:lnTo>
                <a:lnTo>
                  <a:pt x="126" y="1327"/>
                </a:lnTo>
                <a:lnTo>
                  <a:pt x="167" y="1330"/>
                </a:lnTo>
                <a:lnTo>
                  <a:pt x="182" y="1333"/>
                </a:lnTo>
                <a:lnTo>
                  <a:pt x="190" y="1334"/>
                </a:lnTo>
                <a:lnTo>
                  <a:pt x="190" y="1334"/>
                </a:lnTo>
                <a:lnTo>
                  <a:pt x="198" y="1336"/>
                </a:lnTo>
                <a:lnTo>
                  <a:pt x="208" y="1337"/>
                </a:lnTo>
                <a:lnTo>
                  <a:pt x="215" y="1337"/>
                </a:lnTo>
                <a:lnTo>
                  <a:pt x="218" y="1336"/>
                </a:lnTo>
                <a:lnTo>
                  <a:pt x="220" y="1334"/>
                </a:lnTo>
                <a:lnTo>
                  <a:pt x="220" y="1334"/>
                </a:lnTo>
                <a:lnTo>
                  <a:pt x="223" y="1328"/>
                </a:lnTo>
                <a:lnTo>
                  <a:pt x="226" y="1318"/>
                </a:lnTo>
                <a:lnTo>
                  <a:pt x="228" y="1309"/>
                </a:lnTo>
                <a:lnTo>
                  <a:pt x="228" y="1304"/>
                </a:lnTo>
                <a:lnTo>
                  <a:pt x="228" y="1304"/>
                </a:lnTo>
                <a:lnTo>
                  <a:pt x="227" y="1303"/>
                </a:lnTo>
                <a:lnTo>
                  <a:pt x="228" y="1302"/>
                </a:lnTo>
                <a:lnTo>
                  <a:pt x="230" y="1299"/>
                </a:lnTo>
                <a:lnTo>
                  <a:pt x="234" y="1298"/>
                </a:lnTo>
                <a:lnTo>
                  <a:pt x="235" y="1296"/>
                </a:lnTo>
                <a:lnTo>
                  <a:pt x="235" y="1296"/>
                </a:lnTo>
                <a:lnTo>
                  <a:pt x="235" y="1276"/>
                </a:lnTo>
                <a:lnTo>
                  <a:pt x="234" y="1233"/>
                </a:lnTo>
                <a:lnTo>
                  <a:pt x="234" y="1189"/>
                </a:lnTo>
                <a:lnTo>
                  <a:pt x="234" y="1171"/>
                </a:lnTo>
                <a:lnTo>
                  <a:pt x="235" y="1160"/>
                </a:lnTo>
                <a:lnTo>
                  <a:pt x="235" y="1160"/>
                </a:lnTo>
                <a:lnTo>
                  <a:pt x="243" y="1122"/>
                </a:lnTo>
                <a:lnTo>
                  <a:pt x="256" y="1059"/>
                </a:lnTo>
                <a:lnTo>
                  <a:pt x="269" y="999"/>
                </a:lnTo>
                <a:lnTo>
                  <a:pt x="273" y="978"/>
                </a:lnTo>
                <a:lnTo>
                  <a:pt x="273" y="973"/>
                </a:lnTo>
                <a:lnTo>
                  <a:pt x="273" y="970"/>
                </a:lnTo>
                <a:lnTo>
                  <a:pt x="273" y="970"/>
                </a:lnTo>
                <a:lnTo>
                  <a:pt x="273" y="969"/>
                </a:lnTo>
                <a:lnTo>
                  <a:pt x="273" y="967"/>
                </a:lnTo>
                <a:lnTo>
                  <a:pt x="276" y="960"/>
                </a:lnTo>
                <a:lnTo>
                  <a:pt x="289" y="937"/>
                </a:lnTo>
                <a:lnTo>
                  <a:pt x="296" y="925"/>
                </a:lnTo>
                <a:lnTo>
                  <a:pt x="302" y="916"/>
                </a:lnTo>
                <a:lnTo>
                  <a:pt x="308" y="910"/>
                </a:lnTo>
                <a:lnTo>
                  <a:pt x="309" y="909"/>
                </a:lnTo>
                <a:lnTo>
                  <a:pt x="311" y="910"/>
                </a:lnTo>
                <a:lnTo>
                  <a:pt x="311" y="910"/>
                </a:lnTo>
                <a:lnTo>
                  <a:pt x="339" y="975"/>
                </a:lnTo>
                <a:lnTo>
                  <a:pt x="359" y="1021"/>
                </a:lnTo>
                <a:lnTo>
                  <a:pt x="371" y="1054"/>
                </a:lnTo>
                <a:lnTo>
                  <a:pt x="371" y="1054"/>
                </a:lnTo>
                <a:lnTo>
                  <a:pt x="379" y="1076"/>
                </a:lnTo>
                <a:lnTo>
                  <a:pt x="388" y="1100"/>
                </a:lnTo>
                <a:lnTo>
                  <a:pt x="401" y="1130"/>
                </a:lnTo>
                <a:lnTo>
                  <a:pt x="401" y="1130"/>
                </a:lnTo>
                <a:lnTo>
                  <a:pt x="413" y="1151"/>
                </a:lnTo>
                <a:lnTo>
                  <a:pt x="420" y="1165"/>
                </a:lnTo>
                <a:lnTo>
                  <a:pt x="424" y="1176"/>
                </a:lnTo>
                <a:lnTo>
                  <a:pt x="424" y="1176"/>
                </a:lnTo>
                <a:lnTo>
                  <a:pt x="427" y="1185"/>
                </a:lnTo>
                <a:lnTo>
                  <a:pt x="431" y="1200"/>
                </a:lnTo>
                <a:lnTo>
                  <a:pt x="433" y="1216"/>
                </a:lnTo>
                <a:lnTo>
                  <a:pt x="433" y="1223"/>
                </a:lnTo>
                <a:lnTo>
                  <a:pt x="432" y="1229"/>
                </a:lnTo>
                <a:lnTo>
                  <a:pt x="432" y="1229"/>
                </a:lnTo>
                <a:lnTo>
                  <a:pt x="431" y="1235"/>
                </a:lnTo>
                <a:lnTo>
                  <a:pt x="430" y="1242"/>
                </a:lnTo>
                <a:lnTo>
                  <a:pt x="431" y="1261"/>
                </a:lnTo>
                <a:lnTo>
                  <a:pt x="432" y="1278"/>
                </a:lnTo>
                <a:lnTo>
                  <a:pt x="432" y="1289"/>
                </a:lnTo>
                <a:lnTo>
                  <a:pt x="432" y="1289"/>
                </a:lnTo>
                <a:lnTo>
                  <a:pt x="429" y="1292"/>
                </a:lnTo>
                <a:lnTo>
                  <a:pt x="421" y="1297"/>
                </a:lnTo>
                <a:lnTo>
                  <a:pt x="400" y="1312"/>
                </a:lnTo>
                <a:lnTo>
                  <a:pt x="388" y="1321"/>
                </a:lnTo>
                <a:lnTo>
                  <a:pt x="380" y="1328"/>
                </a:lnTo>
                <a:lnTo>
                  <a:pt x="373" y="1336"/>
                </a:lnTo>
                <a:lnTo>
                  <a:pt x="372" y="1338"/>
                </a:lnTo>
                <a:lnTo>
                  <a:pt x="371" y="1342"/>
                </a:lnTo>
                <a:lnTo>
                  <a:pt x="371" y="1342"/>
                </a:lnTo>
                <a:lnTo>
                  <a:pt x="372" y="1344"/>
                </a:lnTo>
                <a:lnTo>
                  <a:pt x="374" y="1347"/>
                </a:lnTo>
                <a:lnTo>
                  <a:pt x="381" y="1349"/>
                </a:lnTo>
                <a:lnTo>
                  <a:pt x="392" y="1350"/>
                </a:lnTo>
                <a:lnTo>
                  <a:pt x="404" y="1350"/>
                </a:lnTo>
                <a:lnTo>
                  <a:pt x="431" y="1349"/>
                </a:lnTo>
                <a:lnTo>
                  <a:pt x="444" y="1349"/>
                </a:lnTo>
                <a:lnTo>
                  <a:pt x="454" y="1349"/>
                </a:lnTo>
                <a:lnTo>
                  <a:pt x="454" y="1349"/>
                </a:lnTo>
                <a:lnTo>
                  <a:pt x="466" y="1349"/>
                </a:lnTo>
                <a:lnTo>
                  <a:pt x="484" y="1349"/>
                </a:lnTo>
                <a:lnTo>
                  <a:pt x="503" y="1347"/>
                </a:lnTo>
                <a:lnTo>
                  <a:pt x="523" y="1344"/>
                </a:lnTo>
                <a:lnTo>
                  <a:pt x="542" y="1341"/>
                </a:lnTo>
                <a:lnTo>
                  <a:pt x="558" y="1336"/>
                </a:lnTo>
                <a:lnTo>
                  <a:pt x="570" y="1331"/>
                </a:lnTo>
                <a:lnTo>
                  <a:pt x="574" y="1329"/>
                </a:lnTo>
                <a:lnTo>
                  <a:pt x="575" y="1327"/>
                </a:lnTo>
                <a:lnTo>
                  <a:pt x="575" y="1327"/>
                </a:lnTo>
                <a:lnTo>
                  <a:pt x="576" y="1321"/>
                </a:lnTo>
                <a:lnTo>
                  <a:pt x="576" y="1315"/>
                </a:lnTo>
                <a:lnTo>
                  <a:pt x="572" y="1302"/>
                </a:lnTo>
                <a:lnTo>
                  <a:pt x="569" y="1292"/>
                </a:lnTo>
                <a:lnTo>
                  <a:pt x="568" y="1289"/>
                </a:lnTo>
                <a:lnTo>
                  <a:pt x="568" y="1289"/>
                </a:lnTo>
                <a:lnTo>
                  <a:pt x="562" y="1269"/>
                </a:lnTo>
                <a:lnTo>
                  <a:pt x="556" y="1256"/>
                </a:lnTo>
                <a:lnTo>
                  <a:pt x="555" y="1252"/>
                </a:lnTo>
                <a:lnTo>
                  <a:pt x="552" y="1251"/>
                </a:lnTo>
                <a:lnTo>
                  <a:pt x="552" y="1251"/>
                </a:lnTo>
                <a:lnTo>
                  <a:pt x="552" y="1250"/>
                </a:lnTo>
                <a:lnTo>
                  <a:pt x="551" y="1249"/>
                </a:lnTo>
                <a:lnTo>
                  <a:pt x="549" y="1242"/>
                </a:lnTo>
                <a:lnTo>
                  <a:pt x="545" y="1218"/>
                </a:lnTo>
                <a:lnTo>
                  <a:pt x="542" y="1187"/>
                </a:lnTo>
                <a:lnTo>
                  <a:pt x="537" y="1160"/>
                </a:lnTo>
                <a:lnTo>
                  <a:pt x="537" y="1160"/>
                </a:lnTo>
                <a:lnTo>
                  <a:pt x="525" y="1093"/>
                </a:lnTo>
                <a:lnTo>
                  <a:pt x="519" y="1061"/>
                </a:lnTo>
                <a:lnTo>
                  <a:pt x="517" y="1050"/>
                </a:lnTo>
                <a:lnTo>
                  <a:pt x="515" y="1046"/>
                </a:lnTo>
                <a:lnTo>
                  <a:pt x="515" y="1046"/>
                </a:lnTo>
                <a:lnTo>
                  <a:pt x="511" y="1036"/>
                </a:lnTo>
                <a:lnTo>
                  <a:pt x="504" y="1010"/>
                </a:lnTo>
                <a:lnTo>
                  <a:pt x="486" y="935"/>
                </a:lnTo>
                <a:lnTo>
                  <a:pt x="470" y="858"/>
                </a:lnTo>
                <a:lnTo>
                  <a:pt x="462" y="819"/>
                </a:lnTo>
                <a:lnTo>
                  <a:pt x="462" y="819"/>
                </a:lnTo>
                <a:lnTo>
                  <a:pt x="457" y="771"/>
                </a:lnTo>
                <a:lnTo>
                  <a:pt x="454" y="742"/>
                </a:lnTo>
                <a:lnTo>
                  <a:pt x="454" y="728"/>
                </a:lnTo>
                <a:lnTo>
                  <a:pt x="454" y="728"/>
                </a:lnTo>
                <a:lnTo>
                  <a:pt x="458" y="699"/>
                </a:lnTo>
                <a:lnTo>
                  <a:pt x="462" y="667"/>
                </a:lnTo>
                <a:lnTo>
                  <a:pt x="462" y="667"/>
                </a:lnTo>
                <a:lnTo>
                  <a:pt x="460" y="659"/>
                </a:lnTo>
                <a:lnTo>
                  <a:pt x="458" y="646"/>
                </a:lnTo>
                <a:lnTo>
                  <a:pt x="454" y="629"/>
                </a:lnTo>
                <a:lnTo>
                  <a:pt x="454" y="629"/>
                </a:lnTo>
                <a:lnTo>
                  <a:pt x="446" y="554"/>
                </a:lnTo>
                <a:lnTo>
                  <a:pt x="446" y="554"/>
                </a:lnTo>
                <a:lnTo>
                  <a:pt x="447" y="538"/>
                </a:lnTo>
                <a:lnTo>
                  <a:pt x="449" y="500"/>
                </a:lnTo>
                <a:lnTo>
                  <a:pt x="449" y="478"/>
                </a:lnTo>
                <a:lnTo>
                  <a:pt x="447" y="453"/>
                </a:lnTo>
                <a:lnTo>
                  <a:pt x="444" y="431"/>
                </a:lnTo>
                <a:lnTo>
                  <a:pt x="439" y="410"/>
                </a:lnTo>
                <a:lnTo>
                  <a:pt x="439" y="410"/>
                </a:lnTo>
                <a:lnTo>
                  <a:pt x="431" y="387"/>
                </a:lnTo>
                <a:lnTo>
                  <a:pt x="421" y="361"/>
                </a:lnTo>
                <a:lnTo>
                  <a:pt x="397" y="307"/>
                </a:lnTo>
                <a:lnTo>
                  <a:pt x="374" y="262"/>
                </a:lnTo>
                <a:lnTo>
                  <a:pt x="367" y="248"/>
                </a:lnTo>
                <a:lnTo>
                  <a:pt x="364" y="243"/>
                </a:lnTo>
                <a:lnTo>
                  <a:pt x="364" y="243"/>
                </a:lnTo>
                <a:lnTo>
                  <a:pt x="353" y="231"/>
                </a:lnTo>
                <a:lnTo>
                  <a:pt x="333" y="205"/>
                </a:lnTo>
                <a:lnTo>
                  <a:pt x="303" y="168"/>
                </a:lnTo>
                <a:lnTo>
                  <a:pt x="303" y="168"/>
                </a:lnTo>
                <a:lnTo>
                  <a:pt x="294" y="162"/>
                </a:lnTo>
                <a:lnTo>
                  <a:pt x="290" y="157"/>
                </a:lnTo>
                <a:lnTo>
                  <a:pt x="288" y="155"/>
                </a:lnTo>
                <a:lnTo>
                  <a:pt x="288" y="152"/>
                </a:lnTo>
                <a:lnTo>
                  <a:pt x="288" y="152"/>
                </a:lnTo>
                <a:lnTo>
                  <a:pt x="287" y="146"/>
                </a:lnTo>
                <a:lnTo>
                  <a:pt x="286" y="140"/>
                </a:lnTo>
                <a:lnTo>
                  <a:pt x="283" y="137"/>
                </a:lnTo>
                <a:lnTo>
                  <a:pt x="282" y="137"/>
                </a:lnTo>
                <a:lnTo>
                  <a:pt x="281" y="137"/>
                </a:lnTo>
                <a:lnTo>
                  <a:pt x="281" y="137"/>
                </a:lnTo>
                <a:lnTo>
                  <a:pt x="275" y="137"/>
                </a:lnTo>
                <a:lnTo>
                  <a:pt x="273" y="137"/>
                </a:lnTo>
                <a:lnTo>
                  <a:pt x="273" y="137"/>
                </a:lnTo>
                <a:lnTo>
                  <a:pt x="272" y="107"/>
                </a:lnTo>
                <a:lnTo>
                  <a:pt x="272" y="84"/>
                </a:lnTo>
                <a:lnTo>
                  <a:pt x="272" y="75"/>
                </a:lnTo>
                <a:lnTo>
                  <a:pt x="273" y="68"/>
                </a:lnTo>
                <a:lnTo>
                  <a:pt x="273" y="68"/>
                </a:lnTo>
                <a:lnTo>
                  <a:pt x="273" y="66"/>
                </a:lnTo>
                <a:lnTo>
                  <a:pt x="273" y="63"/>
                </a:lnTo>
                <a:lnTo>
                  <a:pt x="269" y="55"/>
                </a:lnTo>
                <a:lnTo>
                  <a:pt x="263" y="46"/>
                </a:lnTo>
                <a:lnTo>
                  <a:pt x="255" y="37"/>
                </a:lnTo>
                <a:lnTo>
                  <a:pt x="247" y="27"/>
                </a:lnTo>
                <a:lnTo>
                  <a:pt x="237" y="19"/>
                </a:lnTo>
                <a:lnTo>
                  <a:pt x="228" y="12"/>
                </a:lnTo>
                <a:lnTo>
                  <a:pt x="220" y="8"/>
                </a:lnTo>
                <a:lnTo>
                  <a:pt x="220" y="8"/>
                </a:lnTo>
                <a:lnTo>
                  <a:pt x="207" y="3"/>
                </a:lnTo>
                <a:lnTo>
                  <a:pt x="197" y="1"/>
                </a:lnTo>
                <a:lnTo>
                  <a:pt x="189" y="0"/>
                </a:lnTo>
                <a:lnTo>
                  <a:pt x="182" y="0"/>
                </a:lnTo>
                <a:lnTo>
                  <a:pt x="182" y="0"/>
                </a:lnTo>
                <a:lnTo>
                  <a:pt x="167" y="3"/>
                </a:lnTo>
                <a:lnTo>
                  <a:pt x="141" y="11"/>
                </a:lnTo>
                <a:lnTo>
                  <a:pt x="128" y="14"/>
                </a:lnTo>
                <a:lnTo>
                  <a:pt x="117" y="20"/>
                </a:lnTo>
                <a:lnTo>
                  <a:pt x="110" y="25"/>
                </a:lnTo>
                <a:lnTo>
                  <a:pt x="108" y="28"/>
                </a:lnTo>
                <a:lnTo>
                  <a:pt x="106" y="31"/>
                </a:lnTo>
                <a:lnTo>
                  <a:pt x="106" y="31"/>
                </a:lnTo>
                <a:lnTo>
                  <a:pt x="106" y="35"/>
                </a:lnTo>
                <a:lnTo>
                  <a:pt x="104" y="40"/>
                </a:lnTo>
                <a:lnTo>
                  <a:pt x="100" y="48"/>
                </a:lnTo>
                <a:lnTo>
                  <a:pt x="98" y="55"/>
                </a:lnTo>
                <a:lnTo>
                  <a:pt x="98" y="58"/>
                </a:lnTo>
                <a:lnTo>
                  <a:pt x="99" y="61"/>
                </a:lnTo>
                <a:lnTo>
                  <a:pt x="99" y="61"/>
                </a:lnTo>
                <a:lnTo>
                  <a:pt x="102" y="67"/>
                </a:lnTo>
                <a:lnTo>
                  <a:pt x="104" y="73"/>
                </a:lnTo>
                <a:lnTo>
                  <a:pt x="105" y="79"/>
                </a:lnTo>
                <a:lnTo>
                  <a:pt x="106" y="84"/>
                </a:lnTo>
                <a:lnTo>
                  <a:pt x="106" y="84"/>
                </a:lnTo>
                <a:lnTo>
                  <a:pt x="109" y="88"/>
                </a:lnTo>
                <a:lnTo>
                  <a:pt x="110" y="97"/>
                </a:lnTo>
                <a:lnTo>
                  <a:pt x="115" y="114"/>
                </a:lnTo>
                <a:lnTo>
                  <a:pt x="115" y="114"/>
                </a:lnTo>
                <a:lnTo>
                  <a:pt x="115" y="118"/>
                </a:lnTo>
                <a:lnTo>
                  <a:pt x="115" y="123"/>
                </a:lnTo>
                <a:lnTo>
                  <a:pt x="112" y="135"/>
                </a:lnTo>
                <a:lnTo>
                  <a:pt x="112" y="144"/>
                </a:lnTo>
                <a:lnTo>
                  <a:pt x="112" y="149"/>
                </a:lnTo>
                <a:lnTo>
                  <a:pt x="115" y="152"/>
                </a:lnTo>
                <a:lnTo>
                  <a:pt x="115" y="152"/>
                </a:lnTo>
                <a:lnTo>
                  <a:pt x="119" y="156"/>
                </a:lnTo>
                <a:lnTo>
                  <a:pt x="124" y="158"/>
                </a:lnTo>
                <a:lnTo>
                  <a:pt x="129" y="159"/>
                </a:lnTo>
                <a:lnTo>
                  <a:pt x="129" y="159"/>
                </a:lnTo>
                <a:lnTo>
                  <a:pt x="132" y="168"/>
                </a:lnTo>
                <a:lnTo>
                  <a:pt x="135" y="172"/>
                </a:lnTo>
                <a:lnTo>
                  <a:pt x="137" y="175"/>
                </a:lnTo>
                <a:lnTo>
                  <a:pt x="137" y="175"/>
                </a:lnTo>
                <a:lnTo>
                  <a:pt x="138" y="175"/>
                </a:lnTo>
                <a:lnTo>
                  <a:pt x="141" y="175"/>
                </a:lnTo>
                <a:lnTo>
                  <a:pt x="143" y="177"/>
                </a:lnTo>
                <a:lnTo>
                  <a:pt x="144" y="182"/>
                </a:lnTo>
                <a:lnTo>
                  <a:pt x="144" y="182"/>
                </a:lnTo>
                <a:lnTo>
                  <a:pt x="145" y="191"/>
                </a:lnTo>
                <a:lnTo>
                  <a:pt x="148" y="195"/>
                </a:lnTo>
                <a:lnTo>
                  <a:pt x="152" y="197"/>
                </a:lnTo>
                <a:lnTo>
                  <a:pt x="152" y="197"/>
                </a:lnTo>
                <a:lnTo>
                  <a:pt x="156" y="198"/>
                </a:lnTo>
                <a:lnTo>
                  <a:pt x="161" y="199"/>
                </a:lnTo>
                <a:lnTo>
                  <a:pt x="170" y="199"/>
                </a:lnTo>
                <a:lnTo>
                  <a:pt x="182" y="197"/>
                </a:lnTo>
                <a:lnTo>
                  <a:pt x="182" y="205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5" name="Freeform 44">
            <a:extLst>
              <a:ext uri="{FF2B5EF4-FFF2-40B4-BE49-F238E27FC236}">
                <a16:creationId xmlns:a16="http://schemas.microsoft.com/office/drawing/2014/main" id="{E385E358-1430-47AA-899B-2B43BF373A94}"/>
              </a:ext>
            </a:extLst>
          </p:cNvPr>
          <p:cNvSpPr>
            <a:spLocks/>
          </p:cNvSpPr>
          <p:nvPr/>
        </p:nvSpPr>
        <p:spPr bwMode="auto">
          <a:xfrm>
            <a:off x="6420121" y="4666609"/>
            <a:ext cx="616459" cy="1669576"/>
          </a:xfrm>
          <a:custGeom>
            <a:avLst/>
            <a:gdLst>
              <a:gd name="T0" fmla="*/ 269 w 456"/>
              <a:gd name="T1" fmla="*/ 259 h 1235"/>
              <a:gd name="T2" fmla="*/ 234 w 456"/>
              <a:gd name="T3" fmla="*/ 311 h 1235"/>
              <a:gd name="T4" fmla="*/ 228 w 456"/>
              <a:gd name="T5" fmla="*/ 373 h 1235"/>
              <a:gd name="T6" fmla="*/ 228 w 456"/>
              <a:gd name="T7" fmla="*/ 434 h 1235"/>
              <a:gd name="T8" fmla="*/ 208 w 456"/>
              <a:gd name="T9" fmla="*/ 568 h 1235"/>
              <a:gd name="T10" fmla="*/ 234 w 456"/>
              <a:gd name="T11" fmla="*/ 631 h 1235"/>
              <a:gd name="T12" fmla="*/ 216 w 456"/>
              <a:gd name="T13" fmla="*/ 748 h 1235"/>
              <a:gd name="T14" fmla="*/ 210 w 456"/>
              <a:gd name="T15" fmla="*/ 842 h 1235"/>
              <a:gd name="T16" fmla="*/ 196 w 456"/>
              <a:gd name="T17" fmla="*/ 864 h 1235"/>
              <a:gd name="T18" fmla="*/ 181 w 456"/>
              <a:gd name="T19" fmla="*/ 943 h 1235"/>
              <a:gd name="T20" fmla="*/ 149 w 456"/>
              <a:gd name="T21" fmla="*/ 1037 h 1235"/>
              <a:gd name="T22" fmla="*/ 124 w 456"/>
              <a:gd name="T23" fmla="*/ 1140 h 1235"/>
              <a:gd name="T24" fmla="*/ 101 w 456"/>
              <a:gd name="T25" fmla="*/ 1152 h 1235"/>
              <a:gd name="T26" fmla="*/ 54 w 456"/>
              <a:gd name="T27" fmla="*/ 1150 h 1235"/>
              <a:gd name="T28" fmla="*/ 4 w 456"/>
              <a:gd name="T29" fmla="*/ 1150 h 1235"/>
              <a:gd name="T30" fmla="*/ 4 w 456"/>
              <a:gd name="T31" fmla="*/ 1177 h 1235"/>
              <a:gd name="T32" fmla="*/ 51 w 456"/>
              <a:gd name="T33" fmla="*/ 1208 h 1235"/>
              <a:gd name="T34" fmla="*/ 155 w 456"/>
              <a:gd name="T35" fmla="*/ 1233 h 1235"/>
              <a:gd name="T36" fmla="*/ 175 w 456"/>
              <a:gd name="T37" fmla="*/ 1226 h 1235"/>
              <a:gd name="T38" fmla="*/ 187 w 456"/>
              <a:gd name="T39" fmla="*/ 1185 h 1235"/>
              <a:gd name="T40" fmla="*/ 195 w 456"/>
              <a:gd name="T41" fmla="*/ 1185 h 1235"/>
              <a:gd name="T42" fmla="*/ 234 w 456"/>
              <a:gd name="T43" fmla="*/ 1087 h 1235"/>
              <a:gd name="T44" fmla="*/ 304 w 456"/>
              <a:gd name="T45" fmla="*/ 941 h 1235"/>
              <a:gd name="T46" fmla="*/ 341 w 456"/>
              <a:gd name="T47" fmla="*/ 1064 h 1235"/>
              <a:gd name="T48" fmla="*/ 346 w 456"/>
              <a:gd name="T49" fmla="*/ 1118 h 1235"/>
              <a:gd name="T50" fmla="*/ 343 w 456"/>
              <a:gd name="T51" fmla="*/ 1132 h 1235"/>
              <a:gd name="T52" fmla="*/ 327 w 456"/>
              <a:gd name="T53" fmla="*/ 1150 h 1235"/>
              <a:gd name="T54" fmla="*/ 287 w 456"/>
              <a:gd name="T55" fmla="*/ 1186 h 1235"/>
              <a:gd name="T56" fmla="*/ 282 w 456"/>
              <a:gd name="T57" fmla="*/ 1211 h 1235"/>
              <a:gd name="T58" fmla="*/ 392 w 456"/>
              <a:gd name="T59" fmla="*/ 1209 h 1235"/>
              <a:gd name="T60" fmla="*/ 450 w 456"/>
              <a:gd name="T61" fmla="*/ 1206 h 1235"/>
              <a:gd name="T62" fmla="*/ 456 w 456"/>
              <a:gd name="T63" fmla="*/ 1162 h 1235"/>
              <a:gd name="T64" fmla="*/ 456 w 456"/>
              <a:gd name="T65" fmla="*/ 1125 h 1235"/>
              <a:gd name="T66" fmla="*/ 443 w 456"/>
              <a:gd name="T67" fmla="*/ 991 h 1235"/>
              <a:gd name="T68" fmla="*/ 420 w 456"/>
              <a:gd name="T69" fmla="*/ 913 h 1235"/>
              <a:gd name="T70" fmla="*/ 398 w 456"/>
              <a:gd name="T71" fmla="*/ 818 h 1235"/>
              <a:gd name="T72" fmla="*/ 396 w 456"/>
              <a:gd name="T73" fmla="*/ 724 h 1235"/>
              <a:gd name="T74" fmla="*/ 415 w 456"/>
              <a:gd name="T75" fmla="*/ 666 h 1235"/>
              <a:gd name="T76" fmla="*/ 421 w 456"/>
              <a:gd name="T77" fmla="*/ 615 h 1235"/>
              <a:gd name="T78" fmla="*/ 435 w 456"/>
              <a:gd name="T79" fmla="*/ 592 h 1235"/>
              <a:gd name="T80" fmla="*/ 434 w 456"/>
              <a:gd name="T81" fmla="*/ 486 h 1235"/>
              <a:gd name="T82" fmla="*/ 415 w 456"/>
              <a:gd name="T83" fmla="*/ 218 h 1235"/>
              <a:gd name="T84" fmla="*/ 406 w 456"/>
              <a:gd name="T85" fmla="*/ 173 h 1235"/>
              <a:gd name="T86" fmla="*/ 373 w 456"/>
              <a:gd name="T87" fmla="*/ 150 h 1235"/>
              <a:gd name="T88" fmla="*/ 375 w 456"/>
              <a:gd name="T89" fmla="*/ 127 h 1235"/>
              <a:gd name="T90" fmla="*/ 378 w 456"/>
              <a:gd name="T91" fmla="*/ 64 h 1235"/>
              <a:gd name="T92" fmla="*/ 356 w 456"/>
              <a:gd name="T93" fmla="*/ 22 h 1235"/>
              <a:gd name="T94" fmla="*/ 316 w 456"/>
              <a:gd name="T95" fmla="*/ 8 h 1235"/>
              <a:gd name="T96" fmla="*/ 288 w 456"/>
              <a:gd name="T97" fmla="*/ 0 h 1235"/>
              <a:gd name="T98" fmla="*/ 244 w 456"/>
              <a:gd name="T99" fmla="*/ 17 h 1235"/>
              <a:gd name="T100" fmla="*/ 240 w 456"/>
              <a:gd name="T101" fmla="*/ 55 h 1235"/>
              <a:gd name="T102" fmla="*/ 236 w 456"/>
              <a:gd name="T103" fmla="*/ 85 h 1235"/>
              <a:gd name="T104" fmla="*/ 222 w 456"/>
              <a:gd name="T105" fmla="*/ 115 h 1235"/>
              <a:gd name="T106" fmla="*/ 234 w 456"/>
              <a:gd name="T107" fmla="*/ 149 h 1235"/>
              <a:gd name="T108" fmla="*/ 243 w 456"/>
              <a:gd name="T109" fmla="*/ 177 h 1235"/>
              <a:gd name="T110" fmla="*/ 263 w 456"/>
              <a:gd name="T111" fmla="*/ 214 h 12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456" h="1235">
                <a:moveTo>
                  <a:pt x="263" y="218"/>
                </a:moveTo>
                <a:lnTo>
                  <a:pt x="263" y="218"/>
                </a:lnTo>
                <a:lnTo>
                  <a:pt x="263" y="222"/>
                </a:lnTo>
                <a:lnTo>
                  <a:pt x="263" y="228"/>
                </a:lnTo>
                <a:lnTo>
                  <a:pt x="266" y="241"/>
                </a:lnTo>
                <a:lnTo>
                  <a:pt x="269" y="259"/>
                </a:lnTo>
                <a:lnTo>
                  <a:pt x="269" y="259"/>
                </a:lnTo>
                <a:lnTo>
                  <a:pt x="254" y="280"/>
                </a:lnTo>
                <a:lnTo>
                  <a:pt x="242" y="297"/>
                </a:lnTo>
                <a:lnTo>
                  <a:pt x="237" y="305"/>
                </a:lnTo>
                <a:lnTo>
                  <a:pt x="234" y="311"/>
                </a:lnTo>
                <a:lnTo>
                  <a:pt x="234" y="311"/>
                </a:lnTo>
                <a:lnTo>
                  <a:pt x="232" y="322"/>
                </a:lnTo>
                <a:lnTo>
                  <a:pt x="230" y="334"/>
                </a:lnTo>
                <a:lnTo>
                  <a:pt x="228" y="358"/>
                </a:lnTo>
                <a:lnTo>
                  <a:pt x="228" y="358"/>
                </a:lnTo>
                <a:lnTo>
                  <a:pt x="228" y="365"/>
                </a:lnTo>
                <a:lnTo>
                  <a:pt x="228" y="373"/>
                </a:lnTo>
                <a:lnTo>
                  <a:pt x="231" y="393"/>
                </a:lnTo>
                <a:lnTo>
                  <a:pt x="232" y="403"/>
                </a:lnTo>
                <a:lnTo>
                  <a:pt x="232" y="413"/>
                </a:lnTo>
                <a:lnTo>
                  <a:pt x="231" y="424"/>
                </a:lnTo>
                <a:lnTo>
                  <a:pt x="228" y="434"/>
                </a:lnTo>
                <a:lnTo>
                  <a:pt x="228" y="434"/>
                </a:lnTo>
                <a:lnTo>
                  <a:pt x="225" y="447"/>
                </a:lnTo>
                <a:lnTo>
                  <a:pt x="220" y="468"/>
                </a:lnTo>
                <a:lnTo>
                  <a:pt x="216" y="492"/>
                </a:lnTo>
                <a:lnTo>
                  <a:pt x="213" y="518"/>
                </a:lnTo>
                <a:lnTo>
                  <a:pt x="209" y="544"/>
                </a:lnTo>
                <a:lnTo>
                  <a:pt x="208" y="568"/>
                </a:lnTo>
                <a:lnTo>
                  <a:pt x="208" y="586"/>
                </a:lnTo>
                <a:lnTo>
                  <a:pt x="209" y="593"/>
                </a:lnTo>
                <a:lnTo>
                  <a:pt x="210" y="596"/>
                </a:lnTo>
                <a:lnTo>
                  <a:pt x="210" y="596"/>
                </a:lnTo>
                <a:lnTo>
                  <a:pt x="226" y="621"/>
                </a:lnTo>
                <a:lnTo>
                  <a:pt x="234" y="631"/>
                </a:lnTo>
                <a:lnTo>
                  <a:pt x="234" y="631"/>
                </a:lnTo>
                <a:lnTo>
                  <a:pt x="231" y="646"/>
                </a:lnTo>
                <a:lnTo>
                  <a:pt x="225" y="680"/>
                </a:lnTo>
                <a:lnTo>
                  <a:pt x="217" y="718"/>
                </a:lnTo>
                <a:lnTo>
                  <a:pt x="216" y="735"/>
                </a:lnTo>
                <a:lnTo>
                  <a:pt x="216" y="748"/>
                </a:lnTo>
                <a:lnTo>
                  <a:pt x="216" y="748"/>
                </a:lnTo>
                <a:lnTo>
                  <a:pt x="217" y="773"/>
                </a:lnTo>
                <a:lnTo>
                  <a:pt x="216" y="801"/>
                </a:lnTo>
                <a:lnTo>
                  <a:pt x="214" y="826"/>
                </a:lnTo>
                <a:lnTo>
                  <a:pt x="213" y="836"/>
                </a:lnTo>
                <a:lnTo>
                  <a:pt x="210" y="842"/>
                </a:lnTo>
                <a:lnTo>
                  <a:pt x="210" y="842"/>
                </a:lnTo>
                <a:lnTo>
                  <a:pt x="209" y="846"/>
                </a:lnTo>
                <a:lnTo>
                  <a:pt x="205" y="848"/>
                </a:lnTo>
                <a:lnTo>
                  <a:pt x="203" y="852"/>
                </a:lnTo>
                <a:lnTo>
                  <a:pt x="199" y="857"/>
                </a:lnTo>
                <a:lnTo>
                  <a:pt x="196" y="864"/>
                </a:lnTo>
                <a:lnTo>
                  <a:pt x="193" y="873"/>
                </a:lnTo>
                <a:lnTo>
                  <a:pt x="190" y="887"/>
                </a:lnTo>
                <a:lnTo>
                  <a:pt x="187" y="906"/>
                </a:lnTo>
                <a:lnTo>
                  <a:pt x="187" y="906"/>
                </a:lnTo>
                <a:lnTo>
                  <a:pt x="185" y="926"/>
                </a:lnTo>
                <a:lnTo>
                  <a:pt x="181" y="943"/>
                </a:lnTo>
                <a:lnTo>
                  <a:pt x="178" y="959"/>
                </a:lnTo>
                <a:lnTo>
                  <a:pt x="173" y="972"/>
                </a:lnTo>
                <a:lnTo>
                  <a:pt x="165" y="994"/>
                </a:lnTo>
                <a:lnTo>
                  <a:pt x="159" y="1011"/>
                </a:lnTo>
                <a:lnTo>
                  <a:pt x="159" y="1011"/>
                </a:lnTo>
                <a:lnTo>
                  <a:pt x="149" y="1037"/>
                </a:lnTo>
                <a:lnTo>
                  <a:pt x="137" y="1077"/>
                </a:lnTo>
                <a:lnTo>
                  <a:pt x="126" y="1113"/>
                </a:lnTo>
                <a:lnTo>
                  <a:pt x="124" y="1126"/>
                </a:lnTo>
                <a:lnTo>
                  <a:pt x="124" y="1133"/>
                </a:lnTo>
                <a:lnTo>
                  <a:pt x="124" y="1133"/>
                </a:lnTo>
                <a:lnTo>
                  <a:pt x="124" y="1140"/>
                </a:lnTo>
                <a:lnTo>
                  <a:pt x="122" y="1143"/>
                </a:lnTo>
                <a:lnTo>
                  <a:pt x="118" y="1147"/>
                </a:lnTo>
                <a:lnTo>
                  <a:pt x="112" y="1150"/>
                </a:lnTo>
                <a:lnTo>
                  <a:pt x="112" y="1150"/>
                </a:lnTo>
                <a:lnTo>
                  <a:pt x="107" y="1152"/>
                </a:lnTo>
                <a:lnTo>
                  <a:pt x="101" y="1152"/>
                </a:lnTo>
                <a:lnTo>
                  <a:pt x="85" y="1152"/>
                </a:lnTo>
                <a:lnTo>
                  <a:pt x="69" y="1150"/>
                </a:lnTo>
                <a:lnTo>
                  <a:pt x="63" y="1150"/>
                </a:lnTo>
                <a:lnTo>
                  <a:pt x="59" y="1150"/>
                </a:lnTo>
                <a:lnTo>
                  <a:pt x="59" y="1150"/>
                </a:lnTo>
                <a:lnTo>
                  <a:pt x="54" y="1150"/>
                </a:lnTo>
                <a:lnTo>
                  <a:pt x="47" y="1150"/>
                </a:lnTo>
                <a:lnTo>
                  <a:pt x="29" y="1147"/>
                </a:lnTo>
                <a:lnTo>
                  <a:pt x="20" y="1146"/>
                </a:lnTo>
                <a:lnTo>
                  <a:pt x="12" y="1147"/>
                </a:lnTo>
                <a:lnTo>
                  <a:pt x="8" y="1148"/>
                </a:lnTo>
                <a:lnTo>
                  <a:pt x="4" y="1150"/>
                </a:lnTo>
                <a:lnTo>
                  <a:pt x="2" y="1153"/>
                </a:lnTo>
                <a:lnTo>
                  <a:pt x="1" y="1156"/>
                </a:lnTo>
                <a:lnTo>
                  <a:pt x="1" y="1156"/>
                </a:lnTo>
                <a:lnTo>
                  <a:pt x="0" y="1165"/>
                </a:lnTo>
                <a:lnTo>
                  <a:pt x="1" y="1171"/>
                </a:lnTo>
                <a:lnTo>
                  <a:pt x="4" y="1177"/>
                </a:lnTo>
                <a:lnTo>
                  <a:pt x="10" y="1183"/>
                </a:lnTo>
                <a:lnTo>
                  <a:pt x="17" y="1189"/>
                </a:lnTo>
                <a:lnTo>
                  <a:pt x="25" y="1194"/>
                </a:lnTo>
                <a:lnTo>
                  <a:pt x="42" y="1203"/>
                </a:lnTo>
                <a:lnTo>
                  <a:pt x="42" y="1203"/>
                </a:lnTo>
                <a:lnTo>
                  <a:pt x="51" y="1208"/>
                </a:lnTo>
                <a:lnTo>
                  <a:pt x="65" y="1213"/>
                </a:lnTo>
                <a:lnTo>
                  <a:pt x="97" y="1223"/>
                </a:lnTo>
                <a:lnTo>
                  <a:pt x="127" y="1230"/>
                </a:lnTo>
                <a:lnTo>
                  <a:pt x="146" y="1232"/>
                </a:lnTo>
                <a:lnTo>
                  <a:pt x="146" y="1232"/>
                </a:lnTo>
                <a:lnTo>
                  <a:pt x="155" y="1233"/>
                </a:lnTo>
                <a:lnTo>
                  <a:pt x="162" y="1235"/>
                </a:lnTo>
                <a:lnTo>
                  <a:pt x="166" y="1235"/>
                </a:lnTo>
                <a:lnTo>
                  <a:pt x="169" y="1233"/>
                </a:lnTo>
                <a:lnTo>
                  <a:pt x="173" y="1231"/>
                </a:lnTo>
                <a:lnTo>
                  <a:pt x="175" y="1226"/>
                </a:lnTo>
                <a:lnTo>
                  <a:pt x="175" y="1226"/>
                </a:lnTo>
                <a:lnTo>
                  <a:pt x="179" y="1220"/>
                </a:lnTo>
                <a:lnTo>
                  <a:pt x="180" y="1214"/>
                </a:lnTo>
                <a:lnTo>
                  <a:pt x="184" y="1201"/>
                </a:lnTo>
                <a:lnTo>
                  <a:pt x="185" y="1190"/>
                </a:lnTo>
                <a:lnTo>
                  <a:pt x="186" y="1188"/>
                </a:lnTo>
                <a:lnTo>
                  <a:pt x="187" y="1185"/>
                </a:lnTo>
                <a:lnTo>
                  <a:pt x="187" y="1185"/>
                </a:lnTo>
                <a:lnTo>
                  <a:pt x="189" y="1185"/>
                </a:lnTo>
                <a:lnTo>
                  <a:pt x="190" y="1186"/>
                </a:lnTo>
                <a:lnTo>
                  <a:pt x="192" y="1188"/>
                </a:lnTo>
                <a:lnTo>
                  <a:pt x="193" y="1186"/>
                </a:lnTo>
                <a:lnTo>
                  <a:pt x="195" y="1185"/>
                </a:lnTo>
                <a:lnTo>
                  <a:pt x="199" y="1174"/>
                </a:lnTo>
                <a:lnTo>
                  <a:pt x="199" y="1174"/>
                </a:lnTo>
                <a:lnTo>
                  <a:pt x="202" y="1161"/>
                </a:lnTo>
                <a:lnTo>
                  <a:pt x="207" y="1149"/>
                </a:lnTo>
                <a:lnTo>
                  <a:pt x="234" y="1087"/>
                </a:lnTo>
                <a:lnTo>
                  <a:pt x="234" y="1087"/>
                </a:lnTo>
                <a:lnTo>
                  <a:pt x="267" y="1012"/>
                </a:lnTo>
                <a:lnTo>
                  <a:pt x="281" y="982"/>
                </a:lnTo>
                <a:lnTo>
                  <a:pt x="281" y="982"/>
                </a:lnTo>
                <a:lnTo>
                  <a:pt x="287" y="969"/>
                </a:lnTo>
                <a:lnTo>
                  <a:pt x="295" y="955"/>
                </a:lnTo>
                <a:lnTo>
                  <a:pt x="304" y="941"/>
                </a:lnTo>
                <a:lnTo>
                  <a:pt x="304" y="941"/>
                </a:lnTo>
                <a:lnTo>
                  <a:pt x="320" y="990"/>
                </a:lnTo>
                <a:lnTo>
                  <a:pt x="332" y="1026"/>
                </a:lnTo>
                <a:lnTo>
                  <a:pt x="339" y="1052"/>
                </a:lnTo>
                <a:lnTo>
                  <a:pt x="339" y="1052"/>
                </a:lnTo>
                <a:lnTo>
                  <a:pt x="341" y="1064"/>
                </a:lnTo>
                <a:lnTo>
                  <a:pt x="344" y="1074"/>
                </a:lnTo>
                <a:lnTo>
                  <a:pt x="345" y="1087"/>
                </a:lnTo>
                <a:lnTo>
                  <a:pt x="345" y="1099"/>
                </a:lnTo>
                <a:lnTo>
                  <a:pt x="345" y="1099"/>
                </a:lnTo>
                <a:lnTo>
                  <a:pt x="345" y="1109"/>
                </a:lnTo>
                <a:lnTo>
                  <a:pt x="346" y="1118"/>
                </a:lnTo>
                <a:lnTo>
                  <a:pt x="346" y="1124"/>
                </a:lnTo>
                <a:lnTo>
                  <a:pt x="346" y="1125"/>
                </a:lnTo>
                <a:lnTo>
                  <a:pt x="345" y="1127"/>
                </a:lnTo>
                <a:lnTo>
                  <a:pt x="345" y="1127"/>
                </a:lnTo>
                <a:lnTo>
                  <a:pt x="344" y="1130"/>
                </a:lnTo>
                <a:lnTo>
                  <a:pt x="343" y="1132"/>
                </a:lnTo>
                <a:lnTo>
                  <a:pt x="341" y="1138"/>
                </a:lnTo>
                <a:lnTo>
                  <a:pt x="339" y="1141"/>
                </a:lnTo>
                <a:lnTo>
                  <a:pt x="337" y="1144"/>
                </a:lnTo>
                <a:lnTo>
                  <a:pt x="333" y="1148"/>
                </a:lnTo>
                <a:lnTo>
                  <a:pt x="327" y="1150"/>
                </a:lnTo>
                <a:lnTo>
                  <a:pt x="327" y="1150"/>
                </a:lnTo>
                <a:lnTo>
                  <a:pt x="321" y="1154"/>
                </a:lnTo>
                <a:lnTo>
                  <a:pt x="316" y="1158"/>
                </a:lnTo>
                <a:lnTo>
                  <a:pt x="307" y="1165"/>
                </a:lnTo>
                <a:lnTo>
                  <a:pt x="292" y="1179"/>
                </a:lnTo>
                <a:lnTo>
                  <a:pt x="292" y="1179"/>
                </a:lnTo>
                <a:lnTo>
                  <a:pt x="287" y="1186"/>
                </a:lnTo>
                <a:lnTo>
                  <a:pt x="282" y="1195"/>
                </a:lnTo>
                <a:lnTo>
                  <a:pt x="280" y="1202"/>
                </a:lnTo>
                <a:lnTo>
                  <a:pt x="280" y="1206"/>
                </a:lnTo>
                <a:lnTo>
                  <a:pt x="281" y="1209"/>
                </a:lnTo>
                <a:lnTo>
                  <a:pt x="281" y="1209"/>
                </a:lnTo>
                <a:lnTo>
                  <a:pt x="282" y="1211"/>
                </a:lnTo>
                <a:lnTo>
                  <a:pt x="285" y="1211"/>
                </a:lnTo>
                <a:lnTo>
                  <a:pt x="296" y="1212"/>
                </a:lnTo>
                <a:lnTo>
                  <a:pt x="327" y="1212"/>
                </a:lnTo>
                <a:lnTo>
                  <a:pt x="363" y="1211"/>
                </a:lnTo>
                <a:lnTo>
                  <a:pt x="392" y="1209"/>
                </a:lnTo>
                <a:lnTo>
                  <a:pt x="392" y="1209"/>
                </a:lnTo>
                <a:lnTo>
                  <a:pt x="411" y="1211"/>
                </a:lnTo>
                <a:lnTo>
                  <a:pt x="431" y="1212"/>
                </a:lnTo>
                <a:lnTo>
                  <a:pt x="438" y="1212"/>
                </a:lnTo>
                <a:lnTo>
                  <a:pt x="444" y="1211"/>
                </a:lnTo>
                <a:lnTo>
                  <a:pt x="449" y="1208"/>
                </a:lnTo>
                <a:lnTo>
                  <a:pt x="450" y="1206"/>
                </a:lnTo>
                <a:lnTo>
                  <a:pt x="450" y="1203"/>
                </a:lnTo>
                <a:lnTo>
                  <a:pt x="450" y="1203"/>
                </a:lnTo>
                <a:lnTo>
                  <a:pt x="455" y="1179"/>
                </a:lnTo>
                <a:lnTo>
                  <a:pt x="456" y="1168"/>
                </a:lnTo>
                <a:lnTo>
                  <a:pt x="456" y="1162"/>
                </a:lnTo>
                <a:lnTo>
                  <a:pt x="456" y="1162"/>
                </a:lnTo>
                <a:lnTo>
                  <a:pt x="455" y="1161"/>
                </a:lnTo>
                <a:lnTo>
                  <a:pt x="455" y="1160"/>
                </a:lnTo>
                <a:lnTo>
                  <a:pt x="456" y="1144"/>
                </a:lnTo>
                <a:lnTo>
                  <a:pt x="456" y="1144"/>
                </a:lnTo>
                <a:lnTo>
                  <a:pt x="456" y="1136"/>
                </a:lnTo>
                <a:lnTo>
                  <a:pt x="456" y="1125"/>
                </a:lnTo>
                <a:lnTo>
                  <a:pt x="452" y="1099"/>
                </a:lnTo>
                <a:lnTo>
                  <a:pt x="447" y="1071"/>
                </a:lnTo>
                <a:lnTo>
                  <a:pt x="444" y="1046"/>
                </a:lnTo>
                <a:lnTo>
                  <a:pt x="444" y="1046"/>
                </a:lnTo>
                <a:lnTo>
                  <a:pt x="444" y="1020"/>
                </a:lnTo>
                <a:lnTo>
                  <a:pt x="443" y="991"/>
                </a:lnTo>
                <a:lnTo>
                  <a:pt x="441" y="977"/>
                </a:lnTo>
                <a:lnTo>
                  <a:pt x="438" y="961"/>
                </a:lnTo>
                <a:lnTo>
                  <a:pt x="434" y="946"/>
                </a:lnTo>
                <a:lnTo>
                  <a:pt x="427" y="929"/>
                </a:lnTo>
                <a:lnTo>
                  <a:pt x="427" y="929"/>
                </a:lnTo>
                <a:lnTo>
                  <a:pt x="420" y="913"/>
                </a:lnTo>
                <a:lnTo>
                  <a:pt x="412" y="897"/>
                </a:lnTo>
                <a:lnTo>
                  <a:pt x="408" y="883"/>
                </a:lnTo>
                <a:lnTo>
                  <a:pt x="404" y="867"/>
                </a:lnTo>
                <a:lnTo>
                  <a:pt x="400" y="852"/>
                </a:lnTo>
                <a:lnTo>
                  <a:pt x="399" y="835"/>
                </a:lnTo>
                <a:lnTo>
                  <a:pt x="398" y="818"/>
                </a:lnTo>
                <a:lnTo>
                  <a:pt x="398" y="801"/>
                </a:lnTo>
                <a:lnTo>
                  <a:pt x="398" y="801"/>
                </a:lnTo>
                <a:lnTo>
                  <a:pt x="397" y="770"/>
                </a:lnTo>
                <a:lnTo>
                  <a:pt x="396" y="746"/>
                </a:lnTo>
                <a:lnTo>
                  <a:pt x="396" y="730"/>
                </a:lnTo>
                <a:lnTo>
                  <a:pt x="396" y="724"/>
                </a:lnTo>
                <a:lnTo>
                  <a:pt x="398" y="719"/>
                </a:lnTo>
                <a:lnTo>
                  <a:pt x="398" y="719"/>
                </a:lnTo>
                <a:lnTo>
                  <a:pt x="408" y="694"/>
                </a:lnTo>
                <a:lnTo>
                  <a:pt x="412" y="678"/>
                </a:lnTo>
                <a:lnTo>
                  <a:pt x="415" y="672"/>
                </a:lnTo>
                <a:lnTo>
                  <a:pt x="415" y="666"/>
                </a:lnTo>
                <a:lnTo>
                  <a:pt x="415" y="666"/>
                </a:lnTo>
                <a:lnTo>
                  <a:pt x="417" y="636"/>
                </a:lnTo>
                <a:lnTo>
                  <a:pt x="418" y="621"/>
                </a:lnTo>
                <a:lnTo>
                  <a:pt x="420" y="616"/>
                </a:lnTo>
                <a:lnTo>
                  <a:pt x="421" y="615"/>
                </a:lnTo>
                <a:lnTo>
                  <a:pt x="421" y="615"/>
                </a:lnTo>
                <a:lnTo>
                  <a:pt x="432" y="613"/>
                </a:lnTo>
                <a:lnTo>
                  <a:pt x="438" y="612"/>
                </a:lnTo>
                <a:lnTo>
                  <a:pt x="439" y="611"/>
                </a:lnTo>
                <a:lnTo>
                  <a:pt x="438" y="609"/>
                </a:lnTo>
                <a:lnTo>
                  <a:pt x="438" y="609"/>
                </a:lnTo>
                <a:lnTo>
                  <a:pt x="435" y="592"/>
                </a:lnTo>
                <a:lnTo>
                  <a:pt x="432" y="562"/>
                </a:lnTo>
                <a:lnTo>
                  <a:pt x="427" y="510"/>
                </a:lnTo>
                <a:lnTo>
                  <a:pt x="427" y="510"/>
                </a:lnTo>
                <a:lnTo>
                  <a:pt x="427" y="505"/>
                </a:lnTo>
                <a:lnTo>
                  <a:pt x="428" y="499"/>
                </a:lnTo>
                <a:lnTo>
                  <a:pt x="434" y="486"/>
                </a:lnTo>
                <a:lnTo>
                  <a:pt x="444" y="469"/>
                </a:lnTo>
                <a:lnTo>
                  <a:pt x="444" y="469"/>
                </a:lnTo>
                <a:lnTo>
                  <a:pt x="440" y="428"/>
                </a:lnTo>
                <a:lnTo>
                  <a:pt x="431" y="342"/>
                </a:lnTo>
                <a:lnTo>
                  <a:pt x="415" y="218"/>
                </a:lnTo>
                <a:lnTo>
                  <a:pt x="415" y="218"/>
                </a:lnTo>
                <a:lnTo>
                  <a:pt x="416" y="208"/>
                </a:lnTo>
                <a:lnTo>
                  <a:pt x="416" y="198"/>
                </a:lnTo>
                <a:lnTo>
                  <a:pt x="415" y="188"/>
                </a:lnTo>
                <a:lnTo>
                  <a:pt x="415" y="188"/>
                </a:lnTo>
                <a:lnTo>
                  <a:pt x="411" y="181"/>
                </a:lnTo>
                <a:lnTo>
                  <a:pt x="406" y="173"/>
                </a:lnTo>
                <a:lnTo>
                  <a:pt x="398" y="159"/>
                </a:lnTo>
                <a:lnTo>
                  <a:pt x="398" y="159"/>
                </a:lnTo>
                <a:lnTo>
                  <a:pt x="394" y="157"/>
                </a:lnTo>
                <a:lnTo>
                  <a:pt x="391" y="156"/>
                </a:lnTo>
                <a:lnTo>
                  <a:pt x="381" y="152"/>
                </a:lnTo>
                <a:lnTo>
                  <a:pt x="373" y="150"/>
                </a:lnTo>
                <a:lnTo>
                  <a:pt x="370" y="149"/>
                </a:lnTo>
                <a:lnTo>
                  <a:pt x="368" y="149"/>
                </a:lnTo>
                <a:lnTo>
                  <a:pt x="368" y="149"/>
                </a:lnTo>
                <a:lnTo>
                  <a:pt x="369" y="146"/>
                </a:lnTo>
                <a:lnTo>
                  <a:pt x="370" y="141"/>
                </a:lnTo>
                <a:lnTo>
                  <a:pt x="375" y="127"/>
                </a:lnTo>
                <a:lnTo>
                  <a:pt x="378" y="117"/>
                </a:lnTo>
                <a:lnTo>
                  <a:pt x="380" y="105"/>
                </a:lnTo>
                <a:lnTo>
                  <a:pt x="381" y="93"/>
                </a:lnTo>
                <a:lnTo>
                  <a:pt x="380" y="78"/>
                </a:lnTo>
                <a:lnTo>
                  <a:pt x="380" y="78"/>
                </a:lnTo>
                <a:lnTo>
                  <a:pt x="378" y="64"/>
                </a:lnTo>
                <a:lnTo>
                  <a:pt x="376" y="52"/>
                </a:lnTo>
                <a:lnTo>
                  <a:pt x="373" y="43"/>
                </a:lnTo>
                <a:lnTo>
                  <a:pt x="370" y="35"/>
                </a:lnTo>
                <a:lnTo>
                  <a:pt x="366" y="31"/>
                </a:lnTo>
                <a:lnTo>
                  <a:pt x="362" y="26"/>
                </a:lnTo>
                <a:lnTo>
                  <a:pt x="356" y="22"/>
                </a:lnTo>
                <a:lnTo>
                  <a:pt x="351" y="20"/>
                </a:lnTo>
                <a:lnTo>
                  <a:pt x="351" y="20"/>
                </a:lnTo>
                <a:lnTo>
                  <a:pt x="332" y="13"/>
                </a:lnTo>
                <a:lnTo>
                  <a:pt x="325" y="10"/>
                </a:lnTo>
                <a:lnTo>
                  <a:pt x="316" y="8"/>
                </a:lnTo>
                <a:lnTo>
                  <a:pt x="316" y="8"/>
                </a:lnTo>
                <a:lnTo>
                  <a:pt x="311" y="8"/>
                </a:lnTo>
                <a:lnTo>
                  <a:pt x="308" y="5"/>
                </a:lnTo>
                <a:lnTo>
                  <a:pt x="302" y="3"/>
                </a:lnTo>
                <a:lnTo>
                  <a:pt x="298" y="2"/>
                </a:lnTo>
                <a:lnTo>
                  <a:pt x="295" y="0"/>
                </a:lnTo>
                <a:lnTo>
                  <a:pt x="288" y="0"/>
                </a:lnTo>
                <a:lnTo>
                  <a:pt x="281" y="2"/>
                </a:lnTo>
                <a:lnTo>
                  <a:pt x="281" y="2"/>
                </a:lnTo>
                <a:lnTo>
                  <a:pt x="264" y="7"/>
                </a:lnTo>
                <a:lnTo>
                  <a:pt x="252" y="11"/>
                </a:lnTo>
                <a:lnTo>
                  <a:pt x="248" y="14"/>
                </a:lnTo>
                <a:lnTo>
                  <a:pt x="244" y="17"/>
                </a:lnTo>
                <a:lnTo>
                  <a:pt x="242" y="21"/>
                </a:lnTo>
                <a:lnTo>
                  <a:pt x="240" y="26"/>
                </a:lnTo>
                <a:lnTo>
                  <a:pt x="240" y="26"/>
                </a:lnTo>
                <a:lnTo>
                  <a:pt x="239" y="35"/>
                </a:lnTo>
                <a:lnTo>
                  <a:pt x="240" y="46"/>
                </a:lnTo>
                <a:lnTo>
                  <a:pt x="240" y="55"/>
                </a:lnTo>
                <a:lnTo>
                  <a:pt x="240" y="58"/>
                </a:lnTo>
                <a:lnTo>
                  <a:pt x="240" y="61"/>
                </a:lnTo>
                <a:lnTo>
                  <a:pt x="240" y="61"/>
                </a:lnTo>
                <a:lnTo>
                  <a:pt x="238" y="67"/>
                </a:lnTo>
                <a:lnTo>
                  <a:pt x="237" y="75"/>
                </a:lnTo>
                <a:lnTo>
                  <a:pt x="236" y="85"/>
                </a:lnTo>
                <a:lnTo>
                  <a:pt x="234" y="90"/>
                </a:lnTo>
                <a:lnTo>
                  <a:pt x="234" y="90"/>
                </a:lnTo>
                <a:lnTo>
                  <a:pt x="231" y="94"/>
                </a:lnTo>
                <a:lnTo>
                  <a:pt x="227" y="102"/>
                </a:lnTo>
                <a:lnTo>
                  <a:pt x="224" y="111"/>
                </a:lnTo>
                <a:lnTo>
                  <a:pt x="222" y="115"/>
                </a:lnTo>
                <a:lnTo>
                  <a:pt x="222" y="118"/>
                </a:lnTo>
                <a:lnTo>
                  <a:pt x="222" y="118"/>
                </a:lnTo>
                <a:lnTo>
                  <a:pt x="225" y="127"/>
                </a:lnTo>
                <a:lnTo>
                  <a:pt x="228" y="137"/>
                </a:lnTo>
                <a:lnTo>
                  <a:pt x="234" y="149"/>
                </a:lnTo>
                <a:lnTo>
                  <a:pt x="234" y="149"/>
                </a:lnTo>
                <a:lnTo>
                  <a:pt x="232" y="153"/>
                </a:lnTo>
                <a:lnTo>
                  <a:pt x="232" y="159"/>
                </a:lnTo>
                <a:lnTo>
                  <a:pt x="234" y="165"/>
                </a:lnTo>
                <a:lnTo>
                  <a:pt x="234" y="165"/>
                </a:lnTo>
                <a:lnTo>
                  <a:pt x="238" y="171"/>
                </a:lnTo>
                <a:lnTo>
                  <a:pt x="243" y="177"/>
                </a:lnTo>
                <a:lnTo>
                  <a:pt x="251" y="184"/>
                </a:lnTo>
                <a:lnTo>
                  <a:pt x="251" y="184"/>
                </a:lnTo>
                <a:lnTo>
                  <a:pt x="255" y="188"/>
                </a:lnTo>
                <a:lnTo>
                  <a:pt x="260" y="198"/>
                </a:lnTo>
                <a:lnTo>
                  <a:pt x="263" y="209"/>
                </a:lnTo>
                <a:lnTo>
                  <a:pt x="263" y="214"/>
                </a:lnTo>
                <a:lnTo>
                  <a:pt x="263" y="218"/>
                </a:lnTo>
                <a:lnTo>
                  <a:pt x="263" y="218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6" name="Freeform 45">
            <a:extLst>
              <a:ext uri="{FF2B5EF4-FFF2-40B4-BE49-F238E27FC236}">
                <a16:creationId xmlns:a16="http://schemas.microsoft.com/office/drawing/2014/main" id="{E0C213DF-DACE-4B78-82DC-E30355E6761F}"/>
              </a:ext>
            </a:extLst>
          </p:cNvPr>
          <p:cNvSpPr>
            <a:spLocks/>
          </p:cNvSpPr>
          <p:nvPr/>
        </p:nvSpPr>
        <p:spPr bwMode="auto">
          <a:xfrm>
            <a:off x="8434955" y="4693361"/>
            <a:ext cx="655664" cy="1668224"/>
          </a:xfrm>
          <a:custGeom>
            <a:avLst/>
            <a:gdLst>
              <a:gd name="T0" fmla="*/ 70 w 485"/>
              <a:gd name="T1" fmla="*/ 116 h 1234"/>
              <a:gd name="T2" fmla="*/ 61 w 485"/>
              <a:gd name="T3" fmla="*/ 154 h 1234"/>
              <a:gd name="T4" fmla="*/ 73 w 485"/>
              <a:gd name="T5" fmla="*/ 183 h 1234"/>
              <a:gd name="T6" fmla="*/ 108 w 485"/>
              <a:gd name="T7" fmla="*/ 183 h 1234"/>
              <a:gd name="T8" fmla="*/ 108 w 485"/>
              <a:gd name="T9" fmla="*/ 212 h 1234"/>
              <a:gd name="T10" fmla="*/ 91 w 485"/>
              <a:gd name="T11" fmla="*/ 280 h 1234"/>
              <a:gd name="T12" fmla="*/ 82 w 485"/>
              <a:gd name="T13" fmla="*/ 406 h 1234"/>
              <a:gd name="T14" fmla="*/ 75 w 485"/>
              <a:gd name="T15" fmla="*/ 586 h 1234"/>
              <a:gd name="T16" fmla="*/ 73 w 485"/>
              <a:gd name="T17" fmla="*/ 667 h 1234"/>
              <a:gd name="T18" fmla="*/ 85 w 485"/>
              <a:gd name="T19" fmla="*/ 720 h 1234"/>
              <a:gd name="T20" fmla="*/ 85 w 485"/>
              <a:gd name="T21" fmla="*/ 861 h 1234"/>
              <a:gd name="T22" fmla="*/ 85 w 485"/>
              <a:gd name="T23" fmla="*/ 936 h 1234"/>
              <a:gd name="T24" fmla="*/ 126 w 485"/>
              <a:gd name="T25" fmla="*/ 1127 h 1234"/>
              <a:gd name="T26" fmla="*/ 114 w 485"/>
              <a:gd name="T27" fmla="*/ 1145 h 1234"/>
              <a:gd name="T28" fmla="*/ 114 w 485"/>
              <a:gd name="T29" fmla="*/ 1162 h 1234"/>
              <a:gd name="T30" fmla="*/ 46 w 485"/>
              <a:gd name="T31" fmla="*/ 1183 h 1234"/>
              <a:gd name="T32" fmla="*/ 10 w 485"/>
              <a:gd name="T33" fmla="*/ 1190 h 1234"/>
              <a:gd name="T34" fmla="*/ 4 w 485"/>
              <a:gd name="T35" fmla="*/ 1209 h 1234"/>
              <a:gd name="T36" fmla="*/ 39 w 485"/>
              <a:gd name="T37" fmla="*/ 1233 h 1234"/>
              <a:gd name="T38" fmla="*/ 185 w 485"/>
              <a:gd name="T39" fmla="*/ 1232 h 1234"/>
              <a:gd name="T40" fmla="*/ 203 w 485"/>
              <a:gd name="T41" fmla="*/ 1207 h 1234"/>
              <a:gd name="T42" fmla="*/ 213 w 485"/>
              <a:gd name="T43" fmla="*/ 1184 h 1234"/>
              <a:gd name="T44" fmla="*/ 214 w 485"/>
              <a:gd name="T45" fmla="*/ 1091 h 1234"/>
              <a:gd name="T46" fmla="*/ 255 w 485"/>
              <a:gd name="T47" fmla="*/ 1043 h 1234"/>
              <a:gd name="T48" fmla="*/ 307 w 485"/>
              <a:gd name="T49" fmla="*/ 1089 h 1234"/>
              <a:gd name="T50" fmla="*/ 341 w 485"/>
              <a:gd name="T51" fmla="*/ 1121 h 1234"/>
              <a:gd name="T52" fmla="*/ 336 w 485"/>
              <a:gd name="T53" fmla="*/ 1157 h 1234"/>
              <a:gd name="T54" fmla="*/ 317 w 485"/>
              <a:gd name="T55" fmla="*/ 1200 h 1234"/>
              <a:gd name="T56" fmla="*/ 342 w 485"/>
              <a:gd name="T57" fmla="*/ 1216 h 1234"/>
              <a:gd name="T58" fmla="*/ 377 w 485"/>
              <a:gd name="T59" fmla="*/ 1185 h 1234"/>
              <a:gd name="T60" fmla="*/ 401 w 485"/>
              <a:gd name="T61" fmla="*/ 1139 h 1234"/>
              <a:gd name="T62" fmla="*/ 427 w 485"/>
              <a:gd name="T63" fmla="*/ 1071 h 1234"/>
              <a:gd name="T64" fmla="*/ 406 w 485"/>
              <a:gd name="T65" fmla="*/ 1041 h 1234"/>
              <a:gd name="T66" fmla="*/ 354 w 485"/>
              <a:gd name="T67" fmla="*/ 1006 h 1234"/>
              <a:gd name="T68" fmla="*/ 231 w 485"/>
              <a:gd name="T69" fmla="*/ 930 h 1234"/>
              <a:gd name="T70" fmla="*/ 214 w 485"/>
              <a:gd name="T71" fmla="*/ 884 h 1234"/>
              <a:gd name="T72" fmla="*/ 278 w 485"/>
              <a:gd name="T73" fmla="*/ 690 h 1234"/>
              <a:gd name="T74" fmla="*/ 305 w 485"/>
              <a:gd name="T75" fmla="*/ 652 h 1234"/>
              <a:gd name="T76" fmla="*/ 318 w 485"/>
              <a:gd name="T77" fmla="*/ 618 h 1234"/>
              <a:gd name="T78" fmla="*/ 365 w 485"/>
              <a:gd name="T79" fmla="*/ 599 h 1234"/>
              <a:gd name="T80" fmla="*/ 420 w 485"/>
              <a:gd name="T81" fmla="*/ 525 h 1234"/>
              <a:gd name="T82" fmla="*/ 453 w 485"/>
              <a:gd name="T83" fmla="*/ 413 h 1234"/>
              <a:gd name="T84" fmla="*/ 460 w 485"/>
              <a:gd name="T85" fmla="*/ 343 h 1234"/>
              <a:gd name="T86" fmla="*/ 483 w 485"/>
              <a:gd name="T87" fmla="*/ 313 h 1234"/>
              <a:gd name="T88" fmla="*/ 469 w 485"/>
              <a:gd name="T89" fmla="*/ 289 h 1234"/>
              <a:gd name="T90" fmla="*/ 398 w 485"/>
              <a:gd name="T91" fmla="*/ 256 h 1234"/>
              <a:gd name="T92" fmla="*/ 302 w 485"/>
              <a:gd name="T93" fmla="*/ 251 h 1234"/>
              <a:gd name="T94" fmla="*/ 260 w 485"/>
              <a:gd name="T95" fmla="*/ 238 h 1234"/>
              <a:gd name="T96" fmla="*/ 237 w 485"/>
              <a:gd name="T97" fmla="*/ 206 h 1234"/>
              <a:gd name="T98" fmla="*/ 238 w 485"/>
              <a:gd name="T99" fmla="*/ 187 h 1234"/>
              <a:gd name="T100" fmla="*/ 219 w 485"/>
              <a:gd name="T101" fmla="*/ 160 h 1234"/>
              <a:gd name="T102" fmla="*/ 221 w 485"/>
              <a:gd name="T103" fmla="*/ 129 h 1234"/>
              <a:gd name="T104" fmla="*/ 236 w 485"/>
              <a:gd name="T105" fmla="*/ 88 h 1234"/>
              <a:gd name="T106" fmla="*/ 208 w 485"/>
              <a:gd name="T107" fmla="*/ 26 h 1234"/>
              <a:gd name="T108" fmla="*/ 177 w 485"/>
              <a:gd name="T109" fmla="*/ 4 h 1234"/>
              <a:gd name="T110" fmla="*/ 128 w 485"/>
              <a:gd name="T111" fmla="*/ 0 h 1234"/>
              <a:gd name="T112" fmla="*/ 61 w 485"/>
              <a:gd name="T113" fmla="*/ 21 h 1234"/>
              <a:gd name="T114" fmla="*/ 58 w 485"/>
              <a:gd name="T115" fmla="*/ 46 h 1234"/>
              <a:gd name="T116" fmla="*/ 51 w 485"/>
              <a:gd name="T117" fmla="*/ 67 h 12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485" h="1234">
                <a:moveTo>
                  <a:pt x="67" y="101"/>
                </a:moveTo>
                <a:lnTo>
                  <a:pt x="67" y="101"/>
                </a:lnTo>
                <a:lnTo>
                  <a:pt x="69" y="104"/>
                </a:lnTo>
                <a:lnTo>
                  <a:pt x="70" y="108"/>
                </a:lnTo>
                <a:lnTo>
                  <a:pt x="70" y="114"/>
                </a:lnTo>
                <a:lnTo>
                  <a:pt x="70" y="116"/>
                </a:lnTo>
                <a:lnTo>
                  <a:pt x="67" y="120"/>
                </a:lnTo>
                <a:lnTo>
                  <a:pt x="67" y="120"/>
                </a:lnTo>
                <a:lnTo>
                  <a:pt x="64" y="126"/>
                </a:lnTo>
                <a:lnTo>
                  <a:pt x="59" y="134"/>
                </a:lnTo>
                <a:lnTo>
                  <a:pt x="55" y="142"/>
                </a:lnTo>
                <a:lnTo>
                  <a:pt x="61" y="154"/>
                </a:lnTo>
                <a:lnTo>
                  <a:pt x="61" y="154"/>
                </a:lnTo>
                <a:lnTo>
                  <a:pt x="63" y="158"/>
                </a:lnTo>
                <a:lnTo>
                  <a:pt x="64" y="167"/>
                </a:lnTo>
                <a:lnTo>
                  <a:pt x="67" y="176"/>
                </a:lnTo>
                <a:lnTo>
                  <a:pt x="70" y="181"/>
                </a:lnTo>
                <a:lnTo>
                  <a:pt x="73" y="183"/>
                </a:lnTo>
                <a:lnTo>
                  <a:pt x="73" y="183"/>
                </a:lnTo>
                <a:lnTo>
                  <a:pt x="78" y="185"/>
                </a:lnTo>
                <a:lnTo>
                  <a:pt x="83" y="186"/>
                </a:lnTo>
                <a:lnTo>
                  <a:pt x="96" y="185"/>
                </a:lnTo>
                <a:lnTo>
                  <a:pt x="106" y="183"/>
                </a:lnTo>
                <a:lnTo>
                  <a:pt x="108" y="183"/>
                </a:lnTo>
                <a:lnTo>
                  <a:pt x="108" y="183"/>
                </a:lnTo>
                <a:lnTo>
                  <a:pt x="107" y="185"/>
                </a:lnTo>
                <a:lnTo>
                  <a:pt x="107" y="188"/>
                </a:lnTo>
                <a:lnTo>
                  <a:pt x="107" y="199"/>
                </a:lnTo>
                <a:lnTo>
                  <a:pt x="108" y="212"/>
                </a:lnTo>
                <a:lnTo>
                  <a:pt x="108" y="212"/>
                </a:lnTo>
                <a:lnTo>
                  <a:pt x="106" y="223"/>
                </a:lnTo>
                <a:lnTo>
                  <a:pt x="102" y="235"/>
                </a:lnTo>
                <a:lnTo>
                  <a:pt x="96" y="253"/>
                </a:lnTo>
                <a:lnTo>
                  <a:pt x="96" y="253"/>
                </a:lnTo>
                <a:lnTo>
                  <a:pt x="94" y="265"/>
                </a:lnTo>
                <a:lnTo>
                  <a:pt x="91" y="280"/>
                </a:lnTo>
                <a:lnTo>
                  <a:pt x="89" y="313"/>
                </a:lnTo>
                <a:lnTo>
                  <a:pt x="88" y="347"/>
                </a:lnTo>
                <a:lnTo>
                  <a:pt x="87" y="363"/>
                </a:lnTo>
                <a:lnTo>
                  <a:pt x="85" y="376"/>
                </a:lnTo>
                <a:lnTo>
                  <a:pt x="85" y="376"/>
                </a:lnTo>
                <a:lnTo>
                  <a:pt x="82" y="406"/>
                </a:lnTo>
                <a:lnTo>
                  <a:pt x="77" y="445"/>
                </a:lnTo>
                <a:lnTo>
                  <a:pt x="75" y="482"/>
                </a:lnTo>
                <a:lnTo>
                  <a:pt x="73" y="510"/>
                </a:lnTo>
                <a:lnTo>
                  <a:pt x="73" y="569"/>
                </a:lnTo>
                <a:lnTo>
                  <a:pt x="73" y="569"/>
                </a:lnTo>
                <a:lnTo>
                  <a:pt x="75" y="586"/>
                </a:lnTo>
                <a:lnTo>
                  <a:pt x="76" y="606"/>
                </a:lnTo>
                <a:lnTo>
                  <a:pt x="79" y="632"/>
                </a:lnTo>
                <a:lnTo>
                  <a:pt x="91" y="638"/>
                </a:lnTo>
                <a:lnTo>
                  <a:pt x="91" y="638"/>
                </a:lnTo>
                <a:lnTo>
                  <a:pt x="84" y="649"/>
                </a:lnTo>
                <a:lnTo>
                  <a:pt x="73" y="667"/>
                </a:lnTo>
                <a:lnTo>
                  <a:pt x="73" y="667"/>
                </a:lnTo>
                <a:lnTo>
                  <a:pt x="72" y="672"/>
                </a:lnTo>
                <a:lnTo>
                  <a:pt x="71" y="679"/>
                </a:lnTo>
                <a:lnTo>
                  <a:pt x="69" y="696"/>
                </a:lnTo>
                <a:lnTo>
                  <a:pt x="67" y="720"/>
                </a:lnTo>
                <a:lnTo>
                  <a:pt x="85" y="720"/>
                </a:lnTo>
                <a:lnTo>
                  <a:pt x="96" y="731"/>
                </a:lnTo>
                <a:lnTo>
                  <a:pt x="108" y="731"/>
                </a:lnTo>
                <a:lnTo>
                  <a:pt x="108" y="731"/>
                </a:lnTo>
                <a:lnTo>
                  <a:pt x="102" y="760"/>
                </a:lnTo>
                <a:lnTo>
                  <a:pt x="91" y="825"/>
                </a:lnTo>
                <a:lnTo>
                  <a:pt x="85" y="861"/>
                </a:lnTo>
                <a:lnTo>
                  <a:pt x="83" y="895"/>
                </a:lnTo>
                <a:lnTo>
                  <a:pt x="82" y="908"/>
                </a:lnTo>
                <a:lnTo>
                  <a:pt x="82" y="920"/>
                </a:lnTo>
                <a:lnTo>
                  <a:pt x="83" y="930"/>
                </a:lnTo>
                <a:lnTo>
                  <a:pt x="85" y="936"/>
                </a:lnTo>
                <a:lnTo>
                  <a:pt x="85" y="936"/>
                </a:lnTo>
                <a:lnTo>
                  <a:pt x="91" y="943"/>
                </a:lnTo>
                <a:lnTo>
                  <a:pt x="98" y="950"/>
                </a:lnTo>
                <a:lnTo>
                  <a:pt x="111" y="961"/>
                </a:lnTo>
                <a:lnTo>
                  <a:pt x="122" y="968"/>
                </a:lnTo>
                <a:lnTo>
                  <a:pt x="126" y="971"/>
                </a:lnTo>
                <a:lnTo>
                  <a:pt x="126" y="1127"/>
                </a:lnTo>
                <a:lnTo>
                  <a:pt x="126" y="1127"/>
                </a:lnTo>
                <a:lnTo>
                  <a:pt x="119" y="1133"/>
                </a:lnTo>
                <a:lnTo>
                  <a:pt x="116" y="1139"/>
                </a:lnTo>
                <a:lnTo>
                  <a:pt x="114" y="1142"/>
                </a:lnTo>
                <a:lnTo>
                  <a:pt x="114" y="1145"/>
                </a:lnTo>
                <a:lnTo>
                  <a:pt x="114" y="1145"/>
                </a:lnTo>
                <a:lnTo>
                  <a:pt x="117" y="1151"/>
                </a:lnTo>
                <a:lnTo>
                  <a:pt x="119" y="1156"/>
                </a:lnTo>
                <a:lnTo>
                  <a:pt x="119" y="1157"/>
                </a:lnTo>
                <a:lnTo>
                  <a:pt x="119" y="1160"/>
                </a:lnTo>
                <a:lnTo>
                  <a:pt x="117" y="1161"/>
                </a:lnTo>
                <a:lnTo>
                  <a:pt x="114" y="1162"/>
                </a:lnTo>
                <a:lnTo>
                  <a:pt x="114" y="1162"/>
                </a:lnTo>
                <a:lnTo>
                  <a:pt x="94" y="1171"/>
                </a:lnTo>
                <a:lnTo>
                  <a:pt x="79" y="1175"/>
                </a:lnTo>
                <a:lnTo>
                  <a:pt x="61" y="1180"/>
                </a:lnTo>
                <a:lnTo>
                  <a:pt x="61" y="1180"/>
                </a:lnTo>
                <a:lnTo>
                  <a:pt x="46" y="1183"/>
                </a:lnTo>
                <a:lnTo>
                  <a:pt x="34" y="1184"/>
                </a:lnTo>
                <a:lnTo>
                  <a:pt x="26" y="1185"/>
                </a:lnTo>
                <a:lnTo>
                  <a:pt x="20" y="1186"/>
                </a:lnTo>
                <a:lnTo>
                  <a:pt x="20" y="1186"/>
                </a:lnTo>
                <a:lnTo>
                  <a:pt x="13" y="1189"/>
                </a:lnTo>
                <a:lnTo>
                  <a:pt x="10" y="1190"/>
                </a:lnTo>
                <a:lnTo>
                  <a:pt x="5" y="1191"/>
                </a:lnTo>
                <a:lnTo>
                  <a:pt x="1" y="1194"/>
                </a:lnTo>
                <a:lnTo>
                  <a:pt x="0" y="1197"/>
                </a:lnTo>
                <a:lnTo>
                  <a:pt x="0" y="1203"/>
                </a:lnTo>
                <a:lnTo>
                  <a:pt x="4" y="1209"/>
                </a:lnTo>
                <a:lnTo>
                  <a:pt x="4" y="1209"/>
                </a:lnTo>
                <a:lnTo>
                  <a:pt x="11" y="1221"/>
                </a:lnTo>
                <a:lnTo>
                  <a:pt x="14" y="1225"/>
                </a:lnTo>
                <a:lnTo>
                  <a:pt x="17" y="1227"/>
                </a:lnTo>
                <a:lnTo>
                  <a:pt x="20" y="1228"/>
                </a:lnTo>
                <a:lnTo>
                  <a:pt x="25" y="1230"/>
                </a:lnTo>
                <a:lnTo>
                  <a:pt x="39" y="1233"/>
                </a:lnTo>
                <a:lnTo>
                  <a:pt x="39" y="1233"/>
                </a:lnTo>
                <a:lnTo>
                  <a:pt x="53" y="1234"/>
                </a:lnTo>
                <a:lnTo>
                  <a:pt x="75" y="1234"/>
                </a:lnTo>
                <a:lnTo>
                  <a:pt x="132" y="1234"/>
                </a:lnTo>
                <a:lnTo>
                  <a:pt x="161" y="1233"/>
                </a:lnTo>
                <a:lnTo>
                  <a:pt x="185" y="1232"/>
                </a:lnTo>
                <a:lnTo>
                  <a:pt x="202" y="1230"/>
                </a:lnTo>
                <a:lnTo>
                  <a:pt x="207" y="1228"/>
                </a:lnTo>
                <a:lnTo>
                  <a:pt x="208" y="1227"/>
                </a:lnTo>
                <a:lnTo>
                  <a:pt x="208" y="1227"/>
                </a:lnTo>
                <a:lnTo>
                  <a:pt x="206" y="1219"/>
                </a:lnTo>
                <a:lnTo>
                  <a:pt x="203" y="1207"/>
                </a:lnTo>
                <a:lnTo>
                  <a:pt x="202" y="1192"/>
                </a:lnTo>
                <a:lnTo>
                  <a:pt x="202" y="1192"/>
                </a:lnTo>
                <a:lnTo>
                  <a:pt x="203" y="1191"/>
                </a:lnTo>
                <a:lnTo>
                  <a:pt x="208" y="1190"/>
                </a:lnTo>
                <a:lnTo>
                  <a:pt x="212" y="1186"/>
                </a:lnTo>
                <a:lnTo>
                  <a:pt x="213" y="1184"/>
                </a:lnTo>
                <a:lnTo>
                  <a:pt x="213" y="1180"/>
                </a:lnTo>
                <a:lnTo>
                  <a:pt x="213" y="1180"/>
                </a:lnTo>
                <a:lnTo>
                  <a:pt x="213" y="1161"/>
                </a:lnTo>
                <a:lnTo>
                  <a:pt x="213" y="1123"/>
                </a:lnTo>
                <a:lnTo>
                  <a:pt x="213" y="1123"/>
                </a:lnTo>
                <a:lnTo>
                  <a:pt x="214" y="1091"/>
                </a:lnTo>
                <a:lnTo>
                  <a:pt x="214" y="1060"/>
                </a:lnTo>
                <a:lnTo>
                  <a:pt x="213" y="1023"/>
                </a:lnTo>
                <a:lnTo>
                  <a:pt x="213" y="1023"/>
                </a:lnTo>
                <a:lnTo>
                  <a:pt x="223" y="1026"/>
                </a:lnTo>
                <a:lnTo>
                  <a:pt x="243" y="1036"/>
                </a:lnTo>
                <a:lnTo>
                  <a:pt x="255" y="1043"/>
                </a:lnTo>
                <a:lnTo>
                  <a:pt x="266" y="1049"/>
                </a:lnTo>
                <a:lnTo>
                  <a:pt x="277" y="1056"/>
                </a:lnTo>
                <a:lnTo>
                  <a:pt x="284" y="1064"/>
                </a:lnTo>
                <a:lnTo>
                  <a:pt x="284" y="1064"/>
                </a:lnTo>
                <a:lnTo>
                  <a:pt x="295" y="1077"/>
                </a:lnTo>
                <a:lnTo>
                  <a:pt x="307" y="1089"/>
                </a:lnTo>
                <a:lnTo>
                  <a:pt x="319" y="1098"/>
                </a:lnTo>
                <a:lnTo>
                  <a:pt x="330" y="1092"/>
                </a:lnTo>
                <a:lnTo>
                  <a:pt x="330" y="1092"/>
                </a:lnTo>
                <a:lnTo>
                  <a:pt x="332" y="1097"/>
                </a:lnTo>
                <a:lnTo>
                  <a:pt x="337" y="1107"/>
                </a:lnTo>
                <a:lnTo>
                  <a:pt x="341" y="1121"/>
                </a:lnTo>
                <a:lnTo>
                  <a:pt x="342" y="1131"/>
                </a:lnTo>
                <a:lnTo>
                  <a:pt x="342" y="1139"/>
                </a:lnTo>
                <a:lnTo>
                  <a:pt x="342" y="1139"/>
                </a:lnTo>
                <a:lnTo>
                  <a:pt x="341" y="1144"/>
                </a:lnTo>
                <a:lnTo>
                  <a:pt x="339" y="1149"/>
                </a:lnTo>
                <a:lnTo>
                  <a:pt x="336" y="1157"/>
                </a:lnTo>
                <a:lnTo>
                  <a:pt x="324" y="1173"/>
                </a:lnTo>
                <a:lnTo>
                  <a:pt x="319" y="1180"/>
                </a:lnTo>
                <a:lnTo>
                  <a:pt x="315" y="1188"/>
                </a:lnTo>
                <a:lnTo>
                  <a:pt x="314" y="1192"/>
                </a:lnTo>
                <a:lnTo>
                  <a:pt x="315" y="1196"/>
                </a:lnTo>
                <a:lnTo>
                  <a:pt x="317" y="1200"/>
                </a:lnTo>
                <a:lnTo>
                  <a:pt x="319" y="1203"/>
                </a:lnTo>
                <a:lnTo>
                  <a:pt x="319" y="1203"/>
                </a:lnTo>
                <a:lnTo>
                  <a:pt x="325" y="1210"/>
                </a:lnTo>
                <a:lnTo>
                  <a:pt x="330" y="1215"/>
                </a:lnTo>
                <a:lnTo>
                  <a:pt x="336" y="1216"/>
                </a:lnTo>
                <a:lnTo>
                  <a:pt x="342" y="1216"/>
                </a:lnTo>
                <a:lnTo>
                  <a:pt x="348" y="1214"/>
                </a:lnTo>
                <a:lnTo>
                  <a:pt x="354" y="1210"/>
                </a:lnTo>
                <a:lnTo>
                  <a:pt x="359" y="1204"/>
                </a:lnTo>
                <a:lnTo>
                  <a:pt x="365" y="1198"/>
                </a:lnTo>
                <a:lnTo>
                  <a:pt x="365" y="1198"/>
                </a:lnTo>
                <a:lnTo>
                  <a:pt x="377" y="1185"/>
                </a:lnTo>
                <a:lnTo>
                  <a:pt x="386" y="1173"/>
                </a:lnTo>
                <a:lnTo>
                  <a:pt x="390" y="1167"/>
                </a:lnTo>
                <a:lnTo>
                  <a:pt x="394" y="1160"/>
                </a:lnTo>
                <a:lnTo>
                  <a:pt x="397" y="1150"/>
                </a:lnTo>
                <a:lnTo>
                  <a:pt x="401" y="1139"/>
                </a:lnTo>
                <a:lnTo>
                  <a:pt x="401" y="1139"/>
                </a:lnTo>
                <a:lnTo>
                  <a:pt x="406" y="1113"/>
                </a:lnTo>
                <a:lnTo>
                  <a:pt x="408" y="1107"/>
                </a:lnTo>
                <a:lnTo>
                  <a:pt x="412" y="1098"/>
                </a:lnTo>
                <a:lnTo>
                  <a:pt x="412" y="1098"/>
                </a:lnTo>
                <a:lnTo>
                  <a:pt x="424" y="1078"/>
                </a:lnTo>
                <a:lnTo>
                  <a:pt x="427" y="1071"/>
                </a:lnTo>
                <a:lnTo>
                  <a:pt x="430" y="1064"/>
                </a:lnTo>
                <a:lnTo>
                  <a:pt x="430" y="1064"/>
                </a:lnTo>
                <a:lnTo>
                  <a:pt x="428" y="1061"/>
                </a:lnTo>
                <a:lnTo>
                  <a:pt x="426" y="1057"/>
                </a:lnTo>
                <a:lnTo>
                  <a:pt x="418" y="1049"/>
                </a:lnTo>
                <a:lnTo>
                  <a:pt x="406" y="1041"/>
                </a:lnTo>
                <a:lnTo>
                  <a:pt x="406" y="1041"/>
                </a:lnTo>
                <a:lnTo>
                  <a:pt x="402" y="1036"/>
                </a:lnTo>
                <a:lnTo>
                  <a:pt x="398" y="1032"/>
                </a:lnTo>
                <a:lnTo>
                  <a:pt x="395" y="1029"/>
                </a:lnTo>
                <a:lnTo>
                  <a:pt x="395" y="1029"/>
                </a:lnTo>
                <a:lnTo>
                  <a:pt x="354" y="1006"/>
                </a:lnTo>
                <a:lnTo>
                  <a:pt x="354" y="1006"/>
                </a:lnTo>
                <a:lnTo>
                  <a:pt x="286" y="965"/>
                </a:lnTo>
                <a:lnTo>
                  <a:pt x="249" y="942"/>
                </a:lnTo>
                <a:lnTo>
                  <a:pt x="236" y="933"/>
                </a:lnTo>
                <a:lnTo>
                  <a:pt x="231" y="930"/>
                </a:lnTo>
                <a:lnTo>
                  <a:pt x="231" y="930"/>
                </a:lnTo>
                <a:lnTo>
                  <a:pt x="223" y="917"/>
                </a:lnTo>
                <a:lnTo>
                  <a:pt x="217" y="907"/>
                </a:lnTo>
                <a:lnTo>
                  <a:pt x="213" y="901"/>
                </a:lnTo>
                <a:lnTo>
                  <a:pt x="213" y="901"/>
                </a:lnTo>
                <a:lnTo>
                  <a:pt x="213" y="895"/>
                </a:lnTo>
                <a:lnTo>
                  <a:pt x="214" y="884"/>
                </a:lnTo>
                <a:lnTo>
                  <a:pt x="218" y="854"/>
                </a:lnTo>
                <a:lnTo>
                  <a:pt x="225" y="813"/>
                </a:lnTo>
                <a:lnTo>
                  <a:pt x="225" y="813"/>
                </a:lnTo>
                <a:lnTo>
                  <a:pt x="249" y="755"/>
                </a:lnTo>
                <a:lnTo>
                  <a:pt x="278" y="690"/>
                </a:lnTo>
                <a:lnTo>
                  <a:pt x="278" y="690"/>
                </a:lnTo>
                <a:lnTo>
                  <a:pt x="282" y="682"/>
                </a:lnTo>
                <a:lnTo>
                  <a:pt x="285" y="670"/>
                </a:lnTo>
                <a:lnTo>
                  <a:pt x="289" y="655"/>
                </a:lnTo>
                <a:lnTo>
                  <a:pt x="289" y="655"/>
                </a:lnTo>
                <a:lnTo>
                  <a:pt x="298" y="654"/>
                </a:lnTo>
                <a:lnTo>
                  <a:pt x="305" y="652"/>
                </a:lnTo>
                <a:lnTo>
                  <a:pt x="306" y="651"/>
                </a:lnTo>
                <a:lnTo>
                  <a:pt x="307" y="649"/>
                </a:lnTo>
                <a:lnTo>
                  <a:pt x="307" y="614"/>
                </a:lnTo>
                <a:lnTo>
                  <a:pt x="307" y="614"/>
                </a:lnTo>
                <a:lnTo>
                  <a:pt x="312" y="617"/>
                </a:lnTo>
                <a:lnTo>
                  <a:pt x="318" y="618"/>
                </a:lnTo>
                <a:lnTo>
                  <a:pt x="326" y="619"/>
                </a:lnTo>
                <a:lnTo>
                  <a:pt x="336" y="618"/>
                </a:lnTo>
                <a:lnTo>
                  <a:pt x="347" y="613"/>
                </a:lnTo>
                <a:lnTo>
                  <a:pt x="353" y="610"/>
                </a:lnTo>
                <a:lnTo>
                  <a:pt x="359" y="605"/>
                </a:lnTo>
                <a:lnTo>
                  <a:pt x="365" y="599"/>
                </a:lnTo>
                <a:lnTo>
                  <a:pt x="371" y="592"/>
                </a:lnTo>
                <a:lnTo>
                  <a:pt x="371" y="592"/>
                </a:lnTo>
                <a:lnTo>
                  <a:pt x="394" y="565"/>
                </a:lnTo>
                <a:lnTo>
                  <a:pt x="409" y="545"/>
                </a:lnTo>
                <a:lnTo>
                  <a:pt x="415" y="535"/>
                </a:lnTo>
                <a:lnTo>
                  <a:pt x="420" y="525"/>
                </a:lnTo>
                <a:lnTo>
                  <a:pt x="425" y="513"/>
                </a:lnTo>
                <a:lnTo>
                  <a:pt x="430" y="499"/>
                </a:lnTo>
                <a:lnTo>
                  <a:pt x="430" y="499"/>
                </a:lnTo>
                <a:lnTo>
                  <a:pt x="447" y="439"/>
                </a:lnTo>
                <a:lnTo>
                  <a:pt x="453" y="418"/>
                </a:lnTo>
                <a:lnTo>
                  <a:pt x="453" y="413"/>
                </a:lnTo>
                <a:lnTo>
                  <a:pt x="453" y="411"/>
                </a:lnTo>
                <a:lnTo>
                  <a:pt x="453" y="411"/>
                </a:lnTo>
                <a:lnTo>
                  <a:pt x="453" y="407"/>
                </a:lnTo>
                <a:lnTo>
                  <a:pt x="453" y="399"/>
                </a:lnTo>
                <a:lnTo>
                  <a:pt x="456" y="371"/>
                </a:lnTo>
                <a:lnTo>
                  <a:pt x="460" y="343"/>
                </a:lnTo>
                <a:lnTo>
                  <a:pt x="462" y="334"/>
                </a:lnTo>
                <a:lnTo>
                  <a:pt x="465" y="329"/>
                </a:lnTo>
                <a:lnTo>
                  <a:pt x="465" y="329"/>
                </a:lnTo>
                <a:lnTo>
                  <a:pt x="471" y="324"/>
                </a:lnTo>
                <a:lnTo>
                  <a:pt x="479" y="318"/>
                </a:lnTo>
                <a:lnTo>
                  <a:pt x="483" y="313"/>
                </a:lnTo>
                <a:lnTo>
                  <a:pt x="485" y="310"/>
                </a:lnTo>
                <a:lnTo>
                  <a:pt x="485" y="305"/>
                </a:lnTo>
                <a:lnTo>
                  <a:pt x="481" y="300"/>
                </a:lnTo>
                <a:lnTo>
                  <a:pt x="481" y="300"/>
                </a:lnTo>
                <a:lnTo>
                  <a:pt x="477" y="294"/>
                </a:lnTo>
                <a:lnTo>
                  <a:pt x="469" y="289"/>
                </a:lnTo>
                <a:lnTo>
                  <a:pt x="450" y="276"/>
                </a:lnTo>
                <a:lnTo>
                  <a:pt x="432" y="265"/>
                </a:lnTo>
                <a:lnTo>
                  <a:pt x="418" y="259"/>
                </a:lnTo>
                <a:lnTo>
                  <a:pt x="418" y="259"/>
                </a:lnTo>
                <a:lnTo>
                  <a:pt x="410" y="258"/>
                </a:lnTo>
                <a:lnTo>
                  <a:pt x="398" y="256"/>
                </a:lnTo>
                <a:lnTo>
                  <a:pt x="367" y="252"/>
                </a:lnTo>
                <a:lnTo>
                  <a:pt x="338" y="250"/>
                </a:lnTo>
                <a:lnTo>
                  <a:pt x="324" y="247"/>
                </a:lnTo>
                <a:lnTo>
                  <a:pt x="324" y="247"/>
                </a:lnTo>
                <a:lnTo>
                  <a:pt x="317" y="248"/>
                </a:lnTo>
                <a:lnTo>
                  <a:pt x="302" y="251"/>
                </a:lnTo>
                <a:lnTo>
                  <a:pt x="286" y="253"/>
                </a:lnTo>
                <a:lnTo>
                  <a:pt x="280" y="254"/>
                </a:lnTo>
                <a:lnTo>
                  <a:pt x="278" y="253"/>
                </a:lnTo>
                <a:lnTo>
                  <a:pt x="278" y="253"/>
                </a:lnTo>
                <a:lnTo>
                  <a:pt x="267" y="245"/>
                </a:lnTo>
                <a:lnTo>
                  <a:pt x="260" y="238"/>
                </a:lnTo>
                <a:lnTo>
                  <a:pt x="254" y="230"/>
                </a:lnTo>
                <a:lnTo>
                  <a:pt x="254" y="230"/>
                </a:lnTo>
                <a:lnTo>
                  <a:pt x="249" y="223"/>
                </a:lnTo>
                <a:lnTo>
                  <a:pt x="243" y="217"/>
                </a:lnTo>
                <a:lnTo>
                  <a:pt x="240" y="212"/>
                </a:lnTo>
                <a:lnTo>
                  <a:pt x="237" y="206"/>
                </a:lnTo>
                <a:lnTo>
                  <a:pt x="237" y="206"/>
                </a:lnTo>
                <a:lnTo>
                  <a:pt x="237" y="204"/>
                </a:lnTo>
                <a:lnTo>
                  <a:pt x="237" y="201"/>
                </a:lnTo>
                <a:lnTo>
                  <a:pt x="240" y="197"/>
                </a:lnTo>
                <a:lnTo>
                  <a:pt x="240" y="191"/>
                </a:lnTo>
                <a:lnTo>
                  <a:pt x="238" y="187"/>
                </a:lnTo>
                <a:lnTo>
                  <a:pt x="237" y="183"/>
                </a:lnTo>
                <a:lnTo>
                  <a:pt x="237" y="183"/>
                </a:lnTo>
                <a:lnTo>
                  <a:pt x="227" y="168"/>
                </a:lnTo>
                <a:lnTo>
                  <a:pt x="223" y="163"/>
                </a:lnTo>
                <a:lnTo>
                  <a:pt x="219" y="160"/>
                </a:lnTo>
                <a:lnTo>
                  <a:pt x="219" y="160"/>
                </a:lnTo>
                <a:lnTo>
                  <a:pt x="215" y="158"/>
                </a:lnTo>
                <a:lnTo>
                  <a:pt x="212" y="153"/>
                </a:lnTo>
                <a:lnTo>
                  <a:pt x="208" y="148"/>
                </a:lnTo>
                <a:lnTo>
                  <a:pt x="208" y="148"/>
                </a:lnTo>
                <a:lnTo>
                  <a:pt x="212" y="142"/>
                </a:lnTo>
                <a:lnTo>
                  <a:pt x="221" y="129"/>
                </a:lnTo>
                <a:lnTo>
                  <a:pt x="227" y="121"/>
                </a:lnTo>
                <a:lnTo>
                  <a:pt x="231" y="112"/>
                </a:lnTo>
                <a:lnTo>
                  <a:pt x="235" y="104"/>
                </a:lnTo>
                <a:lnTo>
                  <a:pt x="237" y="95"/>
                </a:lnTo>
                <a:lnTo>
                  <a:pt x="237" y="95"/>
                </a:lnTo>
                <a:lnTo>
                  <a:pt x="236" y="88"/>
                </a:lnTo>
                <a:lnTo>
                  <a:pt x="235" y="79"/>
                </a:lnTo>
                <a:lnTo>
                  <a:pt x="231" y="69"/>
                </a:lnTo>
                <a:lnTo>
                  <a:pt x="227" y="59"/>
                </a:lnTo>
                <a:lnTo>
                  <a:pt x="218" y="40"/>
                </a:lnTo>
                <a:lnTo>
                  <a:pt x="212" y="32"/>
                </a:lnTo>
                <a:lnTo>
                  <a:pt x="208" y="26"/>
                </a:lnTo>
                <a:lnTo>
                  <a:pt x="208" y="26"/>
                </a:lnTo>
                <a:lnTo>
                  <a:pt x="199" y="17"/>
                </a:lnTo>
                <a:lnTo>
                  <a:pt x="194" y="12"/>
                </a:lnTo>
                <a:lnTo>
                  <a:pt x="189" y="9"/>
                </a:lnTo>
                <a:lnTo>
                  <a:pt x="183" y="6"/>
                </a:lnTo>
                <a:lnTo>
                  <a:pt x="177" y="4"/>
                </a:lnTo>
                <a:lnTo>
                  <a:pt x="170" y="3"/>
                </a:lnTo>
                <a:lnTo>
                  <a:pt x="161" y="3"/>
                </a:lnTo>
                <a:lnTo>
                  <a:pt x="161" y="3"/>
                </a:lnTo>
                <a:lnTo>
                  <a:pt x="146" y="3"/>
                </a:lnTo>
                <a:lnTo>
                  <a:pt x="136" y="2"/>
                </a:lnTo>
                <a:lnTo>
                  <a:pt x="128" y="0"/>
                </a:lnTo>
                <a:lnTo>
                  <a:pt x="124" y="2"/>
                </a:lnTo>
                <a:lnTo>
                  <a:pt x="120" y="3"/>
                </a:lnTo>
                <a:lnTo>
                  <a:pt x="120" y="3"/>
                </a:lnTo>
                <a:lnTo>
                  <a:pt x="106" y="8"/>
                </a:lnTo>
                <a:lnTo>
                  <a:pt x="88" y="14"/>
                </a:lnTo>
                <a:lnTo>
                  <a:pt x="61" y="21"/>
                </a:lnTo>
                <a:lnTo>
                  <a:pt x="61" y="21"/>
                </a:lnTo>
                <a:lnTo>
                  <a:pt x="61" y="21"/>
                </a:lnTo>
                <a:lnTo>
                  <a:pt x="60" y="24"/>
                </a:lnTo>
                <a:lnTo>
                  <a:pt x="59" y="33"/>
                </a:lnTo>
                <a:lnTo>
                  <a:pt x="58" y="42"/>
                </a:lnTo>
                <a:lnTo>
                  <a:pt x="58" y="46"/>
                </a:lnTo>
                <a:lnTo>
                  <a:pt x="55" y="50"/>
                </a:lnTo>
                <a:lnTo>
                  <a:pt x="55" y="50"/>
                </a:lnTo>
                <a:lnTo>
                  <a:pt x="53" y="53"/>
                </a:lnTo>
                <a:lnTo>
                  <a:pt x="51" y="58"/>
                </a:lnTo>
                <a:lnTo>
                  <a:pt x="49" y="63"/>
                </a:lnTo>
                <a:lnTo>
                  <a:pt x="51" y="67"/>
                </a:lnTo>
                <a:lnTo>
                  <a:pt x="67" y="101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906345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9">
            <a:extLst>
              <a:ext uri="{FF2B5EF4-FFF2-40B4-BE49-F238E27FC236}">
                <a16:creationId xmlns:a16="http://schemas.microsoft.com/office/drawing/2014/main" id="{ECB6929E-0D18-447C-8D25-05061C996C78}"/>
              </a:ext>
            </a:extLst>
          </p:cNvPr>
          <p:cNvSpPr>
            <a:spLocks/>
          </p:cNvSpPr>
          <p:nvPr/>
        </p:nvSpPr>
        <p:spPr bwMode="auto">
          <a:xfrm>
            <a:off x="767535" y="842754"/>
            <a:ext cx="855095" cy="1593631"/>
          </a:xfrm>
          <a:custGeom>
            <a:avLst/>
            <a:gdLst>
              <a:gd name="T0" fmla="*/ 401 w 851"/>
              <a:gd name="T1" fmla="*/ 256 h 1586"/>
              <a:gd name="T2" fmla="*/ 375 w 851"/>
              <a:gd name="T3" fmla="*/ 287 h 1586"/>
              <a:gd name="T4" fmla="*/ 352 w 851"/>
              <a:gd name="T5" fmla="*/ 334 h 1586"/>
              <a:gd name="T6" fmla="*/ 336 w 851"/>
              <a:gd name="T7" fmla="*/ 365 h 1586"/>
              <a:gd name="T8" fmla="*/ 265 w 851"/>
              <a:gd name="T9" fmla="*/ 392 h 1586"/>
              <a:gd name="T10" fmla="*/ 220 w 851"/>
              <a:gd name="T11" fmla="*/ 412 h 1586"/>
              <a:gd name="T12" fmla="*/ 193 w 851"/>
              <a:gd name="T13" fmla="*/ 436 h 1586"/>
              <a:gd name="T14" fmla="*/ 182 w 851"/>
              <a:gd name="T15" fmla="*/ 482 h 1586"/>
              <a:gd name="T16" fmla="*/ 201 w 851"/>
              <a:gd name="T17" fmla="*/ 679 h 1586"/>
              <a:gd name="T18" fmla="*/ 220 w 851"/>
              <a:gd name="T19" fmla="*/ 770 h 1586"/>
              <a:gd name="T20" fmla="*/ 332 w 851"/>
              <a:gd name="T21" fmla="*/ 1079 h 1586"/>
              <a:gd name="T22" fmla="*/ 301 w 851"/>
              <a:gd name="T23" fmla="*/ 1114 h 1586"/>
              <a:gd name="T24" fmla="*/ 264 w 851"/>
              <a:gd name="T25" fmla="*/ 1145 h 1586"/>
              <a:gd name="T26" fmla="*/ 125 w 851"/>
              <a:gd name="T27" fmla="*/ 1301 h 1586"/>
              <a:gd name="T28" fmla="*/ 29 w 851"/>
              <a:gd name="T29" fmla="*/ 1357 h 1586"/>
              <a:gd name="T30" fmla="*/ 3 w 851"/>
              <a:gd name="T31" fmla="*/ 1380 h 1586"/>
              <a:gd name="T32" fmla="*/ 6 w 851"/>
              <a:gd name="T33" fmla="*/ 1441 h 1586"/>
              <a:gd name="T34" fmla="*/ 29 w 851"/>
              <a:gd name="T35" fmla="*/ 1479 h 1586"/>
              <a:gd name="T36" fmla="*/ 65 w 851"/>
              <a:gd name="T37" fmla="*/ 1531 h 1586"/>
              <a:gd name="T38" fmla="*/ 135 w 851"/>
              <a:gd name="T39" fmla="*/ 1584 h 1586"/>
              <a:gd name="T40" fmla="*/ 146 w 851"/>
              <a:gd name="T41" fmla="*/ 1583 h 1586"/>
              <a:gd name="T42" fmla="*/ 135 w 851"/>
              <a:gd name="T43" fmla="*/ 1505 h 1586"/>
              <a:gd name="T44" fmla="*/ 346 w 851"/>
              <a:gd name="T45" fmla="*/ 1250 h 1586"/>
              <a:gd name="T46" fmla="*/ 443 w 851"/>
              <a:gd name="T47" fmla="*/ 1139 h 1586"/>
              <a:gd name="T48" fmla="*/ 523 w 851"/>
              <a:gd name="T49" fmla="*/ 1079 h 1586"/>
              <a:gd name="T50" fmla="*/ 596 w 851"/>
              <a:gd name="T51" fmla="*/ 1298 h 1586"/>
              <a:gd name="T52" fmla="*/ 612 w 851"/>
              <a:gd name="T53" fmla="*/ 1372 h 1586"/>
              <a:gd name="T54" fmla="*/ 621 w 851"/>
              <a:gd name="T55" fmla="*/ 1414 h 1586"/>
              <a:gd name="T56" fmla="*/ 619 w 851"/>
              <a:gd name="T57" fmla="*/ 1472 h 1586"/>
              <a:gd name="T58" fmla="*/ 614 w 851"/>
              <a:gd name="T59" fmla="*/ 1524 h 1586"/>
              <a:gd name="T60" fmla="*/ 630 w 851"/>
              <a:gd name="T61" fmla="*/ 1569 h 1586"/>
              <a:gd name="T62" fmla="*/ 832 w 851"/>
              <a:gd name="T63" fmla="*/ 1567 h 1586"/>
              <a:gd name="T64" fmla="*/ 851 w 851"/>
              <a:gd name="T65" fmla="*/ 1553 h 1586"/>
              <a:gd name="T66" fmla="*/ 839 w 851"/>
              <a:gd name="T67" fmla="*/ 1537 h 1586"/>
              <a:gd name="T68" fmla="*/ 789 w 851"/>
              <a:gd name="T69" fmla="*/ 1522 h 1586"/>
              <a:gd name="T70" fmla="*/ 774 w 851"/>
              <a:gd name="T71" fmla="*/ 1479 h 1586"/>
              <a:gd name="T72" fmla="*/ 764 w 851"/>
              <a:gd name="T73" fmla="*/ 1324 h 1586"/>
              <a:gd name="T74" fmla="*/ 695 w 851"/>
              <a:gd name="T75" fmla="*/ 954 h 1586"/>
              <a:gd name="T76" fmla="*/ 695 w 851"/>
              <a:gd name="T77" fmla="*/ 916 h 1586"/>
              <a:gd name="T78" fmla="*/ 679 w 851"/>
              <a:gd name="T79" fmla="*/ 732 h 1586"/>
              <a:gd name="T80" fmla="*/ 672 w 851"/>
              <a:gd name="T81" fmla="*/ 533 h 1586"/>
              <a:gd name="T82" fmla="*/ 635 w 851"/>
              <a:gd name="T83" fmla="*/ 410 h 1586"/>
              <a:gd name="T84" fmla="*/ 615 w 851"/>
              <a:gd name="T85" fmla="*/ 343 h 1586"/>
              <a:gd name="T86" fmla="*/ 576 w 851"/>
              <a:gd name="T87" fmla="*/ 291 h 1586"/>
              <a:gd name="T88" fmla="*/ 575 w 851"/>
              <a:gd name="T89" fmla="*/ 236 h 1586"/>
              <a:gd name="T90" fmla="*/ 619 w 851"/>
              <a:gd name="T91" fmla="*/ 223 h 1586"/>
              <a:gd name="T92" fmla="*/ 634 w 851"/>
              <a:gd name="T93" fmla="*/ 200 h 1586"/>
              <a:gd name="T94" fmla="*/ 634 w 851"/>
              <a:gd name="T95" fmla="*/ 156 h 1586"/>
              <a:gd name="T96" fmla="*/ 643 w 851"/>
              <a:gd name="T97" fmla="*/ 140 h 1586"/>
              <a:gd name="T98" fmla="*/ 633 w 851"/>
              <a:gd name="T99" fmla="*/ 110 h 1586"/>
              <a:gd name="T100" fmla="*/ 621 w 851"/>
              <a:gd name="T101" fmla="*/ 57 h 1586"/>
              <a:gd name="T102" fmla="*/ 606 w 851"/>
              <a:gd name="T103" fmla="*/ 15 h 1586"/>
              <a:gd name="T104" fmla="*/ 592 w 851"/>
              <a:gd name="T105" fmla="*/ 2 h 1586"/>
              <a:gd name="T106" fmla="*/ 565 w 851"/>
              <a:gd name="T107" fmla="*/ 2 h 1586"/>
              <a:gd name="T108" fmla="*/ 483 w 851"/>
              <a:gd name="T109" fmla="*/ 10 h 1586"/>
              <a:gd name="T110" fmla="*/ 440 w 851"/>
              <a:gd name="T111" fmla="*/ 36 h 1586"/>
              <a:gd name="T112" fmla="*/ 433 w 851"/>
              <a:gd name="T113" fmla="*/ 52 h 1586"/>
              <a:gd name="T114" fmla="*/ 420 w 851"/>
              <a:gd name="T115" fmla="*/ 90 h 15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851" h="1586">
                <a:moveTo>
                  <a:pt x="443" y="185"/>
                </a:moveTo>
                <a:lnTo>
                  <a:pt x="420" y="230"/>
                </a:lnTo>
                <a:lnTo>
                  <a:pt x="420" y="230"/>
                </a:lnTo>
                <a:lnTo>
                  <a:pt x="410" y="243"/>
                </a:lnTo>
                <a:lnTo>
                  <a:pt x="401" y="256"/>
                </a:lnTo>
                <a:lnTo>
                  <a:pt x="391" y="266"/>
                </a:lnTo>
                <a:lnTo>
                  <a:pt x="391" y="266"/>
                </a:lnTo>
                <a:lnTo>
                  <a:pt x="384" y="275"/>
                </a:lnTo>
                <a:lnTo>
                  <a:pt x="379" y="281"/>
                </a:lnTo>
                <a:lnTo>
                  <a:pt x="375" y="287"/>
                </a:lnTo>
                <a:lnTo>
                  <a:pt x="369" y="297"/>
                </a:lnTo>
                <a:lnTo>
                  <a:pt x="369" y="297"/>
                </a:lnTo>
                <a:lnTo>
                  <a:pt x="363" y="304"/>
                </a:lnTo>
                <a:lnTo>
                  <a:pt x="359" y="313"/>
                </a:lnTo>
                <a:lnTo>
                  <a:pt x="352" y="334"/>
                </a:lnTo>
                <a:lnTo>
                  <a:pt x="346" y="353"/>
                </a:lnTo>
                <a:lnTo>
                  <a:pt x="342" y="359"/>
                </a:lnTo>
                <a:lnTo>
                  <a:pt x="339" y="363"/>
                </a:lnTo>
                <a:lnTo>
                  <a:pt x="339" y="363"/>
                </a:lnTo>
                <a:lnTo>
                  <a:pt x="336" y="365"/>
                </a:lnTo>
                <a:lnTo>
                  <a:pt x="332" y="369"/>
                </a:lnTo>
                <a:lnTo>
                  <a:pt x="324" y="379"/>
                </a:lnTo>
                <a:lnTo>
                  <a:pt x="317" y="392"/>
                </a:lnTo>
                <a:lnTo>
                  <a:pt x="265" y="392"/>
                </a:lnTo>
                <a:lnTo>
                  <a:pt x="265" y="392"/>
                </a:lnTo>
                <a:lnTo>
                  <a:pt x="256" y="394"/>
                </a:lnTo>
                <a:lnTo>
                  <a:pt x="248" y="395"/>
                </a:lnTo>
                <a:lnTo>
                  <a:pt x="240" y="398"/>
                </a:lnTo>
                <a:lnTo>
                  <a:pt x="233" y="402"/>
                </a:lnTo>
                <a:lnTo>
                  <a:pt x="220" y="412"/>
                </a:lnTo>
                <a:lnTo>
                  <a:pt x="206" y="423"/>
                </a:lnTo>
                <a:lnTo>
                  <a:pt x="206" y="423"/>
                </a:lnTo>
                <a:lnTo>
                  <a:pt x="200" y="427"/>
                </a:lnTo>
                <a:lnTo>
                  <a:pt x="195" y="431"/>
                </a:lnTo>
                <a:lnTo>
                  <a:pt x="193" y="436"/>
                </a:lnTo>
                <a:lnTo>
                  <a:pt x="190" y="441"/>
                </a:lnTo>
                <a:lnTo>
                  <a:pt x="187" y="454"/>
                </a:lnTo>
                <a:lnTo>
                  <a:pt x="184" y="473"/>
                </a:lnTo>
                <a:lnTo>
                  <a:pt x="184" y="473"/>
                </a:lnTo>
                <a:lnTo>
                  <a:pt x="182" y="482"/>
                </a:lnTo>
                <a:lnTo>
                  <a:pt x="182" y="495"/>
                </a:lnTo>
                <a:lnTo>
                  <a:pt x="185" y="531"/>
                </a:lnTo>
                <a:lnTo>
                  <a:pt x="190" y="577"/>
                </a:lnTo>
                <a:lnTo>
                  <a:pt x="195" y="628"/>
                </a:lnTo>
                <a:lnTo>
                  <a:pt x="201" y="679"/>
                </a:lnTo>
                <a:lnTo>
                  <a:pt x="209" y="722"/>
                </a:lnTo>
                <a:lnTo>
                  <a:pt x="216" y="754"/>
                </a:lnTo>
                <a:lnTo>
                  <a:pt x="219" y="764"/>
                </a:lnTo>
                <a:lnTo>
                  <a:pt x="220" y="770"/>
                </a:lnTo>
                <a:lnTo>
                  <a:pt x="220" y="770"/>
                </a:lnTo>
                <a:lnTo>
                  <a:pt x="229" y="774"/>
                </a:lnTo>
                <a:lnTo>
                  <a:pt x="242" y="779"/>
                </a:lnTo>
                <a:lnTo>
                  <a:pt x="277" y="789"/>
                </a:lnTo>
                <a:lnTo>
                  <a:pt x="324" y="799"/>
                </a:lnTo>
                <a:lnTo>
                  <a:pt x="332" y="1079"/>
                </a:lnTo>
                <a:lnTo>
                  <a:pt x="332" y="1079"/>
                </a:lnTo>
                <a:lnTo>
                  <a:pt x="329" y="1085"/>
                </a:lnTo>
                <a:lnTo>
                  <a:pt x="320" y="1097"/>
                </a:lnTo>
                <a:lnTo>
                  <a:pt x="307" y="1110"/>
                </a:lnTo>
                <a:lnTo>
                  <a:pt x="301" y="1114"/>
                </a:lnTo>
                <a:lnTo>
                  <a:pt x="294" y="1117"/>
                </a:lnTo>
                <a:lnTo>
                  <a:pt x="294" y="1117"/>
                </a:lnTo>
                <a:lnTo>
                  <a:pt x="290" y="1119"/>
                </a:lnTo>
                <a:lnTo>
                  <a:pt x="284" y="1126"/>
                </a:lnTo>
                <a:lnTo>
                  <a:pt x="264" y="1145"/>
                </a:lnTo>
                <a:lnTo>
                  <a:pt x="210" y="1205"/>
                </a:lnTo>
                <a:lnTo>
                  <a:pt x="156" y="1268"/>
                </a:lnTo>
                <a:lnTo>
                  <a:pt x="136" y="1289"/>
                </a:lnTo>
                <a:lnTo>
                  <a:pt x="125" y="1301"/>
                </a:lnTo>
                <a:lnTo>
                  <a:pt x="125" y="1301"/>
                </a:lnTo>
                <a:lnTo>
                  <a:pt x="106" y="1315"/>
                </a:lnTo>
                <a:lnTo>
                  <a:pt x="81" y="1333"/>
                </a:lnTo>
                <a:lnTo>
                  <a:pt x="51" y="1353"/>
                </a:lnTo>
                <a:lnTo>
                  <a:pt x="51" y="1353"/>
                </a:lnTo>
                <a:lnTo>
                  <a:pt x="29" y="1357"/>
                </a:lnTo>
                <a:lnTo>
                  <a:pt x="15" y="1362"/>
                </a:lnTo>
                <a:lnTo>
                  <a:pt x="9" y="1365"/>
                </a:lnTo>
                <a:lnTo>
                  <a:pt x="6" y="1367"/>
                </a:lnTo>
                <a:lnTo>
                  <a:pt x="6" y="1367"/>
                </a:lnTo>
                <a:lnTo>
                  <a:pt x="3" y="1380"/>
                </a:lnTo>
                <a:lnTo>
                  <a:pt x="0" y="1402"/>
                </a:lnTo>
                <a:lnTo>
                  <a:pt x="0" y="1412"/>
                </a:lnTo>
                <a:lnTo>
                  <a:pt x="0" y="1424"/>
                </a:lnTo>
                <a:lnTo>
                  <a:pt x="3" y="1434"/>
                </a:lnTo>
                <a:lnTo>
                  <a:pt x="6" y="1441"/>
                </a:lnTo>
                <a:lnTo>
                  <a:pt x="6" y="1441"/>
                </a:lnTo>
                <a:lnTo>
                  <a:pt x="22" y="1461"/>
                </a:lnTo>
                <a:lnTo>
                  <a:pt x="26" y="1470"/>
                </a:lnTo>
                <a:lnTo>
                  <a:pt x="29" y="1479"/>
                </a:lnTo>
                <a:lnTo>
                  <a:pt x="29" y="1479"/>
                </a:lnTo>
                <a:lnTo>
                  <a:pt x="29" y="1485"/>
                </a:lnTo>
                <a:lnTo>
                  <a:pt x="32" y="1490"/>
                </a:lnTo>
                <a:lnTo>
                  <a:pt x="39" y="1502"/>
                </a:lnTo>
                <a:lnTo>
                  <a:pt x="51" y="1515"/>
                </a:lnTo>
                <a:lnTo>
                  <a:pt x="65" y="1531"/>
                </a:lnTo>
                <a:lnTo>
                  <a:pt x="65" y="1531"/>
                </a:lnTo>
                <a:lnTo>
                  <a:pt x="87" y="1550"/>
                </a:lnTo>
                <a:lnTo>
                  <a:pt x="112" y="1571"/>
                </a:lnTo>
                <a:lnTo>
                  <a:pt x="123" y="1579"/>
                </a:lnTo>
                <a:lnTo>
                  <a:pt x="135" y="1584"/>
                </a:lnTo>
                <a:lnTo>
                  <a:pt x="139" y="1586"/>
                </a:lnTo>
                <a:lnTo>
                  <a:pt x="142" y="1586"/>
                </a:lnTo>
                <a:lnTo>
                  <a:pt x="145" y="1584"/>
                </a:lnTo>
                <a:lnTo>
                  <a:pt x="146" y="1583"/>
                </a:lnTo>
                <a:lnTo>
                  <a:pt x="146" y="1583"/>
                </a:lnTo>
                <a:lnTo>
                  <a:pt x="148" y="1574"/>
                </a:lnTo>
                <a:lnTo>
                  <a:pt x="148" y="1561"/>
                </a:lnTo>
                <a:lnTo>
                  <a:pt x="145" y="1547"/>
                </a:lnTo>
                <a:lnTo>
                  <a:pt x="142" y="1532"/>
                </a:lnTo>
                <a:lnTo>
                  <a:pt x="135" y="1505"/>
                </a:lnTo>
                <a:lnTo>
                  <a:pt x="132" y="1493"/>
                </a:lnTo>
                <a:lnTo>
                  <a:pt x="146" y="1464"/>
                </a:lnTo>
                <a:lnTo>
                  <a:pt x="169" y="1457"/>
                </a:lnTo>
                <a:lnTo>
                  <a:pt x="169" y="1457"/>
                </a:lnTo>
                <a:lnTo>
                  <a:pt x="346" y="1250"/>
                </a:lnTo>
                <a:lnTo>
                  <a:pt x="346" y="1250"/>
                </a:lnTo>
                <a:lnTo>
                  <a:pt x="394" y="1198"/>
                </a:lnTo>
                <a:lnTo>
                  <a:pt x="423" y="1165"/>
                </a:lnTo>
                <a:lnTo>
                  <a:pt x="434" y="1150"/>
                </a:lnTo>
                <a:lnTo>
                  <a:pt x="443" y="1139"/>
                </a:lnTo>
                <a:lnTo>
                  <a:pt x="443" y="1139"/>
                </a:lnTo>
                <a:lnTo>
                  <a:pt x="478" y="1074"/>
                </a:lnTo>
                <a:lnTo>
                  <a:pt x="501" y="1027"/>
                </a:lnTo>
                <a:lnTo>
                  <a:pt x="501" y="1027"/>
                </a:lnTo>
                <a:lnTo>
                  <a:pt x="523" y="1079"/>
                </a:lnTo>
                <a:lnTo>
                  <a:pt x="541" y="1130"/>
                </a:lnTo>
                <a:lnTo>
                  <a:pt x="560" y="1184"/>
                </a:lnTo>
                <a:lnTo>
                  <a:pt x="560" y="1184"/>
                </a:lnTo>
                <a:lnTo>
                  <a:pt x="579" y="1240"/>
                </a:lnTo>
                <a:lnTo>
                  <a:pt x="596" y="1298"/>
                </a:lnTo>
                <a:lnTo>
                  <a:pt x="609" y="1344"/>
                </a:lnTo>
                <a:lnTo>
                  <a:pt x="612" y="1360"/>
                </a:lnTo>
                <a:lnTo>
                  <a:pt x="612" y="1367"/>
                </a:lnTo>
                <a:lnTo>
                  <a:pt x="612" y="1367"/>
                </a:lnTo>
                <a:lnTo>
                  <a:pt x="612" y="1372"/>
                </a:lnTo>
                <a:lnTo>
                  <a:pt x="612" y="1378"/>
                </a:lnTo>
                <a:lnTo>
                  <a:pt x="615" y="1391"/>
                </a:lnTo>
                <a:lnTo>
                  <a:pt x="619" y="1405"/>
                </a:lnTo>
                <a:lnTo>
                  <a:pt x="619" y="1405"/>
                </a:lnTo>
                <a:lnTo>
                  <a:pt x="621" y="1414"/>
                </a:lnTo>
                <a:lnTo>
                  <a:pt x="624" y="1433"/>
                </a:lnTo>
                <a:lnTo>
                  <a:pt x="625" y="1444"/>
                </a:lnTo>
                <a:lnTo>
                  <a:pt x="624" y="1454"/>
                </a:lnTo>
                <a:lnTo>
                  <a:pt x="622" y="1464"/>
                </a:lnTo>
                <a:lnTo>
                  <a:pt x="619" y="1472"/>
                </a:lnTo>
                <a:lnTo>
                  <a:pt x="619" y="1472"/>
                </a:lnTo>
                <a:lnTo>
                  <a:pt x="617" y="1480"/>
                </a:lnTo>
                <a:lnTo>
                  <a:pt x="614" y="1492"/>
                </a:lnTo>
                <a:lnTo>
                  <a:pt x="614" y="1508"/>
                </a:lnTo>
                <a:lnTo>
                  <a:pt x="614" y="1524"/>
                </a:lnTo>
                <a:lnTo>
                  <a:pt x="615" y="1553"/>
                </a:lnTo>
                <a:lnTo>
                  <a:pt x="618" y="1563"/>
                </a:lnTo>
                <a:lnTo>
                  <a:pt x="619" y="1567"/>
                </a:lnTo>
                <a:lnTo>
                  <a:pt x="619" y="1567"/>
                </a:lnTo>
                <a:lnTo>
                  <a:pt x="630" y="1569"/>
                </a:lnTo>
                <a:lnTo>
                  <a:pt x="653" y="1569"/>
                </a:lnTo>
                <a:lnTo>
                  <a:pt x="719" y="1569"/>
                </a:lnTo>
                <a:lnTo>
                  <a:pt x="826" y="1567"/>
                </a:lnTo>
                <a:lnTo>
                  <a:pt x="826" y="1567"/>
                </a:lnTo>
                <a:lnTo>
                  <a:pt x="832" y="1567"/>
                </a:lnTo>
                <a:lnTo>
                  <a:pt x="838" y="1566"/>
                </a:lnTo>
                <a:lnTo>
                  <a:pt x="842" y="1563"/>
                </a:lnTo>
                <a:lnTo>
                  <a:pt x="847" y="1560"/>
                </a:lnTo>
                <a:lnTo>
                  <a:pt x="850" y="1557"/>
                </a:lnTo>
                <a:lnTo>
                  <a:pt x="851" y="1553"/>
                </a:lnTo>
                <a:lnTo>
                  <a:pt x="851" y="1548"/>
                </a:lnTo>
                <a:lnTo>
                  <a:pt x="850" y="1545"/>
                </a:lnTo>
                <a:lnTo>
                  <a:pt x="850" y="1545"/>
                </a:lnTo>
                <a:lnTo>
                  <a:pt x="845" y="1540"/>
                </a:lnTo>
                <a:lnTo>
                  <a:pt x="839" y="1537"/>
                </a:lnTo>
                <a:lnTo>
                  <a:pt x="831" y="1534"/>
                </a:lnTo>
                <a:lnTo>
                  <a:pt x="812" y="1531"/>
                </a:lnTo>
                <a:lnTo>
                  <a:pt x="812" y="1531"/>
                </a:lnTo>
                <a:lnTo>
                  <a:pt x="800" y="1528"/>
                </a:lnTo>
                <a:lnTo>
                  <a:pt x="789" y="1522"/>
                </a:lnTo>
                <a:lnTo>
                  <a:pt x="779" y="1516"/>
                </a:lnTo>
                <a:lnTo>
                  <a:pt x="770" y="1511"/>
                </a:lnTo>
                <a:lnTo>
                  <a:pt x="757" y="1499"/>
                </a:lnTo>
                <a:lnTo>
                  <a:pt x="753" y="1493"/>
                </a:lnTo>
                <a:lnTo>
                  <a:pt x="774" y="1479"/>
                </a:lnTo>
                <a:lnTo>
                  <a:pt x="774" y="1479"/>
                </a:lnTo>
                <a:lnTo>
                  <a:pt x="773" y="1435"/>
                </a:lnTo>
                <a:lnTo>
                  <a:pt x="767" y="1353"/>
                </a:lnTo>
                <a:lnTo>
                  <a:pt x="767" y="1353"/>
                </a:lnTo>
                <a:lnTo>
                  <a:pt x="764" y="1324"/>
                </a:lnTo>
                <a:lnTo>
                  <a:pt x="756" y="1278"/>
                </a:lnTo>
                <a:lnTo>
                  <a:pt x="734" y="1160"/>
                </a:lnTo>
                <a:lnTo>
                  <a:pt x="701" y="991"/>
                </a:lnTo>
                <a:lnTo>
                  <a:pt x="701" y="991"/>
                </a:lnTo>
                <a:lnTo>
                  <a:pt x="695" y="954"/>
                </a:lnTo>
                <a:lnTo>
                  <a:pt x="693" y="935"/>
                </a:lnTo>
                <a:lnTo>
                  <a:pt x="693" y="928"/>
                </a:lnTo>
                <a:lnTo>
                  <a:pt x="693" y="925"/>
                </a:lnTo>
                <a:lnTo>
                  <a:pt x="693" y="925"/>
                </a:lnTo>
                <a:lnTo>
                  <a:pt x="695" y="916"/>
                </a:lnTo>
                <a:lnTo>
                  <a:pt x="693" y="897"/>
                </a:lnTo>
                <a:lnTo>
                  <a:pt x="688" y="841"/>
                </a:lnTo>
                <a:lnTo>
                  <a:pt x="682" y="777"/>
                </a:lnTo>
                <a:lnTo>
                  <a:pt x="680" y="751"/>
                </a:lnTo>
                <a:lnTo>
                  <a:pt x="679" y="732"/>
                </a:lnTo>
                <a:lnTo>
                  <a:pt x="679" y="732"/>
                </a:lnTo>
                <a:lnTo>
                  <a:pt x="676" y="619"/>
                </a:lnTo>
                <a:lnTo>
                  <a:pt x="674" y="560"/>
                </a:lnTo>
                <a:lnTo>
                  <a:pt x="673" y="540"/>
                </a:lnTo>
                <a:lnTo>
                  <a:pt x="672" y="533"/>
                </a:lnTo>
                <a:lnTo>
                  <a:pt x="672" y="533"/>
                </a:lnTo>
                <a:lnTo>
                  <a:pt x="669" y="527"/>
                </a:lnTo>
                <a:lnTo>
                  <a:pt x="663" y="509"/>
                </a:lnTo>
                <a:lnTo>
                  <a:pt x="650" y="460"/>
                </a:lnTo>
                <a:lnTo>
                  <a:pt x="635" y="410"/>
                </a:lnTo>
                <a:lnTo>
                  <a:pt x="630" y="392"/>
                </a:lnTo>
                <a:lnTo>
                  <a:pt x="627" y="385"/>
                </a:lnTo>
                <a:lnTo>
                  <a:pt x="627" y="385"/>
                </a:lnTo>
                <a:lnTo>
                  <a:pt x="622" y="370"/>
                </a:lnTo>
                <a:lnTo>
                  <a:pt x="615" y="343"/>
                </a:lnTo>
                <a:lnTo>
                  <a:pt x="605" y="304"/>
                </a:lnTo>
                <a:lnTo>
                  <a:pt x="605" y="304"/>
                </a:lnTo>
                <a:lnTo>
                  <a:pt x="591" y="298"/>
                </a:lnTo>
                <a:lnTo>
                  <a:pt x="580" y="292"/>
                </a:lnTo>
                <a:lnTo>
                  <a:pt x="576" y="291"/>
                </a:lnTo>
                <a:lnTo>
                  <a:pt x="576" y="289"/>
                </a:lnTo>
                <a:lnTo>
                  <a:pt x="576" y="289"/>
                </a:lnTo>
                <a:lnTo>
                  <a:pt x="567" y="237"/>
                </a:lnTo>
                <a:lnTo>
                  <a:pt x="567" y="237"/>
                </a:lnTo>
                <a:lnTo>
                  <a:pt x="575" y="236"/>
                </a:lnTo>
                <a:lnTo>
                  <a:pt x="591" y="234"/>
                </a:lnTo>
                <a:lnTo>
                  <a:pt x="608" y="229"/>
                </a:lnTo>
                <a:lnTo>
                  <a:pt x="615" y="226"/>
                </a:lnTo>
                <a:lnTo>
                  <a:pt x="619" y="223"/>
                </a:lnTo>
                <a:lnTo>
                  <a:pt x="619" y="223"/>
                </a:lnTo>
                <a:lnTo>
                  <a:pt x="633" y="210"/>
                </a:lnTo>
                <a:lnTo>
                  <a:pt x="635" y="204"/>
                </a:lnTo>
                <a:lnTo>
                  <a:pt x="635" y="203"/>
                </a:lnTo>
                <a:lnTo>
                  <a:pt x="634" y="200"/>
                </a:lnTo>
                <a:lnTo>
                  <a:pt x="634" y="200"/>
                </a:lnTo>
                <a:lnTo>
                  <a:pt x="634" y="197"/>
                </a:lnTo>
                <a:lnTo>
                  <a:pt x="633" y="191"/>
                </a:lnTo>
                <a:lnTo>
                  <a:pt x="633" y="177"/>
                </a:lnTo>
                <a:lnTo>
                  <a:pt x="634" y="156"/>
                </a:lnTo>
                <a:lnTo>
                  <a:pt x="634" y="156"/>
                </a:lnTo>
                <a:lnTo>
                  <a:pt x="635" y="153"/>
                </a:lnTo>
                <a:lnTo>
                  <a:pt x="638" y="149"/>
                </a:lnTo>
                <a:lnTo>
                  <a:pt x="641" y="145"/>
                </a:lnTo>
                <a:lnTo>
                  <a:pt x="643" y="140"/>
                </a:lnTo>
                <a:lnTo>
                  <a:pt x="643" y="140"/>
                </a:lnTo>
                <a:lnTo>
                  <a:pt x="640" y="132"/>
                </a:lnTo>
                <a:lnTo>
                  <a:pt x="634" y="119"/>
                </a:lnTo>
                <a:lnTo>
                  <a:pt x="634" y="119"/>
                </a:lnTo>
                <a:lnTo>
                  <a:pt x="633" y="114"/>
                </a:lnTo>
                <a:lnTo>
                  <a:pt x="633" y="110"/>
                </a:lnTo>
                <a:lnTo>
                  <a:pt x="631" y="100"/>
                </a:lnTo>
                <a:lnTo>
                  <a:pt x="631" y="88"/>
                </a:lnTo>
                <a:lnTo>
                  <a:pt x="627" y="74"/>
                </a:lnTo>
                <a:lnTo>
                  <a:pt x="627" y="74"/>
                </a:lnTo>
                <a:lnTo>
                  <a:pt x="621" y="57"/>
                </a:lnTo>
                <a:lnTo>
                  <a:pt x="619" y="52"/>
                </a:lnTo>
                <a:lnTo>
                  <a:pt x="627" y="38"/>
                </a:lnTo>
                <a:lnTo>
                  <a:pt x="612" y="30"/>
                </a:lnTo>
                <a:lnTo>
                  <a:pt x="612" y="30"/>
                </a:lnTo>
                <a:lnTo>
                  <a:pt x="606" y="15"/>
                </a:lnTo>
                <a:lnTo>
                  <a:pt x="602" y="4"/>
                </a:lnTo>
                <a:lnTo>
                  <a:pt x="599" y="2"/>
                </a:lnTo>
                <a:lnTo>
                  <a:pt x="598" y="0"/>
                </a:lnTo>
                <a:lnTo>
                  <a:pt x="598" y="0"/>
                </a:lnTo>
                <a:lnTo>
                  <a:pt x="592" y="2"/>
                </a:lnTo>
                <a:lnTo>
                  <a:pt x="586" y="0"/>
                </a:lnTo>
                <a:lnTo>
                  <a:pt x="579" y="0"/>
                </a:lnTo>
                <a:lnTo>
                  <a:pt x="576" y="0"/>
                </a:lnTo>
                <a:lnTo>
                  <a:pt x="576" y="0"/>
                </a:lnTo>
                <a:lnTo>
                  <a:pt x="565" y="2"/>
                </a:lnTo>
                <a:lnTo>
                  <a:pt x="544" y="3"/>
                </a:lnTo>
                <a:lnTo>
                  <a:pt x="518" y="4"/>
                </a:lnTo>
                <a:lnTo>
                  <a:pt x="494" y="7"/>
                </a:lnTo>
                <a:lnTo>
                  <a:pt x="494" y="7"/>
                </a:lnTo>
                <a:lnTo>
                  <a:pt x="483" y="10"/>
                </a:lnTo>
                <a:lnTo>
                  <a:pt x="473" y="15"/>
                </a:lnTo>
                <a:lnTo>
                  <a:pt x="463" y="20"/>
                </a:lnTo>
                <a:lnTo>
                  <a:pt x="453" y="26"/>
                </a:lnTo>
                <a:lnTo>
                  <a:pt x="446" y="32"/>
                </a:lnTo>
                <a:lnTo>
                  <a:pt x="440" y="36"/>
                </a:lnTo>
                <a:lnTo>
                  <a:pt x="436" y="42"/>
                </a:lnTo>
                <a:lnTo>
                  <a:pt x="436" y="45"/>
                </a:lnTo>
                <a:lnTo>
                  <a:pt x="436" y="45"/>
                </a:lnTo>
                <a:lnTo>
                  <a:pt x="434" y="48"/>
                </a:lnTo>
                <a:lnTo>
                  <a:pt x="433" y="52"/>
                </a:lnTo>
                <a:lnTo>
                  <a:pt x="427" y="64"/>
                </a:lnTo>
                <a:lnTo>
                  <a:pt x="421" y="77"/>
                </a:lnTo>
                <a:lnTo>
                  <a:pt x="420" y="83"/>
                </a:lnTo>
                <a:lnTo>
                  <a:pt x="420" y="90"/>
                </a:lnTo>
                <a:lnTo>
                  <a:pt x="420" y="90"/>
                </a:lnTo>
                <a:lnTo>
                  <a:pt x="443" y="185"/>
                </a:lnTo>
                <a:lnTo>
                  <a:pt x="443" y="185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24">
            <a:extLst>
              <a:ext uri="{FF2B5EF4-FFF2-40B4-BE49-F238E27FC236}">
                <a16:creationId xmlns:a16="http://schemas.microsoft.com/office/drawing/2014/main" id="{161A225B-A639-4F7B-8A35-B85D1876F15E}"/>
              </a:ext>
            </a:extLst>
          </p:cNvPr>
          <p:cNvSpPr>
            <a:spLocks/>
          </p:cNvSpPr>
          <p:nvPr/>
        </p:nvSpPr>
        <p:spPr bwMode="auto">
          <a:xfrm>
            <a:off x="2663361" y="841498"/>
            <a:ext cx="628624" cy="1594887"/>
          </a:xfrm>
          <a:custGeom>
            <a:avLst/>
            <a:gdLst>
              <a:gd name="T0" fmla="*/ 214 w 512"/>
              <a:gd name="T1" fmla="*/ 255 h 1299"/>
              <a:gd name="T2" fmla="*/ 171 w 512"/>
              <a:gd name="T3" fmla="*/ 311 h 1299"/>
              <a:gd name="T4" fmla="*/ 168 w 512"/>
              <a:gd name="T5" fmla="*/ 271 h 1299"/>
              <a:gd name="T6" fmla="*/ 137 w 512"/>
              <a:gd name="T7" fmla="*/ 286 h 1299"/>
              <a:gd name="T8" fmla="*/ 128 w 512"/>
              <a:gd name="T9" fmla="*/ 336 h 1299"/>
              <a:gd name="T10" fmla="*/ 20 w 512"/>
              <a:gd name="T11" fmla="*/ 400 h 1299"/>
              <a:gd name="T12" fmla="*/ 0 w 512"/>
              <a:gd name="T13" fmla="*/ 450 h 1299"/>
              <a:gd name="T14" fmla="*/ 12 w 512"/>
              <a:gd name="T15" fmla="*/ 505 h 1299"/>
              <a:gd name="T16" fmla="*/ 21 w 512"/>
              <a:gd name="T17" fmla="*/ 539 h 1299"/>
              <a:gd name="T18" fmla="*/ 49 w 512"/>
              <a:gd name="T19" fmla="*/ 637 h 1299"/>
              <a:gd name="T20" fmla="*/ 79 w 512"/>
              <a:gd name="T21" fmla="*/ 685 h 1299"/>
              <a:gd name="T22" fmla="*/ 155 w 512"/>
              <a:gd name="T23" fmla="*/ 702 h 1299"/>
              <a:gd name="T24" fmla="*/ 171 w 512"/>
              <a:gd name="T25" fmla="*/ 793 h 1299"/>
              <a:gd name="T26" fmla="*/ 255 w 512"/>
              <a:gd name="T27" fmla="*/ 893 h 1299"/>
              <a:gd name="T28" fmla="*/ 253 w 512"/>
              <a:gd name="T29" fmla="*/ 934 h 1299"/>
              <a:gd name="T30" fmla="*/ 214 w 512"/>
              <a:gd name="T31" fmla="*/ 953 h 1299"/>
              <a:gd name="T32" fmla="*/ 149 w 512"/>
              <a:gd name="T33" fmla="*/ 1038 h 1299"/>
              <a:gd name="T34" fmla="*/ 110 w 512"/>
              <a:gd name="T35" fmla="*/ 1074 h 1299"/>
              <a:gd name="T36" fmla="*/ 75 w 512"/>
              <a:gd name="T37" fmla="*/ 1080 h 1299"/>
              <a:gd name="T38" fmla="*/ 18 w 512"/>
              <a:gd name="T39" fmla="*/ 1124 h 1299"/>
              <a:gd name="T40" fmla="*/ 25 w 512"/>
              <a:gd name="T41" fmla="*/ 1200 h 1299"/>
              <a:gd name="T42" fmla="*/ 53 w 512"/>
              <a:gd name="T43" fmla="*/ 1258 h 1299"/>
              <a:gd name="T44" fmla="*/ 102 w 512"/>
              <a:gd name="T45" fmla="*/ 1299 h 1299"/>
              <a:gd name="T46" fmla="*/ 123 w 512"/>
              <a:gd name="T47" fmla="*/ 1278 h 1299"/>
              <a:gd name="T48" fmla="*/ 154 w 512"/>
              <a:gd name="T49" fmla="*/ 1188 h 1299"/>
              <a:gd name="T50" fmla="*/ 184 w 512"/>
              <a:gd name="T51" fmla="*/ 1191 h 1299"/>
              <a:gd name="T52" fmla="*/ 298 w 512"/>
              <a:gd name="T53" fmla="*/ 1082 h 1299"/>
              <a:gd name="T54" fmla="*/ 301 w 512"/>
              <a:gd name="T55" fmla="*/ 1103 h 1299"/>
              <a:gd name="T56" fmla="*/ 280 w 512"/>
              <a:gd name="T57" fmla="*/ 1163 h 1299"/>
              <a:gd name="T58" fmla="*/ 273 w 512"/>
              <a:gd name="T59" fmla="*/ 1209 h 1299"/>
              <a:gd name="T60" fmla="*/ 276 w 512"/>
              <a:gd name="T61" fmla="*/ 1278 h 1299"/>
              <a:gd name="T62" fmla="*/ 326 w 512"/>
              <a:gd name="T63" fmla="*/ 1298 h 1299"/>
              <a:gd name="T64" fmla="*/ 422 w 512"/>
              <a:gd name="T65" fmla="*/ 1298 h 1299"/>
              <a:gd name="T66" fmla="*/ 490 w 512"/>
              <a:gd name="T67" fmla="*/ 1267 h 1299"/>
              <a:gd name="T68" fmla="*/ 464 w 512"/>
              <a:gd name="T69" fmla="*/ 1250 h 1299"/>
              <a:gd name="T70" fmla="*/ 427 w 512"/>
              <a:gd name="T71" fmla="*/ 1250 h 1299"/>
              <a:gd name="T72" fmla="*/ 386 w 512"/>
              <a:gd name="T73" fmla="*/ 1129 h 1299"/>
              <a:gd name="T74" fmla="*/ 423 w 512"/>
              <a:gd name="T75" fmla="*/ 991 h 1299"/>
              <a:gd name="T76" fmla="*/ 460 w 512"/>
              <a:gd name="T77" fmla="*/ 962 h 1299"/>
              <a:gd name="T78" fmla="*/ 464 w 512"/>
              <a:gd name="T79" fmla="*/ 834 h 1299"/>
              <a:gd name="T80" fmla="*/ 478 w 512"/>
              <a:gd name="T81" fmla="*/ 766 h 1299"/>
              <a:gd name="T82" fmla="*/ 488 w 512"/>
              <a:gd name="T83" fmla="*/ 591 h 1299"/>
              <a:gd name="T84" fmla="*/ 502 w 512"/>
              <a:gd name="T85" fmla="*/ 527 h 1299"/>
              <a:gd name="T86" fmla="*/ 491 w 512"/>
              <a:gd name="T87" fmla="*/ 380 h 1299"/>
              <a:gd name="T88" fmla="*/ 512 w 512"/>
              <a:gd name="T89" fmla="*/ 311 h 1299"/>
              <a:gd name="T90" fmla="*/ 488 w 512"/>
              <a:gd name="T91" fmla="*/ 265 h 1299"/>
              <a:gd name="T92" fmla="*/ 475 w 512"/>
              <a:gd name="T93" fmla="*/ 226 h 1299"/>
              <a:gd name="T94" fmla="*/ 496 w 512"/>
              <a:gd name="T95" fmla="*/ 186 h 1299"/>
              <a:gd name="T96" fmla="*/ 501 w 512"/>
              <a:gd name="T97" fmla="*/ 158 h 1299"/>
              <a:gd name="T98" fmla="*/ 512 w 512"/>
              <a:gd name="T99" fmla="*/ 149 h 1299"/>
              <a:gd name="T100" fmla="*/ 492 w 512"/>
              <a:gd name="T101" fmla="*/ 126 h 1299"/>
              <a:gd name="T102" fmla="*/ 496 w 512"/>
              <a:gd name="T103" fmla="*/ 80 h 1299"/>
              <a:gd name="T104" fmla="*/ 497 w 512"/>
              <a:gd name="T105" fmla="*/ 36 h 1299"/>
              <a:gd name="T106" fmla="*/ 464 w 512"/>
              <a:gd name="T107" fmla="*/ 13 h 1299"/>
              <a:gd name="T108" fmla="*/ 391 w 512"/>
              <a:gd name="T109" fmla="*/ 8 h 1299"/>
              <a:gd name="T110" fmla="*/ 350 w 512"/>
              <a:gd name="T111" fmla="*/ 33 h 1299"/>
              <a:gd name="T112" fmla="*/ 321 w 512"/>
              <a:gd name="T113" fmla="*/ 101 h 1299"/>
              <a:gd name="T114" fmla="*/ 318 w 512"/>
              <a:gd name="T115" fmla="*/ 154 h 1299"/>
              <a:gd name="T116" fmla="*/ 321 w 512"/>
              <a:gd name="T117" fmla="*/ 166 h 12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512" h="1299">
                <a:moveTo>
                  <a:pt x="326" y="170"/>
                </a:moveTo>
                <a:lnTo>
                  <a:pt x="306" y="178"/>
                </a:lnTo>
                <a:lnTo>
                  <a:pt x="306" y="194"/>
                </a:lnTo>
                <a:lnTo>
                  <a:pt x="306" y="194"/>
                </a:lnTo>
                <a:lnTo>
                  <a:pt x="262" y="221"/>
                </a:lnTo>
                <a:lnTo>
                  <a:pt x="228" y="244"/>
                </a:lnTo>
                <a:lnTo>
                  <a:pt x="214" y="255"/>
                </a:lnTo>
                <a:lnTo>
                  <a:pt x="204" y="263"/>
                </a:lnTo>
                <a:lnTo>
                  <a:pt x="204" y="263"/>
                </a:lnTo>
                <a:lnTo>
                  <a:pt x="197" y="271"/>
                </a:lnTo>
                <a:lnTo>
                  <a:pt x="191" y="279"/>
                </a:lnTo>
                <a:lnTo>
                  <a:pt x="181" y="295"/>
                </a:lnTo>
                <a:lnTo>
                  <a:pt x="171" y="311"/>
                </a:lnTo>
                <a:lnTo>
                  <a:pt x="171" y="311"/>
                </a:lnTo>
                <a:lnTo>
                  <a:pt x="173" y="305"/>
                </a:lnTo>
                <a:lnTo>
                  <a:pt x="175" y="291"/>
                </a:lnTo>
                <a:lnTo>
                  <a:pt x="175" y="283"/>
                </a:lnTo>
                <a:lnTo>
                  <a:pt x="174" y="277"/>
                </a:lnTo>
                <a:lnTo>
                  <a:pt x="171" y="272"/>
                </a:lnTo>
                <a:lnTo>
                  <a:pt x="170" y="271"/>
                </a:lnTo>
                <a:lnTo>
                  <a:pt x="168" y="271"/>
                </a:lnTo>
                <a:lnTo>
                  <a:pt x="168" y="271"/>
                </a:lnTo>
                <a:lnTo>
                  <a:pt x="158" y="272"/>
                </a:lnTo>
                <a:lnTo>
                  <a:pt x="151" y="275"/>
                </a:lnTo>
                <a:lnTo>
                  <a:pt x="144" y="278"/>
                </a:lnTo>
                <a:lnTo>
                  <a:pt x="139" y="283"/>
                </a:lnTo>
                <a:lnTo>
                  <a:pt x="139" y="283"/>
                </a:lnTo>
                <a:lnTo>
                  <a:pt x="137" y="286"/>
                </a:lnTo>
                <a:lnTo>
                  <a:pt x="136" y="291"/>
                </a:lnTo>
                <a:lnTo>
                  <a:pt x="134" y="299"/>
                </a:lnTo>
                <a:lnTo>
                  <a:pt x="132" y="308"/>
                </a:lnTo>
                <a:lnTo>
                  <a:pt x="131" y="316"/>
                </a:lnTo>
                <a:lnTo>
                  <a:pt x="131" y="316"/>
                </a:lnTo>
                <a:lnTo>
                  <a:pt x="128" y="329"/>
                </a:lnTo>
                <a:lnTo>
                  <a:pt x="128" y="336"/>
                </a:lnTo>
                <a:lnTo>
                  <a:pt x="128" y="336"/>
                </a:lnTo>
                <a:lnTo>
                  <a:pt x="103" y="349"/>
                </a:lnTo>
                <a:lnTo>
                  <a:pt x="63" y="373"/>
                </a:lnTo>
                <a:lnTo>
                  <a:pt x="63" y="373"/>
                </a:lnTo>
                <a:lnTo>
                  <a:pt x="45" y="382"/>
                </a:lnTo>
                <a:lnTo>
                  <a:pt x="27" y="394"/>
                </a:lnTo>
                <a:lnTo>
                  <a:pt x="20" y="400"/>
                </a:lnTo>
                <a:lnTo>
                  <a:pt x="13" y="407"/>
                </a:lnTo>
                <a:lnTo>
                  <a:pt x="8" y="414"/>
                </a:lnTo>
                <a:lnTo>
                  <a:pt x="6" y="421"/>
                </a:lnTo>
                <a:lnTo>
                  <a:pt x="6" y="421"/>
                </a:lnTo>
                <a:lnTo>
                  <a:pt x="3" y="434"/>
                </a:lnTo>
                <a:lnTo>
                  <a:pt x="0" y="445"/>
                </a:lnTo>
                <a:lnTo>
                  <a:pt x="0" y="450"/>
                </a:lnTo>
                <a:lnTo>
                  <a:pt x="0" y="458"/>
                </a:lnTo>
                <a:lnTo>
                  <a:pt x="3" y="465"/>
                </a:lnTo>
                <a:lnTo>
                  <a:pt x="6" y="473"/>
                </a:lnTo>
                <a:lnTo>
                  <a:pt x="6" y="473"/>
                </a:lnTo>
                <a:lnTo>
                  <a:pt x="8" y="484"/>
                </a:lnTo>
                <a:lnTo>
                  <a:pt x="11" y="494"/>
                </a:lnTo>
                <a:lnTo>
                  <a:pt x="12" y="505"/>
                </a:lnTo>
                <a:lnTo>
                  <a:pt x="13" y="514"/>
                </a:lnTo>
                <a:lnTo>
                  <a:pt x="13" y="531"/>
                </a:lnTo>
                <a:lnTo>
                  <a:pt x="13" y="535"/>
                </a:lnTo>
                <a:lnTo>
                  <a:pt x="13" y="538"/>
                </a:lnTo>
                <a:lnTo>
                  <a:pt x="13" y="538"/>
                </a:lnTo>
                <a:lnTo>
                  <a:pt x="17" y="539"/>
                </a:lnTo>
                <a:lnTo>
                  <a:pt x="21" y="539"/>
                </a:lnTo>
                <a:lnTo>
                  <a:pt x="25" y="540"/>
                </a:lnTo>
                <a:lnTo>
                  <a:pt x="25" y="540"/>
                </a:lnTo>
                <a:lnTo>
                  <a:pt x="26" y="543"/>
                </a:lnTo>
                <a:lnTo>
                  <a:pt x="26" y="543"/>
                </a:lnTo>
                <a:lnTo>
                  <a:pt x="31" y="565"/>
                </a:lnTo>
                <a:lnTo>
                  <a:pt x="42" y="612"/>
                </a:lnTo>
                <a:lnTo>
                  <a:pt x="49" y="637"/>
                </a:lnTo>
                <a:lnTo>
                  <a:pt x="56" y="659"/>
                </a:lnTo>
                <a:lnTo>
                  <a:pt x="64" y="676"/>
                </a:lnTo>
                <a:lnTo>
                  <a:pt x="67" y="681"/>
                </a:lnTo>
                <a:lnTo>
                  <a:pt x="71" y="684"/>
                </a:lnTo>
                <a:lnTo>
                  <a:pt x="71" y="684"/>
                </a:lnTo>
                <a:lnTo>
                  <a:pt x="75" y="685"/>
                </a:lnTo>
                <a:lnTo>
                  <a:pt x="79" y="685"/>
                </a:lnTo>
                <a:lnTo>
                  <a:pt x="90" y="683"/>
                </a:lnTo>
                <a:lnTo>
                  <a:pt x="103" y="679"/>
                </a:lnTo>
                <a:lnTo>
                  <a:pt x="116" y="675"/>
                </a:lnTo>
                <a:lnTo>
                  <a:pt x="138" y="664"/>
                </a:lnTo>
                <a:lnTo>
                  <a:pt x="148" y="659"/>
                </a:lnTo>
                <a:lnTo>
                  <a:pt x="148" y="659"/>
                </a:lnTo>
                <a:lnTo>
                  <a:pt x="155" y="702"/>
                </a:lnTo>
                <a:lnTo>
                  <a:pt x="161" y="737"/>
                </a:lnTo>
                <a:lnTo>
                  <a:pt x="164" y="764"/>
                </a:lnTo>
                <a:lnTo>
                  <a:pt x="164" y="764"/>
                </a:lnTo>
                <a:lnTo>
                  <a:pt x="165" y="781"/>
                </a:lnTo>
                <a:lnTo>
                  <a:pt x="168" y="789"/>
                </a:lnTo>
                <a:lnTo>
                  <a:pt x="170" y="793"/>
                </a:lnTo>
                <a:lnTo>
                  <a:pt x="171" y="793"/>
                </a:lnTo>
                <a:lnTo>
                  <a:pt x="196" y="789"/>
                </a:lnTo>
                <a:lnTo>
                  <a:pt x="196" y="789"/>
                </a:lnTo>
                <a:lnTo>
                  <a:pt x="206" y="803"/>
                </a:lnTo>
                <a:lnTo>
                  <a:pt x="227" y="836"/>
                </a:lnTo>
                <a:lnTo>
                  <a:pt x="239" y="856"/>
                </a:lnTo>
                <a:lnTo>
                  <a:pt x="248" y="875"/>
                </a:lnTo>
                <a:lnTo>
                  <a:pt x="255" y="893"/>
                </a:lnTo>
                <a:lnTo>
                  <a:pt x="256" y="900"/>
                </a:lnTo>
                <a:lnTo>
                  <a:pt x="257" y="906"/>
                </a:lnTo>
                <a:lnTo>
                  <a:pt x="257" y="906"/>
                </a:lnTo>
                <a:lnTo>
                  <a:pt x="256" y="923"/>
                </a:lnTo>
                <a:lnTo>
                  <a:pt x="256" y="927"/>
                </a:lnTo>
                <a:lnTo>
                  <a:pt x="255" y="931"/>
                </a:lnTo>
                <a:lnTo>
                  <a:pt x="253" y="934"/>
                </a:lnTo>
                <a:lnTo>
                  <a:pt x="249" y="937"/>
                </a:lnTo>
                <a:lnTo>
                  <a:pt x="236" y="943"/>
                </a:lnTo>
                <a:lnTo>
                  <a:pt x="236" y="943"/>
                </a:lnTo>
                <a:lnTo>
                  <a:pt x="223" y="949"/>
                </a:lnTo>
                <a:lnTo>
                  <a:pt x="217" y="951"/>
                </a:lnTo>
                <a:lnTo>
                  <a:pt x="215" y="952"/>
                </a:lnTo>
                <a:lnTo>
                  <a:pt x="214" y="953"/>
                </a:lnTo>
                <a:lnTo>
                  <a:pt x="213" y="959"/>
                </a:lnTo>
                <a:lnTo>
                  <a:pt x="213" y="959"/>
                </a:lnTo>
                <a:lnTo>
                  <a:pt x="209" y="965"/>
                </a:lnTo>
                <a:lnTo>
                  <a:pt x="203" y="975"/>
                </a:lnTo>
                <a:lnTo>
                  <a:pt x="183" y="999"/>
                </a:lnTo>
                <a:lnTo>
                  <a:pt x="160" y="1026"/>
                </a:lnTo>
                <a:lnTo>
                  <a:pt x="149" y="1038"/>
                </a:lnTo>
                <a:lnTo>
                  <a:pt x="139" y="1048"/>
                </a:lnTo>
                <a:lnTo>
                  <a:pt x="139" y="1048"/>
                </a:lnTo>
                <a:lnTo>
                  <a:pt x="125" y="1061"/>
                </a:lnTo>
                <a:lnTo>
                  <a:pt x="117" y="1069"/>
                </a:lnTo>
                <a:lnTo>
                  <a:pt x="111" y="1076"/>
                </a:lnTo>
                <a:lnTo>
                  <a:pt x="111" y="1076"/>
                </a:lnTo>
                <a:lnTo>
                  <a:pt x="110" y="1074"/>
                </a:lnTo>
                <a:lnTo>
                  <a:pt x="109" y="1072"/>
                </a:lnTo>
                <a:lnTo>
                  <a:pt x="106" y="1070"/>
                </a:lnTo>
                <a:lnTo>
                  <a:pt x="102" y="1070"/>
                </a:lnTo>
                <a:lnTo>
                  <a:pt x="96" y="1071"/>
                </a:lnTo>
                <a:lnTo>
                  <a:pt x="86" y="1074"/>
                </a:lnTo>
                <a:lnTo>
                  <a:pt x="75" y="1080"/>
                </a:lnTo>
                <a:lnTo>
                  <a:pt x="75" y="1080"/>
                </a:lnTo>
                <a:lnTo>
                  <a:pt x="51" y="1094"/>
                </a:lnTo>
                <a:lnTo>
                  <a:pt x="33" y="1104"/>
                </a:lnTo>
                <a:lnTo>
                  <a:pt x="23" y="1114"/>
                </a:lnTo>
                <a:lnTo>
                  <a:pt x="19" y="1117"/>
                </a:lnTo>
                <a:lnTo>
                  <a:pt x="18" y="1121"/>
                </a:lnTo>
                <a:lnTo>
                  <a:pt x="18" y="1121"/>
                </a:lnTo>
                <a:lnTo>
                  <a:pt x="18" y="1124"/>
                </a:lnTo>
                <a:lnTo>
                  <a:pt x="18" y="1130"/>
                </a:lnTo>
                <a:lnTo>
                  <a:pt x="20" y="1147"/>
                </a:lnTo>
                <a:lnTo>
                  <a:pt x="24" y="1166"/>
                </a:lnTo>
                <a:lnTo>
                  <a:pt x="26" y="1186"/>
                </a:lnTo>
                <a:lnTo>
                  <a:pt x="26" y="1186"/>
                </a:lnTo>
                <a:lnTo>
                  <a:pt x="26" y="1194"/>
                </a:lnTo>
                <a:lnTo>
                  <a:pt x="25" y="1200"/>
                </a:lnTo>
                <a:lnTo>
                  <a:pt x="25" y="1212"/>
                </a:lnTo>
                <a:lnTo>
                  <a:pt x="26" y="1216"/>
                </a:lnTo>
                <a:lnTo>
                  <a:pt x="27" y="1222"/>
                </a:lnTo>
                <a:lnTo>
                  <a:pt x="32" y="1229"/>
                </a:lnTo>
                <a:lnTo>
                  <a:pt x="38" y="1238"/>
                </a:lnTo>
                <a:lnTo>
                  <a:pt x="38" y="1238"/>
                </a:lnTo>
                <a:lnTo>
                  <a:pt x="53" y="1258"/>
                </a:lnTo>
                <a:lnTo>
                  <a:pt x="62" y="1268"/>
                </a:lnTo>
                <a:lnTo>
                  <a:pt x="70" y="1278"/>
                </a:lnTo>
                <a:lnTo>
                  <a:pt x="78" y="1287"/>
                </a:lnTo>
                <a:lnTo>
                  <a:pt x="88" y="1293"/>
                </a:lnTo>
                <a:lnTo>
                  <a:pt x="92" y="1296"/>
                </a:lnTo>
                <a:lnTo>
                  <a:pt x="97" y="1298"/>
                </a:lnTo>
                <a:lnTo>
                  <a:pt x="102" y="1299"/>
                </a:lnTo>
                <a:lnTo>
                  <a:pt x="106" y="1299"/>
                </a:lnTo>
                <a:lnTo>
                  <a:pt x="106" y="1299"/>
                </a:lnTo>
                <a:lnTo>
                  <a:pt x="111" y="1298"/>
                </a:lnTo>
                <a:lnTo>
                  <a:pt x="115" y="1296"/>
                </a:lnTo>
                <a:lnTo>
                  <a:pt x="118" y="1292"/>
                </a:lnTo>
                <a:lnTo>
                  <a:pt x="121" y="1288"/>
                </a:lnTo>
                <a:lnTo>
                  <a:pt x="123" y="1278"/>
                </a:lnTo>
                <a:lnTo>
                  <a:pt x="123" y="1267"/>
                </a:lnTo>
                <a:lnTo>
                  <a:pt x="123" y="1257"/>
                </a:lnTo>
                <a:lnTo>
                  <a:pt x="121" y="1247"/>
                </a:lnTo>
                <a:lnTo>
                  <a:pt x="119" y="1238"/>
                </a:lnTo>
                <a:lnTo>
                  <a:pt x="119" y="1238"/>
                </a:lnTo>
                <a:lnTo>
                  <a:pt x="139" y="1208"/>
                </a:lnTo>
                <a:lnTo>
                  <a:pt x="154" y="1188"/>
                </a:lnTo>
                <a:lnTo>
                  <a:pt x="160" y="1181"/>
                </a:lnTo>
                <a:lnTo>
                  <a:pt x="160" y="1181"/>
                </a:lnTo>
                <a:lnTo>
                  <a:pt x="161" y="1183"/>
                </a:lnTo>
                <a:lnTo>
                  <a:pt x="162" y="1185"/>
                </a:lnTo>
                <a:lnTo>
                  <a:pt x="170" y="1188"/>
                </a:lnTo>
                <a:lnTo>
                  <a:pt x="180" y="1189"/>
                </a:lnTo>
                <a:lnTo>
                  <a:pt x="184" y="1191"/>
                </a:lnTo>
                <a:lnTo>
                  <a:pt x="188" y="1189"/>
                </a:lnTo>
                <a:lnTo>
                  <a:pt x="188" y="1189"/>
                </a:lnTo>
                <a:lnTo>
                  <a:pt x="195" y="1183"/>
                </a:lnTo>
                <a:lnTo>
                  <a:pt x="210" y="1169"/>
                </a:lnTo>
                <a:lnTo>
                  <a:pt x="249" y="1130"/>
                </a:lnTo>
                <a:lnTo>
                  <a:pt x="287" y="1093"/>
                </a:lnTo>
                <a:lnTo>
                  <a:pt x="298" y="1082"/>
                </a:lnTo>
                <a:lnTo>
                  <a:pt x="301" y="1080"/>
                </a:lnTo>
                <a:lnTo>
                  <a:pt x="301" y="1080"/>
                </a:lnTo>
                <a:lnTo>
                  <a:pt x="301" y="1080"/>
                </a:lnTo>
                <a:lnTo>
                  <a:pt x="301" y="1080"/>
                </a:lnTo>
                <a:lnTo>
                  <a:pt x="300" y="1084"/>
                </a:lnTo>
                <a:lnTo>
                  <a:pt x="300" y="1090"/>
                </a:lnTo>
                <a:lnTo>
                  <a:pt x="301" y="1103"/>
                </a:lnTo>
                <a:lnTo>
                  <a:pt x="301" y="1111"/>
                </a:lnTo>
                <a:lnTo>
                  <a:pt x="300" y="1120"/>
                </a:lnTo>
                <a:lnTo>
                  <a:pt x="298" y="1128"/>
                </a:lnTo>
                <a:lnTo>
                  <a:pt x="293" y="1136"/>
                </a:lnTo>
                <a:lnTo>
                  <a:pt x="293" y="1136"/>
                </a:lnTo>
                <a:lnTo>
                  <a:pt x="285" y="1152"/>
                </a:lnTo>
                <a:lnTo>
                  <a:pt x="280" y="1163"/>
                </a:lnTo>
                <a:lnTo>
                  <a:pt x="278" y="1173"/>
                </a:lnTo>
                <a:lnTo>
                  <a:pt x="278" y="1181"/>
                </a:lnTo>
                <a:lnTo>
                  <a:pt x="278" y="1181"/>
                </a:lnTo>
                <a:lnTo>
                  <a:pt x="276" y="1189"/>
                </a:lnTo>
                <a:lnTo>
                  <a:pt x="275" y="1198"/>
                </a:lnTo>
                <a:lnTo>
                  <a:pt x="273" y="1209"/>
                </a:lnTo>
                <a:lnTo>
                  <a:pt x="273" y="1209"/>
                </a:lnTo>
                <a:lnTo>
                  <a:pt x="272" y="1224"/>
                </a:lnTo>
                <a:lnTo>
                  <a:pt x="272" y="1235"/>
                </a:lnTo>
                <a:lnTo>
                  <a:pt x="273" y="1250"/>
                </a:lnTo>
                <a:lnTo>
                  <a:pt x="273" y="1250"/>
                </a:lnTo>
                <a:lnTo>
                  <a:pt x="274" y="1266"/>
                </a:lnTo>
                <a:lnTo>
                  <a:pt x="275" y="1272"/>
                </a:lnTo>
                <a:lnTo>
                  <a:pt x="276" y="1278"/>
                </a:lnTo>
                <a:lnTo>
                  <a:pt x="280" y="1284"/>
                </a:lnTo>
                <a:lnTo>
                  <a:pt x="285" y="1288"/>
                </a:lnTo>
                <a:lnTo>
                  <a:pt x="292" y="1292"/>
                </a:lnTo>
                <a:lnTo>
                  <a:pt x="301" y="1294"/>
                </a:lnTo>
                <a:lnTo>
                  <a:pt x="301" y="1294"/>
                </a:lnTo>
                <a:lnTo>
                  <a:pt x="313" y="1297"/>
                </a:lnTo>
                <a:lnTo>
                  <a:pt x="326" y="1298"/>
                </a:lnTo>
                <a:lnTo>
                  <a:pt x="351" y="1298"/>
                </a:lnTo>
                <a:lnTo>
                  <a:pt x="376" y="1297"/>
                </a:lnTo>
                <a:lnTo>
                  <a:pt x="387" y="1298"/>
                </a:lnTo>
                <a:lnTo>
                  <a:pt x="399" y="1299"/>
                </a:lnTo>
                <a:lnTo>
                  <a:pt x="399" y="1299"/>
                </a:lnTo>
                <a:lnTo>
                  <a:pt x="410" y="1299"/>
                </a:lnTo>
                <a:lnTo>
                  <a:pt x="422" y="1298"/>
                </a:lnTo>
                <a:lnTo>
                  <a:pt x="433" y="1294"/>
                </a:lnTo>
                <a:lnTo>
                  <a:pt x="446" y="1291"/>
                </a:lnTo>
                <a:lnTo>
                  <a:pt x="468" y="1283"/>
                </a:lnTo>
                <a:lnTo>
                  <a:pt x="484" y="1274"/>
                </a:lnTo>
                <a:lnTo>
                  <a:pt x="484" y="1274"/>
                </a:lnTo>
                <a:lnTo>
                  <a:pt x="489" y="1271"/>
                </a:lnTo>
                <a:lnTo>
                  <a:pt x="490" y="1267"/>
                </a:lnTo>
                <a:lnTo>
                  <a:pt x="490" y="1264"/>
                </a:lnTo>
                <a:lnTo>
                  <a:pt x="486" y="1260"/>
                </a:lnTo>
                <a:lnTo>
                  <a:pt x="483" y="1257"/>
                </a:lnTo>
                <a:lnTo>
                  <a:pt x="477" y="1253"/>
                </a:lnTo>
                <a:lnTo>
                  <a:pt x="471" y="1251"/>
                </a:lnTo>
                <a:lnTo>
                  <a:pt x="464" y="1250"/>
                </a:lnTo>
                <a:lnTo>
                  <a:pt x="464" y="1250"/>
                </a:lnTo>
                <a:lnTo>
                  <a:pt x="457" y="1250"/>
                </a:lnTo>
                <a:lnTo>
                  <a:pt x="451" y="1251"/>
                </a:lnTo>
                <a:lnTo>
                  <a:pt x="443" y="1252"/>
                </a:lnTo>
                <a:lnTo>
                  <a:pt x="436" y="1253"/>
                </a:lnTo>
                <a:lnTo>
                  <a:pt x="431" y="1252"/>
                </a:lnTo>
                <a:lnTo>
                  <a:pt x="427" y="1250"/>
                </a:lnTo>
                <a:lnTo>
                  <a:pt x="427" y="1250"/>
                </a:lnTo>
                <a:lnTo>
                  <a:pt x="422" y="1246"/>
                </a:lnTo>
                <a:lnTo>
                  <a:pt x="417" y="1238"/>
                </a:lnTo>
                <a:lnTo>
                  <a:pt x="404" y="1218"/>
                </a:lnTo>
                <a:lnTo>
                  <a:pt x="394" y="1198"/>
                </a:lnTo>
                <a:lnTo>
                  <a:pt x="391" y="1189"/>
                </a:lnTo>
                <a:lnTo>
                  <a:pt x="403" y="1173"/>
                </a:lnTo>
                <a:lnTo>
                  <a:pt x="386" y="1129"/>
                </a:lnTo>
                <a:lnTo>
                  <a:pt x="386" y="1129"/>
                </a:lnTo>
                <a:lnTo>
                  <a:pt x="396" y="1089"/>
                </a:lnTo>
                <a:lnTo>
                  <a:pt x="404" y="1055"/>
                </a:lnTo>
                <a:lnTo>
                  <a:pt x="411" y="1028"/>
                </a:lnTo>
                <a:lnTo>
                  <a:pt x="411" y="1028"/>
                </a:lnTo>
                <a:lnTo>
                  <a:pt x="420" y="998"/>
                </a:lnTo>
                <a:lnTo>
                  <a:pt x="423" y="991"/>
                </a:lnTo>
                <a:lnTo>
                  <a:pt x="423" y="991"/>
                </a:lnTo>
                <a:lnTo>
                  <a:pt x="430" y="989"/>
                </a:lnTo>
                <a:lnTo>
                  <a:pt x="437" y="986"/>
                </a:lnTo>
                <a:lnTo>
                  <a:pt x="445" y="980"/>
                </a:lnTo>
                <a:lnTo>
                  <a:pt x="453" y="972"/>
                </a:lnTo>
                <a:lnTo>
                  <a:pt x="457" y="967"/>
                </a:lnTo>
                <a:lnTo>
                  <a:pt x="460" y="962"/>
                </a:lnTo>
                <a:lnTo>
                  <a:pt x="464" y="954"/>
                </a:lnTo>
                <a:lnTo>
                  <a:pt x="465" y="946"/>
                </a:lnTo>
                <a:lnTo>
                  <a:pt x="468" y="937"/>
                </a:lnTo>
                <a:lnTo>
                  <a:pt x="468" y="926"/>
                </a:lnTo>
                <a:lnTo>
                  <a:pt x="468" y="926"/>
                </a:lnTo>
                <a:lnTo>
                  <a:pt x="466" y="880"/>
                </a:lnTo>
                <a:lnTo>
                  <a:pt x="464" y="834"/>
                </a:lnTo>
                <a:lnTo>
                  <a:pt x="459" y="784"/>
                </a:lnTo>
                <a:lnTo>
                  <a:pt x="459" y="784"/>
                </a:lnTo>
                <a:lnTo>
                  <a:pt x="463" y="784"/>
                </a:lnTo>
                <a:lnTo>
                  <a:pt x="466" y="782"/>
                </a:lnTo>
                <a:lnTo>
                  <a:pt x="470" y="779"/>
                </a:lnTo>
                <a:lnTo>
                  <a:pt x="473" y="774"/>
                </a:lnTo>
                <a:lnTo>
                  <a:pt x="478" y="766"/>
                </a:lnTo>
                <a:lnTo>
                  <a:pt x="482" y="755"/>
                </a:lnTo>
                <a:lnTo>
                  <a:pt x="484" y="741"/>
                </a:lnTo>
                <a:lnTo>
                  <a:pt x="484" y="741"/>
                </a:lnTo>
                <a:lnTo>
                  <a:pt x="485" y="721"/>
                </a:lnTo>
                <a:lnTo>
                  <a:pt x="486" y="696"/>
                </a:lnTo>
                <a:lnTo>
                  <a:pt x="488" y="639"/>
                </a:lnTo>
                <a:lnTo>
                  <a:pt x="488" y="591"/>
                </a:lnTo>
                <a:lnTo>
                  <a:pt x="488" y="566"/>
                </a:lnTo>
                <a:lnTo>
                  <a:pt x="488" y="566"/>
                </a:lnTo>
                <a:lnTo>
                  <a:pt x="490" y="561"/>
                </a:lnTo>
                <a:lnTo>
                  <a:pt x="492" y="554"/>
                </a:lnTo>
                <a:lnTo>
                  <a:pt x="501" y="538"/>
                </a:lnTo>
                <a:lnTo>
                  <a:pt x="501" y="538"/>
                </a:lnTo>
                <a:lnTo>
                  <a:pt x="502" y="527"/>
                </a:lnTo>
                <a:lnTo>
                  <a:pt x="502" y="508"/>
                </a:lnTo>
                <a:lnTo>
                  <a:pt x="499" y="455"/>
                </a:lnTo>
                <a:lnTo>
                  <a:pt x="496" y="403"/>
                </a:lnTo>
                <a:lnTo>
                  <a:pt x="494" y="387"/>
                </a:lnTo>
                <a:lnTo>
                  <a:pt x="492" y="381"/>
                </a:lnTo>
                <a:lnTo>
                  <a:pt x="492" y="381"/>
                </a:lnTo>
                <a:lnTo>
                  <a:pt x="491" y="380"/>
                </a:lnTo>
                <a:lnTo>
                  <a:pt x="491" y="378"/>
                </a:lnTo>
                <a:lnTo>
                  <a:pt x="494" y="373"/>
                </a:lnTo>
                <a:lnTo>
                  <a:pt x="501" y="356"/>
                </a:lnTo>
                <a:lnTo>
                  <a:pt x="505" y="344"/>
                </a:lnTo>
                <a:lnTo>
                  <a:pt x="509" y="334"/>
                </a:lnTo>
                <a:lnTo>
                  <a:pt x="511" y="322"/>
                </a:lnTo>
                <a:lnTo>
                  <a:pt x="512" y="311"/>
                </a:lnTo>
                <a:lnTo>
                  <a:pt x="512" y="311"/>
                </a:lnTo>
                <a:lnTo>
                  <a:pt x="511" y="302"/>
                </a:lnTo>
                <a:lnTo>
                  <a:pt x="508" y="292"/>
                </a:lnTo>
                <a:lnTo>
                  <a:pt x="504" y="284"/>
                </a:lnTo>
                <a:lnTo>
                  <a:pt x="498" y="277"/>
                </a:lnTo>
                <a:lnTo>
                  <a:pt x="494" y="271"/>
                </a:lnTo>
                <a:lnTo>
                  <a:pt x="488" y="265"/>
                </a:lnTo>
                <a:lnTo>
                  <a:pt x="479" y="259"/>
                </a:lnTo>
                <a:lnTo>
                  <a:pt x="479" y="259"/>
                </a:lnTo>
                <a:lnTo>
                  <a:pt x="451" y="234"/>
                </a:lnTo>
                <a:lnTo>
                  <a:pt x="451" y="234"/>
                </a:lnTo>
                <a:lnTo>
                  <a:pt x="457" y="233"/>
                </a:lnTo>
                <a:lnTo>
                  <a:pt x="468" y="230"/>
                </a:lnTo>
                <a:lnTo>
                  <a:pt x="475" y="226"/>
                </a:lnTo>
                <a:lnTo>
                  <a:pt x="481" y="223"/>
                </a:lnTo>
                <a:lnTo>
                  <a:pt x="485" y="219"/>
                </a:lnTo>
                <a:lnTo>
                  <a:pt x="488" y="214"/>
                </a:lnTo>
                <a:lnTo>
                  <a:pt x="488" y="214"/>
                </a:lnTo>
                <a:lnTo>
                  <a:pt x="494" y="196"/>
                </a:lnTo>
                <a:lnTo>
                  <a:pt x="496" y="186"/>
                </a:lnTo>
                <a:lnTo>
                  <a:pt x="496" y="186"/>
                </a:lnTo>
                <a:lnTo>
                  <a:pt x="503" y="186"/>
                </a:lnTo>
                <a:lnTo>
                  <a:pt x="508" y="185"/>
                </a:lnTo>
                <a:lnTo>
                  <a:pt x="508" y="184"/>
                </a:lnTo>
                <a:lnTo>
                  <a:pt x="508" y="183"/>
                </a:lnTo>
                <a:lnTo>
                  <a:pt x="508" y="183"/>
                </a:lnTo>
                <a:lnTo>
                  <a:pt x="501" y="158"/>
                </a:lnTo>
                <a:lnTo>
                  <a:pt x="501" y="158"/>
                </a:lnTo>
                <a:lnTo>
                  <a:pt x="502" y="158"/>
                </a:lnTo>
                <a:lnTo>
                  <a:pt x="507" y="158"/>
                </a:lnTo>
                <a:lnTo>
                  <a:pt x="509" y="157"/>
                </a:lnTo>
                <a:lnTo>
                  <a:pt x="511" y="155"/>
                </a:lnTo>
                <a:lnTo>
                  <a:pt x="512" y="153"/>
                </a:lnTo>
                <a:lnTo>
                  <a:pt x="512" y="149"/>
                </a:lnTo>
                <a:lnTo>
                  <a:pt x="512" y="149"/>
                </a:lnTo>
                <a:lnTo>
                  <a:pt x="511" y="146"/>
                </a:lnTo>
                <a:lnTo>
                  <a:pt x="508" y="142"/>
                </a:lnTo>
                <a:lnTo>
                  <a:pt x="501" y="135"/>
                </a:lnTo>
                <a:lnTo>
                  <a:pt x="495" y="129"/>
                </a:lnTo>
                <a:lnTo>
                  <a:pt x="492" y="127"/>
                </a:lnTo>
                <a:lnTo>
                  <a:pt x="492" y="126"/>
                </a:lnTo>
                <a:lnTo>
                  <a:pt x="492" y="126"/>
                </a:lnTo>
                <a:lnTo>
                  <a:pt x="494" y="122"/>
                </a:lnTo>
                <a:lnTo>
                  <a:pt x="496" y="116"/>
                </a:lnTo>
                <a:lnTo>
                  <a:pt x="499" y="112"/>
                </a:lnTo>
                <a:lnTo>
                  <a:pt x="501" y="106"/>
                </a:lnTo>
                <a:lnTo>
                  <a:pt x="501" y="106"/>
                </a:lnTo>
                <a:lnTo>
                  <a:pt x="499" y="95"/>
                </a:lnTo>
                <a:lnTo>
                  <a:pt x="496" y="80"/>
                </a:lnTo>
                <a:lnTo>
                  <a:pt x="492" y="56"/>
                </a:lnTo>
                <a:lnTo>
                  <a:pt x="492" y="56"/>
                </a:lnTo>
                <a:lnTo>
                  <a:pt x="492" y="55"/>
                </a:lnTo>
                <a:lnTo>
                  <a:pt x="494" y="53"/>
                </a:lnTo>
                <a:lnTo>
                  <a:pt x="497" y="46"/>
                </a:lnTo>
                <a:lnTo>
                  <a:pt x="498" y="41"/>
                </a:lnTo>
                <a:lnTo>
                  <a:pt x="497" y="36"/>
                </a:lnTo>
                <a:lnTo>
                  <a:pt x="496" y="30"/>
                </a:lnTo>
                <a:lnTo>
                  <a:pt x="492" y="24"/>
                </a:lnTo>
                <a:lnTo>
                  <a:pt x="492" y="24"/>
                </a:lnTo>
                <a:lnTo>
                  <a:pt x="483" y="15"/>
                </a:lnTo>
                <a:lnTo>
                  <a:pt x="475" y="8"/>
                </a:lnTo>
                <a:lnTo>
                  <a:pt x="468" y="4"/>
                </a:lnTo>
                <a:lnTo>
                  <a:pt x="464" y="13"/>
                </a:lnTo>
                <a:lnTo>
                  <a:pt x="443" y="0"/>
                </a:lnTo>
                <a:lnTo>
                  <a:pt x="439" y="8"/>
                </a:lnTo>
                <a:lnTo>
                  <a:pt x="439" y="8"/>
                </a:lnTo>
                <a:lnTo>
                  <a:pt x="433" y="9"/>
                </a:lnTo>
                <a:lnTo>
                  <a:pt x="419" y="9"/>
                </a:lnTo>
                <a:lnTo>
                  <a:pt x="391" y="8"/>
                </a:lnTo>
                <a:lnTo>
                  <a:pt x="391" y="8"/>
                </a:lnTo>
                <a:lnTo>
                  <a:pt x="386" y="9"/>
                </a:lnTo>
                <a:lnTo>
                  <a:pt x="380" y="11"/>
                </a:lnTo>
                <a:lnTo>
                  <a:pt x="368" y="17"/>
                </a:lnTo>
                <a:lnTo>
                  <a:pt x="357" y="26"/>
                </a:lnTo>
                <a:lnTo>
                  <a:pt x="353" y="29"/>
                </a:lnTo>
                <a:lnTo>
                  <a:pt x="350" y="33"/>
                </a:lnTo>
                <a:lnTo>
                  <a:pt x="350" y="33"/>
                </a:lnTo>
                <a:lnTo>
                  <a:pt x="346" y="39"/>
                </a:lnTo>
                <a:lnTo>
                  <a:pt x="338" y="49"/>
                </a:lnTo>
                <a:lnTo>
                  <a:pt x="338" y="49"/>
                </a:lnTo>
                <a:lnTo>
                  <a:pt x="334" y="54"/>
                </a:lnTo>
                <a:lnTo>
                  <a:pt x="331" y="62"/>
                </a:lnTo>
                <a:lnTo>
                  <a:pt x="325" y="81"/>
                </a:lnTo>
                <a:lnTo>
                  <a:pt x="321" y="101"/>
                </a:lnTo>
                <a:lnTo>
                  <a:pt x="318" y="121"/>
                </a:lnTo>
                <a:lnTo>
                  <a:pt x="318" y="121"/>
                </a:lnTo>
                <a:lnTo>
                  <a:pt x="316" y="136"/>
                </a:lnTo>
                <a:lnTo>
                  <a:pt x="316" y="147"/>
                </a:lnTo>
                <a:lnTo>
                  <a:pt x="318" y="152"/>
                </a:lnTo>
                <a:lnTo>
                  <a:pt x="318" y="154"/>
                </a:lnTo>
                <a:lnTo>
                  <a:pt x="318" y="154"/>
                </a:lnTo>
                <a:lnTo>
                  <a:pt x="314" y="155"/>
                </a:lnTo>
                <a:lnTo>
                  <a:pt x="311" y="157"/>
                </a:lnTo>
                <a:lnTo>
                  <a:pt x="309" y="158"/>
                </a:lnTo>
                <a:lnTo>
                  <a:pt x="309" y="158"/>
                </a:lnTo>
                <a:lnTo>
                  <a:pt x="312" y="160"/>
                </a:lnTo>
                <a:lnTo>
                  <a:pt x="315" y="162"/>
                </a:lnTo>
                <a:lnTo>
                  <a:pt x="321" y="166"/>
                </a:lnTo>
                <a:lnTo>
                  <a:pt x="326" y="170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25">
            <a:extLst>
              <a:ext uri="{FF2B5EF4-FFF2-40B4-BE49-F238E27FC236}">
                <a16:creationId xmlns:a16="http://schemas.microsoft.com/office/drawing/2014/main" id="{B92C6A8F-825B-4F1A-9329-5910ED7B7327}"/>
              </a:ext>
            </a:extLst>
          </p:cNvPr>
          <p:cNvSpPr>
            <a:spLocks/>
          </p:cNvSpPr>
          <p:nvPr/>
        </p:nvSpPr>
        <p:spPr bwMode="auto">
          <a:xfrm>
            <a:off x="4502950" y="858881"/>
            <a:ext cx="765085" cy="1594432"/>
          </a:xfrm>
          <a:custGeom>
            <a:avLst/>
            <a:gdLst>
              <a:gd name="T0" fmla="*/ 380 w 631"/>
              <a:gd name="T1" fmla="*/ 7 h 1315"/>
              <a:gd name="T2" fmla="*/ 331 w 631"/>
              <a:gd name="T3" fmla="*/ 1 h 1315"/>
              <a:gd name="T4" fmla="*/ 284 w 631"/>
              <a:gd name="T5" fmla="*/ 35 h 1315"/>
              <a:gd name="T6" fmla="*/ 270 w 631"/>
              <a:gd name="T7" fmla="*/ 88 h 1315"/>
              <a:gd name="T8" fmla="*/ 271 w 631"/>
              <a:gd name="T9" fmla="*/ 126 h 1315"/>
              <a:gd name="T10" fmla="*/ 279 w 631"/>
              <a:gd name="T11" fmla="*/ 146 h 1315"/>
              <a:gd name="T12" fmla="*/ 234 w 631"/>
              <a:gd name="T13" fmla="*/ 191 h 1315"/>
              <a:gd name="T14" fmla="*/ 184 w 631"/>
              <a:gd name="T15" fmla="*/ 257 h 1315"/>
              <a:gd name="T16" fmla="*/ 167 w 631"/>
              <a:gd name="T17" fmla="*/ 289 h 1315"/>
              <a:gd name="T18" fmla="*/ 170 w 631"/>
              <a:gd name="T19" fmla="*/ 332 h 1315"/>
              <a:gd name="T20" fmla="*/ 185 w 631"/>
              <a:gd name="T21" fmla="*/ 378 h 1315"/>
              <a:gd name="T22" fmla="*/ 181 w 631"/>
              <a:gd name="T23" fmla="*/ 420 h 1315"/>
              <a:gd name="T24" fmla="*/ 158 w 631"/>
              <a:gd name="T25" fmla="*/ 448 h 1315"/>
              <a:gd name="T26" fmla="*/ 134 w 631"/>
              <a:gd name="T27" fmla="*/ 492 h 1315"/>
              <a:gd name="T28" fmla="*/ 99 w 631"/>
              <a:gd name="T29" fmla="*/ 609 h 1315"/>
              <a:gd name="T30" fmla="*/ 96 w 631"/>
              <a:gd name="T31" fmla="*/ 647 h 1315"/>
              <a:gd name="T32" fmla="*/ 96 w 631"/>
              <a:gd name="T33" fmla="*/ 654 h 1315"/>
              <a:gd name="T34" fmla="*/ 121 w 631"/>
              <a:gd name="T35" fmla="*/ 662 h 1315"/>
              <a:gd name="T36" fmla="*/ 188 w 631"/>
              <a:gd name="T37" fmla="*/ 670 h 1315"/>
              <a:gd name="T38" fmla="*/ 158 w 631"/>
              <a:gd name="T39" fmla="*/ 769 h 1315"/>
              <a:gd name="T40" fmla="*/ 155 w 631"/>
              <a:gd name="T41" fmla="*/ 882 h 1315"/>
              <a:gd name="T42" fmla="*/ 144 w 631"/>
              <a:gd name="T43" fmla="*/ 935 h 1315"/>
              <a:gd name="T44" fmla="*/ 93 w 631"/>
              <a:gd name="T45" fmla="*/ 1021 h 1315"/>
              <a:gd name="T46" fmla="*/ 56 w 631"/>
              <a:gd name="T47" fmla="*/ 1076 h 1315"/>
              <a:gd name="T48" fmla="*/ 3 w 631"/>
              <a:gd name="T49" fmla="*/ 1118 h 1315"/>
              <a:gd name="T50" fmla="*/ 2 w 631"/>
              <a:gd name="T51" fmla="*/ 1135 h 1315"/>
              <a:gd name="T52" fmla="*/ 16 w 631"/>
              <a:gd name="T53" fmla="*/ 1206 h 1315"/>
              <a:gd name="T54" fmla="*/ 7 w 631"/>
              <a:gd name="T55" fmla="*/ 1252 h 1315"/>
              <a:gd name="T56" fmla="*/ 26 w 631"/>
              <a:gd name="T57" fmla="*/ 1285 h 1315"/>
              <a:gd name="T58" fmla="*/ 69 w 631"/>
              <a:gd name="T59" fmla="*/ 1304 h 1315"/>
              <a:gd name="T60" fmla="*/ 83 w 631"/>
              <a:gd name="T61" fmla="*/ 1293 h 1315"/>
              <a:gd name="T62" fmla="*/ 93 w 631"/>
              <a:gd name="T63" fmla="*/ 1224 h 1315"/>
              <a:gd name="T64" fmla="*/ 139 w 631"/>
              <a:gd name="T65" fmla="*/ 1119 h 1315"/>
              <a:gd name="T66" fmla="*/ 184 w 631"/>
              <a:gd name="T67" fmla="*/ 1046 h 1315"/>
              <a:gd name="T68" fmla="*/ 258 w 631"/>
              <a:gd name="T69" fmla="*/ 995 h 1315"/>
              <a:gd name="T70" fmla="*/ 312 w 631"/>
              <a:gd name="T71" fmla="*/ 895 h 1315"/>
              <a:gd name="T72" fmla="*/ 341 w 631"/>
              <a:gd name="T73" fmla="*/ 853 h 1315"/>
              <a:gd name="T74" fmla="*/ 361 w 631"/>
              <a:gd name="T75" fmla="*/ 918 h 1315"/>
              <a:gd name="T76" fmla="*/ 407 w 631"/>
              <a:gd name="T77" fmla="*/ 1138 h 1315"/>
              <a:gd name="T78" fmla="*/ 409 w 631"/>
              <a:gd name="T79" fmla="*/ 1167 h 1315"/>
              <a:gd name="T80" fmla="*/ 407 w 631"/>
              <a:gd name="T81" fmla="*/ 1203 h 1315"/>
              <a:gd name="T82" fmla="*/ 398 w 631"/>
              <a:gd name="T83" fmla="*/ 1258 h 1315"/>
              <a:gd name="T84" fmla="*/ 403 w 631"/>
              <a:gd name="T85" fmla="*/ 1306 h 1315"/>
              <a:gd name="T86" fmla="*/ 424 w 631"/>
              <a:gd name="T87" fmla="*/ 1314 h 1315"/>
              <a:gd name="T88" fmla="*/ 517 w 631"/>
              <a:gd name="T89" fmla="*/ 1312 h 1315"/>
              <a:gd name="T90" fmla="*/ 600 w 631"/>
              <a:gd name="T91" fmla="*/ 1301 h 1315"/>
              <a:gd name="T92" fmla="*/ 631 w 631"/>
              <a:gd name="T93" fmla="*/ 1279 h 1315"/>
              <a:gd name="T94" fmla="*/ 613 w 631"/>
              <a:gd name="T95" fmla="*/ 1259 h 1315"/>
              <a:gd name="T96" fmla="*/ 580 w 631"/>
              <a:gd name="T97" fmla="*/ 1251 h 1315"/>
              <a:gd name="T98" fmla="*/ 538 w 631"/>
              <a:gd name="T99" fmla="*/ 1242 h 1315"/>
              <a:gd name="T100" fmla="*/ 494 w 631"/>
              <a:gd name="T101" fmla="*/ 1138 h 1315"/>
              <a:gd name="T102" fmla="*/ 505 w 631"/>
              <a:gd name="T103" fmla="*/ 1115 h 1315"/>
              <a:gd name="T104" fmla="*/ 495 w 631"/>
              <a:gd name="T105" fmla="*/ 847 h 1315"/>
              <a:gd name="T106" fmla="*/ 492 w 631"/>
              <a:gd name="T107" fmla="*/ 733 h 1315"/>
              <a:gd name="T108" fmla="*/ 469 w 631"/>
              <a:gd name="T109" fmla="*/ 498 h 1315"/>
              <a:gd name="T110" fmla="*/ 446 w 631"/>
              <a:gd name="T111" fmla="*/ 375 h 1315"/>
              <a:gd name="T112" fmla="*/ 440 w 631"/>
              <a:gd name="T113" fmla="*/ 294 h 1315"/>
              <a:gd name="T114" fmla="*/ 447 w 631"/>
              <a:gd name="T115" fmla="*/ 212 h 1315"/>
              <a:gd name="T116" fmla="*/ 455 w 631"/>
              <a:gd name="T117" fmla="*/ 184 h 1315"/>
              <a:gd name="T118" fmla="*/ 447 w 631"/>
              <a:gd name="T119" fmla="*/ 164 h 1315"/>
              <a:gd name="T120" fmla="*/ 430 w 631"/>
              <a:gd name="T121" fmla="*/ 127 h 1315"/>
              <a:gd name="T122" fmla="*/ 440 w 631"/>
              <a:gd name="T123" fmla="*/ 81 h 1315"/>
              <a:gd name="T124" fmla="*/ 433 w 631"/>
              <a:gd name="T125" fmla="*/ 55 h 13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631" h="1315">
                <a:moveTo>
                  <a:pt x="407" y="22"/>
                </a:moveTo>
                <a:lnTo>
                  <a:pt x="407" y="22"/>
                </a:lnTo>
                <a:lnTo>
                  <a:pt x="402" y="19"/>
                </a:lnTo>
                <a:lnTo>
                  <a:pt x="389" y="10"/>
                </a:lnTo>
                <a:lnTo>
                  <a:pt x="380" y="7"/>
                </a:lnTo>
                <a:lnTo>
                  <a:pt x="369" y="3"/>
                </a:lnTo>
                <a:lnTo>
                  <a:pt x="357" y="1"/>
                </a:lnTo>
                <a:lnTo>
                  <a:pt x="344" y="0"/>
                </a:lnTo>
                <a:lnTo>
                  <a:pt x="344" y="0"/>
                </a:lnTo>
                <a:lnTo>
                  <a:pt x="331" y="1"/>
                </a:lnTo>
                <a:lnTo>
                  <a:pt x="319" y="6"/>
                </a:lnTo>
                <a:lnTo>
                  <a:pt x="309" y="12"/>
                </a:lnTo>
                <a:lnTo>
                  <a:pt x="299" y="19"/>
                </a:lnTo>
                <a:lnTo>
                  <a:pt x="291" y="26"/>
                </a:lnTo>
                <a:lnTo>
                  <a:pt x="284" y="35"/>
                </a:lnTo>
                <a:lnTo>
                  <a:pt x="279" y="44"/>
                </a:lnTo>
                <a:lnTo>
                  <a:pt x="276" y="52"/>
                </a:lnTo>
                <a:lnTo>
                  <a:pt x="276" y="52"/>
                </a:lnTo>
                <a:lnTo>
                  <a:pt x="271" y="69"/>
                </a:lnTo>
                <a:lnTo>
                  <a:pt x="270" y="88"/>
                </a:lnTo>
                <a:lnTo>
                  <a:pt x="269" y="105"/>
                </a:lnTo>
                <a:lnTo>
                  <a:pt x="269" y="117"/>
                </a:lnTo>
                <a:lnTo>
                  <a:pt x="269" y="117"/>
                </a:lnTo>
                <a:lnTo>
                  <a:pt x="270" y="121"/>
                </a:lnTo>
                <a:lnTo>
                  <a:pt x="271" y="126"/>
                </a:lnTo>
                <a:lnTo>
                  <a:pt x="276" y="132"/>
                </a:lnTo>
                <a:lnTo>
                  <a:pt x="280" y="137"/>
                </a:lnTo>
                <a:lnTo>
                  <a:pt x="282" y="140"/>
                </a:lnTo>
                <a:lnTo>
                  <a:pt x="282" y="140"/>
                </a:lnTo>
                <a:lnTo>
                  <a:pt x="279" y="146"/>
                </a:lnTo>
                <a:lnTo>
                  <a:pt x="271" y="157"/>
                </a:lnTo>
                <a:lnTo>
                  <a:pt x="260" y="169"/>
                </a:lnTo>
                <a:lnTo>
                  <a:pt x="250" y="179"/>
                </a:lnTo>
                <a:lnTo>
                  <a:pt x="250" y="179"/>
                </a:lnTo>
                <a:lnTo>
                  <a:pt x="234" y="191"/>
                </a:lnTo>
                <a:lnTo>
                  <a:pt x="229" y="197"/>
                </a:lnTo>
                <a:lnTo>
                  <a:pt x="220" y="209"/>
                </a:lnTo>
                <a:lnTo>
                  <a:pt x="220" y="209"/>
                </a:lnTo>
                <a:lnTo>
                  <a:pt x="201" y="232"/>
                </a:lnTo>
                <a:lnTo>
                  <a:pt x="184" y="257"/>
                </a:lnTo>
                <a:lnTo>
                  <a:pt x="184" y="257"/>
                </a:lnTo>
                <a:lnTo>
                  <a:pt x="175" y="270"/>
                </a:lnTo>
                <a:lnTo>
                  <a:pt x="172" y="276"/>
                </a:lnTo>
                <a:lnTo>
                  <a:pt x="170" y="283"/>
                </a:lnTo>
                <a:lnTo>
                  <a:pt x="167" y="289"/>
                </a:lnTo>
                <a:lnTo>
                  <a:pt x="167" y="296"/>
                </a:lnTo>
                <a:lnTo>
                  <a:pt x="166" y="303"/>
                </a:lnTo>
                <a:lnTo>
                  <a:pt x="167" y="313"/>
                </a:lnTo>
                <a:lnTo>
                  <a:pt x="167" y="313"/>
                </a:lnTo>
                <a:lnTo>
                  <a:pt x="170" y="332"/>
                </a:lnTo>
                <a:lnTo>
                  <a:pt x="173" y="347"/>
                </a:lnTo>
                <a:lnTo>
                  <a:pt x="177" y="360"/>
                </a:lnTo>
                <a:lnTo>
                  <a:pt x="180" y="368"/>
                </a:lnTo>
                <a:lnTo>
                  <a:pt x="180" y="368"/>
                </a:lnTo>
                <a:lnTo>
                  <a:pt x="185" y="378"/>
                </a:lnTo>
                <a:lnTo>
                  <a:pt x="187" y="385"/>
                </a:lnTo>
                <a:lnTo>
                  <a:pt x="188" y="392"/>
                </a:lnTo>
                <a:lnTo>
                  <a:pt x="188" y="401"/>
                </a:lnTo>
                <a:lnTo>
                  <a:pt x="186" y="411"/>
                </a:lnTo>
                <a:lnTo>
                  <a:pt x="181" y="420"/>
                </a:lnTo>
                <a:lnTo>
                  <a:pt x="178" y="425"/>
                </a:lnTo>
                <a:lnTo>
                  <a:pt x="174" y="431"/>
                </a:lnTo>
                <a:lnTo>
                  <a:pt x="174" y="431"/>
                </a:lnTo>
                <a:lnTo>
                  <a:pt x="165" y="440"/>
                </a:lnTo>
                <a:lnTo>
                  <a:pt x="158" y="448"/>
                </a:lnTo>
                <a:lnTo>
                  <a:pt x="152" y="458"/>
                </a:lnTo>
                <a:lnTo>
                  <a:pt x="147" y="466"/>
                </a:lnTo>
                <a:lnTo>
                  <a:pt x="140" y="480"/>
                </a:lnTo>
                <a:lnTo>
                  <a:pt x="134" y="492"/>
                </a:lnTo>
                <a:lnTo>
                  <a:pt x="134" y="492"/>
                </a:lnTo>
                <a:lnTo>
                  <a:pt x="126" y="513"/>
                </a:lnTo>
                <a:lnTo>
                  <a:pt x="113" y="549"/>
                </a:lnTo>
                <a:lnTo>
                  <a:pt x="102" y="585"/>
                </a:lnTo>
                <a:lnTo>
                  <a:pt x="100" y="599"/>
                </a:lnTo>
                <a:lnTo>
                  <a:pt x="99" y="609"/>
                </a:lnTo>
                <a:lnTo>
                  <a:pt x="99" y="609"/>
                </a:lnTo>
                <a:lnTo>
                  <a:pt x="98" y="623"/>
                </a:lnTo>
                <a:lnTo>
                  <a:pt x="96" y="635"/>
                </a:lnTo>
                <a:lnTo>
                  <a:pt x="96" y="643"/>
                </a:lnTo>
                <a:lnTo>
                  <a:pt x="96" y="647"/>
                </a:lnTo>
                <a:lnTo>
                  <a:pt x="99" y="649"/>
                </a:lnTo>
                <a:lnTo>
                  <a:pt x="99" y="649"/>
                </a:lnTo>
                <a:lnTo>
                  <a:pt x="99" y="650"/>
                </a:lnTo>
                <a:lnTo>
                  <a:pt x="99" y="651"/>
                </a:lnTo>
                <a:lnTo>
                  <a:pt x="96" y="654"/>
                </a:lnTo>
                <a:lnTo>
                  <a:pt x="95" y="655"/>
                </a:lnTo>
                <a:lnTo>
                  <a:pt x="96" y="657"/>
                </a:lnTo>
                <a:lnTo>
                  <a:pt x="100" y="658"/>
                </a:lnTo>
                <a:lnTo>
                  <a:pt x="108" y="660"/>
                </a:lnTo>
                <a:lnTo>
                  <a:pt x="121" y="662"/>
                </a:lnTo>
                <a:lnTo>
                  <a:pt x="121" y="662"/>
                </a:lnTo>
                <a:lnTo>
                  <a:pt x="173" y="666"/>
                </a:lnTo>
                <a:lnTo>
                  <a:pt x="191" y="668"/>
                </a:lnTo>
                <a:lnTo>
                  <a:pt x="191" y="668"/>
                </a:lnTo>
                <a:lnTo>
                  <a:pt x="188" y="670"/>
                </a:lnTo>
                <a:lnTo>
                  <a:pt x="186" y="677"/>
                </a:lnTo>
                <a:lnTo>
                  <a:pt x="178" y="701"/>
                </a:lnTo>
                <a:lnTo>
                  <a:pt x="167" y="734"/>
                </a:lnTo>
                <a:lnTo>
                  <a:pt x="158" y="769"/>
                </a:lnTo>
                <a:lnTo>
                  <a:pt x="158" y="769"/>
                </a:lnTo>
                <a:lnTo>
                  <a:pt x="154" y="787"/>
                </a:lnTo>
                <a:lnTo>
                  <a:pt x="152" y="807"/>
                </a:lnTo>
                <a:lnTo>
                  <a:pt x="152" y="827"/>
                </a:lnTo>
                <a:lnTo>
                  <a:pt x="153" y="847"/>
                </a:lnTo>
                <a:lnTo>
                  <a:pt x="155" y="882"/>
                </a:lnTo>
                <a:lnTo>
                  <a:pt x="158" y="903"/>
                </a:lnTo>
                <a:lnTo>
                  <a:pt x="158" y="903"/>
                </a:lnTo>
                <a:lnTo>
                  <a:pt x="155" y="911"/>
                </a:lnTo>
                <a:lnTo>
                  <a:pt x="151" y="922"/>
                </a:lnTo>
                <a:lnTo>
                  <a:pt x="144" y="935"/>
                </a:lnTo>
                <a:lnTo>
                  <a:pt x="135" y="949"/>
                </a:lnTo>
                <a:lnTo>
                  <a:pt x="105" y="994"/>
                </a:lnTo>
                <a:lnTo>
                  <a:pt x="105" y="994"/>
                </a:lnTo>
                <a:lnTo>
                  <a:pt x="98" y="1007"/>
                </a:lnTo>
                <a:lnTo>
                  <a:pt x="93" y="1021"/>
                </a:lnTo>
                <a:lnTo>
                  <a:pt x="87" y="1034"/>
                </a:lnTo>
                <a:lnTo>
                  <a:pt x="83" y="1040"/>
                </a:lnTo>
                <a:lnTo>
                  <a:pt x="79" y="1046"/>
                </a:lnTo>
                <a:lnTo>
                  <a:pt x="79" y="1046"/>
                </a:lnTo>
                <a:lnTo>
                  <a:pt x="56" y="1076"/>
                </a:lnTo>
                <a:lnTo>
                  <a:pt x="43" y="1095"/>
                </a:lnTo>
                <a:lnTo>
                  <a:pt x="43" y="1095"/>
                </a:lnTo>
                <a:lnTo>
                  <a:pt x="23" y="1105"/>
                </a:lnTo>
                <a:lnTo>
                  <a:pt x="9" y="1114"/>
                </a:lnTo>
                <a:lnTo>
                  <a:pt x="3" y="1118"/>
                </a:lnTo>
                <a:lnTo>
                  <a:pt x="0" y="1121"/>
                </a:lnTo>
                <a:lnTo>
                  <a:pt x="0" y="1121"/>
                </a:lnTo>
                <a:lnTo>
                  <a:pt x="0" y="1124"/>
                </a:lnTo>
                <a:lnTo>
                  <a:pt x="0" y="1126"/>
                </a:lnTo>
                <a:lnTo>
                  <a:pt x="2" y="1135"/>
                </a:lnTo>
                <a:lnTo>
                  <a:pt x="8" y="1161"/>
                </a:lnTo>
                <a:lnTo>
                  <a:pt x="15" y="1188"/>
                </a:lnTo>
                <a:lnTo>
                  <a:pt x="17" y="1199"/>
                </a:lnTo>
                <a:lnTo>
                  <a:pt x="16" y="1206"/>
                </a:lnTo>
                <a:lnTo>
                  <a:pt x="16" y="1206"/>
                </a:lnTo>
                <a:lnTo>
                  <a:pt x="13" y="1217"/>
                </a:lnTo>
                <a:lnTo>
                  <a:pt x="8" y="1229"/>
                </a:lnTo>
                <a:lnTo>
                  <a:pt x="7" y="1236"/>
                </a:lnTo>
                <a:lnTo>
                  <a:pt x="7" y="1244"/>
                </a:lnTo>
                <a:lnTo>
                  <a:pt x="7" y="1252"/>
                </a:lnTo>
                <a:lnTo>
                  <a:pt x="10" y="1262"/>
                </a:lnTo>
                <a:lnTo>
                  <a:pt x="10" y="1262"/>
                </a:lnTo>
                <a:lnTo>
                  <a:pt x="14" y="1270"/>
                </a:lnTo>
                <a:lnTo>
                  <a:pt x="20" y="1278"/>
                </a:lnTo>
                <a:lnTo>
                  <a:pt x="26" y="1285"/>
                </a:lnTo>
                <a:lnTo>
                  <a:pt x="33" y="1291"/>
                </a:lnTo>
                <a:lnTo>
                  <a:pt x="41" y="1296"/>
                </a:lnTo>
                <a:lnTo>
                  <a:pt x="49" y="1299"/>
                </a:lnTo>
                <a:lnTo>
                  <a:pt x="59" y="1302"/>
                </a:lnTo>
                <a:lnTo>
                  <a:pt x="69" y="1304"/>
                </a:lnTo>
                <a:lnTo>
                  <a:pt x="69" y="1304"/>
                </a:lnTo>
                <a:lnTo>
                  <a:pt x="74" y="1303"/>
                </a:lnTo>
                <a:lnTo>
                  <a:pt x="77" y="1302"/>
                </a:lnTo>
                <a:lnTo>
                  <a:pt x="81" y="1298"/>
                </a:lnTo>
                <a:lnTo>
                  <a:pt x="83" y="1293"/>
                </a:lnTo>
                <a:lnTo>
                  <a:pt x="86" y="1289"/>
                </a:lnTo>
                <a:lnTo>
                  <a:pt x="87" y="1283"/>
                </a:lnTo>
                <a:lnTo>
                  <a:pt x="89" y="1269"/>
                </a:lnTo>
                <a:lnTo>
                  <a:pt x="92" y="1238"/>
                </a:lnTo>
                <a:lnTo>
                  <a:pt x="93" y="1224"/>
                </a:lnTo>
                <a:lnTo>
                  <a:pt x="95" y="1212"/>
                </a:lnTo>
                <a:lnTo>
                  <a:pt x="95" y="1212"/>
                </a:lnTo>
                <a:lnTo>
                  <a:pt x="101" y="1198"/>
                </a:lnTo>
                <a:lnTo>
                  <a:pt x="111" y="1175"/>
                </a:lnTo>
                <a:lnTo>
                  <a:pt x="139" y="1119"/>
                </a:lnTo>
                <a:lnTo>
                  <a:pt x="168" y="1068"/>
                </a:lnTo>
                <a:lnTo>
                  <a:pt x="178" y="1053"/>
                </a:lnTo>
                <a:lnTo>
                  <a:pt x="181" y="1048"/>
                </a:lnTo>
                <a:lnTo>
                  <a:pt x="184" y="1046"/>
                </a:lnTo>
                <a:lnTo>
                  <a:pt x="184" y="1046"/>
                </a:lnTo>
                <a:lnTo>
                  <a:pt x="188" y="1044"/>
                </a:lnTo>
                <a:lnTo>
                  <a:pt x="198" y="1039"/>
                </a:lnTo>
                <a:lnTo>
                  <a:pt x="224" y="1021"/>
                </a:lnTo>
                <a:lnTo>
                  <a:pt x="250" y="1002"/>
                </a:lnTo>
                <a:lnTo>
                  <a:pt x="258" y="995"/>
                </a:lnTo>
                <a:lnTo>
                  <a:pt x="263" y="990"/>
                </a:lnTo>
                <a:lnTo>
                  <a:pt x="263" y="990"/>
                </a:lnTo>
                <a:lnTo>
                  <a:pt x="275" y="967"/>
                </a:lnTo>
                <a:lnTo>
                  <a:pt x="299" y="919"/>
                </a:lnTo>
                <a:lnTo>
                  <a:pt x="312" y="895"/>
                </a:lnTo>
                <a:lnTo>
                  <a:pt x="325" y="873"/>
                </a:lnTo>
                <a:lnTo>
                  <a:pt x="335" y="858"/>
                </a:lnTo>
                <a:lnTo>
                  <a:pt x="338" y="854"/>
                </a:lnTo>
                <a:lnTo>
                  <a:pt x="341" y="853"/>
                </a:lnTo>
                <a:lnTo>
                  <a:pt x="341" y="853"/>
                </a:lnTo>
                <a:lnTo>
                  <a:pt x="343" y="856"/>
                </a:lnTo>
                <a:lnTo>
                  <a:pt x="345" y="860"/>
                </a:lnTo>
                <a:lnTo>
                  <a:pt x="350" y="874"/>
                </a:lnTo>
                <a:lnTo>
                  <a:pt x="355" y="895"/>
                </a:lnTo>
                <a:lnTo>
                  <a:pt x="361" y="918"/>
                </a:lnTo>
                <a:lnTo>
                  <a:pt x="370" y="967"/>
                </a:lnTo>
                <a:lnTo>
                  <a:pt x="377" y="1001"/>
                </a:lnTo>
                <a:lnTo>
                  <a:pt x="377" y="1001"/>
                </a:lnTo>
                <a:lnTo>
                  <a:pt x="397" y="1088"/>
                </a:lnTo>
                <a:lnTo>
                  <a:pt x="407" y="1138"/>
                </a:lnTo>
                <a:lnTo>
                  <a:pt x="410" y="1154"/>
                </a:lnTo>
                <a:lnTo>
                  <a:pt x="410" y="1160"/>
                </a:lnTo>
                <a:lnTo>
                  <a:pt x="410" y="1164"/>
                </a:lnTo>
                <a:lnTo>
                  <a:pt x="410" y="1164"/>
                </a:lnTo>
                <a:lnTo>
                  <a:pt x="409" y="1167"/>
                </a:lnTo>
                <a:lnTo>
                  <a:pt x="409" y="1171"/>
                </a:lnTo>
                <a:lnTo>
                  <a:pt x="409" y="1179"/>
                </a:lnTo>
                <a:lnTo>
                  <a:pt x="409" y="1190"/>
                </a:lnTo>
                <a:lnTo>
                  <a:pt x="409" y="1196"/>
                </a:lnTo>
                <a:lnTo>
                  <a:pt x="407" y="1203"/>
                </a:lnTo>
                <a:lnTo>
                  <a:pt x="407" y="1203"/>
                </a:lnTo>
                <a:lnTo>
                  <a:pt x="404" y="1212"/>
                </a:lnTo>
                <a:lnTo>
                  <a:pt x="402" y="1226"/>
                </a:lnTo>
                <a:lnTo>
                  <a:pt x="400" y="1242"/>
                </a:lnTo>
                <a:lnTo>
                  <a:pt x="398" y="1258"/>
                </a:lnTo>
                <a:lnTo>
                  <a:pt x="398" y="1273"/>
                </a:lnTo>
                <a:lnTo>
                  <a:pt x="398" y="1289"/>
                </a:lnTo>
                <a:lnTo>
                  <a:pt x="401" y="1299"/>
                </a:lnTo>
                <a:lnTo>
                  <a:pt x="402" y="1304"/>
                </a:lnTo>
                <a:lnTo>
                  <a:pt x="403" y="1306"/>
                </a:lnTo>
                <a:lnTo>
                  <a:pt x="403" y="1306"/>
                </a:lnTo>
                <a:lnTo>
                  <a:pt x="406" y="1309"/>
                </a:lnTo>
                <a:lnTo>
                  <a:pt x="408" y="1310"/>
                </a:lnTo>
                <a:lnTo>
                  <a:pt x="415" y="1312"/>
                </a:lnTo>
                <a:lnTo>
                  <a:pt x="424" y="1314"/>
                </a:lnTo>
                <a:lnTo>
                  <a:pt x="435" y="1315"/>
                </a:lnTo>
                <a:lnTo>
                  <a:pt x="461" y="1314"/>
                </a:lnTo>
                <a:lnTo>
                  <a:pt x="488" y="1314"/>
                </a:lnTo>
                <a:lnTo>
                  <a:pt x="488" y="1314"/>
                </a:lnTo>
                <a:lnTo>
                  <a:pt x="517" y="1312"/>
                </a:lnTo>
                <a:lnTo>
                  <a:pt x="546" y="1310"/>
                </a:lnTo>
                <a:lnTo>
                  <a:pt x="574" y="1306"/>
                </a:lnTo>
                <a:lnTo>
                  <a:pt x="587" y="1304"/>
                </a:lnTo>
                <a:lnTo>
                  <a:pt x="600" y="1301"/>
                </a:lnTo>
                <a:lnTo>
                  <a:pt x="600" y="1301"/>
                </a:lnTo>
                <a:lnTo>
                  <a:pt x="619" y="1293"/>
                </a:lnTo>
                <a:lnTo>
                  <a:pt x="625" y="1290"/>
                </a:lnTo>
                <a:lnTo>
                  <a:pt x="630" y="1286"/>
                </a:lnTo>
                <a:lnTo>
                  <a:pt x="631" y="1283"/>
                </a:lnTo>
                <a:lnTo>
                  <a:pt x="631" y="1279"/>
                </a:lnTo>
                <a:lnTo>
                  <a:pt x="630" y="1276"/>
                </a:lnTo>
                <a:lnTo>
                  <a:pt x="626" y="1271"/>
                </a:lnTo>
                <a:lnTo>
                  <a:pt x="626" y="1271"/>
                </a:lnTo>
                <a:lnTo>
                  <a:pt x="618" y="1263"/>
                </a:lnTo>
                <a:lnTo>
                  <a:pt x="613" y="1259"/>
                </a:lnTo>
                <a:lnTo>
                  <a:pt x="609" y="1257"/>
                </a:lnTo>
                <a:lnTo>
                  <a:pt x="603" y="1255"/>
                </a:lnTo>
                <a:lnTo>
                  <a:pt x="597" y="1253"/>
                </a:lnTo>
                <a:lnTo>
                  <a:pt x="580" y="1251"/>
                </a:lnTo>
                <a:lnTo>
                  <a:pt x="580" y="1251"/>
                </a:lnTo>
                <a:lnTo>
                  <a:pt x="563" y="1250"/>
                </a:lnTo>
                <a:lnTo>
                  <a:pt x="550" y="1247"/>
                </a:lnTo>
                <a:lnTo>
                  <a:pt x="541" y="1244"/>
                </a:lnTo>
                <a:lnTo>
                  <a:pt x="538" y="1242"/>
                </a:lnTo>
                <a:lnTo>
                  <a:pt x="538" y="1242"/>
                </a:lnTo>
                <a:lnTo>
                  <a:pt x="518" y="1213"/>
                </a:lnTo>
                <a:lnTo>
                  <a:pt x="499" y="1186"/>
                </a:lnTo>
                <a:lnTo>
                  <a:pt x="492" y="1138"/>
                </a:lnTo>
                <a:lnTo>
                  <a:pt x="492" y="1138"/>
                </a:lnTo>
                <a:lnTo>
                  <a:pt x="494" y="1138"/>
                </a:lnTo>
                <a:lnTo>
                  <a:pt x="496" y="1137"/>
                </a:lnTo>
                <a:lnTo>
                  <a:pt x="499" y="1135"/>
                </a:lnTo>
                <a:lnTo>
                  <a:pt x="501" y="1131"/>
                </a:lnTo>
                <a:lnTo>
                  <a:pt x="504" y="1125"/>
                </a:lnTo>
                <a:lnTo>
                  <a:pt x="505" y="1115"/>
                </a:lnTo>
                <a:lnTo>
                  <a:pt x="505" y="1101"/>
                </a:lnTo>
                <a:lnTo>
                  <a:pt x="505" y="1101"/>
                </a:lnTo>
                <a:lnTo>
                  <a:pt x="500" y="980"/>
                </a:lnTo>
                <a:lnTo>
                  <a:pt x="495" y="847"/>
                </a:lnTo>
                <a:lnTo>
                  <a:pt x="495" y="847"/>
                </a:lnTo>
                <a:lnTo>
                  <a:pt x="494" y="811"/>
                </a:lnTo>
                <a:lnTo>
                  <a:pt x="495" y="781"/>
                </a:lnTo>
                <a:lnTo>
                  <a:pt x="495" y="755"/>
                </a:lnTo>
                <a:lnTo>
                  <a:pt x="494" y="745"/>
                </a:lnTo>
                <a:lnTo>
                  <a:pt x="492" y="733"/>
                </a:lnTo>
                <a:lnTo>
                  <a:pt x="492" y="733"/>
                </a:lnTo>
                <a:lnTo>
                  <a:pt x="475" y="662"/>
                </a:lnTo>
                <a:lnTo>
                  <a:pt x="475" y="662"/>
                </a:lnTo>
                <a:lnTo>
                  <a:pt x="473" y="569"/>
                </a:lnTo>
                <a:lnTo>
                  <a:pt x="469" y="498"/>
                </a:lnTo>
                <a:lnTo>
                  <a:pt x="468" y="471"/>
                </a:lnTo>
                <a:lnTo>
                  <a:pt x="466" y="453"/>
                </a:lnTo>
                <a:lnTo>
                  <a:pt x="466" y="453"/>
                </a:lnTo>
                <a:lnTo>
                  <a:pt x="454" y="408"/>
                </a:lnTo>
                <a:lnTo>
                  <a:pt x="446" y="375"/>
                </a:lnTo>
                <a:lnTo>
                  <a:pt x="446" y="375"/>
                </a:lnTo>
                <a:lnTo>
                  <a:pt x="443" y="356"/>
                </a:lnTo>
                <a:lnTo>
                  <a:pt x="442" y="330"/>
                </a:lnTo>
                <a:lnTo>
                  <a:pt x="440" y="294"/>
                </a:lnTo>
                <a:lnTo>
                  <a:pt x="440" y="294"/>
                </a:lnTo>
                <a:lnTo>
                  <a:pt x="435" y="261"/>
                </a:lnTo>
                <a:lnTo>
                  <a:pt x="433" y="231"/>
                </a:lnTo>
                <a:lnTo>
                  <a:pt x="433" y="231"/>
                </a:lnTo>
                <a:lnTo>
                  <a:pt x="440" y="222"/>
                </a:lnTo>
                <a:lnTo>
                  <a:pt x="447" y="212"/>
                </a:lnTo>
                <a:lnTo>
                  <a:pt x="453" y="202"/>
                </a:lnTo>
                <a:lnTo>
                  <a:pt x="453" y="202"/>
                </a:lnTo>
                <a:lnTo>
                  <a:pt x="454" y="197"/>
                </a:lnTo>
                <a:lnTo>
                  <a:pt x="455" y="192"/>
                </a:lnTo>
                <a:lnTo>
                  <a:pt x="455" y="184"/>
                </a:lnTo>
                <a:lnTo>
                  <a:pt x="454" y="177"/>
                </a:lnTo>
                <a:lnTo>
                  <a:pt x="453" y="172"/>
                </a:lnTo>
                <a:lnTo>
                  <a:pt x="453" y="172"/>
                </a:lnTo>
                <a:lnTo>
                  <a:pt x="450" y="169"/>
                </a:lnTo>
                <a:lnTo>
                  <a:pt x="447" y="164"/>
                </a:lnTo>
                <a:lnTo>
                  <a:pt x="442" y="159"/>
                </a:lnTo>
                <a:lnTo>
                  <a:pt x="429" y="153"/>
                </a:lnTo>
                <a:lnTo>
                  <a:pt x="429" y="153"/>
                </a:lnTo>
                <a:lnTo>
                  <a:pt x="430" y="139"/>
                </a:lnTo>
                <a:lnTo>
                  <a:pt x="430" y="127"/>
                </a:lnTo>
                <a:lnTo>
                  <a:pt x="433" y="117"/>
                </a:lnTo>
                <a:lnTo>
                  <a:pt x="433" y="117"/>
                </a:lnTo>
                <a:lnTo>
                  <a:pt x="439" y="101"/>
                </a:lnTo>
                <a:lnTo>
                  <a:pt x="440" y="92"/>
                </a:lnTo>
                <a:lnTo>
                  <a:pt x="440" y="81"/>
                </a:lnTo>
                <a:lnTo>
                  <a:pt x="440" y="81"/>
                </a:lnTo>
                <a:lnTo>
                  <a:pt x="439" y="67"/>
                </a:lnTo>
                <a:lnTo>
                  <a:pt x="436" y="64"/>
                </a:lnTo>
                <a:lnTo>
                  <a:pt x="433" y="55"/>
                </a:lnTo>
                <a:lnTo>
                  <a:pt x="433" y="55"/>
                </a:lnTo>
                <a:lnTo>
                  <a:pt x="427" y="46"/>
                </a:lnTo>
                <a:lnTo>
                  <a:pt x="422" y="39"/>
                </a:lnTo>
                <a:lnTo>
                  <a:pt x="416" y="33"/>
                </a:lnTo>
                <a:lnTo>
                  <a:pt x="407" y="22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" name="Freeform 29">
            <a:extLst>
              <a:ext uri="{FF2B5EF4-FFF2-40B4-BE49-F238E27FC236}">
                <a16:creationId xmlns:a16="http://schemas.microsoft.com/office/drawing/2014/main" id="{893BCC57-EFD7-4674-8B84-6C5D0BC5B08F}"/>
              </a:ext>
            </a:extLst>
          </p:cNvPr>
          <p:cNvSpPr>
            <a:spLocks/>
          </p:cNvSpPr>
          <p:nvPr/>
        </p:nvSpPr>
        <p:spPr bwMode="auto">
          <a:xfrm>
            <a:off x="6435587" y="840886"/>
            <a:ext cx="662707" cy="1595499"/>
          </a:xfrm>
          <a:custGeom>
            <a:avLst/>
            <a:gdLst>
              <a:gd name="T0" fmla="*/ 374 w 530"/>
              <a:gd name="T1" fmla="*/ 30 h 1276"/>
              <a:gd name="T2" fmla="*/ 357 w 530"/>
              <a:gd name="T3" fmla="*/ 81 h 1276"/>
              <a:gd name="T4" fmla="*/ 369 w 530"/>
              <a:gd name="T5" fmla="*/ 108 h 1276"/>
              <a:gd name="T6" fmla="*/ 378 w 530"/>
              <a:gd name="T7" fmla="*/ 128 h 1276"/>
              <a:gd name="T8" fmla="*/ 369 w 530"/>
              <a:gd name="T9" fmla="*/ 190 h 1276"/>
              <a:gd name="T10" fmla="*/ 330 w 530"/>
              <a:gd name="T11" fmla="*/ 211 h 1276"/>
              <a:gd name="T12" fmla="*/ 315 w 530"/>
              <a:gd name="T13" fmla="*/ 248 h 1276"/>
              <a:gd name="T14" fmla="*/ 355 w 530"/>
              <a:gd name="T15" fmla="*/ 346 h 1276"/>
              <a:gd name="T16" fmla="*/ 372 w 530"/>
              <a:gd name="T17" fmla="*/ 493 h 1276"/>
              <a:gd name="T18" fmla="*/ 396 w 530"/>
              <a:gd name="T19" fmla="*/ 576 h 1276"/>
              <a:gd name="T20" fmla="*/ 460 w 530"/>
              <a:gd name="T21" fmla="*/ 663 h 1276"/>
              <a:gd name="T22" fmla="*/ 455 w 530"/>
              <a:gd name="T23" fmla="*/ 700 h 1276"/>
              <a:gd name="T24" fmla="*/ 443 w 530"/>
              <a:gd name="T25" fmla="*/ 697 h 1276"/>
              <a:gd name="T26" fmla="*/ 428 w 530"/>
              <a:gd name="T27" fmla="*/ 709 h 1276"/>
              <a:gd name="T28" fmla="*/ 410 w 530"/>
              <a:gd name="T29" fmla="*/ 703 h 1276"/>
              <a:gd name="T30" fmla="*/ 410 w 530"/>
              <a:gd name="T31" fmla="*/ 691 h 1276"/>
              <a:gd name="T32" fmla="*/ 391 w 530"/>
              <a:gd name="T33" fmla="*/ 694 h 1276"/>
              <a:gd name="T34" fmla="*/ 402 w 530"/>
              <a:gd name="T35" fmla="*/ 671 h 1276"/>
              <a:gd name="T36" fmla="*/ 398 w 530"/>
              <a:gd name="T37" fmla="*/ 647 h 1276"/>
              <a:gd name="T38" fmla="*/ 367 w 530"/>
              <a:gd name="T39" fmla="*/ 602 h 1276"/>
              <a:gd name="T40" fmla="*/ 351 w 530"/>
              <a:gd name="T41" fmla="*/ 612 h 1276"/>
              <a:gd name="T42" fmla="*/ 348 w 530"/>
              <a:gd name="T43" fmla="*/ 700 h 1276"/>
              <a:gd name="T44" fmla="*/ 326 w 530"/>
              <a:gd name="T45" fmla="*/ 783 h 1276"/>
              <a:gd name="T46" fmla="*/ 378 w 530"/>
              <a:gd name="T47" fmla="*/ 980 h 1276"/>
              <a:gd name="T48" fmla="*/ 413 w 530"/>
              <a:gd name="T49" fmla="*/ 1116 h 1276"/>
              <a:gd name="T50" fmla="*/ 428 w 530"/>
              <a:gd name="T51" fmla="*/ 1186 h 1276"/>
              <a:gd name="T52" fmla="*/ 509 w 530"/>
              <a:gd name="T53" fmla="*/ 1192 h 1276"/>
              <a:gd name="T54" fmla="*/ 530 w 530"/>
              <a:gd name="T55" fmla="*/ 1199 h 1276"/>
              <a:gd name="T56" fmla="*/ 504 w 530"/>
              <a:gd name="T57" fmla="*/ 1238 h 1276"/>
              <a:gd name="T58" fmla="*/ 392 w 530"/>
              <a:gd name="T59" fmla="*/ 1276 h 1276"/>
              <a:gd name="T60" fmla="*/ 356 w 530"/>
              <a:gd name="T61" fmla="*/ 1264 h 1276"/>
              <a:gd name="T62" fmla="*/ 268 w 530"/>
              <a:gd name="T63" fmla="*/ 1031 h 1276"/>
              <a:gd name="T64" fmla="*/ 200 w 530"/>
              <a:gd name="T65" fmla="*/ 1085 h 1276"/>
              <a:gd name="T66" fmla="*/ 189 w 530"/>
              <a:gd name="T67" fmla="*/ 1132 h 1276"/>
              <a:gd name="T68" fmla="*/ 190 w 530"/>
              <a:gd name="T69" fmla="*/ 1190 h 1276"/>
              <a:gd name="T70" fmla="*/ 260 w 530"/>
              <a:gd name="T71" fmla="*/ 1202 h 1276"/>
              <a:gd name="T72" fmla="*/ 264 w 530"/>
              <a:gd name="T73" fmla="*/ 1229 h 1276"/>
              <a:gd name="T74" fmla="*/ 196 w 530"/>
              <a:gd name="T75" fmla="*/ 1239 h 1276"/>
              <a:gd name="T76" fmla="*/ 107 w 530"/>
              <a:gd name="T77" fmla="*/ 1245 h 1276"/>
              <a:gd name="T78" fmla="*/ 66 w 530"/>
              <a:gd name="T79" fmla="*/ 1227 h 1276"/>
              <a:gd name="T80" fmla="*/ 62 w 530"/>
              <a:gd name="T81" fmla="*/ 1216 h 1276"/>
              <a:gd name="T82" fmla="*/ 99 w 530"/>
              <a:gd name="T83" fmla="*/ 1081 h 1276"/>
              <a:gd name="T84" fmla="*/ 149 w 530"/>
              <a:gd name="T85" fmla="*/ 837 h 1276"/>
              <a:gd name="T86" fmla="*/ 150 w 530"/>
              <a:gd name="T87" fmla="*/ 754 h 1276"/>
              <a:gd name="T88" fmla="*/ 133 w 530"/>
              <a:gd name="T89" fmla="*/ 655 h 1276"/>
              <a:gd name="T90" fmla="*/ 84 w 530"/>
              <a:gd name="T91" fmla="*/ 661 h 1276"/>
              <a:gd name="T92" fmla="*/ 22 w 530"/>
              <a:gd name="T93" fmla="*/ 558 h 1276"/>
              <a:gd name="T94" fmla="*/ 0 w 530"/>
              <a:gd name="T95" fmla="*/ 452 h 1276"/>
              <a:gd name="T96" fmla="*/ 24 w 530"/>
              <a:gd name="T97" fmla="*/ 389 h 1276"/>
              <a:gd name="T98" fmla="*/ 107 w 530"/>
              <a:gd name="T99" fmla="*/ 302 h 1276"/>
              <a:gd name="T100" fmla="*/ 174 w 530"/>
              <a:gd name="T101" fmla="*/ 249 h 1276"/>
              <a:gd name="T102" fmla="*/ 218 w 530"/>
              <a:gd name="T103" fmla="*/ 217 h 1276"/>
              <a:gd name="T104" fmla="*/ 226 w 530"/>
              <a:gd name="T105" fmla="*/ 170 h 1276"/>
              <a:gd name="T106" fmla="*/ 202 w 530"/>
              <a:gd name="T107" fmla="*/ 160 h 1276"/>
              <a:gd name="T108" fmla="*/ 208 w 530"/>
              <a:gd name="T109" fmla="*/ 134 h 1276"/>
              <a:gd name="T110" fmla="*/ 186 w 530"/>
              <a:gd name="T111" fmla="*/ 87 h 1276"/>
              <a:gd name="T112" fmla="*/ 208 w 530"/>
              <a:gd name="T113" fmla="*/ 39 h 1276"/>
              <a:gd name="T114" fmla="*/ 280 w 530"/>
              <a:gd name="T115" fmla="*/ 0 h 1276"/>
              <a:gd name="T116" fmla="*/ 333 w 530"/>
              <a:gd name="T117" fmla="*/ 39 h 12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530" h="1276">
                <a:moveTo>
                  <a:pt x="333" y="39"/>
                </a:moveTo>
                <a:lnTo>
                  <a:pt x="333" y="39"/>
                </a:lnTo>
                <a:lnTo>
                  <a:pt x="353" y="33"/>
                </a:lnTo>
                <a:lnTo>
                  <a:pt x="367" y="29"/>
                </a:lnTo>
                <a:lnTo>
                  <a:pt x="372" y="29"/>
                </a:lnTo>
                <a:lnTo>
                  <a:pt x="374" y="30"/>
                </a:lnTo>
                <a:lnTo>
                  <a:pt x="374" y="30"/>
                </a:lnTo>
                <a:lnTo>
                  <a:pt x="376" y="33"/>
                </a:lnTo>
                <a:lnTo>
                  <a:pt x="373" y="37"/>
                </a:lnTo>
                <a:lnTo>
                  <a:pt x="366" y="48"/>
                </a:lnTo>
                <a:lnTo>
                  <a:pt x="354" y="63"/>
                </a:lnTo>
                <a:lnTo>
                  <a:pt x="354" y="63"/>
                </a:lnTo>
                <a:lnTo>
                  <a:pt x="355" y="69"/>
                </a:lnTo>
                <a:lnTo>
                  <a:pt x="357" y="81"/>
                </a:lnTo>
                <a:lnTo>
                  <a:pt x="357" y="81"/>
                </a:lnTo>
                <a:lnTo>
                  <a:pt x="360" y="96"/>
                </a:lnTo>
                <a:lnTo>
                  <a:pt x="362" y="104"/>
                </a:lnTo>
                <a:lnTo>
                  <a:pt x="363" y="106"/>
                </a:lnTo>
                <a:lnTo>
                  <a:pt x="366" y="107"/>
                </a:lnTo>
                <a:lnTo>
                  <a:pt x="366" y="107"/>
                </a:lnTo>
                <a:lnTo>
                  <a:pt x="369" y="108"/>
                </a:lnTo>
                <a:lnTo>
                  <a:pt x="372" y="111"/>
                </a:lnTo>
                <a:lnTo>
                  <a:pt x="374" y="116"/>
                </a:lnTo>
                <a:lnTo>
                  <a:pt x="374" y="116"/>
                </a:lnTo>
                <a:lnTo>
                  <a:pt x="377" y="118"/>
                </a:lnTo>
                <a:lnTo>
                  <a:pt x="378" y="120"/>
                </a:lnTo>
                <a:lnTo>
                  <a:pt x="379" y="123"/>
                </a:lnTo>
                <a:lnTo>
                  <a:pt x="378" y="128"/>
                </a:lnTo>
                <a:lnTo>
                  <a:pt x="378" y="128"/>
                </a:lnTo>
                <a:lnTo>
                  <a:pt x="374" y="137"/>
                </a:lnTo>
                <a:lnTo>
                  <a:pt x="372" y="140"/>
                </a:lnTo>
                <a:lnTo>
                  <a:pt x="372" y="140"/>
                </a:lnTo>
                <a:lnTo>
                  <a:pt x="371" y="163"/>
                </a:lnTo>
                <a:lnTo>
                  <a:pt x="371" y="179"/>
                </a:lnTo>
                <a:lnTo>
                  <a:pt x="369" y="190"/>
                </a:lnTo>
                <a:lnTo>
                  <a:pt x="369" y="190"/>
                </a:lnTo>
                <a:lnTo>
                  <a:pt x="367" y="193"/>
                </a:lnTo>
                <a:lnTo>
                  <a:pt x="363" y="195"/>
                </a:lnTo>
                <a:lnTo>
                  <a:pt x="351" y="201"/>
                </a:lnTo>
                <a:lnTo>
                  <a:pt x="338" y="206"/>
                </a:lnTo>
                <a:lnTo>
                  <a:pt x="330" y="211"/>
                </a:lnTo>
                <a:lnTo>
                  <a:pt x="330" y="211"/>
                </a:lnTo>
                <a:lnTo>
                  <a:pt x="326" y="216"/>
                </a:lnTo>
                <a:lnTo>
                  <a:pt x="324" y="223"/>
                </a:lnTo>
                <a:lnTo>
                  <a:pt x="321" y="230"/>
                </a:lnTo>
                <a:lnTo>
                  <a:pt x="319" y="237"/>
                </a:lnTo>
                <a:lnTo>
                  <a:pt x="319" y="237"/>
                </a:lnTo>
                <a:lnTo>
                  <a:pt x="315" y="243"/>
                </a:lnTo>
                <a:lnTo>
                  <a:pt x="315" y="248"/>
                </a:lnTo>
                <a:lnTo>
                  <a:pt x="315" y="253"/>
                </a:lnTo>
                <a:lnTo>
                  <a:pt x="315" y="253"/>
                </a:lnTo>
                <a:lnTo>
                  <a:pt x="319" y="273"/>
                </a:lnTo>
                <a:lnTo>
                  <a:pt x="319" y="273"/>
                </a:lnTo>
                <a:lnTo>
                  <a:pt x="325" y="284"/>
                </a:lnTo>
                <a:lnTo>
                  <a:pt x="339" y="312"/>
                </a:lnTo>
                <a:lnTo>
                  <a:pt x="355" y="346"/>
                </a:lnTo>
                <a:lnTo>
                  <a:pt x="361" y="362"/>
                </a:lnTo>
                <a:lnTo>
                  <a:pt x="366" y="377"/>
                </a:lnTo>
                <a:lnTo>
                  <a:pt x="366" y="377"/>
                </a:lnTo>
                <a:lnTo>
                  <a:pt x="368" y="393"/>
                </a:lnTo>
                <a:lnTo>
                  <a:pt x="371" y="412"/>
                </a:lnTo>
                <a:lnTo>
                  <a:pt x="372" y="455"/>
                </a:lnTo>
                <a:lnTo>
                  <a:pt x="372" y="493"/>
                </a:lnTo>
                <a:lnTo>
                  <a:pt x="372" y="507"/>
                </a:lnTo>
                <a:lnTo>
                  <a:pt x="372" y="507"/>
                </a:lnTo>
                <a:lnTo>
                  <a:pt x="386" y="526"/>
                </a:lnTo>
                <a:lnTo>
                  <a:pt x="397" y="538"/>
                </a:lnTo>
                <a:lnTo>
                  <a:pt x="402" y="545"/>
                </a:lnTo>
                <a:lnTo>
                  <a:pt x="396" y="576"/>
                </a:lnTo>
                <a:lnTo>
                  <a:pt x="396" y="576"/>
                </a:lnTo>
                <a:lnTo>
                  <a:pt x="422" y="602"/>
                </a:lnTo>
                <a:lnTo>
                  <a:pt x="442" y="623"/>
                </a:lnTo>
                <a:lnTo>
                  <a:pt x="448" y="631"/>
                </a:lnTo>
                <a:lnTo>
                  <a:pt x="453" y="638"/>
                </a:lnTo>
                <a:lnTo>
                  <a:pt x="453" y="638"/>
                </a:lnTo>
                <a:lnTo>
                  <a:pt x="456" y="650"/>
                </a:lnTo>
                <a:lnTo>
                  <a:pt x="460" y="663"/>
                </a:lnTo>
                <a:lnTo>
                  <a:pt x="465" y="679"/>
                </a:lnTo>
                <a:lnTo>
                  <a:pt x="465" y="679"/>
                </a:lnTo>
                <a:lnTo>
                  <a:pt x="462" y="688"/>
                </a:lnTo>
                <a:lnTo>
                  <a:pt x="459" y="695"/>
                </a:lnTo>
                <a:lnTo>
                  <a:pt x="457" y="698"/>
                </a:lnTo>
                <a:lnTo>
                  <a:pt x="455" y="700"/>
                </a:lnTo>
                <a:lnTo>
                  <a:pt x="455" y="700"/>
                </a:lnTo>
                <a:lnTo>
                  <a:pt x="448" y="704"/>
                </a:lnTo>
                <a:lnTo>
                  <a:pt x="445" y="704"/>
                </a:lnTo>
                <a:lnTo>
                  <a:pt x="443" y="703"/>
                </a:lnTo>
                <a:lnTo>
                  <a:pt x="443" y="703"/>
                </a:lnTo>
                <a:lnTo>
                  <a:pt x="443" y="698"/>
                </a:lnTo>
                <a:lnTo>
                  <a:pt x="443" y="697"/>
                </a:lnTo>
                <a:lnTo>
                  <a:pt x="443" y="697"/>
                </a:lnTo>
                <a:lnTo>
                  <a:pt x="439" y="704"/>
                </a:lnTo>
                <a:lnTo>
                  <a:pt x="435" y="709"/>
                </a:lnTo>
                <a:lnTo>
                  <a:pt x="433" y="712"/>
                </a:lnTo>
                <a:lnTo>
                  <a:pt x="431" y="712"/>
                </a:lnTo>
                <a:lnTo>
                  <a:pt x="431" y="712"/>
                </a:lnTo>
                <a:lnTo>
                  <a:pt x="430" y="710"/>
                </a:lnTo>
                <a:lnTo>
                  <a:pt x="428" y="709"/>
                </a:lnTo>
                <a:lnTo>
                  <a:pt x="427" y="702"/>
                </a:lnTo>
                <a:lnTo>
                  <a:pt x="426" y="696"/>
                </a:lnTo>
                <a:lnTo>
                  <a:pt x="425" y="694"/>
                </a:lnTo>
                <a:lnTo>
                  <a:pt x="425" y="694"/>
                </a:lnTo>
                <a:lnTo>
                  <a:pt x="420" y="700"/>
                </a:lnTo>
                <a:lnTo>
                  <a:pt x="415" y="702"/>
                </a:lnTo>
                <a:lnTo>
                  <a:pt x="410" y="703"/>
                </a:lnTo>
                <a:lnTo>
                  <a:pt x="410" y="703"/>
                </a:lnTo>
                <a:lnTo>
                  <a:pt x="409" y="702"/>
                </a:lnTo>
                <a:lnTo>
                  <a:pt x="408" y="701"/>
                </a:lnTo>
                <a:lnTo>
                  <a:pt x="409" y="696"/>
                </a:lnTo>
                <a:lnTo>
                  <a:pt x="410" y="692"/>
                </a:lnTo>
                <a:lnTo>
                  <a:pt x="410" y="691"/>
                </a:lnTo>
                <a:lnTo>
                  <a:pt x="410" y="691"/>
                </a:lnTo>
                <a:lnTo>
                  <a:pt x="403" y="696"/>
                </a:lnTo>
                <a:lnTo>
                  <a:pt x="397" y="698"/>
                </a:lnTo>
                <a:lnTo>
                  <a:pt x="395" y="698"/>
                </a:lnTo>
                <a:lnTo>
                  <a:pt x="392" y="697"/>
                </a:lnTo>
                <a:lnTo>
                  <a:pt x="392" y="697"/>
                </a:lnTo>
                <a:lnTo>
                  <a:pt x="391" y="695"/>
                </a:lnTo>
                <a:lnTo>
                  <a:pt x="391" y="694"/>
                </a:lnTo>
                <a:lnTo>
                  <a:pt x="394" y="688"/>
                </a:lnTo>
                <a:lnTo>
                  <a:pt x="398" y="683"/>
                </a:lnTo>
                <a:lnTo>
                  <a:pt x="398" y="683"/>
                </a:lnTo>
                <a:lnTo>
                  <a:pt x="401" y="677"/>
                </a:lnTo>
                <a:lnTo>
                  <a:pt x="402" y="672"/>
                </a:lnTo>
                <a:lnTo>
                  <a:pt x="402" y="671"/>
                </a:lnTo>
                <a:lnTo>
                  <a:pt x="402" y="671"/>
                </a:lnTo>
                <a:lnTo>
                  <a:pt x="402" y="668"/>
                </a:lnTo>
                <a:lnTo>
                  <a:pt x="403" y="663"/>
                </a:lnTo>
                <a:lnTo>
                  <a:pt x="403" y="660"/>
                </a:lnTo>
                <a:lnTo>
                  <a:pt x="403" y="656"/>
                </a:lnTo>
                <a:lnTo>
                  <a:pt x="402" y="651"/>
                </a:lnTo>
                <a:lnTo>
                  <a:pt x="398" y="647"/>
                </a:lnTo>
                <a:lnTo>
                  <a:pt x="398" y="647"/>
                </a:lnTo>
                <a:lnTo>
                  <a:pt x="391" y="636"/>
                </a:lnTo>
                <a:lnTo>
                  <a:pt x="384" y="623"/>
                </a:lnTo>
                <a:lnTo>
                  <a:pt x="378" y="608"/>
                </a:lnTo>
                <a:lnTo>
                  <a:pt x="378" y="608"/>
                </a:lnTo>
                <a:lnTo>
                  <a:pt x="372" y="606"/>
                </a:lnTo>
                <a:lnTo>
                  <a:pt x="372" y="606"/>
                </a:lnTo>
                <a:lnTo>
                  <a:pt x="367" y="602"/>
                </a:lnTo>
                <a:lnTo>
                  <a:pt x="363" y="600"/>
                </a:lnTo>
                <a:lnTo>
                  <a:pt x="361" y="595"/>
                </a:lnTo>
                <a:lnTo>
                  <a:pt x="360" y="591"/>
                </a:lnTo>
                <a:lnTo>
                  <a:pt x="360" y="590"/>
                </a:lnTo>
                <a:lnTo>
                  <a:pt x="360" y="590"/>
                </a:lnTo>
                <a:lnTo>
                  <a:pt x="355" y="603"/>
                </a:lnTo>
                <a:lnTo>
                  <a:pt x="351" y="612"/>
                </a:lnTo>
                <a:lnTo>
                  <a:pt x="348" y="617"/>
                </a:lnTo>
                <a:lnTo>
                  <a:pt x="348" y="617"/>
                </a:lnTo>
                <a:lnTo>
                  <a:pt x="348" y="620"/>
                </a:lnTo>
                <a:lnTo>
                  <a:pt x="347" y="627"/>
                </a:lnTo>
                <a:lnTo>
                  <a:pt x="348" y="650"/>
                </a:lnTo>
                <a:lnTo>
                  <a:pt x="348" y="700"/>
                </a:lnTo>
                <a:lnTo>
                  <a:pt x="348" y="700"/>
                </a:lnTo>
                <a:lnTo>
                  <a:pt x="348" y="716"/>
                </a:lnTo>
                <a:lnTo>
                  <a:pt x="345" y="733"/>
                </a:lnTo>
                <a:lnTo>
                  <a:pt x="342" y="748"/>
                </a:lnTo>
                <a:lnTo>
                  <a:pt x="336" y="760"/>
                </a:lnTo>
                <a:lnTo>
                  <a:pt x="336" y="760"/>
                </a:lnTo>
                <a:lnTo>
                  <a:pt x="330" y="771"/>
                </a:lnTo>
                <a:lnTo>
                  <a:pt x="326" y="783"/>
                </a:lnTo>
                <a:lnTo>
                  <a:pt x="321" y="795"/>
                </a:lnTo>
                <a:lnTo>
                  <a:pt x="321" y="795"/>
                </a:lnTo>
                <a:lnTo>
                  <a:pt x="357" y="881"/>
                </a:lnTo>
                <a:lnTo>
                  <a:pt x="357" y="881"/>
                </a:lnTo>
                <a:lnTo>
                  <a:pt x="362" y="897"/>
                </a:lnTo>
                <a:lnTo>
                  <a:pt x="367" y="921"/>
                </a:lnTo>
                <a:lnTo>
                  <a:pt x="378" y="980"/>
                </a:lnTo>
                <a:lnTo>
                  <a:pt x="388" y="1037"/>
                </a:lnTo>
                <a:lnTo>
                  <a:pt x="392" y="1070"/>
                </a:lnTo>
                <a:lnTo>
                  <a:pt x="392" y="1070"/>
                </a:lnTo>
                <a:lnTo>
                  <a:pt x="395" y="1078"/>
                </a:lnTo>
                <a:lnTo>
                  <a:pt x="398" y="1086"/>
                </a:lnTo>
                <a:lnTo>
                  <a:pt x="407" y="1103"/>
                </a:lnTo>
                <a:lnTo>
                  <a:pt x="413" y="1116"/>
                </a:lnTo>
                <a:lnTo>
                  <a:pt x="416" y="1123"/>
                </a:lnTo>
                <a:lnTo>
                  <a:pt x="416" y="1123"/>
                </a:lnTo>
                <a:lnTo>
                  <a:pt x="420" y="1134"/>
                </a:lnTo>
                <a:lnTo>
                  <a:pt x="428" y="1152"/>
                </a:lnTo>
                <a:lnTo>
                  <a:pt x="441" y="1178"/>
                </a:lnTo>
                <a:lnTo>
                  <a:pt x="428" y="1186"/>
                </a:lnTo>
                <a:lnTo>
                  <a:pt x="428" y="1186"/>
                </a:lnTo>
                <a:lnTo>
                  <a:pt x="443" y="1185"/>
                </a:lnTo>
                <a:lnTo>
                  <a:pt x="455" y="1185"/>
                </a:lnTo>
                <a:lnTo>
                  <a:pt x="465" y="1186"/>
                </a:lnTo>
                <a:lnTo>
                  <a:pt x="465" y="1186"/>
                </a:lnTo>
                <a:lnTo>
                  <a:pt x="473" y="1188"/>
                </a:lnTo>
                <a:lnTo>
                  <a:pt x="486" y="1191"/>
                </a:lnTo>
                <a:lnTo>
                  <a:pt x="509" y="1192"/>
                </a:lnTo>
                <a:lnTo>
                  <a:pt x="509" y="1192"/>
                </a:lnTo>
                <a:lnTo>
                  <a:pt x="521" y="1192"/>
                </a:lnTo>
                <a:lnTo>
                  <a:pt x="527" y="1192"/>
                </a:lnTo>
                <a:lnTo>
                  <a:pt x="528" y="1193"/>
                </a:lnTo>
                <a:lnTo>
                  <a:pt x="530" y="1196"/>
                </a:lnTo>
                <a:lnTo>
                  <a:pt x="530" y="1196"/>
                </a:lnTo>
                <a:lnTo>
                  <a:pt x="530" y="1199"/>
                </a:lnTo>
                <a:lnTo>
                  <a:pt x="530" y="1204"/>
                </a:lnTo>
                <a:lnTo>
                  <a:pt x="528" y="1210"/>
                </a:lnTo>
                <a:lnTo>
                  <a:pt x="524" y="1219"/>
                </a:lnTo>
                <a:lnTo>
                  <a:pt x="524" y="1219"/>
                </a:lnTo>
                <a:lnTo>
                  <a:pt x="520" y="1223"/>
                </a:lnTo>
                <a:lnTo>
                  <a:pt x="515" y="1229"/>
                </a:lnTo>
                <a:lnTo>
                  <a:pt x="504" y="1238"/>
                </a:lnTo>
                <a:lnTo>
                  <a:pt x="491" y="1245"/>
                </a:lnTo>
                <a:lnTo>
                  <a:pt x="475" y="1251"/>
                </a:lnTo>
                <a:lnTo>
                  <a:pt x="475" y="1251"/>
                </a:lnTo>
                <a:lnTo>
                  <a:pt x="433" y="1265"/>
                </a:lnTo>
                <a:lnTo>
                  <a:pt x="402" y="1275"/>
                </a:lnTo>
                <a:lnTo>
                  <a:pt x="402" y="1275"/>
                </a:lnTo>
                <a:lnTo>
                  <a:pt x="392" y="1276"/>
                </a:lnTo>
                <a:lnTo>
                  <a:pt x="380" y="1276"/>
                </a:lnTo>
                <a:lnTo>
                  <a:pt x="368" y="1275"/>
                </a:lnTo>
                <a:lnTo>
                  <a:pt x="363" y="1274"/>
                </a:lnTo>
                <a:lnTo>
                  <a:pt x="360" y="1273"/>
                </a:lnTo>
                <a:lnTo>
                  <a:pt x="360" y="1273"/>
                </a:lnTo>
                <a:lnTo>
                  <a:pt x="357" y="1269"/>
                </a:lnTo>
                <a:lnTo>
                  <a:pt x="356" y="1264"/>
                </a:lnTo>
                <a:lnTo>
                  <a:pt x="355" y="1252"/>
                </a:lnTo>
                <a:lnTo>
                  <a:pt x="354" y="1237"/>
                </a:lnTo>
                <a:lnTo>
                  <a:pt x="339" y="1234"/>
                </a:lnTo>
                <a:lnTo>
                  <a:pt x="339" y="1234"/>
                </a:lnTo>
                <a:lnTo>
                  <a:pt x="297" y="1107"/>
                </a:lnTo>
                <a:lnTo>
                  <a:pt x="297" y="1107"/>
                </a:lnTo>
                <a:lnTo>
                  <a:pt x="268" y="1031"/>
                </a:lnTo>
                <a:lnTo>
                  <a:pt x="244" y="969"/>
                </a:lnTo>
                <a:lnTo>
                  <a:pt x="244" y="969"/>
                </a:lnTo>
                <a:lnTo>
                  <a:pt x="223" y="1021"/>
                </a:lnTo>
                <a:lnTo>
                  <a:pt x="207" y="1060"/>
                </a:lnTo>
                <a:lnTo>
                  <a:pt x="202" y="1075"/>
                </a:lnTo>
                <a:lnTo>
                  <a:pt x="200" y="1085"/>
                </a:lnTo>
                <a:lnTo>
                  <a:pt x="200" y="1085"/>
                </a:lnTo>
                <a:lnTo>
                  <a:pt x="199" y="1097"/>
                </a:lnTo>
                <a:lnTo>
                  <a:pt x="199" y="1107"/>
                </a:lnTo>
                <a:lnTo>
                  <a:pt x="197" y="1115"/>
                </a:lnTo>
                <a:lnTo>
                  <a:pt x="196" y="1120"/>
                </a:lnTo>
                <a:lnTo>
                  <a:pt x="194" y="1123"/>
                </a:lnTo>
                <a:lnTo>
                  <a:pt x="194" y="1123"/>
                </a:lnTo>
                <a:lnTo>
                  <a:pt x="189" y="1132"/>
                </a:lnTo>
                <a:lnTo>
                  <a:pt x="186" y="1139"/>
                </a:lnTo>
                <a:lnTo>
                  <a:pt x="185" y="1145"/>
                </a:lnTo>
                <a:lnTo>
                  <a:pt x="184" y="1151"/>
                </a:lnTo>
                <a:lnTo>
                  <a:pt x="184" y="1151"/>
                </a:lnTo>
                <a:lnTo>
                  <a:pt x="185" y="1160"/>
                </a:lnTo>
                <a:lnTo>
                  <a:pt x="188" y="1173"/>
                </a:lnTo>
                <a:lnTo>
                  <a:pt x="190" y="1190"/>
                </a:lnTo>
                <a:lnTo>
                  <a:pt x="190" y="1190"/>
                </a:lnTo>
                <a:lnTo>
                  <a:pt x="226" y="1198"/>
                </a:lnTo>
                <a:lnTo>
                  <a:pt x="226" y="1198"/>
                </a:lnTo>
                <a:lnTo>
                  <a:pt x="236" y="1199"/>
                </a:lnTo>
                <a:lnTo>
                  <a:pt x="247" y="1199"/>
                </a:lnTo>
                <a:lnTo>
                  <a:pt x="256" y="1200"/>
                </a:lnTo>
                <a:lnTo>
                  <a:pt x="260" y="1202"/>
                </a:lnTo>
                <a:lnTo>
                  <a:pt x="262" y="1204"/>
                </a:lnTo>
                <a:lnTo>
                  <a:pt x="262" y="1204"/>
                </a:lnTo>
                <a:lnTo>
                  <a:pt x="265" y="1211"/>
                </a:lnTo>
                <a:lnTo>
                  <a:pt x="266" y="1216"/>
                </a:lnTo>
                <a:lnTo>
                  <a:pt x="266" y="1221"/>
                </a:lnTo>
                <a:lnTo>
                  <a:pt x="266" y="1226"/>
                </a:lnTo>
                <a:lnTo>
                  <a:pt x="264" y="1229"/>
                </a:lnTo>
                <a:lnTo>
                  <a:pt x="261" y="1234"/>
                </a:lnTo>
                <a:lnTo>
                  <a:pt x="256" y="1237"/>
                </a:lnTo>
                <a:lnTo>
                  <a:pt x="256" y="1237"/>
                </a:lnTo>
                <a:lnTo>
                  <a:pt x="249" y="1238"/>
                </a:lnTo>
                <a:lnTo>
                  <a:pt x="239" y="1239"/>
                </a:lnTo>
                <a:lnTo>
                  <a:pt x="219" y="1239"/>
                </a:lnTo>
                <a:lnTo>
                  <a:pt x="196" y="1239"/>
                </a:lnTo>
                <a:lnTo>
                  <a:pt x="186" y="1239"/>
                </a:lnTo>
                <a:lnTo>
                  <a:pt x="179" y="1239"/>
                </a:lnTo>
                <a:lnTo>
                  <a:pt x="179" y="1239"/>
                </a:lnTo>
                <a:lnTo>
                  <a:pt x="142" y="1244"/>
                </a:lnTo>
                <a:lnTo>
                  <a:pt x="124" y="1245"/>
                </a:lnTo>
                <a:lnTo>
                  <a:pt x="107" y="1245"/>
                </a:lnTo>
                <a:lnTo>
                  <a:pt x="107" y="1245"/>
                </a:lnTo>
                <a:lnTo>
                  <a:pt x="95" y="1245"/>
                </a:lnTo>
                <a:lnTo>
                  <a:pt x="85" y="1244"/>
                </a:lnTo>
                <a:lnTo>
                  <a:pt x="77" y="1241"/>
                </a:lnTo>
                <a:lnTo>
                  <a:pt x="74" y="1239"/>
                </a:lnTo>
                <a:lnTo>
                  <a:pt x="72" y="1237"/>
                </a:lnTo>
                <a:lnTo>
                  <a:pt x="72" y="1237"/>
                </a:lnTo>
                <a:lnTo>
                  <a:pt x="66" y="1227"/>
                </a:lnTo>
                <a:lnTo>
                  <a:pt x="65" y="1223"/>
                </a:lnTo>
                <a:lnTo>
                  <a:pt x="66" y="1222"/>
                </a:lnTo>
                <a:lnTo>
                  <a:pt x="66" y="1222"/>
                </a:lnTo>
                <a:lnTo>
                  <a:pt x="66" y="1221"/>
                </a:lnTo>
                <a:lnTo>
                  <a:pt x="65" y="1219"/>
                </a:lnTo>
                <a:lnTo>
                  <a:pt x="62" y="1216"/>
                </a:lnTo>
                <a:lnTo>
                  <a:pt x="62" y="1216"/>
                </a:lnTo>
                <a:lnTo>
                  <a:pt x="73" y="1168"/>
                </a:lnTo>
                <a:lnTo>
                  <a:pt x="82" y="1132"/>
                </a:lnTo>
                <a:lnTo>
                  <a:pt x="87" y="1117"/>
                </a:lnTo>
                <a:lnTo>
                  <a:pt x="89" y="1109"/>
                </a:lnTo>
                <a:lnTo>
                  <a:pt x="89" y="1109"/>
                </a:lnTo>
                <a:lnTo>
                  <a:pt x="94" y="1099"/>
                </a:lnTo>
                <a:lnTo>
                  <a:pt x="99" y="1081"/>
                </a:lnTo>
                <a:lnTo>
                  <a:pt x="113" y="1034"/>
                </a:lnTo>
                <a:lnTo>
                  <a:pt x="133" y="958"/>
                </a:lnTo>
                <a:lnTo>
                  <a:pt x="133" y="958"/>
                </a:lnTo>
                <a:lnTo>
                  <a:pt x="138" y="934"/>
                </a:lnTo>
                <a:lnTo>
                  <a:pt x="143" y="896"/>
                </a:lnTo>
                <a:lnTo>
                  <a:pt x="148" y="859"/>
                </a:lnTo>
                <a:lnTo>
                  <a:pt x="149" y="837"/>
                </a:lnTo>
                <a:lnTo>
                  <a:pt x="149" y="837"/>
                </a:lnTo>
                <a:lnTo>
                  <a:pt x="149" y="822"/>
                </a:lnTo>
                <a:lnTo>
                  <a:pt x="152" y="804"/>
                </a:lnTo>
                <a:lnTo>
                  <a:pt x="154" y="789"/>
                </a:lnTo>
                <a:lnTo>
                  <a:pt x="155" y="780"/>
                </a:lnTo>
                <a:lnTo>
                  <a:pt x="155" y="780"/>
                </a:lnTo>
                <a:lnTo>
                  <a:pt x="150" y="754"/>
                </a:lnTo>
                <a:lnTo>
                  <a:pt x="143" y="715"/>
                </a:lnTo>
                <a:lnTo>
                  <a:pt x="143" y="715"/>
                </a:lnTo>
                <a:lnTo>
                  <a:pt x="138" y="678"/>
                </a:lnTo>
                <a:lnTo>
                  <a:pt x="136" y="662"/>
                </a:lnTo>
                <a:lnTo>
                  <a:pt x="135" y="657"/>
                </a:lnTo>
                <a:lnTo>
                  <a:pt x="133" y="655"/>
                </a:lnTo>
                <a:lnTo>
                  <a:pt x="133" y="655"/>
                </a:lnTo>
                <a:lnTo>
                  <a:pt x="132" y="655"/>
                </a:lnTo>
                <a:lnTo>
                  <a:pt x="129" y="656"/>
                </a:lnTo>
                <a:lnTo>
                  <a:pt x="119" y="660"/>
                </a:lnTo>
                <a:lnTo>
                  <a:pt x="112" y="661"/>
                </a:lnTo>
                <a:lnTo>
                  <a:pt x="103" y="662"/>
                </a:lnTo>
                <a:lnTo>
                  <a:pt x="94" y="662"/>
                </a:lnTo>
                <a:lnTo>
                  <a:pt x="84" y="661"/>
                </a:lnTo>
                <a:lnTo>
                  <a:pt x="84" y="661"/>
                </a:lnTo>
                <a:lnTo>
                  <a:pt x="62" y="657"/>
                </a:lnTo>
                <a:lnTo>
                  <a:pt x="47" y="653"/>
                </a:lnTo>
                <a:lnTo>
                  <a:pt x="30" y="647"/>
                </a:lnTo>
                <a:lnTo>
                  <a:pt x="30" y="647"/>
                </a:lnTo>
                <a:lnTo>
                  <a:pt x="28" y="619"/>
                </a:lnTo>
                <a:lnTo>
                  <a:pt x="22" y="558"/>
                </a:lnTo>
                <a:lnTo>
                  <a:pt x="15" y="468"/>
                </a:lnTo>
                <a:lnTo>
                  <a:pt x="15" y="468"/>
                </a:lnTo>
                <a:lnTo>
                  <a:pt x="13" y="467"/>
                </a:lnTo>
                <a:lnTo>
                  <a:pt x="8" y="465"/>
                </a:lnTo>
                <a:lnTo>
                  <a:pt x="3" y="459"/>
                </a:lnTo>
                <a:lnTo>
                  <a:pt x="2" y="455"/>
                </a:lnTo>
                <a:lnTo>
                  <a:pt x="0" y="452"/>
                </a:lnTo>
                <a:lnTo>
                  <a:pt x="0" y="452"/>
                </a:lnTo>
                <a:lnTo>
                  <a:pt x="0" y="446"/>
                </a:lnTo>
                <a:lnTo>
                  <a:pt x="1" y="440"/>
                </a:lnTo>
                <a:lnTo>
                  <a:pt x="6" y="425"/>
                </a:lnTo>
                <a:lnTo>
                  <a:pt x="13" y="408"/>
                </a:lnTo>
                <a:lnTo>
                  <a:pt x="24" y="389"/>
                </a:lnTo>
                <a:lnTo>
                  <a:pt x="24" y="389"/>
                </a:lnTo>
                <a:lnTo>
                  <a:pt x="53" y="337"/>
                </a:lnTo>
                <a:lnTo>
                  <a:pt x="67" y="316"/>
                </a:lnTo>
                <a:lnTo>
                  <a:pt x="72" y="308"/>
                </a:lnTo>
                <a:lnTo>
                  <a:pt x="74" y="306"/>
                </a:lnTo>
                <a:lnTo>
                  <a:pt x="74" y="306"/>
                </a:lnTo>
                <a:lnTo>
                  <a:pt x="87" y="305"/>
                </a:lnTo>
                <a:lnTo>
                  <a:pt x="107" y="302"/>
                </a:lnTo>
                <a:lnTo>
                  <a:pt x="127" y="301"/>
                </a:lnTo>
                <a:lnTo>
                  <a:pt x="137" y="300"/>
                </a:lnTo>
                <a:lnTo>
                  <a:pt x="137" y="300"/>
                </a:lnTo>
                <a:lnTo>
                  <a:pt x="143" y="290"/>
                </a:lnTo>
                <a:lnTo>
                  <a:pt x="156" y="271"/>
                </a:lnTo>
                <a:lnTo>
                  <a:pt x="165" y="260"/>
                </a:lnTo>
                <a:lnTo>
                  <a:pt x="174" y="249"/>
                </a:lnTo>
                <a:lnTo>
                  <a:pt x="183" y="242"/>
                </a:lnTo>
                <a:lnTo>
                  <a:pt x="186" y="240"/>
                </a:lnTo>
                <a:lnTo>
                  <a:pt x="190" y="237"/>
                </a:lnTo>
                <a:lnTo>
                  <a:pt x="190" y="237"/>
                </a:lnTo>
                <a:lnTo>
                  <a:pt x="208" y="230"/>
                </a:lnTo>
                <a:lnTo>
                  <a:pt x="212" y="229"/>
                </a:lnTo>
                <a:lnTo>
                  <a:pt x="218" y="217"/>
                </a:lnTo>
                <a:lnTo>
                  <a:pt x="218" y="217"/>
                </a:lnTo>
                <a:lnTo>
                  <a:pt x="221" y="214"/>
                </a:lnTo>
                <a:lnTo>
                  <a:pt x="225" y="213"/>
                </a:lnTo>
                <a:lnTo>
                  <a:pt x="226" y="211"/>
                </a:lnTo>
                <a:lnTo>
                  <a:pt x="226" y="211"/>
                </a:lnTo>
                <a:lnTo>
                  <a:pt x="229" y="184"/>
                </a:lnTo>
                <a:lnTo>
                  <a:pt x="226" y="170"/>
                </a:lnTo>
                <a:lnTo>
                  <a:pt x="226" y="170"/>
                </a:lnTo>
                <a:lnTo>
                  <a:pt x="225" y="170"/>
                </a:lnTo>
                <a:lnTo>
                  <a:pt x="220" y="170"/>
                </a:lnTo>
                <a:lnTo>
                  <a:pt x="214" y="169"/>
                </a:lnTo>
                <a:lnTo>
                  <a:pt x="206" y="164"/>
                </a:lnTo>
                <a:lnTo>
                  <a:pt x="206" y="164"/>
                </a:lnTo>
                <a:lnTo>
                  <a:pt x="202" y="160"/>
                </a:lnTo>
                <a:lnTo>
                  <a:pt x="201" y="155"/>
                </a:lnTo>
                <a:lnTo>
                  <a:pt x="202" y="151"/>
                </a:lnTo>
                <a:lnTo>
                  <a:pt x="203" y="147"/>
                </a:lnTo>
                <a:lnTo>
                  <a:pt x="209" y="140"/>
                </a:lnTo>
                <a:lnTo>
                  <a:pt x="212" y="137"/>
                </a:lnTo>
                <a:lnTo>
                  <a:pt x="212" y="137"/>
                </a:lnTo>
                <a:lnTo>
                  <a:pt x="208" y="134"/>
                </a:lnTo>
                <a:lnTo>
                  <a:pt x="202" y="128"/>
                </a:lnTo>
                <a:lnTo>
                  <a:pt x="194" y="117"/>
                </a:lnTo>
                <a:lnTo>
                  <a:pt x="190" y="111"/>
                </a:lnTo>
                <a:lnTo>
                  <a:pt x="188" y="104"/>
                </a:lnTo>
                <a:lnTo>
                  <a:pt x="188" y="104"/>
                </a:lnTo>
                <a:lnTo>
                  <a:pt x="186" y="96"/>
                </a:lnTo>
                <a:lnTo>
                  <a:pt x="186" y="87"/>
                </a:lnTo>
                <a:lnTo>
                  <a:pt x="189" y="77"/>
                </a:lnTo>
                <a:lnTo>
                  <a:pt x="192" y="67"/>
                </a:lnTo>
                <a:lnTo>
                  <a:pt x="196" y="58"/>
                </a:lnTo>
                <a:lnTo>
                  <a:pt x="200" y="49"/>
                </a:lnTo>
                <a:lnTo>
                  <a:pt x="205" y="43"/>
                </a:lnTo>
                <a:lnTo>
                  <a:pt x="208" y="39"/>
                </a:lnTo>
                <a:lnTo>
                  <a:pt x="208" y="39"/>
                </a:lnTo>
                <a:lnTo>
                  <a:pt x="221" y="30"/>
                </a:lnTo>
                <a:lnTo>
                  <a:pt x="241" y="17"/>
                </a:lnTo>
                <a:lnTo>
                  <a:pt x="261" y="6"/>
                </a:lnTo>
                <a:lnTo>
                  <a:pt x="270" y="2"/>
                </a:lnTo>
                <a:lnTo>
                  <a:pt x="277" y="0"/>
                </a:lnTo>
                <a:lnTo>
                  <a:pt x="277" y="0"/>
                </a:lnTo>
                <a:lnTo>
                  <a:pt x="280" y="0"/>
                </a:lnTo>
                <a:lnTo>
                  <a:pt x="284" y="1"/>
                </a:lnTo>
                <a:lnTo>
                  <a:pt x="292" y="6"/>
                </a:lnTo>
                <a:lnTo>
                  <a:pt x="302" y="12"/>
                </a:lnTo>
                <a:lnTo>
                  <a:pt x="312" y="19"/>
                </a:lnTo>
                <a:lnTo>
                  <a:pt x="326" y="33"/>
                </a:lnTo>
                <a:lnTo>
                  <a:pt x="333" y="39"/>
                </a:lnTo>
                <a:lnTo>
                  <a:pt x="333" y="39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" name="Freeform 5">
            <a:extLst>
              <a:ext uri="{FF2B5EF4-FFF2-40B4-BE49-F238E27FC236}">
                <a16:creationId xmlns:a16="http://schemas.microsoft.com/office/drawing/2014/main" id="{43015BE6-5796-4B3A-A895-A5A74614C236}"/>
              </a:ext>
            </a:extLst>
          </p:cNvPr>
          <p:cNvSpPr>
            <a:spLocks/>
          </p:cNvSpPr>
          <p:nvPr/>
        </p:nvSpPr>
        <p:spPr bwMode="auto">
          <a:xfrm>
            <a:off x="8276929" y="773706"/>
            <a:ext cx="606303" cy="1679608"/>
          </a:xfrm>
          <a:custGeom>
            <a:avLst/>
            <a:gdLst>
              <a:gd name="T0" fmla="*/ 199 w 531"/>
              <a:gd name="T1" fmla="*/ 181 h 1471"/>
              <a:gd name="T2" fmla="*/ 166 w 531"/>
              <a:gd name="T3" fmla="*/ 209 h 1471"/>
              <a:gd name="T4" fmla="*/ 119 w 531"/>
              <a:gd name="T5" fmla="*/ 295 h 1471"/>
              <a:gd name="T6" fmla="*/ 115 w 531"/>
              <a:gd name="T7" fmla="*/ 527 h 1471"/>
              <a:gd name="T8" fmla="*/ 150 w 531"/>
              <a:gd name="T9" fmla="*/ 733 h 1471"/>
              <a:gd name="T10" fmla="*/ 192 w 531"/>
              <a:gd name="T11" fmla="*/ 769 h 1471"/>
              <a:gd name="T12" fmla="*/ 236 w 531"/>
              <a:gd name="T13" fmla="*/ 878 h 1471"/>
              <a:gd name="T14" fmla="*/ 266 w 531"/>
              <a:gd name="T15" fmla="*/ 972 h 1471"/>
              <a:gd name="T16" fmla="*/ 169 w 531"/>
              <a:gd name="T17" fmla="*/ 1095 h 1471"/>
              <a:gd name="T18" fmla="*/ 84 w 531"/>
              <a:gd name="T19" fmla="*/ 1186 h 1471"/>
              <a:gd name="T20" fmla="*/ 22 w 531"/>
              <a:gd name="T21" fmla="*/ 1212 h 1471"/>
              <a:gd name="T22" fmla="*/ 0 w 531"/>
              <a:gd name="T23" fmla="*/ 1229 h 1471"/>
              <a:gd name="T24" fmla="*/ 50 w 531"/>
              <a:gd name="T25" fmla="*/ 1380 h 1471"/>
              <a:gd name="T26" fmla="*/ 106 w 531"/>
              <a:gd name="T27" fmla="*/ 1442 h 1471"/>
              <a:gd name="T28" fmla="*/ 141 w 531"/>
              <a:gd name="T29" fmla="*/ 1433 h 1471"/>
              <a:gd name="T30" fmla="*/ 136 w 531"/>
              <a:gd name="T31" fmla="*/ 1393 h 1471"/>
              <a:gd name="T32" fmla="*/ 146 w 531"/>
              <a:gd name="T33" fmla="*/ 1301 h 1471"/>
              <a:gd name="T34" fmla="*/ 154 w 531"/>
              <a:gd name="T35" fmla="*/ 1282 h 1471"/>
              <a:gd name="T36" fmla="*/ 150 w 531"/>
              <a:gd name="T37" fmla="*/ 1258 h 1471"/>
              <a:gd name="T38" fmla="*/ 174 w 531"/>
              <a:gd name="T39" fmla="*/ 1238 h 1471"/>
              <a:gd name="T40" fmla="*/ 218 w 531"/>
              <a:gd name="T41" fmla="*/ 1198 h 1471"/>
              <a:gd name="T42" fmla="*/ 263 w 531"/>
              <a:gd name="T43" fmla="*/ 1151 h 1471"/>
              <a:gd name="T44" fmla="*/ 273 w 531"/>
              <a:gd name="T45" fmla="*/ 1282 h 1471"/>
              <a:gd name="T46" fmla="*/ 286 w 531"/>
              <a:gd name="T47" fmla="*/ 1339 h 1471"/>
              <a:gd name="T48" fmla="*/ 288 w 531"/>
              <a:gd name="T49" fmla="*/ 1373 h 1471"/>
              <a:gd name="T50" fmla="*/ 278 w 531"/>
              <a:gd name="T51" fmla="*/ 1451 h 1471"/>
              <a:gd name="T52" fmla="*/ 432 w 531"/>
              <a:gd name="T53" fmla="*/ 1468 h 1471"/>
              <a:gd name="T54" fmla="*/ 498 w 531"/>
              <a:gd name="T55" fmla="*/ 1468 h 1471"/>
              <a:gd name="T56" fmla="*/ 525 w 531"/>
              <a:gd name="T57" fmla="*/ 1429 h 1471"/>
              <a:gd name="T58" fmla="*/ 454 w 531"/>
              <a:gd name="T59" fmla="*/ 1407 h 1471"/>
              <a:gd name="T60" fmla="*/ 408 w 531"/>
              <a:gd name="T61" fmla="*/ 1362 h 1471"/>
              <a:gd name="T62" fmla="*/ 398 w 531"/>
              <a:gd name="T63" fmla="*/ 1334 h 1471"/>
              <a:gd name="T64" fmla="*/ 380 w 531"/>
              <a:gd name="T65" fmla="*/ 1225 h 1471"/>
              <a:gd name="T66" fmla="*/ 386 w 531"/>
              <a:gd name="T67" fmla="*/ 1080 h 1471"/>
              <a:gd name="T68" fmla="*/ 405 w 531"/>
              <a:gd name="T69" fmla="*/ 1036 h 1471"/>
              <a:gd name="T70" fmla="*/ 440 w 531"/>
              <a:gd name="T71" fmla="*/ 810 h 1471"/>
              <a:gd name="T72" fmla="*/ 451 w 531"/>
              <a:gd name="T73" fmla="*/ 730 h 1471"/>
              <a:gd name="T74" fmla="*/ 458 w 531"/>
              <a:gd name="T75" fmla="*/ 677 h 1471"/>
              <a:gd name="T76" fmla="*/ 437 w 531"/>
              <a:gd name="T77" fmla="*/ 555 h 1471"/>
              <a:gd name="T78" fmla="*/ 419 w 531"/>
              <a:gd name="T79" fmla="*/ 439 h 1471"/>
              <a:gd name="T80" fmla="*/ 376 w 531"/>
              <a:gd name="T81" fmla="*/ 308 h 1471"/>
              <a:gd name="T82" fmla="*/ 392 w 531"/>
              <a:gd name="T83" fmla="*/ 301 h 1471"/>
              <a:gd name="T84" fmla="*/ 400 w 531"/>
              <a:gd name="T85" fmla="*/ 287 h 1471"/>
              <a:gd name="T86" fmla="*/ 361 w 531"/>
              <a:gd name="T87" fmla="*/ 255 h 1471"/>
              <a:gd name="T88" fmla="*/ 342 w 531"/>
              <a:gd name="T89" fmla="*/ 233 h 1471"/>
              <a:gd name="T90" fmla="*/ 346 w 531"/>
              <a:gd name="T91" fmla="*/ 212 h 1471"/>
              <a:gd name="T92" fmla="*/ 392 w 531"/>
              <a:gd name="T93" fmla="*/ 193 h 1471"/>
              <a:gd name="T94" fmla="*/ 398 w 531"/>
              <a:gd name="T95" fmla="*/ 173 h 1471"/>
              <a:gd name="T96" fmla="*/ 402 w 531"/>
              <a:gd name="T97" fmla="*/ 141 h 1471"/>
              <a:gd name="T98" fmla="*/ 395 w 531"/>
              <a:gd name="T99" fmla="*/ 102 h 1471"/>
              <a:gd name="T100" fmla="*/ 391 w 531"/>
              <a:gd name="T101" fmla="*/ 65 h 1471"/>
              <a:gd name="T102" fmla="*/ 385 w 531"/>
              <a:gd name="T103" fmla="*/ 22 h 1471"/>
              <a:gd name="T104" fmla="*/ 304 w 531"/>
              <a:gd name="T105" fmla="*/ 0 h 1471"/>
              <a:gd name="T106" fmla="*/ 238 w 531"/>
              <a:gd name="T107" fmla="*/ 28 h 1471"/>
              <a:gd name="T108" fmla="*/ 211 w 531"/>
              <a:gd name="T109" fmla="*/ 89 h 1471"/>
              <a:gd name="T110" fmla="*/ 226 w 531"/>
              <a:gd name="T111" fmla="*/ 152 h 14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531" h="1471">
                <a:moveTo>
                  <a:pt x="229" y="172"/>
                </a:moveTo>
                <a:lnTo>
                  <a:pt x="230" y="179"/>
                </a:lnTo>
                <a:lnTo>
                  <a:pt x="225" y="181"/>
                </a:lnTo>
                <a:lnTo>
                  <a:pt x="224" y="186"/>
                </a:lnTo>
                <a:lnTo>
                  <a:pt x="224" y="186"/>
                </a:lnTo>
                <a:lnTo>
                  <a:pt x="213" y="183"/>
                </a:lnTo>
                <a:lnTo>
                  <a:pt x="204" y="181"/>
                </a:lnTo>
                <a:lnTo>
                  <a:pt x="199" y="181"/>
                </a:lnTo>
                <a:lnTo>
                  <a:pt x="195" y="181"/>
                </a:lnTo>
                <a:lnTo>
                  <a:pt x="195" y="181"/>
                </a:lnTo>
                <a:lnTo>
                  <a:pt x="192" y="183"/>
                </a:lnTo>
                <a:lnTo>
                  <a:pt x="187" y="185"/>
                </a:lnTo>
                <a:lnTo>
                  <a:pt x="179" y="192"/>
                </a:lnTo>
                <a:lnTo>
                  <a:pt x="171" y="200"/>
                </a:lnTo>
                <a:lnTo>
                  <a:pt x="166" y="209"/>
                </a:lnTo>
                <a:lnTo>
                  <a:pt x="166" y="209"/>
                </a:lnTo>
                <a:lnTo>
                  <a:pt x="147" y="240"/>
                </a:lnTo>
                <a:lnTo>
                  <a:pt x="147" y="240"/>
                </a:lnTo>
                <a:lnTo>
                  <a:pt x="142" y="246"/>
                </a:lnTo>
                <a:lnTo>
                  <a:pt x="134" y="258"/>
                </a:lnTo>
                <a:lnTo>
                  <a:pt x="129" y="265"/>
                </a:lnTo>
                <a:lnTo>
                  <a:pt x="126" y="275"/>
                </a:lnTo>
                <a:lnTo>
                  <a:pt x="121" y="284"/>
                </a:lnTo>
                <a:lnTo>
                  <a:pt x="119" y="295"/>
                </a:lnTo>
                <a:lnTo>
                  <a:pt x="119" y="295"/>
                </a:lnTo>
                <a:lnTo>
                  <a:pt x="113" y="331"/>
                </a:lnTo>
                <a:lnTo>
                  <a:pt x="107" y="382"/>
                </a:lnTo>
                <a:lnTo>
                  <a:pt x="103" y="431"/>
                </a:lnTo>
                <a:lnTo>
                  <a:pt x="102" y="449"/>
                </a:lnTo>
                <a:lnTo>
                  <a:pt x="102" y="458"/>
                </a:lnTo>
                <a:lnTo>
                  <a:pt x="102" y="458"/>
                </a:lnTo>
                <a:lnTo>
                  <a:pt x="115" y="527"/>
                </a:lnTo>
                <a:lnTo>
                  <a:pt x="124" y="575"/>
                </a:lnTo>
                <a:lnTo>
                  <a:pt x="134" y="614"/>
                </a:lnTo>
                <a:lnTo>
                  <a:pt x="134" y="614"/>
                </a:lnTo>
                <a:lnTo>
                  <a:pt x="137" y="631"/>
                </a:lnTo>
                <a:lnTo>
                  <a:pt x="140" y="650"/>
                </a:lnTo>
                <a:lnTo>
                  <a:pt x="143" y="687"/>
                </a:lnTo>
                <a:lnTo>
                  <a:pt x="148" y="722"/>
                </a:lnTo>
                <a:lnTo>
                  <a:pt x="150" y="733"/>
                </a:lnTo>
                <a:lnTo>
                  <a:pt x="152" y="738"/>
                </a:lnTo>
                <a:lnTo>
                  <a:pt x="154" y="741"/>
                </a:lnTo>
                <a:lnTo>
                  <a:pt x="154" y="741"/>
                </a:lnTo>
                <a:lnTo>
                  <a:pt x="168" y="761"/>
                </a:lnTo>
                <a:lnTo>
                  <a:pt x="175" y="767"/>
                </a:lnTo>
                <a:lnTo>
                  <a:pt x="178" y="769"/>
                </a:lnTo>
                <a:lnTo>
                  <a:pt x="181" y="769"/>
                </a:lnTo>
                <a:lnTo>
                  <a:pt x="192" y="769"/>
                </a:lnTo>
                <a:lnTo>
                  <a:pt x="192" y="769"/>
                </a:lnTo>
                <a:lnTo>
                  <a:pt x="195" y="780"/>
                </a:lnTo>
                <a:lnTo>
                  <a:pt x="203" y="804"/>
                </a:lnTo>
                <a:lnTo>
                  <a:pt x="214" y="838"/>
                </a:lnTo>
                <a:lnTo>
                  <a:pt x="221" y="853"/>
                </a:lnTo>
                <a:lnTo>
                  <a:pt x="229" y="867"/>
                </a:lnTo>
                <a:lnTo>
                  <a:pt x="229" y="867"/>
                </a:lnTo>
                <a:lnTo>
                  <a:pt x="236" y="878"/>
                </a:lnTo>
                <a:lnTo>
                  <a:pt x="242" y="887"/>
                </a:lnTo>
                <a:lnTo>
                  <a:pt x="251" y="900"/>
                </a:lnTo>
                <a:lnTo>
                  <a:pt x="255" y="905"/>
                </a:lnTo>
                <a:lnTo>
                  <a:pt x="257" y="911"/>
                </a:lnTo>
                <a:lnTo>
                  <a:pt x="259" y="919"/>
                </a:lnTo>
                <a:lnTo>
                  <a:pt x="260" y="929"/>
                </a:lnTo>
                <a:lnTo>
                  <a:pt x="260" y="929"/>
                </a:lnTo>
                <a:lnTo>
                  <a:pt x="266" y="972"/>
                </a:lnTo>
                <a:lnTo>
                  <a:pt x="268" y="989"/>
                </a:lnTo>
                <a:lnTo>
                  <a:pt x="266" y="994"/>
                </a:lnTo>
                <a:lnTo>
                  <a:pt x="265" y="997"/>
                </a:lnTo>
                <a:lnTo>
                  <a:pt x="265" y="997"/>
                </a:lnTo>
                <a:lnTo>
                  <a:pt x="227" y="1037"/>
                </a:lnTo>
                <a:lnTo>
                  <a:pt x="198" y="1069"/>
                </a:lnTo>
                <a:lnTo>
                  <a:pt x="169" y="1095"/>
                </a:lnTo>
                <a:lnTo>
                  <a:pt x="169" y="1095"/>
                </a:lnTo>
                <a:lnTo>
                  <a:pt x="159" y="1106"/>
                </a:lnTo>
                <a:lnTo>
                  <a:pt x="147" y="1119"/>
                </a:lnTo>
                <a:lnTo>
                  <a:pt x="127" y="1145"/>
                </a:lnTo>
                <a:lnTo>
                  <a:pt x="110" y="1166"/>
                </a:lnTo>
                <a:lnTo>
                  <a:pt x="103" y="1174"/>
                </a:lnTo>
                <a:lnTo>
                  <a:pt x="96" y="1180"/>
                </a:lnTo>
                <a:lnTo>
                  <a:pt x="96" y="1180"/>
                </a:lnTo>
                <a:lnTo>
                  <a:pt x="84" y="1186"/>
                </a:lnTo>
                <a:lnTo>
                  <a:pt x="74" y="1191"/>
                </a:lnTo>
                <a:lnTo>
                  <a:pt x="64" y="1195"/>
                </a:lnTo>
                <a:lnTo>
                  <a:pt x="59" y="1197"/>
                </a:lnTo>
                <a:lnTo>
                  <a:pt x="59" y="1197"/>
                </a:lnTo>
                <a:lnTo>
                  <a:pt x="52" y="1200"/>
                </a:lnTo>
                <a:lnTo>
                  <a:pt x="39" y="1206"/>
                </a:lnTo>
                <a:lnTo>
                  <a:pt x="22" y="1212"/>
                </a:lnTo>
                <a:lnTo>
                  <a:pt x="22" y="1212"/>
                </a:lnTo>
                <a:lnTo>
                  <a:pt x="19" y="1212"/>
                </a:lnTo>
                <a:lnTo>
                  <a:pt x="13" y="1213"/>
                </a:lnTo>
                <a:lnTo>
                  <a:pt x="6" y="1217"/>
                </a:lnTo>
                <a:lnTo>
                  <a:pt x="3" y="1219"/>
                </a:lnTo>
                <a:lnTo>
                  <a:pt x="0" y="1222"/>
                </a:lnTo>
                <a:lnTo>
                  <a:pt x="0" y="1222"/>
                </a:lnTo>
                <a:lnTo>
                  <a:pt x="0" y="1224"/>
                </a:lnTo>
                <a:lnTo>
                  <a:pt x="0" y="1229"/>
                </a:lnTo>
                <a:lnTo>
                  <a:pt x="3" y="1243"/>
                </a:lnTo>
                <a:lnTo>
                  <a:pt x="7" y="1262"/>
                </a:lnTo>
                <a:lnTo>
                  <a:pt x="12" y="1283"/>
                </a:lnTo>
                <a:lnTo>
                  <a:pt x="26" y="1327"/>
                </a:lnTo>
                <a:lnTo>
                  <a:pt x="33" y="1345"/>
                </a:lnTo>
                <a:lnTo>
                  <a:pt x="39" y="1359"/>
                </a:lnTo>
                <a:lnTo>
                  <a:pt x="39" y="1359"/>
                </a:lnTo>
                <a:lnTo>
                  <a:pt x="50" y="1380"/>
                </a:lnTo>
                <a:lnTo>
                  <a:pt x="61" y="1399"/>
                </a:lnTo>
                <a:lnTo>
                  <a:pt x="65" y="1407"/>
                </a:lnTo>
                <a:lnTo>
                  <a:pt x="71" y="1416"/>
                </a:lnTo>
                <a:lnTo>
                  <a:pt x="77" y="1423"/>
                </a:lnTo>
                <a:lnTo>
                  <a:pt x="84" y="1429"/>
                </a:lnTo>
                <a:lnTo>
                  <a:pt x="84" y="1429"/>
                </a:lnTo>
                <a:lnTo>
                  <a:pt x="100" y="1438"/>
                </a:lnTo>
                <a:lnTo>
                  <a:pt x="106" y="1442"/>
                </a:lnTo>
                <a:lnTo>
                  <a:pt x="113" y="1444"/>
                </a:lnTo>
                <a:lnTo>
                  <a:pt x="119" y="1445"/>
                </a:lnTo>
                <a:lnTo>
                  <a:pt x="123" y="1445"/>
                </a:lnTo>
                <a:lnTo>
                  <a:pt x="129" y="1444"/>
                </a:lnTo>
                <a:lnTo>
                  <a:pt x="134" y="1442"/>
                </a:lnTo>
                <a:lnTo>
                  <a:pt x="134" y="1442"/>
                </a:lnTo>
                <a:lnTo>
                  <a:pt x="139" y="1438"/>
                </a:lnTo>
                <a:lnTo>
                  <a:pt x="141" y="1433"/>
                </a:lnTo>
                <a:lnTo>
                  <a:pt x="143" y="1429"/>
                </a:lnTo>
                <a:lnTo>
                  <a:pt x="146" y="1424"/>
                </a:lnTo>
                <a:lnTo>
                  <a:pt x="146" y="1419"/>
                </a:lnTo>
                <a:lnTo>
                  <a:pt x="146" y="1414"/>
                </a:lnTo>
                <a:lnTo>
                  <a:pt x="145" y="1410"/>
                </a:lnTo>
                <a:lnTo>
                  <a:pt x="143" y="1406"/>
                </a:lnTo>
                <a:lnTo>
                  <a:pt x="143" y="1406"/>
                </a:lnTo>
                <a:lnTo>
                  <a:pt x="136" y="1393"/>
                </a:lnTo>
                <a:lnTo>
                  <a:pt x="134" y="1385"/>
                </a:lnTo>
                <a:lnTo>
                  <a:pt x="134" y="1374"/>
                </a:lnTo>
                <a:lnTo>
                  <a:pt x="134" y="1374"/>
                </a:lnTo>
                <a:lnTo>
                  <a:pt x="136" y="1359"/>
                </a:lnTo>
                <a:lnTo>
                  <a:pt x="140" y="1342"/>
                </a:lnTo>
                <a:lnTo>
                  <a:pt x="145" y="1318"/>
                </a:lnTo>
                <a:lnTo>
                  <a:pt x="145" y="1318"/>
                </a:lnTo>
                <a:lnTo>
                  <a:pt x="146" y="1301"/>
                </a:lnTo>
                <a:lnTo>
                  <a:pt x="146" y="1294"/>
                </a:lnTo>
                <a:lnTo>
                  <a:pt x="147" y="1290"/>
                </a:lnTo>
                <a:lnTo>
                  <a:pt x="147" y="1290"/>
                </a:lnTo>
                <a:lnTo>
                  <a:pt x="148" y="1290"/>
                </a:lnTo>
                <a:lnTo>
                  <a:pt x="150" y="1290"/>
                </a:lnTo>
                <a:lnTo>
                  <a:pt x="153" y="1288"/>
                </a:lnTo>
                <a:lnTo>
                  <a:pt x="154" y="1282"/>
                </a:lnTo>
                <a:lnTo>
                  <a:pt x="154" y="1282"/>
                </a:lnTo>
                <a:lnTo>
                  <a:pt x="154" y="1270"/>
                </a:lnTo>
                <a:lnTo>
                  <a:pt x="153" y="1267"/>
                </a:lnTo>
                <a:lnTo>
                  <a:pt x="152" y="1263"/>
                </a:lnTo>
                <a:lnTo>
                  <a:pt x="152" y="1263"/>
                </a:lnTo>
                <a:lnTo>
                  <a:pt x="150" y="1262"/>
                </a:lnTo>
                <a:lnTo>
                  <a:pt x="149" y="1260"/>
                </a:lnTo>
                <a:lnTo>
                  <a:pt x="150" y="1258"/>
                </a:lnTo>
                <a:lnTo>
                  <a:pt x="150" y="1258"/>
                </a:lnTo>
                <a:lnTo>
                  <a:pt x="153" y="1257"/>
                </a:lnTo>
                <a:lnTo>
                  <a:pt x="158" y="1255"/>
                </a:lnTo>
                <a:lnTo>
                  <a:pt x="162" y="1254"/>
                </a:lnTo>
                <a:lnTo>
                  <a:pt x="165" y="1252"/>
                </a:lnTo>
                <a:lnTo>
                  <a:pt x="166" y="1251"/>
                </a:lnTo>
                <a:lnTo>
                  <a:pt x="166" y="1251"/>
                </a:lnTo>
                <a:lnTo>
                  <a:pt x="168" y="1245"/>
                </a:lnTo>
                <a:lnTo>
                  <a:pt x="174" y="1238"/>
                </a:lnTo>
                <a:lnTo>
                  <a:pt x="182" y="1230"/>
                </a:lnTo>
                <a:lnTo>
                  <a:pt x="182" y="1230"/>
                </a:lnTo>
                <a:lnTo>
                  <a:pt x="187" y="1228"/>
                </a:lnTo>
                <a:lnTo>
                  <a:pt x="199" y="1221"/>
                </a:lnTo>
                <a:lnTo>
                  <a:pt x="205" y="1216"/>
                </a:lnTo>
                <a:lnTo>
                  <a:pt x="211" y="1210"/>
                </a:lnTo>
                <a:lnTo>
                  <a:pt x="216" y="1204"/>
                </a:lnTo>
                <a:lnTo>
                  <a:pt x="218" y="1198"/>
                </a:lnTo>
                <a:lnTo>
                  <a:pt x="218" y="1198"/>
                </a:lnTo>
                <a:lnTo>
                  <a:pt x="223" y="1183"/>
                </a:lnTo>
                <a:lnTo>
                  <a:pt x="225" y="1180"/>
                </a:lnTo>
                <a:lnTo>
                  <a:pt x="226" y="1179"/>
                </a:lnTo>
                <a:lnTo>
                  <a:pt x="226" y="1179"/>
                </a:lnTo>
                <a:lnTo>
                  <a:pt x="245" y="1164"/>
                </a:lnTo>
                <a:lnTo>
                  <a:pt x="258" y="1154"/>
                </a:lnTo>
                <a:lnTo>
                  <a:pt x="263" y="1151"/>
                </a:lnTo>
                <a:lnTo>
                  <a:pt x="263" y="1151"/>
                </a:lnTo>
                <a:lnTo>
                  <a:pt x="264" y="1170"/>
                </a:lnTo>
                <a:lnTo>
                  <a:pt x="265" y="1212"/>
                </a:lnTo>
                <a:lnTo>
                  <a:pt x="266" y="1235"/>
                </a:lnTo>
                <a:lnTo>
                  <a:pt x="268" y="1256"/>
                </a:lnTo>
                <a:lnTo>
                  <a:pt x="270" y="1273"/>
                </a:lnTo>
                <a:lnTo>
                  <a:pt x="272" y="1278"/>
                </a:lnTo>
                <a:lnTo>
                  <a:pt x="273" y="1282"/>
                </a:lnTo>
                <a:lnTo>
                  <a:pt x="273" y="1282"/>
                </a:lnTo>
                <a:lnTo>
                  <a:pt x="282" y="1295"/>
                </a:lnTo>
                <a:lnTo>
                  <a:pt x="288" y="1309"/>
                </a:lnTo>
                <a:lnTo>
                  <a:pt x="291" y="1321"/>
                </a:lnTo>
                <a:lnTo>
                  <a:pt x="292" y="1326"/>
                </a:lnTo>
                <a:lnTo>
                  <a:pt x="291" y="1329"/>
                </a:lnTo>
                <a:lnTo>
                  <a:pt x="291" y="1329"/>
                </a:lnTo>
                <a:lnTo>
                  <a:pt x="286" y="1339"/>
                </a:lnTo>
                <a:lnTo>
                  <a:pt x="284" y="1345"/>
                </a:lnTo>
                <a:lnTo>
                  <a:pt x="283" y="1353"/>
                </a:lnTo>
                <a:lnTo>
                  <a:pt x="283" y="1353"/>
                </a:lnTo>
                <a:lnTo>
                  <a:pt x="284" y="1366"/>
                </a:lnTo>
                <a:lnTo>
                  <a:pt x="284" y="1370"/>
                </a:lnTo>
                <a:lnTo>
                  <a:pt x="285" y="1371"/>
                </a:lnTo>
                <a:lnTo>
                  <a:pt x="285" y="1371"/>
                </a:lnTo>
                <a:lnTo>
                  <a:pt x="288" y="1373"/>
                </a:lnTo>
                <a:lnTo>
                  <a:pt x="288" y="1377"/>
                </a:lnTo>
                <a:lnTo>
                  <a:pt x="288" y="1377"/>
                </a:lnTo>
                <a:lnTo>
                  <a:pt x="283" y="1400"/>
                </a:lnTo>
                <a:lnTo>
                  <a:pt x="279" y="1426"/>
                </a:lnTo>
                <a:lnTo>
                  <a:pt x="279" y="1426"/>
                </a:lnTo>
                <a:lnTo>
                  <a:pt x="278" y="1440"/>
                </a:lnTo>
                <a:lnTo>
                  <a:pt x="278" y="1448"/>
                </a:lnTo>
                <a:lnTo>
                  <a:pt x="278" y="1451"/>
                </a:lnTo>
                <a:lnTo>
                  <a:pt x="279" y="1453"/>
                </a:lnTo>
                <a:lnTo>
                  <a:pt x="279" y="1453"/>
                </a:lnTo>
                <a:lnTo>
                  <a:pt x="282" y="1455"/>
                </a:lnTo>
                <a:lnTo>
                  <a:pt x="286" y="1457"/>
                </a:lnTo>
                <a:lnTo>
                  <a:pt x="298" y="1458"/>
                </a:lnTo>
                <a:lnTo>
                  <a:pt x="334" y="1459"/>
                </a:lnTo>
                <a:lnTo>
                  <a:pt x="334" y="1459"/>
                </a:lnTo>
                <a:lnTo>
                  <a:pt x="432" y="1468"/>
                </a:lnTo>
                <a:lnTo>
                  <a:pt x="432" y="1468"/>
                </a:lnTo>
                <a:lnTo>
                  <a:pt x="445" y="1469"/>
                </a:lnTo>
                <a:lnTo>
                  <a:pt x="460" y="1471"/>
                </a:lnTo>
                <a:lnTo>
                  <a:pt x="470" y="1471"/>
                </a:lnTo>
                <a:lnTo>
                  <a:pt x="479" y="1471"/>
                </a:lnTo>
                <a:lnTo>
                  <a:pt x="489" y="1470"/>
                </a:lnTo>
                <a:lnTo>
                  <a:pt x="498" y="1468"/>
                </a:lnTo>
                <a:lnTo>
                  <a:pt x="498" y="1468"/>
                </a:lnTo>
                <a:lnTo>
                  <a:pt x="506" y="1464"/>
                </a:lnTo>
                <a:lnTo>
                  <a:pt x="515" y="1459"/>
                </a:lnTo>
                <a:lnTo>
                  <a:pt x="522" y="1455"/>
                </a:lnTo>
                <a:lnTo>
                  <a:pt x="527" y="1450"/>
                </a:lnTo>
                <a:lnTo>
                  <a:pt x="530" y="1444"/>
                </a:lnTo>
                <a:lnTo>
                  <a:pt x="531" y="1438"/>
                </a:lnTo>
                <a:lnTo>
                  <a:pt x="530" y="1433"/>
                </a:lnTo>
                <a:lnTo>
                  <a:pt x="525" y="1429"/>
                </a:lnTo>
                <a:lnTo>
                  <a:pt x="525" y="1429"/>
                </a:lnTo>
                <a:lnTo>
                  <a:pt x="519" y="1425"/>
                </a:lnTo>
                <a:lnTo>
                  <a:pt x="514" y="1424"/>
                </a:lnTo>
                <a:lnTo>
                  <a:pt x="499" y="1422"/>
                </a:lnTo>
                <a:lnTo>
                  <a:pt x="490" y="1420"/>
                </a:lnTo>
                <a:lnTo>
                  <a:pt x="480" y="1418"/>
                </a:lnTo>
                <a:lnTo>
                  <a:pt x="469" y="1413"/>
                </a:lnTo>
                <a:lnTo>
                  <a:pt x="454" y="1407"/>
                </a:lnTo>
                <a:lnTo>
                  <a:pt x="454" y="1407"/>
                </a:lnTo>
                <a:lnTo>
                  <a:pt x="441" y="1399"/>
                </a:lnTo>
                <a:lnTo>
                  <a:pt x="431" y="1391"/>
                </a:lnTo>
                <a:lnTo>
                  <a:pt x="422" y="1384"/>
                </a:lnTo>
                <a:lnTo>
                  <a:pt x="417" y="1377"/>
                </a:lnTo>
                <a:lnTo>
                  <a:pt x="409" y="1367"/>
                </a:lnTo>
                <a:lnTo>
                  <a:pt x="408" y="1362"/>
                </a:lnTo>
                <a:lnTo>
                  <a:pt x="408" y="1362"/>
                </a:lnTo>
                <a:lnTo>
                  <a:pt x="409" y="1361"/>
                </a:lnTo>
                <a:lnTo>
                  <a:pt x="411" y="1360"/>
                </a:lnTo>
                <a:lnTo>
                  <a:pt x="412" y="1358"/>
                </a:lnTo>
                <a:lnTo>
                  <a:pt x="411" y="1355"/>
                </a:lnTo>
                <a:lnTo>
                  <a:pt x="409" y="1352"/>
                </a:lnTo>
                <a:lnTo>
                  <a:pt x="407" y="1347"/>
                </a:lnTo>
                <a:lnTo>
                  <a:pt x="407" y="1347"/>
                </a:lnTo>
                <a:lnTo>
                  <a:pt x="398" y="1334"/>
                </a:lnTo>
                <a:lnTo>
                  <a:pt x="395" y="1331"/>
                </a:lnTo>
                <a:lnTo>
                  <a:pt x="392" y="1329"/>
                </a:lnTo>
                <a:lnTo>
                  <a:pt x="392" y="1329"/>
                </a:lnTo>
                <a:lnTo>
                  <a:pt x="386" y="1327"/>
                </a:lnTo>
                <a:lnTo>
                  <a:pt x="376" y="1248"/>
                </a:lnTo>
                <a:lnTo>
                  <a:pt x="376" y="1248"/>
                </a:lnTo>
                <a:lnTo>
                  <a:pt x="378" y="1241"/>
                </a:lnTo>
                <a:lnTo>
                  <a:pt x="380" y="1225"/>
                </a:lnTo>
                <a:lnTo>
                  <a:pt x="380" y="1225"/>
                </a:lnTo>
                <a:lnTo>
                  <a:pt x="380" y="1203"/>
                </a:lnTo>
                <a:lnTo>
                  <a:pt x="380" y="1165"/>
                </a:lnTo>
                <a:lnTo>
                  <a:pt x="379" y="1112"/>
                </a:lnTo>
                <a:lnTo>
                  <a:pt x="379" y="1112"/>
                </a:lnTo>
                <a:lnTo>
                  <a:pt x="383" y="1096"/>
                </a:lnTo>
                <a:lnTo>
                  <a:pt x="386" y="1085"/>
                </a:lnTo>
                <a:lnTo>
                  <a:pt x="386" y="1080"/>
                </a:lnTo>
                <a:lnTo>
                  <a:pt x="386" y="1076"/>
                </a:lnTo>
                <a:lnTo>
                  <a:pt x="386" y="1076"/>
                </a:lnTo>
                <a:lnTo>
                  <a:pt x="381" y="1063"/>
                </a:lnTo>
                <a:lnTo>
                  <a:pt x="381" y="1063"/>
                </a:lnTo>
                <a:lnTo>
                  <a:pt x="392" y="1053"/>
                </a:lnTo>
                <a:lnTo>
                  <a:pt x="400" y="1044"/>
                </a:lnTo>
                <a:lnTo>
                  <a:pt x="402" y="1040"/>
                </a:lnTo>
                <a:lnTo>
                  <a:pt x="405" y="1036"/>
                </a:lnTo>
                <a:lnTo>
                  <a:pt x="405" y="1036"/>
                </a:lnTo>
                <a:lnTo>
                  <a:pt x="407" y="1021"/>
                </a:lnTo>
                <a:lnTo>
                  <a:pt x="408" y="992"/>
                </a:lnTo>
                <a:lnTo>
                  <a:pt x="412" y="955"/>
                </a:lnTo>
                <a:lnTo>
                  <a:pt x="412" y="955"/>
                </a:lnTo>
                <a:lnTo>
                  <a:pt x="425" y="891"/>
                </a:lnTo>
                <a:lnTo>
                  <a:pt x="434" y="842"/>
                </a:lnTo>
                <a:lnTo>
                  <a:pt x="440" y="810"/>
                </a:lnTo>
                <a:lnTo>
                  <a:pt x="440" y="810"/>
                </a:lnTo>
                <a:lnTo>
                  <a:pt x="443" y="788"/>
                </a:lnTo>
                <a:lnTo>
                  <a:pt x="444" y="763"/>
                </a:lnTo>
                <a:lnTo>
                  <a:pt x="444" y="735"/>
                </a:lnTo>
                <a:lnTo>
                  <a:pt x="444" y="735"/>
                </a:lnTo>
                <a:lnTo>
                  <a:pt x="446" y="733"/>
                </a:lnTo>
                <a:lnTo>
                  <a:pt x="449" y="732"/>
                </a:lnTo>
                <a:lnTo>
                  <a:pt x="451" y="730"/>
                </a:lnTo>
                <a:lnTo>
                  <a:pt x="453" y="728"/>
                </a:lnTo>
                <a:lnTo>
                  <a:pt x="454" y="723"/>
                </a:lnTo>
                <a:lnTo>
                  <a:pt x="456" y="718"/>
                </a:lnTo>
                <a:lnTo>
                  <a:pt x="456" y="718"/>
                </a:lnTo>
                <a:lnTo>
                  <a:pt x="459" y="693"/>
                </a:lnTo>
                <a:lnTo>
                  <a:pt x="459" y="684"/>
                </a:lnTo>
                <a:lnTo>
                  <a:pt x="458" y="677"/>
                </a:lnTo>
                <a:lnTo>
                  <a:pt x="458" y="677"/>
                </a:lnTo>
                <a:lnTo>
                  <a:pt x="447" y="660"/>
                </a:lnTo>
                <a:lnTo>
                  <a:pt x="438" y="647"/>
                </a:lnTo>
                <a:lnTo>
                  <a:pt x="438" y="647"/>
                </a:lnTo>
                <a:lnTo>
                  <a:pt x="439" y="637"/>
                </a:lnTo>
                <a:lnTo>
                  <a:pt x="440" y="613"/>
                </a:lnTo>
                <a:lnTo>
                  <a:pt x="440" y="582"/>
                </a:lnTo>
                <a:lnTo>
                  <a:pt x="439" y="568"/>
                </a:lnTo>
                <a:lnTo>
                  <a:pt x="437" y="555"/>
                </a:lnTo>
                <a:lnTo>
                  <a:pt x="437" y="555"/>
                </a:lnTo>
                <a:lnTo>
                  <a:pt x="433" y="534"/>
                </a:lnTo>
                <a:lnTo>
                  <a:pt x="431" y="514"/>
                </a:lnTo>
                <a:lnTo>
                  <a:pt x="428" y="493"/>
                </a:lnTo>
                <a:lnTo>
                  <a:pt x="426" y="473"/>
                </a:lnTo>
                <a:lnTo>
                  <a:pt x="426" y="473"/>
                </a:lnTo>
                <a:lnTo>
                  <a:pt x="422" y="454"/>
                </a:lnTo>
                <a:lnTo>
                  <a:pt x="419" y="439"/>
                </a:lnTo>
                <a:lnTo>
                  <a:pt x="412" y="408"/>
                </a:lnTo>
                <a:lnTo>
                  <a:pt x="412" y="408"/>
                </a:lnTo>
                <a:lnTo>
                  <a:pt x="407" y="391"/>
                </a:lnTo>
                <a:lnTo>
                  <a:pt x="401" y="373"/>
                </a:lnTo>
                <a:lnTo>
                  <a:pt x="392" y="348"/>
                </a:lnTo>
                <a:lnTo>
                  <a:pt x="392" y="348"/>
                </a:lnTo>
                <a:lnTo>
                  <a:pt x="376" y="308"/>
                </a:lnTo>
                <a:lnTo>
                  <a:pt x="376" y="308"/>
                </a:lnTo>
                <a:lnTo>
                  <a:pt x="376" y="301"/>
                </a:lnTo>
                <a:lnTo>
                  <a:pt x="378" y="295"/>
                </a:lnTo>
                <a:lnTo>
                  <a:pt x="379" y="294"/>
                </a:lnTo>
                <a:lnTo>
                  <a:pt x="381" y="292"/>
                </a:lnTo>
                <a:lnTo>
                  <a:pt x="381" y="292"/>
                </a:lnTo>
                <a:lnTo>
                  <a:pt x="383" y="294"/>
                </a:lnTo>
                <a:lnTo>
                  <a:pt x="387" y="296"/>
                </a:lnTo>
                <a:lnTo>
                  <a:pt x="392" y="301"/>
                </a:lnTo>
                <a:lnTo>
                  <a:pt x="394" y="303"/>
                </a:lnTo>
                <a:lnTo>
                  <a:pt x="395" y="304"/>
                </a:lnTo>
                <a:lnTo>
                  <a:pt x="396" y="304"/>
                </a:lnTo>
                <a:lnTo>
                  <a:pt x="398" y="301"/>
                </a:lnTo>
                <a:lnTo>
                  <a:pt x="398" y="301"/>
                </a:lnTo>
                <a:lnTo>
                  <a:pt x="399" y="295"/>
                </a:lnTo>
                <a:lnTo>
                  <a:pt x="400" y="290"/>
                </a:lnTo>
                <a:lnTo>
                  <a:pt x="400" y="287"/>
                </a:lnTo>
                <a:lnTo>
                  <a:pt x="398" y="284"/>
                </a:lnTo>
                <a:lnTo>
                  <a:pt x="398" y="284"/>
                </a:lnTo>
                <a:lnTo>
                  <a:pt x="394" y="281"/>
                </a:lnTo>
                <a:lnTo>
                  <a:pt x="391" y="278"/>
                </a:lnTo>
                <a:lnTo>
                  <a:pt x="383" y="275"/>
                </a:lnTo>
                <a:lnTo>
                  <a:pt x="383" y="275"/>
                </a:lnTo>
                <a:lnTo>
                  <a:pt x="361" y="255"/>
                </a:lnTo>
                <a:lnTo>
                  <a:pt x="361" y="255"/>
                </a:lnTo>
                <a:lnTo>
                  <a:pt x="361" y="250"/>
                </a:lnTo>
                <a:lnTo>
                  <a:pt x="361" y="248"/>
                </a:lnTo>
                <a:lnTo>
                  <a:pt x="359" y="244"/>
                </a:lnTo>
                <a:lnTo>
                  <a:pt x="359" y="244"/>
                </a:lnTo>
                <a:lnTo>
                  <a:pt x="355" y="240"/>
                </a:lnTo>
                <a:lnTo>
                  <a:pt x="350" y="237"/>
                </a:lnTo>
                <a:lnTo>
                  <a:pt x="342" y="233"/>
                </a:lnTo>
                <a:lnTo>
                  <a:pt x="342" y="233"/>
                </a:lnTo>
                <a:lnTo>
                  <a:pt x="341" y="232"/>
                </a:lnTo>
                <a:lnTo>
                  <a:pt x="337" y="230"/>
                </a:lnTo>
                <a:lnTo>
                  <a:pt x="335" y="225"/>
                </a:lnTo>
                <a:lnTo>
                  <a:pt x="335" y="225"/>
                </a:lnTo>
                <a:lnTo>
                  <a:pt x="337" y="219"/>
                </a:lnTo>
                <a:lnTo>
                  <a:pt x="342" y="216"/>
                </a:lnTo>
                <a:lnTo>
                  <a:pt x="346" y="212"/>
                </a:lnTo>
                <a:lnTo>
                  <a:pt x="346" y="212"/>
                </a:lnTo>
                <a:lnTo>
                  <a:pt x="363" y="210"/>
                </a:lnTo>
                <a:lnTo>
                  <a:pt x="373" y="207"/>
                </a:lnTo>
                <a:lnTo>
                  <a:pt x="380" y="206"/>
                </a:lnTo>
                <a:lnTo>
                  <a:pt x="380" y="206"/>
                </a:lnTo>
                <a:lnTo>
                  <a:pt x="385" y="204"/>
                </a:lnTo>
                <a:lnTo>
                  <a:pt x="388" y="201"/>
                </a:lnTo>
                <a:lnTo>
                  <a:pt x="391" y="198"/>
                </a:lnTo>
                <a:lnTo>
                  <a:pt x="392" y="193"/>
                </a:lnTo>
                <a:lnTo>
                  <a:pt x="392" y="193"/>
                </a:lnTo>
                <a:lnTo>
                  <a:pt x="391" y="183"/>
                </a:lnTo>
                <a:lnTo>
                  <a:pt x="389" y="179"/>
                </a:lnTo>
                <a:lnTo>
                  <a:pt x="389" y="179"/>
                </a:lnTo>
                <a:lnTo>
                  <a:pt x="392" y="178"/>
                </a:lnTo>
                <a:lnTo>
                  <a:pt x="396" y="175"/>
                </a:lnTo>
                <a:lnTo>
                  <a:pt x="396" y="175"/>
                </a:lnTo>
                <a:lnTo>
                  <a:pt x="398" y="173"/>
                </a:lnTo>
                <a:lnTo>
                  <a:pt x="399" y="170"/>
                </a:lnTo>
                <a:lnTo>
                  <a:pt x="400" y="165"/>
                </a:lnTo>
                <a:lnTo>
                  <a:pt x="404" y="160"/>
                </a:lnTo>
                <a:lnTo>
                  <a:pt x="404" y="160"/>
                </a:lnTo>
                <a:lnTo>
                  <a:pt x="404" y="157"/>
                </a:lnTo>
                <a:lnTo>
                  <a:pt x="404" y="151"/>
                </a:lnTo>
                <a:lnTo>
                  <a:pt x="402" y="141"/>
                </a:lnTo>
                <a:lnTo>
                  <a:pt x="402" y="141"/>
                </a:lnTo>
                <a:lnTo>
                  <a:pt x="407" y="135"/>
                </a:lnTo>
                <a:lnTo>
                  <a:pt x="411" y="131"/>
                </a:lnTo>
                <a:lnTo>
                  <a:pt x="413" y="127"/>
                </a:lnTo>
                <a:lnTo>
                  <a:pt x="413" y="127"/>
                </a:lnTo>
                <a:lnTo>
                  <a:pt x="411" y="122"/>
                </a:lnTo>
                <a:lnTo>
                  <a:pt x="405" y="115"/>
                </a:lnTo>
                <a:lnTo>
                  <a:pt x="399" y="108"/>
                </a:lnTo>
                <a:lnTo>
                  <a:pt x="395" y="102"/>
                </a:lnTo>
                <a:lnTo>
                  <a:pt x="395" y="102"/>
                </a:lnTo>
                <a:lnTo>
                  <a:pt x="394" y="96"/>
                </a:lnTo>
                <a:lnTo>
                  <a:pt x="394" y="91"/>
                </a:lnTo>
                <a:lnTo>
                  <a:pt x="394" y="84"/>
                </a:lnTo>
                <a:lnTo>
                  <a:pt x="394" y="84"/>
                </a:lnTo>
                <a:lnTo>
                  <a:pt x="393" y="77"/>
                </a:lnTo>
                <a:lnTo>
                  <a:pt x="393" y="71"/>
                </a:lnTo>
                <a:lnTo>
                  <a:pt x="391" y="65"/>
                </a:lnTo>
                <a:lnTo>
                  <a:pt x="391" y="65"/>
                </a:lnTo>
                <a:lnTo>
                  <a:pt x="379" y="42"/>
                </a:lnTo>
                <a:lnTo>
                  <a:pt x="386" y="44"/>
                </a:lnTo>
                <a:lnTo>
                  <a:pt x="380" y="30"/>
                </a:lnTo>
                <a:lnTo>
                  <a:pt x="386" y="24"/>
                </a:lnTo>
                <a:lnTo>
                  <a:pt x="386" y="24"/>
                </a:lnTo>
                <a:lnTo>
                  <a:pt x="386" y="23"/>
                </a:lnTo>
                <a:lnTo>
                  <a:pt x="385" y="22"/>
                </a:lnTo>
                <a:lnTo>
                  <a:pt x="381" y="18"/>
                </a:lnTo>
                <a:lnTo>
                  <a:pt x="375" y="16"/>
                </a:lnTo>
                <a:lnTo>
                  <a:pt x="375" y="16"/>
                </a:lnTo>
                <a:lnTo>
                  <a:pt x="362" y="12"/>
                </a:lnTo>
                <a:lnTo>
                  <a:pt x="341" y="6"/>
                </a:lnTo>
                <a:lnTo>
                  <a:pt x="329" y="4"/>
                </a:lnTo>
                <a:lnTo>
                  <a:pt x="316" y="2"/>
                </a:lnTo>
                <a:lnTo>
                  <a:pt x="304" y="0"/>
                </a:lnTo>
                <a:lnTo>
                  <a:pt x="294" y="0"/>
                </a:lnTo>
                <a:lnTo>
                  <a:pt x="294" y="0"/>
                </a:lnTo>
                <a:lnTo>
                  <a:pt x="283" y="3"/>
                </a:lnTo>
                <a:lnTo>
                  <a:pt x="273" y="5"/>
                </a:lnTo>
                <a:lnTo>
                  <a:pt x="264" y="9"/>
                </a:lnTo>
                <a:lnTo>
                  <a:pt x="255" y="15"/>
                </a:lnTo>
                <a:lnTo>
                  <a:pt x="246" y="21"/>
                </a:lnTo>
                <a:lnTo>
                  <a:pt x="238" y="28"/>
                </a:lnTo>
                <a:lnTo>
                  <a:pt x="231" y="36"/>
                </a:lnTo>
                <a:lnTo>
                  <a:pt x="225" y="45"/>
                </a:lnTo>
                <a:lnTo>
                  <a:pt x="225" y="45"/>
                </a:lnTo>
                <a:lnTo>
                  <a:pt x="220" y="55"/>
                </a:lnTo>
                <a:lnTo>
                  <a:pt x="216" y="64"/>
                </a:lnTo>
                <a:lnTo>
                  <a:pt x="213" y="73"/>
                </a:lnTo>
                <a:lnTo>
                  <a:pt x="211" y="81"/>
                </a:lnTo>
                <a:lnTo>
                  <a:pt x="211" y="89"/>
                </a:lnTo>
                <a:lnTo>
                  <a:pt x="210" y="96"/>
                </a:lnTo>
                <a:lnTo>
                  <a:pt x="211" y="103"/>
                </a:lnTo>
                <a:lnTo>
                  <a:pt x="212" y="109"/>
                </a:lnTo>
                <a:lnTo>
                  <a:pt x="212" y="109"/>
                </a:lnTo>
                <a:lnTo>
                  <a:pt x="220" y="135"/>
                </a:lnTo>
                <a:lnTo>
                  <a:pt x="224" y="146"/>
                </a:lnTo>
                <a:lnTo>
                  <a:pt x="226" y="152"/>
                </a:lnTo>
                <a:lnTo>
                  <a:pt x="226" y="152"/>
                </a:lnTo>
                <a:lnTo>
                  <a:pt x="229" y="172"/>
                </a:lnTo>
                <a:lnTo>
                  <a:pt x="229" y="172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" name="Freeform 16">
            <a:extLst>
              <a:ext uri="{FF2B5EF4-FFF2-40B4-BE49-F238E27FC236}">
                <a16:creationId xmlns:a16="http://schemas.microsoft.com/office/drawing/2014/main" id="{A3A52DD6-876B-4F53-9595-987B44E471F7}"/>
              </a:ext>
            </a:extLst>
          </p:cNvPr>
          <p:cNvSpPr>
            <a:spLocks noEditPoints="1"/>
          </p:cNvSpPr>
          <p:nvPr/>
        </p:nvSpPr>
        <p:spPr bwMode="auto">
          <a:xfrm>
            <a:off x="1003505" y="2808325"/>
            <a:ext cx="472277" cy="1593631"/>
          </a:xfrm>
          <a:custGeom>
            <a:avLst/>
            <a:gdLst>
              <a:gd name="T0" fmla="*/ 326 w 390"/>
              <a:gd name="T1" fmla="*/ 401 h 1316"/>
              <a:gd name="T2" fmla="*/ 321 w 390"/>
              <a:gd name="T3" fmla="*/ 372 h 1316"/>
              <a:gd name="T4" fmla="*/ 278 w 390"/>
              <a:gd name="T5" fmla="*/ 245 h 1316"/>
              <a:gd name="T6" fmla="*/ 250 w 390"/>
              <a:gd name="T7" fmla="*/ 164 h 1316"/>
              <a:gd name="T8" fmla="*/ 239 w 390"/>
              <a:gd name="T9" fmla="*/ 146 h 1316"/>
              <a:gd name="T10" fmla="*/ 233 w 390"/>
              <a:gd name="T11" fmla="*/ 122 h 1316"/>
              <a:gd name="T12" fmla="*/ 233 w 390"/>
              <a:gd name="T13" fmla="*/ 71 h 1316"/>
              <a:gd name="T14" fmla="*/ 203 w 390"/>
              <a:gd name="T15" fmla="*/ 19 h 1316"/>
              <a:gd name="T16" fmla="*/ 154 w 390"/>
              <a:gd name="T17" fmla="*/ 1 h 1316"/>
              <a:gd name="T18" fmla="*/ 104 w 390"/>
              <a:gd name="T19" fmla="*/ 4 h 1316"/>
              <a:gd name="T20" fmla="*/ 56 w 390"/>
              <a:gd name="T21" fmla="*/ 41 h 1316"/>
              <a:gd name="T22" fmla="*/ 61 w 390"/>
              <a:gd name="T23" fmla="*/ 89 h 1316"/>
              <a:gd name="T24" fmla="*/ 70 w 390"/>
              <a:gd name="T25" fmla="*/ 105 h 1316"/>
              <a:gd name="T26" fmla="*/ 75 w 390"/>
              <a:gd name="T27" fmla="*/ 123 h 1316"/>
              <a:gd name="T28" fmla="*/ 90 w 390"/>
              <a:gd name="T29" fmla="*/ 181 h 1316"/>
              <a:gd name="T30" fmla="*/ 116 w 390"/>
              <a:gd name="T31" fmla="*/ 195 h 1316"/>
              <a:gd name="T32" fmla="*/ 128 w 390"/>
              <a:gd name="T33" fmla="*/ 254 h 1316"/>
              <a:gd name="T34" fmla="*/ 137 w 390"/>
              <a:gd name="T35" fmla="*/ 286 h 1316"/>
              <a:gd name="T36" fmla="*/ 137 w 390"/>
              <a:gd name="T37" fmla="*/ 353 h 1316"/>
              <a:gd name="T38" fmla="*/ 126 w 390"/>
              <a:gd name="T39" fmla="*/ 569 h 1316"/>
              <a:gd name="T40" fmla="*/ 103 w 390"/>
              <a:gd name="T41" fmla="*/ 630 h 1316"/>
              <a:gd name="T42" fmla="*/ 86 w 390"/>
              <a:gd name="T43" fmla="*/ 675 h 1316"/>
              <a:gd name="T44" fmla="*/ 91 w 390"/>
              <a:gd name="T45" fmla="*/ 693 h 1316"/>
              <a:gd name="T46" fmla="*/ 92 w 390"/>
              <a:gd name="T47" fmla="*/ 747 h 1316"/>
              <a:gd name="T48" fmla="*/ 105 w 390"/>
              <a:gd name="T49" fmla="*/ 740 h 1316"/>
              <a:gd name="T50" fmla="*/ 109 w 390"/>
              <a:gd name="T51" fmla="*/ 746 h 1316"/>
              <a:gd name="T52" fmla="*/ 45 w 390"/>
              <a:gd name="T53" fmla="*/ 905 h 1316"/>
              <a:gd name="T54" fmla="*/ 34 w 390"/>
              <a:gd name="T55" fmla="*/ 971 h 1316"/>
              <a:gd name="T56" fmla="*/ 58 w 390"/>
              <a:gd name="T57" fmla="*/ 1079 h 1316"/>
              <a:gd name="T58" fmla="*/ 62 w 390"/>
              <a:gd name="T59" fmla="*/ 1240 h 1316"/>
              <a:gd name="T60" fmla="*/ 52 w 390"/>
              <a:gd name="T61" fmla="*/ 1249 h 1316"/>
              <a:gd name="T62" fmla="*/ 40 w 390"/>
              <a:gd name="T63" fmla="*/ 1262 h 1316"/>
              <a:gd name="T64" fmla="*/ 20 w 390"/>
              <a:gd name="T65" fmla="*/ 1278 h 1316"/>
              <a:gd name="T66" fmla="*/ 0 w 390"/>
              <a:gd name="T67" fmla="*/ 1293 h 1316"/>
              <a:gd name="T68" fmla="*/ 57 w 390"/>
              <a:gd name="T69" fmla="*/ 1316 h 1316"/>
              <a:gd name="T70" fmla="*/ 134 w 390"/>
              <a:gd name="T71" fmla="*/ 1293 h 1316"/>
              <a:gd name="T72" fmla="*/ 174 w 390"/>
              <a:gd name="T73" fmla="*/ 1279 h 1316"/>
              <a:gd name="T74" fmla="*/ 221 w 390"/>
              <a:gd name="T75" fmla="*/ 1286 h 1316"/>
              <a:gd name="T76" fmla="*/ 302 w 390"/>
              <a:gd name="T77" fmla="*/ 1287 h 1316"/>
              <a:gd name="T78" fmla="*/ 375 w 390"/>
              <a:gd name="T79" fmla="*/ 1293 h 1316"/>
              <a:gd name="T80" fmla="*/ 390 w 390"/>
              <a:gd name="T81" fmla="*/ 1276 h 1316"/>
              <a:gd name="T82" fmla="*/ 348 w 390"/>
              <a:gd name="T83" fmla="*/ 1053 h 1316"/>
              <a:gd name="T84" fmla="*/ 303 w 390"/>
              <a:gd name="T85" fmla="*/ 921 h 1316"/>
              <a:gd name="T86" fmla="*/ 309 w 390"/>
              <a:gd name="T87" fmla="*/ 747 h 1316"/>
              <a:gd name="T88" fmla="*/ 328 w 390"/>
              <a:gd name="T89" fmla="*/ 673 h 1316"/>
              <a:gd name="T90" fmla="*/ 320 w 390"/>
              <a:gd name="T91" fmla="*/ 583 h 1316"/>
              <a:gd name="T92" fmla="*/ 346 w 390"/>
              <a:gd name="T93" fmla="*/ 545 h 1316"/>
              <a:gd name="T94" fmla="*/ 350 w 390"/>
              <a:gd name="T95" fmla="*/ 411 h 1316"/>
              <a:gd name="T96" fmla="*/ 199 w 390"/>
              <a:gd name="T97" fmla="*/ 915 h 1316"/>
              <a:gd name="T98" fmla="*/ 214 w 390"/>
              <a:gd name="T99" fmla="*/ 985 h 1316"/>
              <a:gd name="T100" fmla="*/ 240 w 390"/>
              <a:gd name="T101" fmla="*/ 1018 h 1316"/>
              <a:gd name="T102" fmla="*/ 254 w 390"/>
              <a:gd name="T103" fmla="*/ 1194 h 1316"/>
              <a:gd name="T104" fmla="*/ 270 w 390"/>
              <a:gd name="T105" fmla="*/ 1225 h 1316"/>
              <a:gd name="T106" fmla="*/ 263 w 390"/>
              <a:gd name="T107" fmla="*/ 1237 h 1316"/>
              <a:gd name="T108" fmla="*/ 189 w 390"/>
              <a:gd name="T109" fmla="*/ 1240 h 1316"/>
              <a:gd name="T110" fmla="*/ 173 w 390"/>
              <a:gd name="T111" fmla="*/ 1173 h 1316"/>
              <a:gd name="T112" fmla="*/ 150 w 390"/>
              <a:gd name="T113" fmla="*/ 988 h 1316"/>
              <a:gd name="T114" fmla="*/ 150 w 390"/>
              <a:gd name="T115" fmla="*/ 933 h 13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390" h="1316">
                <a:moveTo>
                  <a:pt x="343" y="405"/>
                </a:moveTo>
                <a:lnTo>
                  <a:pt x="343" y="405"/>
                </a:lnTo>
                <a:lnTo>
                  <a:pt x="334" y="403"/>
                </a:lnTo>
                <a:lnTo>
                  <a:pt x="327" y="400"/>
                </a:lnTo>
                <a:lnTo>
                  <a:pt x="327" y="400"/>
                </a:lnTo>
                <a:lnTo>
                  <a:pt x="327" y="401"/>
                </a:lnTo>
                <a:lnTo>
                  <a:pt x="326" y="401"/>
                </a:lnTo>
                <a:lnTo>
                  <a:pt x="326" y="400"/>
                </a:lnTo>
                <a:lnTo>
                  <a:pt x="326" y="400"/>
                </a:lnTo>
                <a:lnTo>
                  <a:pt x="327" y="400"/>
                </a:lnTo>
                <a:lnTo>
                  <a:pt x="327" y="400"/>
                </a:lnTo>
                <a:lnTo>
                  <a:pt x="325" y="383"/>
                </a:lnTo>
                <a:lnTo>
                  <a:pt x="325" y="383"/>
                </a:lnTo>
                <a:lnTo>
                  <a:pt x="321" y="372"/>
                </a:lnTo>
                <a:lnTo>
                  <a:pt x="316" y="357"/>
                </a:lnTo>
                <a:lnTo>
                  <a:pt x="305" y="322"/>
                </a:lnTo>
                <a:lnTo>
                  <a:pt x="293" y="289"/>
                </a:lnTo>
                <a:lnTo>
                  <a:pt x="289" y="270"/>
                </a:lnTo>
                <a:lnTo>
                  <a:pt x="289" y="270"/>
                </a:lnTo>
                <a:lnTo>
                  <a:pt x="285" y="260"/>
                </a:lnTo>
                <a:lnTo>
                  <a:pt x="278" y="245"/>
                </a:lnTo>
                <a:lnTo>
                  <a:pt x="270" y="229"/>
                </a:lnTo>
                <a:lnTo>
                  <a:pt x="262" y="216"/>
                </a:lnTo>
                <a:lnTo>
                  <a:pt x="262" y="216"/>
                </a:lnTo>
                <a:lnTo>
                  <a:pt x="250" y="198"/>
                </a:lnTo>
                <a:lnTo>
                  <a:pt x="245" y="192"/>
                </a:lnTo>
                <a:lnTo>
                  <a:pt x="250" y="164"/>
                </a:lnTo>
                <a:lnTo>
                  <a:pt x="250" y="164"/>
                </a:lnTo>
                <a:lnTo>
                  <a:pt x="250" y="158"/>
                </a:lnTo>
                <a:lnTo>
                  <a:pt x="249" y="153"/>
                </a:lnTo>
                <a:lnTo>
                  <a:pt x="246" y="148"/>
                </a:lnTo>
                <a:lnTo>
                  <a:pt x="245" y="147"/>
                </a:lnTo>
                <a:lnTo>
                  <a:pt x="243" y="147"/>
                </a:lnTo>
                <a:lnTo>
                  <a:pt x="243" y="147"/>
                </a:lnTo>
                <a:lnTo>
                  <a:pt x="239" y="146"/>
                </a:lnTo>
                <a:lnTo>
                  <a:pt x="236" y="143"/>
                </a:lnTo>
                <a:lnTo>
                  <a:pt x="231" y="141"/>
                </a:lnTo>
                <a:lnTo>
                  <a:pt x="228" y="141"/>
                </a:lnTo>
                <a:lnTo>
                  <a:pt x="228" y="141"/>
                </a:lnTo>
                <a:lnTo>
                  <a:pt x="228" y="137"/>
                </a:lnTo>
                <a:lnTo>
                  <a:pt x="229" y="131"/>
                </a:lnTo>
                <a:lnTo>
                  <a:pt x="233" y="122"/>
                </a:lnTo>
                <a:lnTo>
                  <a:pt x="233" y="122"/>
                </a:lnTo>
                <a:lnTo>
                  <a:pt x="236" y="104"/>
                </a:lnTo>
                <a:lnTo>
                  <a:pt x="237" y="92"/>
                </a:lnTo>
                <a:lnTo>
                  <a:pt x="237" y="86"/>
                </a:lnTo>
                <a:lnTo>
                  <a:pt x="237" y="86"/>
                </a:lnTo>
                <a:lnTo>
                  <a:pt x="236" y="80"/>
                </a:lnTo>
                <a:lnTo>
                  <a:pt x="233" y="71"/>
                </a:lnTo>
                <a:lnTo>
                  <a:pt x="231" y="58"/>
                </a:lnTo>
                <a:lnTo>
                  <a:pt x="231" y="58"/>
                </a:lnTo>
                <a:lnTo>
                  <a:pt x="223" y="47"/>
                </a:lnTo>
                <a:lnTo>
                  <a:pt x="216" y="32"/>
                </a:lnTo>
                <a:lnTo>
                  <a:pt x="216" y="32"/>
                </a:lnTo>
                <a:lnTo>
                  <a:pt x="211" y="26"/>
                </a:lnTo>
                <a:lnTo>
                  <a:pt x="203" y="19"/>
                </a:lnTo>
                <a:lnTo>
                  <a:pt x="186" y="6"/>
                </a:lnTo>
                <a:lnTo>
                  <a:pt x="186" y="6"/>
                </a:lnTo>
                <a:lnTo>
                  <a:pt x="179" y="4"/>
                </a:lnTo>
                <a:lnTo>
                  <a:pt x="172" y="1"/>
                </a:lnTo>
                <a:lnTo>
                  <a:pt x="162" y="0"/>
                </a:lnTo>
                <a:lnTo>
                  <a:pt x="162" y="0"/>
                </a:lnTo>
                <a:lnTo>
                  <a:pt x="154" y="1"/>
                </a:lnTo>
                <a:lnTo>
                  <a:pt x="148" y="2"/>
                </a:lnTo>
                <a:lnTo>
                  <a:pt x="148" y="2"/>
                </a:lnTo>
                <a:lnTo>
                  <a:pt x="141" y="1"/>
                </a:lnTo>
                <a:lnTo>
                  <a:pt x="128" y="1"/>
                </a:lnTo>
                <a:lnTo>
                  <a:pt x="120" y="1"/>
                </a:lnTo>
                <a:lnTo>
                  <a:pt x="111" y="1"/>
                </a:lnTo>
                <a:lnTo>
                  <a:pt x="104" y="4"/>
                </a:lnTo>
                <a:lnTo>
                  <a:pt x="97" y="6"/>
                </a:lnTo>
                <a:lnTo>
                  <a:pt x="97" y="6"/>
                </a:lnTo>
                <a:lnTo>
                  <a:pt x="82" y="16"/>
                </a:lnTo>
                <a:lnTo>
                  <a:pt x="75" y="22"/>
                </a:lnTo>
                <a:lnTo>
                  <a:pt x="68" y="28"/>
                </a:lnTo>
                <a:lnTo>
                  <a:pt x="61" y="35"/>
                </a:lnTo>
                <a:lnTo>
                  <a:pt x="56" y="41"/>
                </a:lnTo>
                <a:lnTo>
                  <a:pt x="53" y="48"/>
                </a:lnTo>
                <a:lnTo>
                  <a:pt x="52" y="55"/>
                </a:lnTo>
                <a:lnTo>
                  <a:pt x="52" y="55"/>
                </a:lnTo>
                <a:lnTo>
                  <a:pt x="52" y="69"/>
                </a:lnTo>
                <a:lnTo>
                  <a:pt x="53" y="82"/>
                </a:lnTo>
                <a:lnTo>
                  <a:pt x="56" y="94"/>
                </a:lnTo>
                <a:lnTo>
                  <a:pt x="61" y="89"/>
                </a:lnTo>
                <a:lnTo>
                  <a:pt x="61" y="89"/>
                </a:lnTo>
                <a:lnTo>
                  <a:pt x="62" y="93"/>
                </a:lnTo>
                <a:lnTo>
                  <a:pt x="62" y="98"/>
                </a:lnTo>
                <a:lnTo>
                  <a:pt x="62" y="98"/>
                </a:lnTo>
                <a:lnTo>
                  <a:pt x="63" y="100"/>
                </a:lnTo>
                <a:lnTo>
                  <a:pt x="67" y="102"/>
                </a:lnTo>
                <a:lnTo>
                  <a:pt x="70" y="105"/>
                </a:lnTo>
                <a:lnTo>
                  <a:pt x="70" y="105"/>
                </a:lnTo>
                <a:lnTo>
                  <a:pt x="73" y="106"/>
                </a:lnTo>
                <a:lnTo>
                  <a:pt x="75" y="111"/>
                </a:lnTo>
                <a:lnTo>
                  <a:pt x="75" y="111"/>
                </a:lnTo>
                <a:lnTo>
                  <a:pt x="75" y="113"/>
                </a:lnTo>
                <a:lnTo>
                  <a:pt x="75" y="117"/>
                </a:lnTo>
                <a:lnTo>
                  <a:pt x="75" y="123"/>
                </a:lnTo>
                <a:lnTo>
                  <a:pt x="75" y="133"/>
                </a:lnTo>
                <a:lnTo>
                  <a:pt x="75" y="133"/>
                </a:lnTo>
                <a:lnTo>
                  <a:pt x="76" y="145"/>
                </a:lnTo>
                <a:lnTo>
                  <a:pt x="80" y="158"/>
                </a:lnTo>
                <a:lnTo>
                  <a:pt x="84" y="171"/>
                </a:lnTo>
                <a:lnTo>
                  <a:pt x="87" y="177"/>
                </a:lnTo>
                <a:lnTo>
                  <a:pt x="90" y="181"/>
                </a:lnTo>
                <a:lnTo>
                  <a:pt x="90" y="181"/>
                </a:lnTo>
                <a:lnTo>
                  <a:pt x="96" y="187"/>
                </a:lnTo>
                <a:lnTo>
                  <a:pt x="99" y="190"/>
                </a:lnTo>
                <a:lnTo>
                  <a:pt x="103" y="193"/>
                </a:lnTo>
                <a:lnTo>
                  <a:pt x="109" y="194"/>
                </a:lnTo>
                <a:lnTo>
                  <a:pt x="109" y="194"/>
                </a:lnTo>
                <a:lnTo>
                  <a:pt x="116" y="195"/>
                </a:lnTo>
                <a:lnTo>
                  <a:pt x="121" y="196"/>
                </a:lnTo>
                <a:lnTo>
                  <a:pt x="125" y="198"/>
                </a:lnTo>
                <a:lnTo>
                  <a:pt x="139" y="222"/>
                </a:lnTo>
                <a:lnTo>
                  <a:pt x="139" y="222"/>
                </a:lnTo>
                <a:lnTo>
                  <a:pt x="133" y="235"/>
                </a:lnTo>
                <a:lnTo>
                  <a:pt x="129" y="248"/>
                </a:lnTo>
                <a:lnTo>
                  <a:pt x="128" y="254"/>
                </a:lnTo>
                <a:lnTo>
                  <a:pt x="128" y="260"/>
                </a:lnTo>
                <a:lnTo>
                  <a:pt x="128" y="260"/>
                </a:lnTo>
                <a:lnTo>
                  <a:pt x="129" y="271"/>
                </a:lnTo>
                <a:lnTo>
                  <a:pt x="133" y="277"/>
                </a:lnTo>
                <a:lnTo>
                  <a:pt x="133" y="277"/>
                </a:lnTo>
                <a:lnTo>
                  <a:pt x="135" y="282"/>
                </a:lnTo>
                <a:lnTo>
                  <a:pt x="137" y="286"/>
                </a:lnTo>
                <a:lnTo>
                  <a:pt x="137" y="292"/>
                </a:lnTo>
                <a:lnTo>
                  <a:pt x="137" y="292"/>
                </a:lnTo>
                <a:lnTo>
                  <a:pt x="137" y="304"/>
                </a:lnTo>
                <a:lnTo>
                  <a:pt x="137" y="316"/>
                </a:lnTo>
                <a:lnTo>
                  <a:pt x="137" y="316"/>
                </a:lnTo>
                <a:lnTo>
                  <a:pt x="137" y="328"/>
                </a:lnTo>
                <a:lnTo>
                  <a:pt x="137" y="353"/>
                </a:lnTo>
                <a:lnTo>
                  <a:pt x="137" y="353"/>
                </a:lnTo>
                <a:lnTo>
                  <a:pt x="139" y="415"/>
                </a:lnTo>
                <a:lnTo>
                  <a:pt x="139" y="452"/>
                </a:lnTo>
                <a:lnTo>
                  <a:pt x="137" y="486"/>
                </a:lnTo>
                <a:lnTo>
                  <a:pt x="137" y="486"/>
                </a:lnTo>
                <a:lnTo>
                  <a:pt x="131" y="538"/>
                </a:lnTo>
                <a:lnTo>
                  <a:pt x="126" y="569"/>
                </a:lnTo>
                <a:lnTo>
                  <a:pt x="126" y="569"/>
                </a:lnTo>
                <a:lnTo>
                  <a:pt x="125" y="579"/>
                </a:lnTo>
                <a:lnTo>
                  <a:pt x="125" y="583"/>
                </a:lnTo>
                <a:lnTo>
                  <a:pt x="125" y="583"/>
                </a:lnTo>
                <a:lnTo>
                  <a:pt x="115" y="601"/>
                </a:lnTo>
                <a:lnTo>
                  <a:pt x="109" y="616"/>
                </a:lnTo>
                <a:lnTo>
                  <a:pt x="103" y="630"/>
                </a:lnTo>
                <a:lnTo>
                  <a:pt x="103" y="630"/>
                </a:lnTo>
                <a:lnTo>
                  <a:pt x="97" y="644"/>
                </a:lnTo>
                <a:lnTo>
                  <a:pt x="91" y="657"/>
                </a:lnTo>
                <a:lnTo>
                  <a:pt x="87" y="668"/>
                </a:lnTo>
                <a:lnTo>
                  <a:pt x="86" y="673"/>
                </a:lnTo>
                <a:lnTo>
                  <a:pt x="86" y="675"/>
                </a:lnTo>
                <a:lnTo>
                  <a:pt x="86" y="675"/>
                </a:lnTo>
                <a:lnTo>
                  <a:pt x="87" y="679"/>
                </a:lnTo>
                <a:lnTo>
                  <a:pt x="90" y="682"/>
                </a:lnTo>
                <a:lnTo>
                  <a:pt x="94" y="686"/>
                </a:lnTo>
                <a:lnTo>
                  <a:pt x="94" y="686"/>
                </a:lnTo>
                <a:lnTo>
                  <a:pt x="93" y="686"/>
                </a:lnTo>
                <a:lnTo>
                  <a:pt x="92" y="688"/>
                </a:lnTo>
                <a:lnTo>
                  <a:pt x="91" y="693"/>
                </a:lnTo>
                <a:lnTo>
                  <a:pt x="90" y="703"/>
                </a:lnTo>
                <a:lnTo>
                  <a:pt x="90" y="703"/>
                </a:lnTo>
                <a:lnTo>
                  <a:pt x="88" y="718"/>
                </a:lnTo>
                <a:lnTo>
                  <a:pt x="88" y="733"/>
                </a:lnTo>
                <a:lnTo>
                  <a:pt x="90" y="742"/>
                </a:lnTo>
                <a:lnTo>
                  <a:pt x="91" y="746"/>
                </a:lnTo>
                <a:lnTo>
                  <a:pt x="92" y="747"/>
                </a:lnTo>
                <a:lnTo>
                  <a:pt x="92" y="747"/>
                </a:lnTo>
                <a:lnTo>
                  <a:pt x="96" y="748"/>
                </a:lnTo>
                <a:lnTo>
                  <a:pt x="99" y="748"/>
                </a:lnTo>
                <a:lnTo>
                  <a:pt x="102" y="747"/>
                </a:lnTo>
                <a:lnTo>
                  <a:pt x="103" y="746"/>
                </a:lnTo>
                <a:lnTo>
                  <a:pt x="103" y="746"/>
                </a:lnTo>
                <a:lnTo>
                  <a:pt x="105" y="740"/>
                </a:lnTo>
                <a:lnTo>
                  <a:pt x="107" y="736"/>
                </a:lnTo>
                <a:lnTo>
                  <a:pt x="107" y="736"/>
                </a:lnTo>
                <a:lnTo>
                  <a:pt x="108" y="741"/>
                </a:lnTo>
                <a:lnTo>
                  <a:pt x="108" y="745"/>
                </a:lnTo>
                <a:lnTo>
                  <a:pt x="109" y="745"/>
                </a:lnTo>
                <a:lnTo>
                  <a:pt x="109" y="746"/>
                </a:lnTo>
                <a:lnTo>
                  <a:pt x="109" y="746"/>
                </a:lnTo>
                <a:lnTo>
                  <a:pt x="113" y="744"/>
                </a:lnTo>
                <a:lnTo>
                  <a:pt x="116" y="739"/>
                </a:lnTo>
                <a:lnTo>
                  <a:pt x="120" y="733"/>
                </a:lnTo>
                <a:lnTo>
                  <a:pt x="88" y="802"/>
                </a:lnTo>
                <a:lnTo>
                  <a:pt x="88" y="802"/>
                </a:lnTo>
                <a:lnTo>
                  <a:pt x="62" y="864"/>
                </a:lnTo>
                <a:lnTo>
                  <a:pt x="45" y="905"/>
                </a:lnTo>
                <a:lnTo>
                  <a:pt x="33" y="933"/>
                </a:lnTo>
                <a:lnTo>
                  <a:pt x="33" y="933"/>
                </a:lnTo>
                <a:lnTo>
                  <a:pt x="31" y="938"/>
                </a:lnTo>
                <a:lnTo>
                  <a:pt x="31" y="941"/>
                </a:lnTo>
                <a:lnTo>
                  <a:pt x="31" y="951"/>
                </a:lnTo>
                <a:lnTo>
                  <a:pt x="32" y="962"/>
                </a:lnTo>
                <a:lnTo>
                  <a:pt x="34" y="971"/>
                </a:lnTo>
                <a:lnTo>
                  <a:pt x="41" y="988"/>
                </a:lnTo>
                <a:lnTo>
                  <a:pt x="45" y="997"/>
                </a:lnTo>
                <a:lnTo>
                  <a:pt x="45" y="997"/>
                </a:lnTo>
                <a:lnTo>
                  <a:pt x="49" y="1010"/>
                </a:lnTo>
                <a:lnTo>
                  <a:pt x="52" y="1035"/>
                </a:lnTo>
                <a:lnTo>
                  <a:pt x="57" y="1065"/>
                </a:lnTo>
                <a:lnTo>
                  <a:pt x="58" y="1079"/>
                </a:lnTo>
                <a:lnTo>
                  <a:pt x="58" y="1091"/>
                </a:lnTo>
                <a:lnTo>
                  <a:pt x="58" y="1091"/>
                </a:lnTo>
                <a:lnTo>
                  <a:pt x="58" y="1174"/>
                </a:lnTo>
                <a:lnTo>
                  <a:pt x="58" y="1238"/>
                </a:lnTo>
                <a:lnTo>
                  <a:pt x="58" y="1238"/>
                </a:lnTo>
                <a:lnTo>
                  <a:pt x="61" y="1239"/>
                </a:lnTo>
                <a:lnTo>
                  <a:pt x="62" y="1240"/>
                </a:lnTo>
                <a:lnTo>
                  <a:pt x="62" y="1241"/>
                </a:lnTo>
                <a:lnTo>
                  <a:pt x="62" y="1241"/>
                </a:lnTo>
                <a:lnTo>
                  <a:pt x="61" y="1243"/>
                </a:lnTo>
                <a:lnTo>
                  <a:pt x="58" y="1244"/>
                </a:lnTo>
                <a:lnTo>
                  <a:pt x="55" y="1245"/>
                </a:lnTo>
                <a:lnTo>
                  <a:pt x="52" y="1249"/>
                </a:lnTo>
                <a:lnTo>
                  <a:pt x="52" y="1249"/>
                </a:lnTo>
                <a:lnTo>
                  <a:pt x="49" y="1251"/>
                </a:lnTo>
                <a:lnTo>
                  <a:pt x="45" y="1254"/>
                </a:lnTo>
                <a:lnTo>
                  <a:pt x="43" y="1256"/>
                </a:lnTo>
                <a:lnTo>
                  <a:pt x="41" y="1258"/>
                </a:lnTo>
                <a:lnTo>
                  <a:pt x="41" y="1258"/>
                </a:lnTo>
                <a:lnTo>
                  <a:pt x="41" y="1261"/>
                </a:lnTo>
                <a:lnTo>
                  <a:pt x="40" y="1262"/>
                </a:lnTo>
                <a:lnTo>
                  <a:pt x="38" y="1263"/>
                </a:lnTo>
                <a:lnTo>
                  <a:pt x="37" y="1266"/>
                </a:lnTo>
                <a:lnTo>
                  <a:pt x="37" y="1266"/>
                </a:lnTo>
                <a:lnTo>
                  <a:pt x="34" y="1269"/>
                </a:lnTo>
                <a:lnTo>
                  <a:pt x="31" y="1272"/>
                </a:lnTo>
                <a:lnTo>
                  <a:pt x="20" y="1278"/>
                </a:lnTo>
                <a:lnTo>
                  <a:pt x="20" y="1278"/>
                </a:lnTo>
                <a:lnTo>
                  <a:pt x="14" y="1281"/>
                </a:lnTo>
                <a:lnTo>
                  <a:pt x="6" y="1284"/>
                </a:lnTo>
                <a:lnTo>
                  <a:pt x="4" y="1285"/>
                </a:lnTo>
                <a:lnTo>
                  <a:pt x="2" y="1287"/>
                </a:lnTo>
                <a:lnTo>
                  <a:pt x="0" y="1290"/>
                </a:lnTo>
                <a:lnTo>
                  <a:pt x="0" y="1293"/>
                </a:lnTo>
                <a:lnTo>
                  <a:pt x="0" y="1293"/>
                </a:lnTo>
                <a:lnTo>
                  <a:pt x="3" y="1298"/>
                </a:lnTo>
                <a:lnTo>
                  <a:pt x="5" y="1302"/>
                </a:lnTo>
                <a:lnTo>
                  <a:pt x="20" y="1308"/>
                </a:lnTo>
                <a:lnTo>
                  <a:pt x="20" y="1308"/>
                </a:lnTo>
                <a:lnTo>
                  <a:pt x="32" y="1313"/>
                </a:lnTo>
                <a:lnTo>
                  <a:pt x="44" y="1315"/>
                </a:lnTo>
                <a:lnTo>
                  <a:pt x="57" y="1316"/>
                </a:lnTo>
                <a:lnTo>
                  <a:pt x="64" y="1316"/>
                </a:lnTo>
                <a:lnTo>
                  <a:pt x="70" y="1314"/>
                </a:lnTo>
                <a:lnTo>
                  <a:pt x="70" y="1314"/>
                </a:lnTo>
                <a:lnTo>
                  <a:pt x="86" y="1309"/>
                </a:lnTo>
                <a:lnTo>
                  <a:pt x="104" y="1303"/>
                </a:lnTo>
                <a:lnTo>
                  <a:pt x="121" y="1297"/>
                </a:lnTo>
                <a:lnTo>
                  <a:pt x="134" y="1293"/>
                </a:lnTo>
                <a:lnTo>
                  <a:pt x="134" y="1293"/>
                </a:lnTo>
                <a:lnTo>
                  <a:pt x="146" y="1291"/>
                </a:lnTo>
                <a:lnTo>
                  <a:pt x="156" y="1288"/>
                </a:lnTo>
                <a:lnTo>
                  <a:pt x="163" y="1286"/>
                </a:lnTo>
                <a:lnTo>
                  <a:pt x="167" y="1285"/>
                </a:lnTo>
                <a:lnTo>
                  <a:pt x="167" y="1285"/>
                </a:lnTo>
                <a:lnTo>
                  <a:pt x="174" y="1279"/>
                </a:lnTo>
                <a:lnTo>
                  <a:pt x="181" y="1274"/>
                </a:lnTo>
                <a:lnTo>
                  <a:pt x="184" y="1266"/>
                </a:lnTo>
                <a:lnTo>
                  <a:pt x="184" y="1266"/>
                </a:lnTo>
                <a:lnTo>
                  <a:pt x="190" y="1269"/>
                </a:lnTo>
                <a:lnTo>
                  <a:pt x="203" y="1278"/>
                </a:lnTo>
                <a:lnTo>
                  <a:pt x="211" y="1282"/>
                </a:lnTo>
                <a:lnTo>
                  <a:pt x="221" y="1286"/>
                </a:lnTo>
                <a:lnTo>
                  <a:pt x="231" y="1290"/>
                </a:lnTo>
                <a:lnTo>
                  <a:pt x="239" y="1291"/>
                </a:lnTo>
                <a:lnTo>
                  <a:pt x="239" y="1291"/>
                </a:lnTo>
                <a:lnTo>
                  <a:pt x="256" y="1290"/>
                </a:lnTo>
                <a:lnTo>
                  <a:pt x="273" y="1287"/>
                </a:lnTo>
                <a:lnTo>
                  <a:pt x="292" y="1286"/>
                </a:lnTo>
                <a:lnTo>
                  <a:pt x="302" y="1287"/>
                </a:lnTo>
                <a:lnTo>
                  <a:pt x="314" y="1288"/>
                </a:lnTo>
                <a:lnTo>
                  <a:pt x="314" y="1288"/>
                </a:lnTo>
                <a:lnTo>
                  <a:pt x="337" y="1292"/>
                </a:lnTo>
                <a:lnTo>
                  <a:pt x="356" y="1293"/>
                </a:lnTo>
                <a:lnTo>
                  <a:pt x="369" y="1293"/>
                </a:lnTo>
                <a:lnTo>
                  <a:pt x="375" y="1293"/>
                </a:lnTo>
                <a:lnTo>
                  <a:pt x="375" y="1293"/>
                </a:lnTo>
                <a:lnTo>
                  <a:pt x="379" y="1287"/>
                </a:lnTo>
                <a:lnTo>
                  <a:pt x="381" y="1282"/>
                </a:lnTo>
                <a:lnTo>
                  <a:pt x="381" y="1282"/>
                </a:lnTo>
                <a:lnTo>
                  <a:pt x="386" y="1280"/>
                </a:lnTo>
                <a:lnTo>
                  <a:pt x="389" y="1279"/>
                </a:lnTo>
                <a:lnTo>
                  <a:pt x="390" y="1276"/>
                </a:lnTo>
                <a:lnTo>
                  <a:pt x="390" y="1276"/>
                </a:lnTo>
                <a:lnTo>
                  <a:pt x="387" y="1235"/>
                </a:lnTo>
                <a:lnTo>
                  <a:pt x="385" y="1205"/>
                </a:lnTo>
                <a:lnTo>
                  <a:pt x="384" y="1193"/>
                </a:lnTo>
                <a:lnTo>
                  <a:pt x="381" y="1185"/>
                </a:lnTo>
                <a:lnTo>
                  <a:pt x="381" y="1185"/>
                </a:lnTo>
                <a:lnTo>
                  <a:pt x="361" y="1106"/>
                </a:lnTo>
                <a:lnTo>
                  <a:pt x="348" y="1053"/>
                </a:lnTo>
                <a:lnTo>
                  <a:pt x="339" y="1014"/>
                </a:lnTo>
                <a:lnTo>
                  <a:pt x="339" y="1014"/>
                </a:lnTo>
                <a:lnTo>
                  <a:pt x="336" y="1000"/>
                </a:lnTo>
                <a:lnTo>
                  <a:pt x="331" y="986"/>
                </a:lnTo>
                <a:lnTo>
                  <a:pt x="317" y="957"/>
                </a:lnTo>
                <a:lnTo>
                  <a:pt x="307" y="932"/>
                </a:lnTo>
                <a:lnTo>
                  <a:pt x="303" y="921"/>
                </a:lnTo>
                <a:lnTo>
                  <a:pt x="301" y="911"/>
                </a:lnTo>
                <a:lnTo>
                  <a:pt x="301" y="911"/>
                </a:lnTo>
                <a:lnTo>
                  <a:pt x="292" y="771"/>
                </a:lnTo>
                <a:lnTo>
                  <a:pt x="292" y="771"/>
                </a:lnTo>
                <a:lnTo>
                  <a:pt x="298" y="765"/>
                </a:lnTo>
                <a:lnTo>
                  <a:pt x="303" y="758"/>
                </a:lnTo>
                <a:lnTo>
                  <a:pt x="309" y="747"/>
                </a:lnTo>
                <a:lnTo>
                  <a:pt x="309" y="747"/>
                </a:lnTo>
                <a:lnTo>
                  <a:pt x="315" y="735"/>
                </a:lnTo>
                <a:lnTo>
                  <a:pt x="322" y="720"/>
                </a:lnTo>
                <a:lnTo>
                  <a:pt x="327" y="706"/>
                </a:lnTo>
                <a:lnTo>
                  <a:pt x="328" y="697"/>
                </a:lnTo>
                <a:lnTo>
                  <a:pt x="328" y="697"/>
                </a:lnTo>
                <a:lnTo>
                  <a:pt x="328" y="673"/>
                </a:lnTo>
                <a:lnTo>
                  <a:pt x="328" y="654"/>
                </a:lnTo>
                <a:lnTo>
                  <a:pt x="328" y="654"/>
                </a:lnTo>
                <a:lnTo>
                  <a:pt x="327" y="651"/>
                </a:lnTo>
                <a:lnTo>
                  <a:pt x="326" y="647"/>
                </a:lnTo>
                <a:lnTo>
                  <a:pt x="322" y="644"/>
                </a:lnTo>
                <a:lnTo>
                  <a:pt x="325" y="635"/>
                </a:lnTo>
                <a:lnTo>
                  <a:pt x="320" y="583"/>
                </a:lnTo>
                <a:lnTo>
                  <a:pt x="320" y="583"/>
                </a:lnTo>
                <a:lnTo>
                  <a:pt x="327" y="576"/>
                </a:lnTo>
                <a:lnTo>
                  <a:pt x="334" y="569"/>
                </a:lnTo>
                <a:lnTo>
                  <a:pt x="342" y="560"/>
                </a:lnTo>
                <a:lnTo>
                  <a:pt x="342" y="560"/>
                </a:lnTo>
                <a:lnTo>
                  <a:pt x="344" y="554"/>
                </a:lnTo>
                <a:lnTo>
                  <a:pt x="346" y="545"/>
                </a:lnTo>
                <a:lnTo>
                  <a:pt x="352" y="519"/>
                </a:lnTo>
                <a:lnTo>
                  <a:pt x="355" y="497"/>
                </a:lnTo>
                <a:lnTo>
                  <a:pt x="356" y="483"/>
                </a:lnTo>
                <a:lnTo>
                  <a:pt x="356" y="483"/>
                </a:lnTo>
                <a:lnTo>
                  <a:pt x="354" y="447"/>
                </a:lnTo>
                <a:lnTo>
                  <a:pt x="351" y="424"/>
                </a:lnTo>
                <a:lnTo>
                  <a:pt x="350" y="411"/>
                </a:lnTo>
                <a:lnTo>
                  <a:pt x="350" y="411"/>
                </a:lnTo>
                <a:lnTo>
                  <a:pt x="346" y="406"/>
                </a:lnTo>
                <a:lnTo>
                  <a:pt x="343" y="405"/>
                </a:lnTo>
                <a:lnTo>
                  <a:pt x="343" y="405"/>
                </a:lnTo>
                <a:close/>
                <a:moveTo>
                  <a:pt x="190" y="880"/>
                </a:moveTo>
                <a:lnTo>
                  <a:pt x="190" y="880"/>
                </a:lnTo>
                <a:lnTo>
                  <a:pt x="199" y="915"/>
                </a:lnTo>
                <a:lnTo>
                  <a:pt x="205" y="943"/>
                </a:lnTo>
                <a:lnTo>
                  <a:pt x="207" y="952"/>
                </a:lnTo>
                <a:lnTo>
                  <a:pt x="207" y="958"/>
                </a:lnTo>
                <a:lnTo>
                  <a:pt x="207" y="958"/>
                </a:lnTo>
                <a:lnTo>
                  <a:pt x="208" y="963"/>
                </a:lnTo>
                <a:lnTo>
                  <a:pt x="209" y="970"/>
                </a:lnTo>
                <a:lnTo>
                  <a:pt x="214" y="985"/>
                </a:lnTo>
                <a:lnTo>
                  <a:pt x="221" y="998"/>
                </a:lnTo>
                <a:lnTo>
                  <a:pt x="223" y="1002"/>
                </a:lnTo>
                <a:lnTo>
                  <a:pt x="226" y="1003"/>
                </a:lnTo>
                <a:lnTo>
                  <a:pt x="226" y="1003"/>
                </a:lnTo>
                <a:lnTo>
                  <a:pt x="228" y="1004"/>
                </a:lnTo>
                <a:lnTo>
                  <a:pt x="232" y="1008"/>
                </a:lnTo>
                <a:lnTo>
                  <a:pt x="240" y="1018"/>
                </a:lnTo>
                <a:lnTo>
                  <a:pt x="250" y="1033"/>
                </a:lnTo>
                <a:lnTo>
                  <a:pt x="250" y="1033"/>
                </a:lnTo>
                <a:lnTo>
                  <a:pt x="252" y="1084"/>
                </a:lnTo>
                <a:lnTo>
                  <a:pt x="254" y="1155"/>
                </a:lnTo>
                <a:lnTo>
                  <a:pt x="254" y="1155"/>
                </a:lnTo>
                <a:lnTo>
                  <a:pt x="254" y="1182"/>
                </a:lnTo>
                <a:lnTo>
                  <a:pt x="254" y="1194"/>
                </a:lnTo>
                <a:lnTo>
                  <a:pt x="254" y="1194"/>
                </a:lnTo>
                <a:lnTo>
                  <a:pt x="255" y="1199"/>
                </a:lnTo>
                <a:lnTo>
                  <a:pt x="257" y="1203"/>
                </a:lnTo>
                <a:lnTo>
                  <a:pt x="267" y="1216"/>
                </a:lnTo>
                <a:lnTo>
                  <a:pt x="267" y="1216"/>
                </a:lnTo>
                <a:lnTo>
                  <a:pt x="269" y="1221"/>
                </a:lnTo>
                <a:lnTo>
                  <a:pt x="270" y="1225"/>
                </a:lnTo>
                <a:lnTo>
                  <a:pt x="272" y="1227"/>
                </a:lnTo>
                <a:lnTo>
                  <a:pt x="272" y="1229"/>
                </a:lnTo>
                <a:lnTo>
                  <a:pt x="269" y="1232"/>
                </a:lnTo>
                <a:lnTo>
                  <a:pt x="269" y="1233"/>
                </a:lnTo>
                <a:lnTo>
                  <a:pt x="269" y="1233"/>
                </a:lnTo>
                <a:lnTo>
                  <a:pt x="267" y="1234"/>
                </a:lnTo>
                <a:lnTo>
                  <a:pt x="263" y="1237"/>
                </a:lnTo>
                <a:lnTo>
                  <a:pt x="255" y="1239"/>
                </a:lnTo>
                <a:lnTo>
                  <a:pt x="243" y="1241"/>
                </a:lnTo>
                <a:lnTo>
                  <a:pt x="243" y="1241"/>
                </a:lnTo>
                <a:lnTo>
                  <a:pt x="227" y="1243"/>
                </a:lnTo>
                <a:lnTo>
                  <a:pt x="209" y="1243"/>
                </a:lnTo>
                <a:lnTo>
                  <a:pt x="193" y="1241"/>
                </a:lnTo>
                <a:lnTo>
                  <a:pt x="189" y="1240"/>
                </a:lnTo>
                <a:lnTo>
                  <a:pt x="189" y="1240"/>
                </a:lnTo>
                <a:lnTo>
                  <a:pt x="187" y="1235"/>
                </a:lnTo>
                <a:lnTo>
                  <a:pt x="185" y="1225"/>
                </a:lnTo>
                <a:lnTo>
                  <a:pt x="178" y="1199"/>
                </a:lnTo>
                <a:lnTo>
                  <a:pt x="178" y="1199"/>
                </a:lnTo>
                <a:lnTo>
                  <a:pt x="175" y="1190"/>
                </a:lnTo>
                <a:lnTo>
                  <a:pt x="173" y="1173"/>
                </a:lnTo>
                <a:lnTo>
                  <a:pt x="168" y="1128"/>
                </a:lnTo>
                <a:lnTo>
                  <a:pt x="164" y="1082"/>
                </a:lnTo>
                <a:lnTo>
                  <a:pt x="162" y="1052"/>
                </a:lnTo>
                <a:lnTo>
                  <a:pt x="162" y="1052"/>
                </a:lnTo>
                <a:lnTo>
                  <a:pt x="161" y="1035"/>
                </a:lnTo>
                <a:lnTo>
                  <a:pt x="157" y="1018"/>
                </a:lnTo>
                <a:lnTo>
                  <a:pt x="150" y="988"/>
                </a:lnTo>
                <a:lnTo>
                  <a:pt x="150" y="988"/>
                </a:lnTo>
                <a:lnTo>
                  <a:pt x="145" y="969"/>
                </a:lnTo>
                <a:lnTo>
                  <a:pt x="143" y="955"/>
                </a:lnTo>
                <a:lnTo>
                  <a:pt x="143" y="955"/>
                </a:lnTo>
                <a:lnTo>
                  <a:pt x="144" y="946"/>
                </a:lnTo>
                <a:lnTo>
                  <a:pt x="145" y="941"/>
                </a:lnTo>
                <a:lnTo>
                  <a:pt x="150" y="933"/>
                </a:lnTo>
                <a:lnTo>
                  <a:pt x="150" y="933"/>
                </a:lnTo>
                <a:lnTo>
                  <a:pt x="150" y="930"/>
                </a:lnTo>
                <a:lnTo>
                  <a:pt x="150" y="928"/>
                </a:lnTo>
                <a:lnTo>
                  <a:pt x="146" y="923"/>
                </a:lnTo>
                <a:lnTo>
                  <a:pt x="141" y="918"/>
                </a:lnTo>
                <a:lnTo>
                  <a:pt x="190" y="880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" name="Freeform 15">
            <a:extLst>
              <a:ext uri="{FF2B5EF4-FFF2-40B4-BE49-F238E27FC236}">
                <a16:creationId xmlns:a16="http://schemas.microsoft.com/office/drawing/2014/main" id="{0F6C5EF1-E3FD-41E9-9A50-AFFB0ADBB242}"/>
              </a:ext>
            </a:extLst>
          </p:cNvPr>
          <p:cNvSpPr>
            <a:spLocks noEditPoints="1"/>
          </p:cNvSpPr>
          <p:nvPr/>
        </p:nvSpPr>
        <p:spPr bwMode="auto">
          <a:xfrm>
            <a:off x="2811203" y="2680256"/>
            <a:ext cx="630367" cy="1744356"/>
          </a:xfrm>
          <a:custGeom>
            <a:avLst/>
            <a:gdLst>
              <a:gd name="T0" fmla="*/ 166 w 494"/>
              <a:gd name="T1" fmla="*/ 159 h 1367"/>
              <a:gd name="T2" fmla="*/ 153 w 494"/>
              <a:gd name="T3" fmla="*/ 181 h 1367"/>
              <a:gd name="T4" fmla="*/ 153 w 494"/>
              <a:gd name="T5" fmla="*/ 203 h 1367"/>
              <a:gd name="T6" fmla="*/ 132 w 494"/>
              <a:gd name="T7" fmla="*/ 213 h 1367"/>
              <a:gd name="T8" fmla="*/ 107 w 494"/>
              <a:gd name="T9" fmla="*/ 227 h 1367"/>
              <a:gd name="T10" fmla="*/ 127 w 494"/>
              <a:gd name="T11" fmla="*/ 279 h 1367"/>
              <a:gd name="T12" fmla="*/ 90 w 494"/>
              <a:gd name="T13" fmla="*/ 638 h 1367"/>
              <a:gd name="T14" fmla="*/ 69 w 494"/>
              <a:gd name="T15" fmla="*/ 642 h 1367"/>
              <a:gd name="T16" fmla="*/ 43 w 494"/>
              <a:gd name="T17" fmla="*/ 697 h 1367"/>
              <a:gd name="T18" fmla="*/ 9 w 494"/>
              <a:gd name="T19" fmla="*/ 769 h 1367"/>
              <a:gd name="T20" fmla="*/ 1 w 494"/>
              <a:gd name="T21" fmla="*/ 790 h 1367"/>
              <a:gd name="T22" fmla="*/ 41 w 494"/>
              <a:gd name="T23" fmla="*/ 825 h 1367"/>
              <a:gd name="T24" fmla="*/ 87 w 494"/>
              <a:gd name="T25" fmla="*/ 856 h 1367"/>
              <a:gd name="T26" fmla="*/ 135 w 494"/>
              <a:gd name="T27" fmla="*/ 925 h 1367"/>
              <a:gd name="T28" fmla="*/ 119 w 494"/>
              <a:gd name="T29" fmla="*/ 1074 h 1367"/>
              <a:gd name="T30" fmla="*/ 110 w 494"/>
              <a:gd name="T31" fmla="*/ 1103 h 1367"/>
              <a:gd name="T32" fmla="*/ 84 w 494"/>
              <a:gd name="T33" fmla="*/ 1125 h 1367"/>
              <a:gd name="T34" fmla="*/ 69 w 494"/>
              <a:gd name="T35" fmla="*/ 1135 h 1367"/>
              <a:gd name="T36" fmla="*/ 64 w 494"/>
              <a:gd name="T37" fmla="*/ 1185 h 1367"/>
              <a:gd name="T38" fmla="*/ 117 w 494"/>
              <a:gd name="T39" fmla="*/ 1229 h 1367"/>
              <a:gd name="T40" fmla="*/ 131 w 494"/>
              <a:gd name="T41" fmla="*/ 1251 h 1367"/>
              <a:gd name="T42" fmla="*/ 152 w 494"/>
              <a:gd name="T43" fmla="*/ 1268 h 1367"/>
              <a:gd name="T44" fmla="*/ 161 w 494"/>
              <a:gd name="T45" fmla="*/ 1317 h 1367"/>
              <a:gd name="T46" fmla="*/ 171 w 494"/>
              <a:gd name="T47" fmla="*/ 1364 h 1367"/>
              <a:gd name="T48" fmla="*/ 269 w 494"/>
              <a:gd name="T49" fmla="*/ 1367 h 1367"/>
              <a:gd name="T50" fmla="*/ 373 w 494"/>
              <a:gd name="T51" fmla="*/ 1355 h 1367"/>
              <a:gd name="T52" fmla="*/ 386 w 494"/>
              <a:gd name="T53" fmla="*/ 1337 h 1367"/>
              <a:gd name="T54" fmla="*/ 347 w 494"/>
              <a:gd name="T55" fmla="*/ 1317 h 1367"/>
              <a:gd name="T56" fmla="*/ 302 w 494"/>
              <a:gd name="T57" fmla="*/ 1298 h 1367"/>
              <a:gd name="T58" fmla="*/ 269 w 494"/>
              <a:gd name="T59" fmla="*/ 1256 h 1367"/>
              <a:gd name="T60" fmla="*/ 363 w 494"/>
              <a:gd name="T61" fmla="*/ 1205 h 1367"/>
              <a:gd name="T62" fmla="*/ 421 w 494"/>
              <a:gd name="T63" fmla="*/ 1193 h 1367"/>
              <a:gd name="T64" fmla="*/ 465 w 494"/>
              <a:gd name="T65" fmla="*/ 1148 h 1367"/>
              <a:gd name="T66" fmla="*/ 488 w 494"/>
              <a:gd name="T67" fmla="*/ 1073 h 1367"/>
              <a:gd name="T68" fmla="*/ 493 w 494"/>
              <a:gd name="T69" fmla="*/ 970 h 1367"/>
              <a:gd name="T70" fmla="*/ 484 w 494"/>
              <a:gd name="T71" fmla="*/ 950 h 1367"/>
              <a:gd name="T72" fmla="*/ 455 w 494"/>
              <a:gd name="T73" fmla="*/ 940 h 1367"/>
              <a:gd name="T74" fmla="*/ 356 w 494"/>
              <a:gd name="T75" fmla="*/ 725 h 1367"/>
              <a:gd name="T76" fmla="*/ 385 w 494"/>
              <a:gd name="T77" fmla="*/ 700 h 1367"/>
              <a:gd name="T78" fmla="*/ 381 w 494"/>
              <a:gd name="T79" fmla="*/ 664 h 1367"/>
              <a:gd name="T80" fmla="*/ 359 w 494"/>
              <a:gd name="T81" fmla="*/ 514 h 1367"/>
              <a:gd name="T82" fmla="*/ 369 w 494"/>
              <a:gd name="T83" fmla="*/ 351 h 1367"/>
              <a:gd name="T84" fmla="*/ 348 w 494"/>
              <a:gd name="T85" fmla="*/ 289 h 1367"/>
              <a:gd name="T86" fmla="*/ 316 w 494"/>
              <a:gd name="T87" fmla="*/ 193 h 1367"/>
              <a:gd name="T88" fmla="*/ 338 w 494"/>
              <a:gd name="T89" fmla="*/ 170 h 1367"/>
              <a:gd name="T90" fmla="*/ 367 w 494"/>
              <a:gd name="T91" fmla="*/ 120 h 1367"/>
              <a:gd name="T92" fmla="*/ 364 w 494"/>
              <a:gd name="T93" fmla="*/ 117 h 1367"/>
              <a:gd name="T94" fmla="*/ 348 w 494"/>
              <a:gd name="T95" fmla="*/ 98 h 1367"/>
              <a:gd name="T96" fmla="*/ 350 w 494"/>
              <a:gd name="T97" fmla="*/ 82 h 1367"/>
              <a:gd name="T98" fmla="*/ 369 w 494"/>
              <a:gd name="T99" fmla="*/ 69 h 1367"/>
              <a:gd name="T100" fmla="*/ 350 w 494"/>
              <a:gd name="T101" fmla="*/ 44 h 1367"/>
              <a:gd name="T102" fmla="*/ 326 w 494"/>
              <a:gd name="T103" fmla="*/ 22 h 1367"/>
              <a:gd name="T104" fmla="*/ 286 w 494"/>
              <a:gd name="T105" fmla="*/ 12 h 1367"/>
              <a:gd name="T106" fmla="*/ 274 w 494"/>
              <a:gd name="T107" fmla="*/ 3 h 1367"/>
              <a:gd name="T108" fmla="*/ 260 w 494"/>
              <a:gd name="T109" fmla="*/ 1 h 1367"/>
              <a:gd name="T110" fmla="*/ 234 w 494"/>
              <a:gd name="T111" fmla="*/ 11 h 1367"/>
              <a:gd name="T112" fmla="*/ 207 w 494"/>
              <a:gd name="T113" fmla="*/ 47 h 1367"/>
              <a:gd name="T114" fmla="*/ 197 w 494"/>
              <a:gd name="T115" fmla="*/ 82 h 1367"/>
              <a:gd name="T116" fmla="*/ 394 w 494"/>
              <a:gd name="T117" fmla="*/ 942 h 13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494" h="1367">
                <a:moveTo>
                  <a:pt x="216" y="145"/>
                </a:moveTo>
                <a:lnTo>
                  <a:pt x="216" y="145"/>
                </a:lnTo>
                <a:lnTo>
                  <a:pt x="192" y="151"/>
                </a:lnTo>
                <a:lnTo>
                  <a:pt x="173" y="156"/>
                </a:lnTo>
                <a:lnTo>
                  <a:pt x="166" y="159"/>
                </a:lnTo>
                <a:lnTo>
                  <a:pt x="163" y="163"/>
                </a:lnTo>
                <a:lnTo>
                  <a:pt x="163" y="163"/>
                </a:lnTo>
                <a:lnTo>
                  <a:pt x="154" y="171"/>
                </a:lnTo>
                <a:lnTo>
                  <a:pt x="153" y="176"/>
                </a:lnTo>
                <a:lnTo>
                  <a:pt x="153" y="181"/>
                </a:lnTo>
                <a:lnTo>
                  <a:pt x="153" y="181"/>
                </a:lnTo>
                <a:lnTo>
                  <a:pt x="155" y="188"/>
                </a:lnTo>
                <a:lnTo>
                  <a:pt x="157" y="196"/>
                </a:lnTo>
                <a:lnTo>
                  <a:pt x="155" y="200"/>
                </a:lnTo>
                <a:lnTo>
                  <a:pt x="153" y="203"/>
                </a:lnTo>
                <a:lnTo>
                  <a:pt x="150" y="206"/>
                </a:lnTo>
                <a:lnTo>
                  <a:pt x="145" y="208"/>
                </a:lnTo>
                <a:lnTo>
                  <a:pt x="145" y="208"/>
                </a:lnTo>
                <a:lnTo>
                  <a:pt x="138" y="209"/>
                </a:lnTo>
                <a:lnTo>
                  <a:pt x="132" y="213"/>
                </a:lnTo>
                <a:lnTo>
                  <a:pt x="121" y="219"/>
                </a:lnTo>
                <a:lnTo>
                  <a:pt x="114" y="224"/>
                </a:lnTo>
                <a:lnTo>
                  <a:pt x="109" y="226"/>
                </a:lnTo>
                <a:lnTo>
                  <a:pt x="109" y="226"/>
                </a:lnTo>
                <a:lnTo>
                  <a:pt x="107" y="227"/>
                </a:lnTo>
                <a:lnTo>
                  <a:pt x="107" y="233"/>
                </a:lnTo>
                <a:lnTo>
                  <a:pt x="107" y="249"/>
                </a:lnTo>
                <a:lnTo>
                  <a:pt x="109" y="270"/>
                </a:lnTo>
                <a:lnTo>
                  <a:pt x="127" y="279"/>
                </a:lnTo>
                <a:lnTo>
                  <a:pt x="127" y="279"/>
                </a:lnTo>
                <a:lnTo>
                  <a:pt x="114" y="418"/>
                </a:lnTo>
                <a:lnTo>
                  <a:pt x="100" y="575"/>
                </a:lnTo>
                <a:lnTo>
                  <a:pt x="100" y="575"/>
                </a:lnTo>
                <a:lnTo>
                  <a:pt x="90" y="638"/>
                </a:lnTo>
                <a:lnTo>
                  <a:pt x="90" y="638"/>
                </a:lnTo>
                <a:lnTo>
                  <a:pt x="88" y="637"/>
                </a:lnTo>
                <a:lnTo>
                  <a:pt x="82" y="637"/>
                </a:lnTo>
                <a:lnTo>
                  <a:pt x="77" y="637"/>
                </a:lnTo>
                <a:lnTo>
                  <a:pt x="73" y="639"/>
                </a:lnTo>
                <a:lnTo>
                  <a:pt x="69" y="642"/>
                </a:lnTo>
                <a:lnTo>
                  <a:pt x="64" y="647"/>
                </a:lnTo>
                <a:lnTo>
                  <a:pt x="64" y="647"/>
                </a:lnTo>
                <a:lnTo>
                  <a:pt x="59" y="655"/>
                </a:lnTo>
                <a:lnTo>
                  <a:pt x="54" y="667"/>
                </a:lnTo>
                <a:lnTo>
                  <a:pt x="43" y="697"/>
                </a:lnTo>
                <a:lnTo>
                  <a:pt x="32" y="729"/>
                </a:lnTo>
                <a:lnTo>
                  <a:pt x="25" y="743"/>
                </a:lnTo>
                <a:lnTo>
                  <a:pt x="19" y="755"/>
                </a:lnTo>
                <a:lnTo>
                  <a:pt x="19" y="755"/>
                </a:lnTo>
                <a:lnTo>
                  <a:pt x="9" y="769"/>
                </a:lnTo>
                <a:lnTo>
                  <a:pt x="2" y="777"/>
                </a:lnTo>
                <a:lnTo>
                  <a:pt x="1" y="780"/>
                </a:lnTo>
                <a:lnTo>
                  <a:pt x="0" y="782"/>
                </a:lnTo>
                <a:lnTo>
                  <a:pt x="0" y="786"/>
                </a:lnTo>
                <a:lnTo>
                  <a:pt x="1" y="790"/>
                </a:lnTo>
                <a:lnTo>
                  <a:pt x="1" y="790"/>
                </a:lnTo>
                <a:lnTo>
                  <a:pt x="3" y="793"/>
                </a:lnTo>
                <a:lnTo>
                  <a:pt x="6" y="796"/>
                </a:lnTo>
                <a:lnTo>
                  <a:pt x="15" y="805"/>
                </a:lnTo>
                <a:lnTo>
                  <a:pt x="41" y="825"/>
                </a:lnTo>
                <a:lnTo>
                  <a:pt x="68" y="843"/>
                </a:lnTo>
                <a:lnTo>
                  <a:pt x="77" y="849"/>
                </a:lnTo>
                <a:lnTo>
                  <a:pt x="82" y="853"/>
                </a:lnTo>
                <a:lnTo>
                  <a:pt x="82" y="853"/>
                </a:lnTo>
                <a:lnTo>
                  <a:pt x="87" y="856"/>
                </a:lnTo>
                <a:lnTo>
                  <a:pt x="96" y="858"/>
                </a:lnTo>
                <a:lnTo>
                  <a:pt x="123" y="864"/>
                </a:lnTo>
                <a:lnTo>
                  <a:pt x="163" y="871"/>
                </a:lnTo>
                <a:lnTo>
                  <a:pt x="163" y="925"/>
                </a:lnTo>
                <a:lnTo>
                  <a:pt x="135" y="925"/>
                </a:lnTo>
                <a:lnTo>
                  <a:pt x="135" y="925"/>
                </a:lnTo>
                <a:lnTo>
                  <a:pt x="129" y="997"/>
                </a:lnTo>
                <a:lnTo>
                  <a:pt x="123" y="1049"/>
                </a:lnTo>
                <a:lnTo>
                  <a:pt x="120" y="1068"/>
                </a:lnTo>
                <a:lnTo>
                  <a:pt x="119" y="1074"/>
                </a:lnTo>
                <a:lnTo>
                  <a:pt x="117" y="1077"/>
                </a:lnTo>
                <a:lnTo>
                  <a:pt x="117" y="1077"/>
                </a:lnTo>
                <a:lnTo>
                  <a:pt x="115" y="1081"/>
                </a:lnTo>
                <a:lnTo>
                  <a:pt x="113" y="1087"/>
                </a:lnTo>
                <a:lnTo>
                  <a:pt x="110" y="1103"/>
                </a:lnTo>
                <a:lnTo>
                  <a:pt x="109" y="1122"/>
                </a:lnTo>
                <a:lnTo>
                  <a:pt x="109" y="1122"/>
                </a:lnTo>
                <a:lnTo>
                  <a:pt x="104" y="1122"/>
                </a:lnTo>
                <a:lnTo>
                  <a:pt x="96" y="1123"/>
                </a:lnTo>
                <a:lnTo>
                  <a:pt x="84" y="1125"/>
                </a:lnTo>
                <a:lnTo>
                  <a:pt x="78" y="1128"/>
                </a:lnTo>
                <a:lnTo>
                  <a:pt x="72" y="1130"/>
                </a:lnTo>
                <a:lnTo>
                  <a:pt x="72" y="1130"/>
                </a:lnTo>
                <a:lnTo>
                  <a:pt x="70" y="1133"/>
                </a:lnTo>
                <a:lnTo>
                  <a:pt x="69" y="1135"/>
                </a:lnTo>
                <a:lnTo>
                  <a:pt x="65" y="1142"/>
                </a:lnTo>
                <a:lnTo>
                  <a:pt x="64" y="1150"/>
                </a:lnTo>
                <a:lnTo>
                  <a:pt x="63" y="1160"/>
                </a:lnTo>
                <a:lnTo>
                  <a:pt x="63" y="1177"/>
                </a:lnTo>
                <a:lnTo>
                  <a:pt x="64" y="1185"/>
                </a:lnTo>
                <a:lnTo>
                  <a:pt x="64" y="1185"/>
                </a:lnTo>
                <a:lnTo>
                  <a:pt x="66" y="1187"/>
                </a:lnTo>
                <a:lnTo>
                  <a:pt x="73" y="1194"/>
                </a:lnTo>
                <a:lnTo>
                  <a:pt x="96" y="1211"/>
                </a:lnTo>
                <a:lnTo>
                  <a:pt x="117" y="1229"/>
                </a:lnTo>
                <a:lnTo>
                  <a:pt x="125" y="1235"/>
                </a:lnTo>
                <a:lnTo>
                  <a:pt x="127" y="1238"/>
                </a:lnTo>
                <a:lnTo>
                  <a:pt x="127" y="1238"/>
                </a:lnTo>
                <a:lnTo>
                  <a:pt x="127" y="1243"/>
                </a:lnTo>
                <a:lnTo>
                  <a:pt x="131" y="1251"/>
                </a:lnTo>
                <a:lnTo>
                  <a:pt x="136" y="1260"/>
                </a:lnTo>
                <a:lnTo>
                  <a:pt x="140" y="1263"/>
                </a:lnTo>
                <a:lnTo>
                  <a:pt x="145" y="1266"/>
                </a:lnTo>
                <a:lnTo>
                  <a:pt x="145" y="1266"/>
                </a:lnTo>
                <a:lnTo>
                  <a:pt x="152" y="1268"/>
                </a:lnTo>
                <a:lnTo>
                  <a:pt x="157" y="1270"/>
                </a:lnTo>
                <a:lnTo>
                  <a:pt x="163" y="1274"/>
                </a:lnTo>
                <a:lnTo>
                  <a:pt x="163" y="1274"/>
                </a:lnTo>
                <a:lnTo>
                  <a:pt x="161" y="1287"/>
                </a:lnTo>
                <a:lnTo>
                  <a:pt x="161" y="1317"/>
                </a:lnTo>
                <a:lnTo>
                  <a:pt x="163" y="1333"/>
                </a:lnTo>
                <a:lnTo>
                  <a:pt x="164" y="1348"/>
                </a:lnTo>
                <a:lnTo>
                  <a:pt x="167" y="1358"/>
                </a:lnTo>
                <a:lnTo>
                  <a:pt x="169" y="1362"/>
                </a:lnTo>
                <a:lnTo>
                  <a:pt x="171" y="1364"/>
                </a:lnTo>
                <a:lnTo>
                  <a:pt x="171" y="1364"/>
                </a:lnTo>
                <a:lnTo>
                  <a:pt x="176" y="1364"/>
                </a:lnTo>
                <a:lnTo>
                  <a:pt x="183" y="1365"/>
                </a:lnTo>
                <a:lnTo>
                  <a:pt x="205" y="1367"/>
                </a:lnTo>
                <a:lnTo>
                  <a:pt x="269" y="1367"/>
                </a:lnTo>
                <a:lnTo>
                  <a:pt x="330" y="1365"/>
                </a:lnTo>
                <a:lnTo>
                  <a:pt x="359" y="1364"/>
                </a:lnTo>
                <a:lnTo>
                  <a:pt x="359" y="1364"/>
                </a:lnTo>
                <a:lnTo>
                  <a:pt x="364" y="1361"/>
                </a:lnTo>
                <a:lnTo>
                  <a:pt x="373" y="1355"/>
                </a:lnTo>
                <a:lnTo>
                  <a:pt x="378" y="1351"/>
                </a:lnTo>
                <a:lnTo>
                  <a:pt x="382" y="1346"/>
                </a:lnTo>
                <a:lnTo>
                  <a:pt x="385" y="1342"/>
                </a:lnTo>
                <a:lnTo>
                  <a:pt x="386" y="1337"/>
                </a:lnTo>
                <a:lnTo>
                  <a:pt x="386" y="1337"/>
                </a:lnTo>
                <a:lnTo>
                  <a:pt x="385" y="1335"/>
                </a:lnTo>
                <a:lnTo>
                  <a:pt x="382" y="1332"/>
                </a:lnTo>
                <a:lnTo>
                  <a:pt x="374" y="1326"/>
                </a:lnTo>
                <a:lnTo>
                  <a:pt x="361" y="1321"/>
                </a:lnTo>
                <a:lnTo>
                  <a:pt x="347" y="1317"/>
                </a:lnTo>
                <a:lnTo>
                  <a:pt x="319" y="1307"/>
                </a:lnTo>
                <a:lnTo>
                  <a:pt x="310" y="1304"/>
                </a:lnTo>
                <a:lnTo>
                  <a:pt x="305" y="1301"/>
                </a:lnTo>
                <a:lnTo>
                  <a:pt x="305" y="1301"/>
                </a:lnTo>
                <a:lnTo>
                  <a:pt x="302" y="1298"/>
                </a:lnTo>
                <a:lnTo>
                  <a:pt x="294" y="1294"/>
                </a:lnTo>
                <a:lnTo>
                  <a:pt x="273" y="1286"/>
                </a:lnTo>
                <a:lnTo>
                  <a:pt x="242" y="1274"/>
                </a:lnTo>
                <a:lnTo>
                  <a:pt x="242" y="1256"/>
                </a:lnTo>
                <a:lnTo>
                  <a:pt x="269" y="1256"/>
                </a:lnTo>
                <a:lnTo>
                  <a:pt x="279" y="1211"/>
                </a:lnTo>
                <a:lnTo>
                  <a:pt x="279" y="1211"/>
                </a:lnTo>
                <a:lnTo>
                  <a:pt x="297" y="1211"/>
                </a:lnTo>
                <a:lnTo>
                  <a:pt x="340" y="1207"/>
                </a:lnTo>
                <a:lnTo>
                  <a:pt x="363" y="1205"/>
                </a:lnTo>
                <a:lnTo>
                  <a:pt x="387" y="1201"/>
                </a:lnTo>
                <a:lnTo>
                  <a:pt x="407" y="1198"/>
                </a:lnTo>
                <a:lnTo>
                  <a:pt x="416" y="1196"/>
                </a:lnTo>
                <a:lnTo>
                  <a:pt x="421" y="1193"/>
                </a:lnTo>
                <a:lnTo>
                  <a:pt x="421" y="1193"/>
                </a:lnTo>
                <a:lnTo>
                  <a:pt x="432" y="1187"/>
                </a:lnTo>
                <a:lnTo>
                  <a:pt x="442" y="1180"/>
                </a:lnTo>
                <a:lnTo>
                  <a:pt x="450" y="1172"/>
                </a:lnTo>
                <a:lnTo>
                  <a:pt x="458" y="1161"/>
                </a:lnTo>
                <a:lnTo>
                  <a:pt x="465" y="1148"/>
                </a:lnTo>
                <a:lnTo>
                  <a:pt x="473" y="1133"/>
                </a:lnTo>
                <a:lnTo>
                  <a:pt x="478" y="1115"/>
                </a:lnTo>
                <a:lnTo>
                  <a:pt x="484" y="1095"/>
                </a:lnTo>
                <a:lnTo>
                  <a:pt x="484" y="1095"/>
                </a:lnTo>
                <a:lnTo>
                  <a:pt x="488" y="1073"/>
                </a:lnTo>
                <a:lnTo>
                  <a:pt x="492" y="1053"/>
                </a:lnTo>
                <a:lnTo>
                  <a:pt x="493" y="1035"/>
                </a:lnTo>
                <a:lnTo>
                  <a:pt x="494" y="1017"/>
                </a:lnTo>
                <a:lnTo>
                  <a:pt x="494" y="989"/>
                </a:lnTo>
                <a:lnTo>
                  <a:pt x="493" y="970"/>
                </a:lnTo>
                <a:lnTo>
                  <a:pt x="493" y="970"/>
                </a:lnTo>
                <a:lnTo>
                  <a:pt x="492" y="963"/>
                </a:lnTo>
                <a:lnTo>
                  <a:pt x="490" y="957"/>
                </a:lnTo>
                <a:lnTo>
                  <a:pt x="487" y="953"/>
                </a:lnTo>
                <a:lnTo>
                  <a:pt x="484" y="950"/>
                </a:lnTo>
                <a:lnTo>
                  <a:pt x="480" y="947"/>
                </a:lnTo>
                <a:lnTo>
                  <a:pt x="476" y="945"/>
                </a:lnTo>
                <a:lnTo>
                  <a:pt x="467" y="942"/>
                </a:lnTo>
                <a:lnTo>
                  <a:pt x="467" y="942"/>
                </a:lnTo>
                <a:lnTo>
                  <a:pt x="455" y="940"/>
                </a:lnTo>
                <a:lnTo>
                  <a:pt x="443" y="938"/>
                </a:lnTo>
                <a:lnTo>
                  <a:pt x="430" y="934"/>
                </a:lnTo>
                <a:lnTo>
                  <a:pt x="350" y="727"/>
                </a:lnTo>
                <a:lnTo>
                  <a:pt x="350" y="727"/>
                </a:lnTo>
                <a:lnTo>
                  <a:pt x="356" y="725"/>
                </a:lnTo>
                <a:lnTo>
                  <a:pt x="362" y="723"/>
                </a:lnTo>
                <a:lnTo>
                  <a:pt x="368" y="719"/>
                </a:lnTo>
                <a:lnTo>
                  <a:pt x="375" y="713"/>
                </a:lnTo>
                <a:lnTo>
                  <a:pt x="381" y="707"/>
                </a:lnTo>
                <a:lnTo>
                  <a:pt x="385" y="700"/>
                </a:lnTo>
                <a:lnTo>
                  <a:pt x="386" y="697"/>
                </a:lnTo>
                <a:lnTo>
                  <a:pt x="386" y="692"/>
                </a:lnTo>
                <a:lnTo>
                  <a:pt x="386" y="692"/>
                </a:lnTo>
                <a:lnTo>
                  <a:pt x="385" y="680"/>
                </a:lnTo>
                <a:lnTo>
                  <a:pt x="381" y="664"/>
                </a:lnTo>
                <a:lnTo>
                  <a:pt x="373" y="628"/>
                </a:lnTo>
                <a:lnTo>
                  <a:pt x="359" y="575"/>
                </a:lnTo>
                <a:lnTo>
                  <a:pt x="359" y="575"/>
                </a:lnTo>
                <a:lnTo>
                  <a:pt x="359" y="553"/>
                </a:lnTo>
                <a:lnTo>
                  <a:pt x="359" y="514"/>
                </a:lnTo>
                <a:lnTo>
                  <a:pt x="359" y="459"/>
                </a:lnTo>
                <a:lnTo>
                  <a:pt x="359" y="459"/>
                </a:lnTo>
                <a:lnTo>
                  <a:pt x="366" y="404"/>
                </a:lnTo>
                <a:lnTo>
                  <a:pt x="369" y="365"/>
                </a:lnTo>
                <a:lnTo>
                  <a:pt x="369" y="351"/>
                </a:lnTo>
                <a:lnTo>
                  <a:pt x="369" y="345"/>
                </a:lnTo>
                <a:lnTo>
                  <a:pt x="368" y="342"/>
                </a:lnTo>
                <a:lnTo>
                  <a:pt x="368" y="342"/>
                </a:lnTo>
                <a:lnTo>
                  <a:pt x="360" y="322"/>
                </a:lnTo>
                <a:lnTo>
                  <a:pt x="348" y="289"/>
                </a:lnTo>
                <a:lnTo>
                  <a:pt x="332" y="244"/>
                </a:lnTo>
                <a:lnTo>
                  <a:pt x="305" y="208"/>
                </a:lnTo>
                <a:lnTo>
                  <a:pt x="305" y="199"/>
                </a:lnTo>
                <a:lnTo>
                  <a:pt x="305" y="199"/>
                </a:lnTo>
                <a:lnTo>
                  <a:pt x="316" y="193"/>
                </a:lnTo>
                <a:lnTo>
                  <a:pt x="325" y="188"/>
                </a:lnTo>
                <a:lnTo>
                  <a:pt x="332" y="181"/>
                </a:lnTo>
                <a:lnTo>
                  <a:pt x="332" y="181"/>
                </a:lnTo>
                <a:lnTo>
                  <a:pt x="335" y="176"/>
                </a:lnTo>
                <a:lnTo>
                  <a:pt x="338" y="170"/>
                </a:lnTo>
                <a:lnTo>
                  <a:pt x="344" y="155"/>
                </a:lnTo>
                <a:lnTo>
                  <a:pt x="350" y="136"/>
                </a:lnTo>
                <a:lnTo>
                  <a:pt x="350" y="136"/>
                </a:lnTo>
                <a:lnTo>
                  <a:pt x="361" y="126"/>
                </a:lnTo>
                <a:lnTo>
                  <a:pt x="367" y="120"/>
                </a:lnTo>
                <a:lnTo>
                  <a:pt x="368" y="119"/>
                </a:lnTo>
                <a:lnTo>
                  <a:pt x="368" y="118"/>
                </a:lnTo>
                <a:lnTo>
                  <a:pt x="368" y="118"/>
                </a:lnTo>
                <a:lnTo>
                  <a:pt x="366" y="118"/>
                </a:lnTo>
                <a:lnTo>
                  <a:pt x="364" y="117"/>
                </a:lnTo>
                <a:lnTo>
                  <a:pt x="360" y="112"/>
                </a:lnTo>
                <a:lnTo>
                  <a:pt x="355" y="105"/>
                </a:lnTo>
                <a:lnTo>
                  <a:pt x="350" y="100"/>
                </a:lnTo>
                <a:lnTo>
                  <a:pt x="350" y="100"/>
                </a:lnTo>
                <a:lnTo>
                  <a:pt x="348" y="98"/>
                </a:lnTo>
                <a:lnTo>
                  <a:pt x="347" y="95"/>
                </a:lnTo>
                <a:lnTo>
                  <a:pt x="347" y="89"/>
                </a:lnTo>
                <a:lnTo>
                  <a:pt x="349" y="85"/>
                </a:lnTo>
                <a:lnTo>
                  <a:pt x="350" y="82"/>
                </a:lnTo>
                <a:lnTo>
                  <a:pt x="350" y="82"/>
                </a:lnTo>
                <a:lnTo>
                  <a:pt x="354" y="81"/>
                </a:lnTo>
                <a:lnTo>
                  <a:pt x="361" y="79"/>
                </a:lnTo>
                <a:lnTo>
                  <a:pt x="364" y="76"/>
                </a:lnTo>
                <a:lnTo>
                  <a:pt x="368" y="74"/>
                </a:lnTo>
                <a:lnTo>
                  <a:pt x="369" y="69"/>
                </a:lnTo>
                <a:lnTo>
                  <a:pt x="368" y="64"/>
                </a:lnTo>
                <a:lnTo>
                  <a:pt x="368" y="64"/>
                </a:lnTo>
                <a:lnTo>
                  <a:pt x="364" y="58"/>
                </a:lnTo>
                <a:lnTo>
                  <a:pt x="361" y="54"/>
                </a:lnTo>
                <a:lnTo>
                  <a:pt x="350" y="44"/>
                </a:lnTo>
                <a:lnTo>
                  <a:pt x="340" y="36"/>
                </a:lnTo>
                <a:lnTo>
                  <a:pt x="335" y="32"/>
                </a:lnTo>
                <a:lnTo>
                  <a:pt x="332" y="29"/>
                </a:lnTo>
                <a:lnTo>
                  <a:pt x="332" y="29"/>
                </a:lnTo>
                <a:lnTo>
                  <a:pt x="326" y="22"/>
                </a:lnTo>
                <a:lnTo>
                  <a:pt x="321" y="16"/>
                </a:lnTo>
                <a:lnTo>
                  <a:pt x="315" y="11"/>
                </a:lnTo>
                <a:lnTo>
                  <a:pt x="315" y="11"/>
                </a:lnTo>
                <a:lnTo>
                  <a:pt x="298" y="12"/>
                </a:lnTo>
                <a:lnTo>
                  <a:pt x="286" y="12"/>
                </a:lnTo>
                <a:lnTo>
                  <a:pt x="281" y="12"/>
                </a:lnTo>
                <a:lnTo>
                  <a:pt x="279" y="11"/>
                </a:lnTo>
                <a:lnTo>
                  <a:pt x="279" y="11"/>
                </a:lnTo>
                <a:lnTo>
                  <a:pt x="277" y="6"/>
                </a:lnTo>
                <a:lnTo>
                  <a:pt x="274" y="3"/>
                </a:lnTo>
                <a:lnTo>
                  <a:pt x="272" y="0"/>
                </a:lnTo>
                <a:lnTo>
                  <a:pt x="269" y="0"/>
                </a:lnTo>
                <a:lnTo>
                  <a:pt x="266" y="0"/>
                </a:lnTo>
                <a:lnTo>
                  <a:pt x="260" y="1"/>
                </a:lnTo>
                <a:lnTo>
                  <a:pt x="260" y="1"/>
                </a:lnTo>
                <a:lnTo>
                  <a:pt x="252" y="4"/>
                </a:lnTo>
                <a:lnTo>
                  <a:pt x="247" y="5"/>
                </a:lnTo>
                <a:lnTo>
                  <a:pt x="242" y="6"/>
                </a:lnTo>
                <a:lnTo>
                  <a:pt x="234" y="11"/>
                </a:lnTo>
                <a:lnTo>
                  <a:pt x="234" y="11"/>
                </a:lnTo>
                <a:lnTo>
                  <a:pt x="228" y="15"/>
                </a:lnTo>
                <a:lnTo>
                  <a:pt x="223" y="19"/>
                </a:lnTo>
                <a:lnTo>
                  <a:pt x="216" y="30"/>
                </a:lnTo>
                <a:lnTo>
                  <a:pt x="210" y="39"/>
                </a:lnTo>
                <a:lnTo>
                  <a:pt x="207" y="47"/>
                </a:lnTo>
                <a:lnTo>
                  <a:pt x="207" y="47"/>
                </a:lnTo>
                <a:lnTo>
                  <a:pt x="202" y="58"/>
                </a:lnTo>
                <a:lnTo>
                  <a:pt x="198" y="74"/>
                </a:lnTo>
                <a:lnTo>
                  <a:pt x="198" y="74"/>
                </a:lnTo>
                <a:lnTo>
                  <a:pt x="197" y="82"/>
                </a:lnTo>
                <a:lnTo>
                  <a:pt x="197" y="94"/>
                </a:lnTo>
                <a:lnTo>
                  <a:pt x="198" y="110"/>
                </a:lnTo>
                <a:lnTo>
                  <a:pt x="216" y="145"/>
                </a:lnTo>
                <a:close/>
                <a:moveTo>
                  <a:pt x="341" y="826"/>
                </a:moveTo>
                <a:lnTo>
                  <a:pt x="394" y="942"/>
                </a:lnTo>
                <a:lnTo>
                  <a:pt x="332" y="942"/>
                </a:lnTo>
                <a:lnTo>
                  <a:pt x="341" y="826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" name="Freeform 26">
            <a:extLst>
              <a:ext uri="{FF2B5EF4-FFF2-40B4-BE49-F238E27FC236}">
                <a16:creationId xmlns:a16="http://schemas.microsoft.com/office/drawing/2014/main" id="{6B58987B-7B61-436C-BA12-7A69C43D90BF}"/>
              </a:ext>
            </a:extLst>
          </p:cNvPr>
          <p:cNvSpPr>
            <a:spLocks/>
          </p:cNvSpPr>
          <p:nvPr/>
        </p:nvSpPr>
        <p:spPr bwMode="auto">
          <a:xfrm>
            <a:off x="6573180" y="2727029"/>
            <a:ext cx="573344" cy="1678284"/>
          </a:xfrm>
          <a:custGeom>
            <a:avLst/>
            <a:gdLst>
              <a:gd name="T0" fmla="*/ 52 w 412"/>
              <a:gd name="T1" fmla="*/ 511 h 1206"/>
              <a:gd name="T2" fmla="*/ 45 w 412"/>
              <a:gd name="T3" fmla="*/ 596 h 1206"/>
              <a:gd name="T4" fmla="*/ 58 w 412"/>
              <a:gd name="T5" fmla="*/ 635 h 1206"/>
              <a:gd name="T6" fmla="*/ 95 w 412"/>
              <a:gd name="T7" fmla="*/ 644 h 1206"/>
              <a:gd name="T8" fmla="*/ 105 w 412"/>
              <a:gd name="T9" fmla="*/ 904 h 1206"/>
              <a:gd name="T10" fmla="*/ 111 w 412"/>
              <a:gd name="T11" fmla="*/ 950 h 1206"/>
              <a:gd name="T12" fmla="*/ 81 w 412"/>
              <a:gd name="T13" fmla="*/ 1112 h 1206"/>
              <a:gd name="T14" fmla="*/ 6 w 412"/>
              <a:gd name="T15" fmla="*/ 1175 h 1206"/>
              <a:gd name="T16" fmla="*/ 1 w 412"/>
              <a:gd name="T17" fmla="*/ 1188 h 1206"/>
              <a:gd name="T18" fmla="*/ 77 w 412"/>
              <a:gd name="T19" fmla="*/ 1198 h 1206"/>
              <a:gd name="T20" fmla="*/ 157 w 412"/>
              <a:gd name="T21" fmla="*/ 1188 h 1206"/>
              <a:gd name="T22" fmla="*/ 162 w 412"/>
              <a:gd name="T23" fmla="*/ 1145 h 1206"/>
              <a:gd name="T24" fmla="*/ 294 w 412"/>
              <a:gd name="T25" fmla="*/ 1111 h 1206"/>
              <a:gd name="T26" fmla="*/ 285 w 412"/>
              <a:gd name="T27" fmla="*/ 1136 h 1206"/>
              <a:gd name="T28" fmla="*/ 266 w 412"/>
              <a:gd name="T29" fmla="*/ 1164 h 1206"/>
              <a:gd name="T30" fmla="*/ 233 w 412"/>
              <a:gd name="T31" fmla="*/ 1183 h 1206"/>
              <a:gd name="T32" fmla="*/ 237 w 412"/>
              <a:gd name="T33" fmla="*/ 1198 h 1206"/>
              <a:gd name="T34" fmla="*/ 272 w 412"/>
              <a:gd name="T35" fmla="*/ 1206 h 1206"/>
              <a:gd name="T36" fmla="*/ 323 w 412"/>
              <a:gd name="T37" fmla="*/ 1198 h 1206"/>
              <a:gd name="T38" fmla="*/ 409 w 412"/>
              <a:gd name="T39" fmla="*/ 1155 h 1206"/>
              <a:gd name="T40" fmla="*/ 410 w 412"/>
              <a:gd name="T41" fmla="*/ 1142 h 1206"/>
              <a:gd name="T42" fmla="*/ 384 w 412"/>
              <a:gd name="T43" fmla="*/ 1098 h 1206"/>
              <a:gd name="T44" fmla="*/ 367 w 412"/>
              <a:gd name="T45" fmla="*/ 1069 h 1206"/>
              <a:gd name="T46" fmla="*/ 265 w 412"/>
              <a:gd name="T47" fmla="*/ 903 h 1206"/>
              <a:gd name="T48" fmla="*/ 244 w 412"/>
              <a:gd name="T49" fmla="*/ 848 h 1206"/>
              <a:gd name="T50" fmla="*/ 236 w 412"/>
              <a:gd name="T51" fmla="*/ 746 h 1206"/>
              <a:gd name="T52" fmla="*/ 250 w 412"/>
              <a:gd name="T53" fmla="*/ 662 h 1206"/>
              <a:gd name="T54" fmla="*/ 257 w 412"/>
              <a:gd name="T55" fmla="*/ 638 h 1206"/>
              <a:gd name="T56" fmla="*/ 289 w 412"/>
              <a:gd name="T57" fmla="*/ 616 h 1206"/>
              <a:gd name="T58" fmla="*/ 294 w 412"/>
              <a:gd name="T59" fmla="*/ 644 h 1206"/>
              <a:gd name="T60" fmla="*/ 308 w 412"/>
              <a:gd name="T61" fmla="*/ 621 h 1206"/>
              <a:gd name="T62" fmla="*/ 314 w 412"/>
              <a:gd name="T63" fmla="*/ 648 h 1206"/>
              <a:gd name="T64" fmla="*/ 323 w 412"/>
              <a:gd name="T65" fmla="*/ 642 h 1206"/>
              <a:gd name="T66" fmla="*/ 323 w 412"/>
              <a:gd name="T67" fmla="*/ 602 h 1206"/>
              <a:gd name="T68" fmla="*/ 318 w 412"/>
              <a:gd name="T69" fmla="*/ 583 h 1206"/>
              <a:gd name="T70" fmla="*/ 378 w 412"/>
              <a:gd name="T71" fmla="*/ 554 h 1206"/>
              <a:gd name="T72" fmla="*/ 408 w 412"/>
              <a:gd name="T73" fmla="*/ 488 h 1206"/>
              <a:gd name="T74" fmla="*/ 389 w 412"/>
              <a:gd name="T75" fmla="*/ 304 h 1206"/>
              <a:gd name="T76" fmla="*/ 315 w 412"/>
              <a:gd name="T77" fmla="*/ 271 h 1206"/>
              <a:gd name="T78" fmla="*/ 259 w 412"/>
              <a:gd name="T79" fmla="*/ 259 h 1206"/>
              <a:gd name="T80" fmla="*/ 266 w 412"/>
              <a:gd name="T81" fmla="*/ 203 h 1206"/>
              <a:gd name="T82" fmla="*/ 248 w 412"/>
              <a:gd name="T83" fmla="*/ 168 h 1206"/>
              <a:gd name="T84" fmla="*/ 200 w 412"/>
              <a:gd name="T85" fmla="*/ 133 h 1206"/>
              <a:gd name="T86" fmla="*/ 211 w 412"/>
              <a:gd name="T87" fmla="*/ 81 h 1206"/>
              <a:gd name="T88" fmla="*/ 191 w 412"/>
              <a:gd name="T89" fmla="*/ 32 h 1206"/>
              <a:gd name="T90" fmla="*/ 158 w 412"/>
              <a:gd name="T91" fmla="*/ 13 h 1206"/>
              <a:gd name="T92" fmla="*/ 95 w 412"/>
              <a:gd name="T93" fmla="*/ 6 h 1206"/>
              <a:gd name="T94" fmla="*/ 84 w 412"/>
              <a:gd name="T95" fmla="*/ 0 h 1206"/>
              <a:gd name="T96" fmla="*/ 58 w 412"/>
              <a:gd name="T97" fmla="*/ 25 h 1206"/>
              <a:gd name="T98" fmla="*/ 58 w 412"/>
              <a:gd name="T99" fmla="*/ 45 h 1206"/>
              <a:gd name="T100" fmla="*/ 43 w 412"/>
              <a:gd name="T101" fmla="*/ 81 h 1206"/>
              <a:gd name="T102" fmla="*/ 43 w 412"/>
              <a:gd name="T103" fmla="*/ 96 h 1206"/>
              <a:gd name="T104" fmla="*/ 34 w 412"/>
              <a:gd name="T105" fmla="*/ 116 h 1206"/>
              <a:gd name="T106" fmla="*/ 43 w 412"/>
              <a:gd name="T107" fmla="*/ 133 h 1206"/>
              <a:gd name="T108" fmla="*/ 48 w 412"/>
              <a:gd name="T109" fmla="*/ 152 h 1206"/>
              <a:gd name="T110" fmla="*/ 62 w 412"/>
              <a:gd name="T111" fmla="*/ 176 h 1206"/>
              <a:gd name="T112" fmla="*/ 95 w 412"/>
              <a:gd name="T113" fmla="*/ 181 h 1206"/>
              <a:gd name="T114" fmla="*/ 95 w 412"/>
              <a:gd name="T115" fmla="*/ 209 h 1206"/>
              <a:gd name="T116" fmla="*/ 100 w 412"/>
              <a:gd name="T117" fmla="*/ 233 h 12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412" h="1206">
                <a:moveTo>
                  <a:pt x="100" y="233"/>
                </a:moveTo>
                <a:lnTo>
                  <a:pt x="100" y="233"/>
                </a:lnTo>
                <a:lnTo>
                  <a:pt x="75" y="370"/>
                </a:lnTo>
                <a:lnTo>
                  <a:pt x="58" y="472"/>
                </a:lnTo>
                <a:lnTo>
                  <a:pt x="52" y="511"/>
                </a:lnTo>
                <a:lnTo>
                  <a:pt x="48" y="535"/>
                </a:lnTo>
                <a:lnTo>
                  <a:pt x="48" y="535"/>
                </a:lnTo>
                <a:lnTo>
                  <a:pt x="46" y="566"/>
                </a:lnTo>
                <a:lnTo>
                  <a:pt x="45" y="582"/>
                </a:lnTo>
                <a:lnTo>
                  <a:pt x="45" y="596"/>
                </a:lnTo>
                <a:lnTo>
                  <a:pt x="46" y="610"/>
                </a:lnTo>
                <a:lnTo>
                  <a:pt x="48" y="621"/>
                </a:lnTo>
                <a:lnTo>
                  <a:pt x="52" y="629"/>
                </a:lnTo>
                <a:lnTo>
                  <a:pt x="54" y="632"/>
                </a:lnTo>
                <a:lnTo>
                  <a:pt x="58" y="635"/>
                </a:lnTo>
                <a:lnTo>
                  <a:pt x="58" y="635"/>
                </a:lnTo>
                <a:lnTo>
                  <a:pt x="65" y="638"/>
                </a:lnTo>
                <a:lnTo>
                  <a:pt x="72" y="641"/>
                </a:lnTo>
                <a:lnTo>
                  <a:pt x="86" y="643"/>
                </a:lnTo>
                <a:lnTo>
                  <a:pt x="95" y="644"/>
                </a:lnTo>
                <a:lnTo>
                  <a:pt x="100" y="644"/>
                </a:lnTo>
                <a:lnTo>
                  <a:pt x="100" y="644"/>
                </a:lnTo>
                <a:lnTo>
                  <a:pt x="103" y="768"/>
                </a:lnTo>
                <a:lnTo>
                  <a:pt x="104" y="858"/>
                </a:lnTo>
                <a:lnTo>
                  <a:pt x="105" y="904"/>
                </a:lnTo>
                <a:lnTo>
                  <a:pt x="105" y="904"/>
                </a:lnTo>
                <a:lnTo>
                  <a:pt x="107" y="915"/>
                </a:lnTo>
                <a:lnTo>
                  <a:pt x="110" y="927"/>
                </a:lnTo>
                <a:lnTo>
                  <a:pt x="111" y="942"/>
                </a:lnTo>
                <a:lnTo>
                  <a:pt x="111" y="950"/>
                </a:lnTo>
                <a:lnTo>
                  <a:pt x="110" y="961"/>
                </a:lnTo>
                <a:lnTo>
                  <a:pt x="110" y="961"/>
                </a:lnTo>
                <a:lnTo>
                  <a:pt x="94" y="1047"/>
                </a:lnTo>
                <a:lnTo>
                  <a:pt x="81" y="1112"/>
                </a:lnTo>
                <a:lnTo>
                  <a:pt x="81" y="1112"/>
                </a:lnTo>
                <a:lnTo>
                  <a:pt x="53" y="1136"/>
                </a:lnTo>
                <a:lnTo>
                  <a:pt x="20" y="1164"/>
                </a:lnTo>
                <a:lnTo>
                  <a:pt x="20" y="1164"/>
                </a:lnTo>
                <a:lnTo>
                  <a:pt x="13" y="1169"/>
                </a:lnTo>
                <a:lnTo>
                  <a:pt x="6" y="1175"/>
                </a:lnTo>
                <a:lnTo>
                  <a:pt x="2" y="1179"/>
                </a:lnTo>
                <a:lnTo>
                  <a:pt x="0" y="1182"/>
                </a:lnTo>
                <a:lnTo>
                  <a:pt x="0" y="1184"/>
                </a:lnTo>
                <a:lnTo>
                  <a:pt x="1" y="1188"/>
                </a:lnTo>
                <a:lnTo>
                  <a:pt x="1" y="1188"/>
                </a:lnTo>
                <a:lnTo>
                  <a:pt x="6" y="1190"/>
                </a:lnTo>
                <a:lnTo>
                  <a:pt x="13" y="1193"/>
                </a:lnTo>
                <a:lnTo>
                  <a:pt x="33" y="1196"/>
                </a:lnTo>
                <a:lnTo>
                  <a:pt x="55" y="1198"/>
                </a:lnTo>
                <a:lnTo>
                  <a:pt x="77" y="1198"/>
                </a:lnTo>
                <a:lnTo>
                  <a:pt x="77" y="1198"/>
                </a:lnTo>
                <a:lnTo>
                  <a:pt x="124" y="1195"/>
                </a:lnTo>
                <a:lnTo>
                  <a:pt x="145" y="1193"/>
                </a:lnTo>
                <a:lnTo>
                  <a:pt x="152" y="1190"/>
                </a:lnTo>
                <a:lnTo>
                  <a:pt x="157" y="1188"/>
                </a:lnTo>
                <a:lnTo>
                  <a:pt x="157" y="1188"/>
                </a:lnTo>
                <a:lnTo>
                  <a:pt x="159" y="1184"/>
                </a:lnTo>
                <a:lnTo>
                  <a:pt x="161" y="1179"/>
                </a:lnTo>
                <a:lnTo>
                  <a:pt x="162" y="1163"/>
                </a:lnTo>
                <a:lnTo>
                  <a:pt x="162" y="1145"/>
                </a:lnTo>
                <a:lnTo>
                  <a:pt x="181" y="1131"/>
                </a:lnTo>
                <a:lnTo>
                  <a:pt x="195" y="952"/>
                </a:lnTo>
                <a:lnTo>
                  <a:pt x="299" y="1108"/>
                </a:lnTo>
                <a:lnTo>
                  <a:pt x="299" y="1108"/>
                </a:lnTo>
                <a:lnTo>
                  <a:pt x="294" y="1111"/>
                </a:lnTo>
                <a:lnTo>
                  <a:pt x="291" y="1115"/>
                </a:lnTo>
                <a:lnTo>
                  <a:pt x="289" y="1117"/>
                </a:lnTo>
                <a:lnTo>
                  <a:pt x="289" y="1117"/>
                </a:lnTo>
                <a:lnTo>
                  <a:pt x="288" y="1124"/>
                </a:lnTo>
                <a:lnTo>
                  <a:pt x="285" y="1136"/>
                </a:lnTo>
                <a:lnTo>
                  <a:pt x="285" y="1136"/>
                </a:lnTo>
                <a:lnTo>
                  <a:pt x="281" y="1144"/>
                </a:lnTo>
                <a:lnTo>
                  <a:pt x="276" y="1151"/>
                </a:lnTo>
                <a:lnTo>
                  <a:pt x="266" y="1164"/>
                </a:lnTo>
                <a:lnTo>
                  <a:pt x="266" y="1164"/>
                </a:lnTo>
                <a:lnTo>
                  <a:pt x="262" y="1168"/>
                </a:lnTo>
                <a:lnTo>
                  <a:pt x="255" y="1170"/>
                </a:lnTo>
                <a:lnTo>
                  <a:pt x="241" y="1177"/>
                </a:lnTo>
                <a:lnTo>
                  <a:pt x="234" y="1181"/>
                </a:lnTo>
                <a:lnTo>
                  <a:pt x="233" y="1183"/>
                </a:lnTo>
                <a:lnTo>
                  <a:pt x="231" y="1186"/>
                </a:lnTo>
                <a:lnTo>
                  <a:pt x="230" y="1189"/>
                </a:lnTo>
                <a:lnTo>
                  <a:pt x="231" y="1192"/>
                </a:lnTo>
                <a:lnTo>
                  <a:pt x="234" y="1194"/>
                </a:lnTo>
                <a:lnTo>
                  <a:pt x="237" y="1198"/>
                </a:lnTo>
                <a:lnTo>
                  <a:pt x="237" y="1198"/>
                </a:lnTo>
                <a:lnTo>
                  <a:pt x="242" y="1200"/>
                </a:lnTo>
                <a:lnTo>
                  <a:pt x="248" y="1202"/>
                </a:lnTo>
                <a:lnTo>
                  <a:pt x="260" y="1205"/>
                </a:lnTo>
                <a:lnTo>
                  <a:pt x="272" y="1206"/>
                </a:lnTo>
                <a:lnTo>
                  <a:pt x="286" y="1205"/>
                </a:lnTo>
                <a:lnTo>
                  <a:pt x="298" y="1202"/>
                </a:lnTo>
                <a:lnTo>
                  <a:pt x="308" y="1201"/>
                </a:lnTo>
                <a:lnTo>
                  <a:pt x="323" y="1198"/>
                </a:lnTo>
                <a:lnTo>
                  <a:pt x="323" y="1198"/>
                </a:lnTo>
                <a:lnTo>
                  <a:pt x="330" y="1195"/>
                </a:lnTo>
                <a:lnTo>
                  <a:pt x="340" y="1190"/>
                </a:lnTo>
                <a:lnTo>
                  <a:pt x="371" y="1176"/>
                </a:lnTo>
                <a:lnTo>
                  <a:pt x="399" y="1161"/>
                </a:lnTo>
                <a:lnTo>
                  <a:pt x="409" y="1155"/>
                </a:lnTo>
                <a:lnTo>
                  <a:pt x="411" y="1153"/>
                </a:lnTo>
                <a:lnTo>
                  <a:pt x="412" y="1150"/>
                </a:lnTo>
                <a:lnTo>
                  <a:pt x="412" y="1150"/>
                </a:lnTo>
                <a:lnTo>
                  <a:pt x="412" y="1147"/>
                </a:lnTo>
                <a:lnTo>
                  <a:pt x="410" y="1142"/>
                </a:lnTo>
                <a:lnTo>
                  <a:pt x="403" y="1130"/>
                </a:lnTo>
                <a:lnTo>
                  <a:pt x="395" y="1118"/>
                </a:lnTo>
                <a:lnTo>
                  <a:pt x="389" y="1108"/>
                </a:lnTo>
                <a:lnTo>
                  <a:pt x="389" y="1108"/>
                </a:lnTo>
                <a:lnTo>
                  <a:pt x="384" y="1098"/>
                </a:lnTo>
                <a:lnTo>
                  <a:pt x="378" y="1089"/>
                </a:lnTo>
                <a:lnTo>
                  <a:pt x="370" y="1079"/>
                </a:lnTo>
                <a:lnTo>
                  <a:pt x="370" y="1079"/>
                </a:lnTo>
                <a:lnTo>
                  <a:pt x="370" y="1077"/>
                </a:lnTo>
                <a:lnTo>
                  <a:pt x="367" y="1069"/>
                </a:lnTo>
                <a:lnTo>
                  <a:pt x="362" y="1056"/>
                </a:lnTo>
                <a:lnTo>
                  <a:pt x="351" y="1037"/>
                </a:lnTo>
                <a:lnTo>
                  <a:pt x="351" y="1037"/>
                </a:lnTo>
                <a:lnTo>
                  <a:pt x="294" y="949"/>
                </a:lnTo>
                <a:lnTo>
                  <a:pt x="265" y="903"/>
                </a:lnTo>
                <a:lnTo>
                  <a:pt x="255" y="888"/>
                </a:lnTo>
                <a:lnTo>
                  <a:pt x="252" y="881"/>
                </a:lnTo>
                <a:lnTo>
                  <a:pt x="252" y="881"/>
                </a:lnTo>
                <a:lnTo>
                  <a:pt x="249" y="869"/>
                </a:lnTo>
                <a:lnTo>
                  <a:pt x="244" y="848"/>
                </a:lnTo>
                <a:lnTo>
                  <a:pt x="237" y="819"/>
                </a:lnTo>
                <a:lnTo>
                  <a:pt x="237" y="819"/>
                </a:lnTo>
                <a:lnTo>
                  <a:pt x="236" y="787"/>
                </a:lnTo>
                <a:lnTo>
                  <a:pt x="235" y="759"/>
                </a:lnTo>
                <a:lnTo>
                  <a:pt x="236" y="746"/>
                </a:lnTo>
                <a:lnTo>
                  <a:pt x="237" y="734"/>
                </a:lnTo>
                <a:lnTo>
                  <a:pt x="237" y="734"/>
                </a:lnTo>
                <a:lnTo>
                  <a:pt x="244" y="687"/>
                </a:lnTo>
                <a:lnTo>
                  <a:pt x="248" y="668"/>
                </a:lnTo>
                <a:lnTo>
                  <a:pt x="250" y="662"/>
                </a:lnTo>
                <a:lnTo>
                  <a:pt x="252" y="658"/>
                </a:lnTo>
                <a:lnTo>
                  <a:pt x="252" y="658"/>
                </a:lnTo>
                <a:lnTo>
                  <a:pt x="253" y="656"/>
                </a:lnTo>
                <a:lnTo>
                  <a:pt x="255" y="650"/>
                </a:lnTo>
                <a:lnTo>
                  <a:pt x="257" y="638"/>
                </a:lnTo>
                <a:lnTo>
                  <a:pt x="261" y="626"/>
                </a:lnTo>
                <a:lnTo>
                  <a:pt x="263" y="623"/>
                </a:lnTo>
                <a:lnTo>
                  <a:pt x="266" y="621"/>
                </a:lnTo>
                <a:lnTo>
                  <a:pt x="289" y="616"/>
                </a:lnTo>
                <a:lnTo>
                  <a:pt x="289" y="616"/>
                </a:lnTo>
                <a:lnTo>
                  <a:pt x="289" y="630"/>
                </a:lnTo>
                <a:lnTo>
                  <a:pt x="291" y="639"/>
                </a:lnTo>
                <a:lnTo>
                  <a:pt x="292" y="643"/>
                </a:lnTo>
                <a:lnTo>
                  <a:pt x="294" y="644"/>
                </a:lnTo>
                <a:lnTo>
                  <a:pt x="294" y="644"/>
                </a:lnTo>
                <a:lnTo>
                  <a:pt x="297" y="644"/>
                </a:lnTo>
                <a:lnTo>
                  <a:pt x="299" y="641"/>
                </a:lnTo>
                <a:lnTo>
                  <a:pt x="304" y="632"/>
                </a:lnTo>
                <a:lnTo>
                  <a:pt x="308" y="621"/>
                </a:lnTo>
                <a:lnTo>
                  <a:pt x="308" y="621"/>
                </a:lnTo>
                <a:lnTo>
                  <a:pt x="308" y="625"/>
                </a:lnTo>
                <a:lnTo>
                  <a:pt x="310" y="635"/>
                </a:lnTo>
                <a:lnTo>
                  <a:pt x="311" y="641"/>
                </a:lnTo>
                <a:lnTo>
                  <a:pt x="312" y="645"/>
                </a:lnTo>
                <a:lnTo>
                  <a:pt x="314" y="648"/>
                </a:lnTo>
                <a:lnTo>
                  <a:pt x="318" y="649"/>
                </a:lnTo>
                <a:lnTo>
                  <a:pt x="318" y="649"/>
                </a:lnTo>
                <a:lnTo>
                  <a:pt x="319" y="648"/>
                </a:lnTo>
                <a:lnTo>
                  <a:pt x="321" y="647"/>
                </a:lnTo>
                <a:lnTo>
                  <a:pt x="323" y="642"/>
                </a:lnTo>
                <a:lnTo>
                  <a:pt x="324" y="635"/>
                </a:lnTo>
                <a:lnTo>
                  <a:pt x="325" y="626"/>
                </a:lnTo>
                <a:lnTo>
                  <a:pt x="325" y="611"/>
                </a:lnTo>
                <a:lnTo>
                  <a:pt x="324" y="605"/>
                </a:lnTo>
                <a:lnTo>
                  <a:pt x="323" y="602"/>
                </a:lnTo>
                <a:lnTo>
                  <a:pt x="323" y="602"/>
                </a:lnTo>
                <a:lnTo>
                  <a:pt x="320" y="596"/>
                </a:lnTo>
                <a:lnTo>
                  <a:pt x="319" y="590"/>
                </a:lnTo>
                <a:lnTo>
                  <a:pt x="318" y="583"/>
                </a:lnTo>
                <a:lnTo>
                  <a:pt x="318" y="583"/>
                </a:lnTo>
                <a:lnTo>
                  <a:pt x="344" y="572"/>
                </a:lnTo>
                <a:lnTo>
                  <a:pt x="363" y="565"/>
                </a:lnTo>
                <a:lnTo>
                  <a:pt x="375" y="559"/>
                </a:lnTo>
                <a:lnTo>
                  <a:pt x="375" y="559"/>
                </a:lnTo>
                <a:lnTo>
                  <a:pt x="378" y="554"/>
                </a:lnTo>
                <a:lnTo>
                  <a:pt x="382" y="547"/>
                </a:lnTo>
                <a:lnTo>
                  <a:pt x="394" y="524"/>
                </a:lnTo>
                <a:lnTo>
                  <a:pt x="403" y="501"/>
                </a:lnTo>
                <a:lnTo>
                  <a:pt x="408" y="488"/>
                </a:lnTo>
                <a:lnTo>
                  <a:pt x="408" y="488"/>
                </a:lnTo>
                <a:lnTo>
                  <a:pt x="407" y="457"/>
                </a:lnTo>
                <a:lnTo>
                  <a:pt x="401" y="395"/>
                </a:lnTo>
                <a:lnTo>
                  <a:pt x="394" y="333"/>
                </a:lnTo>
                <a:lnTo>
                  <a:pt x="391" y="312"/>
                </a:lnTo>
                <a:lnTo>
                  <a:pt x="389" y="304"/>
                </a:lnTo>
                <a:lnTo>
                  <a:pt x="389" y="304"/>
                </a:lnTo>
                <a:lnTo>
                  <a:pt x="359" y="288"/>
                </a:lnTo>
                <a:lnTo>
                  <a:pt x="332" y="275"/>
                </a:lnTo>
                <a:lnTo>
                  <a:pt x="332" y="275"/>
                </a:lnTo>
                <a:lnTo>
                  <a:pt x="315" y="271"/>
                </a:lnTo>
                <a:lnTo>
                  <a:pt x="302" y="267"/>
                </a:lnTo>
                <a:lnTo>
                  <a:pt x="294" y="266"/>
                </a:lnTo>
                <a:lnTo>
                  <a:pt x="256" y="266"/>
                </a:lnTo>
                <a:lnTo>
                  <a:pt x="256" y="266"/>
                </a:lnTo>
                <a:lnTo>
                  <a:pt x="259" y="259"/>
                </a:lnTo>
                <a:lnTo>
                  <a:pt x="262" y="251"/>
                </a:lnTo>
                <a:lnTo>
                  <a:pt x="265" y="241"/>
                </a:lnTo>
                <a:lnTo>
                  <a:pt x="267" y="229"/>
                </a:lnTo>
                <a:lnTo>
                  <a:pt x="267" y="216"/>
                </a:lnTo>
                <a:lnTo>
                  <a:pt x="266" y="203"/>
                </a:lnTo>
                <a:lnTo>
                  <a:pt x="263" y="197"/>
                </a:lnTo>
                <a:lnTo>
                  <a:pt x="261" y="190"/>
                </a:lnTo>
                <a:lnTo>
                  <a:pt x="261" y="190"/>
                </a:lnTo>
                <a:lnTo>
                  <a:pt x="255" y="178"/>
                </a:lnTo>
                <a:lnTo>
                  <a:pt x="248" y="168"/>
                </a:lnTo>
                <a:lnTo>
                  <a:pt x="241" y="158"/>
                </a:lnTo>
                <a:lnTo>
                  <a:pt x="234" y="151"/>
                </a:lnTo>
                <a:lnTo>
                  <a:pt x="223" y="142"/>
                </a:lnTo>
                <a:lnTo>
                  <a:pt x="218" y="138"/>
                </a:lnTo>
                <a:lnTo>
                  <a:pt x="200" y="133"/>
                </a:lnTo>
                <a:lnTo>
                  <a:pt x="200" y="133"/>
                </a:lnTo>
                <a:lnTo>
                  <a:pt x="202" y="125"/>
                </a:lnTo>
                <a:lnTo>
                  <a:pt x="208" y="105"/>
                </a:lnTo>
                <a:lnTo>
                  <a:pt x="209" y="93"/>
                </a:lnTo>
                <a:lnTo>
                  <a:pt x="211" y="81"/>
                </a:lnTo>
                <a:lnTo>
                  <a:pt x="211" y="71"/>
                </a:lnTo>
                <a:lnTo>
                  <a:pt x="209" y="63"/>
                </a:lnTo>
                <a:lnTo>
                  <a:pt x="209" y="63"/>
                </a:lnTo>
                <a:lnTo>
                  <a:pt x="202" y="47"/>
                </a:lnTo>
                <a:lnTo>
                  <a:pt x="191" y="32"/>
                </a:lnTo>
                <a:lnTo>
                  <a:pt x="183" y="21"/>
                </a:lnTo>
                <a:lnTo>
                  <a:pt x="178" y="16"/>
                </a:lnTo>
                <a:lnTo>
                  <a:pt x="176" y="15"/>
                </a:lnTo>
                <a:lnTo>
                  <a:pt x="176" y="15"/>
                </a:lnTo>
                <a:lnTo>
                  <a:pt x="158" y="13"/>
                </a:lnTo>
                <a:lnTo>
                  <a:pt x="138" y="11"/>
                </a:lnTo>
                <a:lnTo>
                  <a:pt x="138" y="11"/>
                </a:lnTo>
                <a:lnTo>
                  <a:pt x="116" y="8"/>
                </a:lnTo>
                <a:lnTo>
                  <a:pt x="103" y="7"/>
                </a:lnTo>
                <a:lnTo>
                  <a:pt x="95" y="6"/>
                </a:lnTo>
                <a:lnTo>
                  <a:pt x="95" y="6"/>
                </a:lnTo>
                <a:lnTo>
                  <a:pt x="92" y="3"/>
                </a:lnTo>
                <a:lnTo>
                  <a:pt x="90" y="0"/>
                </a:lnTo>
                <a:lnTo>
                  <a:pt x="87" y="0"/>
                </a:lnTo>
                <a:lnTo>
                  <a:pt x="84" y="0"/>
                </a:lnTo>
                <a:lnTo>
                  <a:pt x="81" y="2"/>
                </a:lnTo>
                <a:lnTo>
                  <a:pt x="77" y="6"/>
                </a:lnTo>
                <a:lnTo>
                  <a:pt x="77" y="6"/>
                </a:lnTo>
                <a:lnTo>
                  <a:pt x="62" y="20"/>
                </a:lnTo>
                <a:lnTo>
                  <a:pt x="58" y="25"/>
                </a:lnTo>
                <a:lnTo>
                  <a:pt x="58" y="27"/>
                </a:lnTo>
                <a:lnTo>
                  <a:pt x="58" y="29"/>
                </a:lnTo>
                <a:lnTo>
                  <a:pt x="58" y="29"/>
                </a:lnTo>
                <a:lnTo>
                  <a:pt x="59" y="37"/>
                </a:lnTo>
                <a:lnTo>
                  <a:pt x="58" y="45"/>
                </a:lnTo>
                <a:lnTo>
                  <a:pt x="58" y="58"/>
                </a:lnTo>
                <a:lnTo>
                  <a:pt x="58" y="58"/>
                </a:lnTo>
                <a:lnTo>
                  <a:pt x="55" y="63"/>
                </a:lnTo>
                <a:lnTo>
                  <a:pt x="51" y="70"/>
                </a:lnTo>
                <a:lnTo>
                  <a:pt x="43" y="81"/>
                </a:lnTo>
                <a:lnTo>
                  <a:pt x="43" y="81"/>
                </a:lnTo>
                <a:lnTo>
                  <a:pt x="43" y="84"/>
                </a:lnTo>
                <a:lnTo>
                  <a:pt x="43" y="89"/>
                </a:lnTo>
                <a:lnTo>
                  <a:pt x="43" y="92"/>
                </a:lnTo>
                <a:lnTo>
                  <a:pt x="43" y="96"/>
                </a:lnTo>
                <a:lnTo>
                  <a:pt x="43" y="96"/>
                </a:lnTo>
                <a:lnTo>
                  <a:pt x="41" y="100"/>
                </a:lnTo>
                <a:lnTo>
                  <a:pt x="38" y="106"/>
                </a:lnTo>
                <a:lnTo>
                  <a:pt x="34" y="113"/>
                </a:lnTo>
                <a:lnTo>
                  <a:pt x="34" y="116"/>
                </a:lnTo>
                <a:lnTo>
                  <a:pt x="34" y="119"/>
                </a:lnTo>
                <a:lnTo>
                  <a:pt x="34" y="119"/>
                </a:lnTo>
                <a:lnTo>
                  <a:pt x="36" y="125"/>
                </a:lnTo>
                <a:lnTo>
                  <a:pt x="40" y="130"/>
                </a:lnTo>
                <a:lnTo>
                  <a:pt x="43" y="133"/>
                </a:lnTo>
                <a:lnTo>
                  <a:pt x="43" y="133"/>
                </a:lnTo>
                <a:lnTo>
                  <a:pt x="43" y="138"/>
                </a:lnTo>
                <a:lnTo>
                  <a:pt x="45" y="144"/>
                </a:lnTo>
                <a:lnTo>
                  <a:pt x="48" y="152"/>
                </a:lnTo>
                <a:lnTo>
                  <a:pt x="48" y="152"/>
                </a:lnTo>
                <a:lnTo>
                  <a:pt x="52" y="161"/>
                </a:lnTo>
                <a:lnTo>
                  <a:pt x="54" y="169"/>
                </a:lnTo>
                <a:lnTo>
                  <a:pt x="56" y="174"/>
                </a:lnTo>
                <a:lnTo>
                  <a:pt x="59" y="175"/>
                </a:lnTo>
                <a:lnTo>
                  <a:pt x="62" y="176"/>
                </a:lnTo>
                <a:lnTo>
                  <a:pt x="62" y="176"/>
                </a:lnTo>
                <a:lnTo>
                  <a:pt x="71" y="176"/>
                </a:lnTo>
                <a:lnTo>
                  <a:pt x="80" y="174"/>
                </a:lnTo>
                <a:lnTo>
                  <a:pt x="91" y="171"/>
                </a:lnTo>
                <a:lnTo>
                  <a:pt x="95" y="181"/>
                </a:lnTo>
                <a:lnTo>
                  <a:pt x="95" y="195"/>
                </a:lnTo>
                <a:lnTo>
                  <a:pt x="95" y="195"/>
                </a:lnTo>
                <a:lnTo>
                  <a:pt x="94" y="202"/>
                </a:lnTo>
                <a:lnTo>
                  <a:pt x="94" y="206"/>
                </a:lnTo>
                <a:lnTo>
                  <a:pt x="95" y="209"/>
                </a:lnTo>
                <a:lnTo>
                  <a:pt x="95" y="209"/>
                </a:lnTo>
                <a:lnTo>
                  <a:pt x="98" y="214"/>
                </a:lnTo>
                <a:lnTo>
                  <a:pt x="99" y="217"/>
                </a:lnTo>
                <a:lnTo>
                  <a:pt x="100" y="223"/>
                </a:lnTo>
                <a:lnTo>
                  <a:pt x="100" y="233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" name="Freeform 24">
            <a:extLst>
              <a:ext uri="{FF2B5EF4-FFF2-40B4-BE49-F238E27FC236}">
                <a16:creationId xmlns:a16="http://schemas.microsoft.com/office/drawing/2014/main" id="{4888E11A-93E4-4690-8213-59C3C3B63C79}"/>
              </a:ext>
            </a:extLst>
          </p:cNvPr>
          <p:cNvSpPr>
            <a:spLocks/>
          </p:cNvSpPr>
          <p:nvPr/>
        </p:nvSpPr>
        <p:spPr bwMode="auto">
          <a:xfrm>
            <a:off x="4756164" y="2727029"/>
            <a:ext cx="501002" cy="1697583"/>
          </a:xfrm>
          <a:custGeom>
            <a:avLst/>
            <a:gdLst>
              <a:gd name="T0" fmla="*/ 90 w 430"/>
              <a:gd name="T1" fmla="*/ 245 h 1457"/>
              <a:gd name="T2" fmla="*/ 46 w 430"/>
              <a:gd name="T3" fmla="*/ 307 h 1457"/>
              <a:gd name="T4" fmla="*/ 35 w 430"/>
              <a:gd name="T5" fmla="*/ 381 h 1457"/>
              <a:gd name="T6" fmla="*/ 28 w 430"/>
              <a:gd name="T7" fmla="*/ 637 h 1457"/>
              <a:gd name="T8" fmla="*/ 1 w 430"/>
              <a:gd name="T9" fmla="*/ 794 h 1457"/>
              <a:gd name="T10" fmla="*/ 44 w 430"/>
              <a:gd name="T11" fmla="*/ 836 h 1457"/>
              <a:gd name="T12" fmla="*/ 61 w 430"/>
              <a:gd name="T13" fmla="*/ 888 h 1457"/>
              <a:gd name="T14" fmla="*/ 70 w 430"/>
              <a:gd name="T15" fmla="*/ 919 h 1457"/>
              <a:gd name="T16" fmla="*/ 71 w 430"/>
              <a:gd name="T17" fmla="*/ 991 h 1457"/>
              <a:gd name="T18" fmla="*/ 74 w 430"/>
              <a:gd name="T19" fmla="*/ 1066 h 1457"/>
              <a:gd name="T20" fmla="*/ 51 w 430"/>
              <a:gd name="T21" fmla="*/ 1244 h 1457"/>
              <a:gd name="T22" fmla="*/ 64 w 430"/>
              <a:gd name="T23" fmla="*/ 1367 h 1457"/>
              <a:gd name="T24" fmla="*/ 58 w 430"/>
              <a:gd name="T25" fmla="*/ 1427 h 1457"/>
              <a:gd name="T26" fmla="*/ 55 w 430"/>
              <a:gd name="T27" fmla="*/ 1447 h 1457"/>
              <a:gd name="T28" fmla="*/ 81 w 430"/>
              <a:gd name="T29" fmla="*/ 1457 h 1457"/>
              <a:gd name="T30" fmla="*/ 165 w 430"/>
              <a:gd name="T31" fmla="*/ 1447 h 1457"/>
              <a:gd name="T32" fmla="*/ 231 w 430"/>
              <a:gd name="T33" fmla="*/ 1428 h 1457"/>
              <a:gd name="T34" fmla="*/ 246 w 430"/>
              <a:gd name="T35" fmla="*/ 1415 h 1457"/>
              <a:gd name="T36" fmla="*/ 215 w 430"/>
              <a:gd name="T37" fmla="*/ 1393 h 1457"/>
              <a:gd name="T38" fmla="*/ 178 w 430"/>
              <a:gd name="T39" fmla="*/ 1380 h 1457"/>
              <a:gd name="T40" fmla="*/ 173 w 430"/>
              <a:gd name="T41" fmla="*/ 1147 h 1457"/>
              <a:gd name="T42" fmla="*/ 187 w 430"/>
              <a:gd name="T43" fmla="*/ 1079 h 1457"/>
              <a:gd name="T44" fmla="*/ 208 w 430"/>
              <a:gd name="T45" fmla="*/ 963 h 1457"/>
              <a:gd name="T46" fmla="*/ 260 w 430"/>
              <a:gd name="T47" fmla="*/ 959 h 1457"/>
              <a:gd name="T48" fmla="*/ 306 w 430"/>
              <a:gd name="T49" fmla="*/ 1017 h 1457"/>
              <a:gd name="T50" fmla="*/ 304 w 430"/>
              <a:gd name="T51" fmla="*/ 1074 h 1457"/>
              <a:gd name="T52" fmla="*/ 226 w 430"/>
              <a:gd name="T53" fmla="*/ 1231 h 1457"/>
              <a:gd name="T54" fmla="*/ 211 w 430"/>
              <a:gd name="T55" fmla="*/ 1311 h 1457"/>
              <a:gd name="T56" fmla="*/ 195 w 430"/>
              <a:gd name="T57" fmla="*/ 1356 h 1457"/>
              <a:gd name="T58" fmla="*/ 209 w 430"/>
              <a:gd name="T59" fmla="*/ 1375 h 1457"/>
              <a:gd name="T60" fmla="*/ 314 w 430"/>
              <a:gd name="T61" fmla="*/ 1414 h 1457"/>
              <a:gd name="T62" fmla="*/ 393 w 430"/>
              <a:gd name="T63" fmla="*/ 1417 h 1457"/>
              <a:gd name="T64" fmla="*/ 395 w 430"/>
              <a:gd name="T65" fmla="*/ 1406 h 1457"/>
              <a:gd name="T66" fmla="*/ 351 w 430"/>
              <a:gd name="T67" fmla="*/ 1377 h 1457"/>
              <a:gd name="T68" fmla="*/ 321 w 430"/>
              <a:gd name="T69" fmla="*/ 1322 h 1457"/>
              <a:gd name="T70" fmla="*/ 329 w 430"/>
              <a:gd name="T71" fmla="*/ 1271 h 1457"/>
              <a:gd name="T72" fmla="*/ 393 w 430"/>
              <a:gd name="T73" fmla="*/ 1146 h 1457"/>
              <a:gd name="T74" fmla="*/ 430 w 430"/>
              <a:gd name="T75" fmla="*/ 1039 h 1457"/>
              <a:gd name="T76" fmla="*/ 399 w 430"/>
              <a:gd name="T77" fmla="*/ 917 h 1457"/>
              <a:gd name="T78" fmla="*/ 349 w 430"/>
              <a:gd name="T79" fmla="*/ 767 h 1457"/>
              <a:gd name="T80" fmla="*/ 331 w 430"/>
              <a:gd name="T81" fmla="*/ 512 h 1457"/>
              <a:gd name="T82" fmla="*/ 311 w 430"/>
              <a:gd name="T83" fmla="*/ 400 h 1457"/>
              <a:gd name="T84" fmla="*/ 290 w 430"/>
              <a:gd name="T85" fmla="*/ 284 h 1457"/>
              <a:gd name="T86" fmla="*/ 260 w 430"/>
              <a:gd name="T87" fmla="*/ 249 h 1457"/>
              <a:gd name="T88" fmla="*/ 297 w 430"/>
              <a:gd name="T89" fmla="*/ 250 h 1457"/>
              <a:gd name="T90" fmla="*/ 324 w 430"/>
              <a:gd name="T91" fmla="*/ 172 h 1457"/>
              <a:gd name="T92" fmla="*/ 334 w 430"/>
              <a:gd name="T93" fmla="*/ 132 h 1457"/>
              <a:gd name="T94" fmla="*/ 342 w 430"/>
              <a:gd name="T95" fmla="*/ 110 h 1457"/>
              <a:gd name="T96" fmla="*/ 347 w 430"/>
              <a:gd name="T97" fmla="*/ 132 h 1457"/>
              <a:gd name="T98" fmla="*/ 347 w 430"/>
              <a:gd name="T99" fmla="*/ 83 h 1457"/>
              <a:gd name="T100" fmla="*/ 297 w 430"/>
              <a:gd name="T101" fmla="*/ 20 h 1457"/>
              <a:gd name="T102" fmla="*/ 252 w 430"/>
              <a:gd name="T103" fmla="*/ 5 h 1457"/>
              <a:gd name="T104" fmla="*/ 226 w 430"/>
              <a:gd name="T105" fmla="*/ 1 h 1457"/>
              <a:gd name="T106" fmla="*/ 180 w 430"/>
              <a:gd name="T107" fmla="*/ 14 h 1457"/>
              <a:gd name="T108" fmla="*/ 146 w 430"/>
              <a:gd name="T109" fmla="*/ 79 h 1457"/>
              <a:gd name="T110" fmla="*/ 143 w 430"/>
              <a:gd name="T111" fmla="*/ 168 h 14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430" h="1457">
                <a:moveTo>
                  <a:pt x="148" y="185"/>
                </a:moveTo>
                <a:lnTo>
                  <a:pt x="137" y="214"/>
                </a:lnTo>
                <a:lnTo>
                  <a:pt x="137" y="214"/>
                </a:lnTo>
                <a:lnTo>
                  <a:pt x="128" y="219"/>
                </a:lnTo>
                <a:lnTo>
                  <a:pt x="104" y="235"/>
                </a:lnTo>
                <a:lnTo>
                  <a:pt x="90" y="245"/>
                </a:lnTo>
                <a:lnTo>
                  <a:pt x="77" y="257"/>
                </a:lnTo>
                <a:lnTo>
                  <a:pt x="66" y="269"/>
                </a:lnTo>
                <a:lnTo>
                  <a:pt x="56" y="281"/>
                </a:lnTo>
                <a:lnTo>
                  <a:pt x="56" y="281"/>
                </a:lnTo>
                <a:lnTo>
                  <a:pt x="50" y="293"/>
                </a:lnTo>
                <a:lnTo>
                  <a:pt x="46" y="307"/>
                </a:lnTo>
                <a:lnTo>
                  <a:pt x="41" y="321"/>
                </a:lnTo>
                <a:lnTo>
                  <a:pt x="38" y="335"/>
                </a:lnTo>
                <a:lnTo>
                  <a:pt x="36" y="348"/>
                </a:lnTo>
                <a:lnTo>
                  <a:pt x="35" y="361"/>
                </a:lnTo>
                <a:lnTo>
                  <a:pt x="35" y="381"/>
                </a:lnTo>
                <a:lnTo>
                  <a:pt x="35" y="381"/>
                </a:lnTo>
                <a:lnTo>
                  <a:pt x="37" y="492"/>
                </a:lnTo>
                <a:lnTo>
                  <a:pt x="38" y="560"/>
                </a:lnTo>
                <a:lnTo>
                  <a:pt x="37" y="586"/>
                </a:lnTo>
                <a:lnTo>
                  <a:pt x="36" y="599"/>
                </a:lnTo>
                <a:lnTo>
                  <a:pt x="36" y="599"/>
                </a:lnTo>
                <a:lnTo>
                  <a:pt x="28" y="637"/>
                </a:lnTo>
                <a:lnTo>
                  <a:pt x="15" y="701"/>
                </a:lnTo>
                <a:lnTo>
                  <a:pt x="3" y="763"/>
                </a:lnTo>
                <a:lnTo>
                  <a:pt x="1" y="784"/>
                </a:lnTo>
                <a:lnTo>
                  <a:pt x="0" y="790"/>
                </a:lnTo>
                <a:lnTo>
                  <a:pt x="1" y="794"/>
                </a:lnTo>
                <a:lnTo>
                  <a:pt x="1" y="794"/>
                </a:lnTo>
                <a:lnTo>
                  <a:pt x="8" y="798"/>
                </a:lnTo>
                <a:lnTo>
                  <a:pt x="17" y="804"/>
                </a:lnTo>
                <a:lnTo>
                  <a:pt x="31" y="813"/>
                </a:lnTo>
                <a:lnTo>
                  <a:pt x="31" y="813"/>
                </a:lnTo>
                <a:lnTo>
                  <a:pt x="35" y="820"/>
                </a:lnTo>
                <a:lnTo>
                  <a:pt x="44" y="836"/>
                </a:lnTo>
                <a:lnTo>
                  <a:pt x="54" y="857"/>
                </a:lnTo>
                <a:lnTo>
                  <a:pt x="57" y="867"/>
                </a:lnTo>
                <a:lnTo>
                  <a:pt x="58" y="876"/>
                </a:lnTo>
                <a:lnTo>
                  <a:pt x="58" y="876"/>
                </a:lnTo>
                <a:lnTo>
                  <a:pt x="60" y="883"/>
                </a:lnTo>
                <a:lnTo>
                  <a:pt x="61" y="888"/>
                </a:lnTo>
                <a:lnTo>
                  <a:pt x="64" y="893"/>
                </a:lnTo>
                <a:lnTo>
                  <a:pt x="68" y="897"/>
                </a:lnTo>
                <a:lnTo>
                  <a:pt x="69" y="901"/>
                </a:lnTo>
                <a:lnTo>
                  <a:pt x="69" y="906"/>
                </a:lnTo>
                <a:lnTo>
                  <a:pt x="69" y="906"/>
                </a:lnTo>
                <a:lnTo>
                  <a:pt x="70" y="919"/>
                </a:lnTo>
                <a:lnTo>
                  <a:pt x="73" y="938"/>
                </a:lnTo>
                <a:lnTo>
                  <a:pt x="75" y="959"/>
                </a:lnTo>
                <a:lnTo>
                  <a:pt x="74" y="969"/>
                </a:lnTo>
                <a:lnTo>
                  <a:pt x="73" y="980"/>
                </a:lnTo>
                <a:lnTo>
                  <a:pt x="73" y="980"/>
                </a:lnTo>
                <a:lnTo>
                  <a:pt x="71" y="991"/>
                </a:lnTo>
                <a:lnTo>
                  <a:pt x="71" y="1002"/>
                </a:lnTo>
                <a:lnTo>
                  <a:pt x="74" y="1026"/>
                </a:lnTo>
                <a:lnTo>
                  <a:pt x="75" y="1048"/>
                </a:lnTo>
                <a:lnTo>
                  <a:pt x="75" y="1058"/>
                </a:lnTo>
                <a:lnTo>
                  <a:pt x="74" y="1066"/>
                </a:lnTo>
                <a:lnTo>
                  <a:pt x="74" y="1066"/>
                </a:lnTo>
                <a:lnTo>
                  <a:pt x="69" y="1097"/>
                </a:lnTo>
                <a:lnTo>
                  <a:pt x="61" y="1146"/>
                </a:lnTo>
                <a:lnTo>
                  <a:pt x="55" y="1197"/>
                </a:lnTo>
                <a:lnTo>
                  <a:pt x="51" y="1231"/>
                </a:lnTo>
                <a:lnTo>
                  <a:pt x="51" y="1231"/>
                </a:lnTo>
                <a:lnTo>
                  <a:pt x="51" y="1244"/>
                </a:lnTo>
                <a:lnTo>
                  <a:pt x="54" y="1261"/>
                </a:lnTo>
                <a:lnTo>
                  <a:pt x="58" y="1299"/>
                </a:lnTo>
                <a:lnTo>
                  <a:pt x="63" y="1335"/>
                </a:lnTo>
                <a:lnTo>
                  <a:pt x="66" y="1354"/>
                </a:lnTo>
                <a:lnTo>
                  <a:pt x="66" y="1354"/>
                </a:lnTo>
                <a:lnTo>
                  <a:pt x="64" y="1367"/>
                </a:lnTo>
                <a:lnTo>
                  <a:pt x="66" y="1378"/>
                </a:lnTo>
                <a:lnTo>
                  <a:pt x="66" y="1378"/>
                </a:lnTo>
                <a:lnTo>
                  <a:pt x="67" y="1382"/>
                </a:lnTo>
                <a:lnTo>
                  <a:pt x="70" y="1386"/>
                </a:lnTo>
                <a:lnTo>
                  <a:pt x="74" y="1389"/>
                </a:lnTo>
                <a:lnTo>
                  <a:pt x="58" y="1427"/>
                </a:lnTo>
                <a:lnTo>
                  <a:pt x="58" y="1427"/>
                </a:lnTo>
                <a:lnTo>
                  <a:pt x="55" y="1435"/>
                </a:lnTo>
                <a:lnTo>
                  <a:pt x="54" y="1437"/>
                </a:lnTo>
                <a:lnTo>
                  <a:pt x="54" y="1442"/>
                </a:lnTo>
                <a:lnTo>
                  <a:pt x="54" y="1442"/>
                </a:lnTo>
                <a:lnTo>
                  <a:pt x="55" y="1447"/>
                </a:lnTo>
                <a:lnTo>
                  <a:pt x="57" y="1450"/>
                </a:lnTo>
                <a:lnTo>
                  <a:pt x="62" y="1453"/>
                </a:lnTo>
                <a:lnTo>
                  <a:pt x="68" y="1455"/>
                </a:lnTo>
                <a:lnTo>
                  <a:pt x="68" y="1455"/>
                </a:lnTo>
                <a:lnTo>
                  <a:pt x="74" y="1456"/>
                </a:lnTo>
                <a:lnTo>
                  <a:pt x="81" y="1457"/>
                </a:lnTo>
                <a:lnTo>
                  <a:pt x="102" y="1457"/>
                </a:lnTo>
                <a:lnTo>
                  <a:pt x="102" y="1457"/>
                </a:lnTo>
                <a:lnTo>
                  <a:pt x="117" y="1456"/>
                </a:lnTo>
                <a:lnTo>
                  <a:pt x="134" y="1453"/>
                </a:lnTo>
                <a:lnTo>
                  <a:pt x="165" y="1447"/>
                </a:lnTo>
                <a:lnTo>
                  <a:pt x="165" y="1447"/>
                </a:lnTo>
                <a:lnTo>
                  <a:pt x="181" y="1445"/>
                </a:lnTo>
                <a:lnTo>
                  <a:pt x="200" y="1441"/>
                </a:lnTo>
                <a:lnTo>
                  <a:pt x="209" y="1439"/>
                </a:lnTo>
                <a:lnTo>
                  <a:pt x="219" y="1435"/>
                </a:lnTo>
                <a:lnTo>
                  <a:pt x="226" y="1432"/>
                </a:lnTo>
                <a:lnTo>
                  <a:pt x="231" y="1428"/>
                </a:lnTo>
                <a:lnTo>
                  <a:pt x="231" y="1428"/>
                </a:lnTo>
                <a:lnTo>
                  <a:pt x="234" y="1424"/>
                </a:lnTo>
                <a:lnTo>
                  <a:pt x="239" y="1422"/>
                </a:lnTo>
                <a:lnTo>
                  <a:pt x="245" y="1420"/>
                </a:lnTo>
                <a:lnTo>
                  <a:pt x="246" y="1417"/>
                </a:lnTo>
                <a:lnTo>
                  <a:pt x="246" y="1415"/>
                </a:lnTo>
                <a:lnTo>
                  <a:pt x="245" y="1411"/>
                </a:lnTo>
                <a:lnTo>
                  <a:pt x="240" y="1407"/>
                </a:lnTo>
                <a:lnTo>
                  <a:pt x="240" y="1407"/>
                </a:lnTo>
                <a:lnTo>
                  <a:pt x="234" y="1401"/>
                </a:lnTo>
                <a:lnTo>
                  <a:pt x="225" y="1396"/>
                </a:lnTo>
                <a:lnTo>
                  <a:pt x="215" y="1393"/>
                </a:lnTo>
                <a:lnTo>
                  <a:pt x="205" y="1390"/>
                </a:lnTo>
                <a:lnTo>
                  <a:pt x="187" y="1387"/>
                </a:lnTo>
                <a:lnTo>
                  <a:pt x="180" y="1384"/>
                </a:lnTo>
                <a:lnTo>
                  <a:pt x="180" y="1384"/>
                </a:lnTo>
                <a:lnTo>
                  <a:pt x="178" y="1380"/>
                </a:lnTo>
                <a:lnTo>
                  <a:pt x="178" y="1380"/>
                </a:lnTo>
                <a:lnTo>
                  <a:pt x="174" y="1295"/>
                </a:lnTo>
                <a:lnTo>
                  <a:pt x="172" y="1228"/>
                </a:lnTo>
                <a:lnTo>
                  <a:pt x="171" y="1177"/>
                </a:lnTo>
                <a:lnTo>
                  <a:pt x="171" y="1177"/>
                </a:lnTo>
                <a:lnTo>
                  <a:pt x="172" y="1160"/>
                </a:lnTo>
                <a:lnTo>
                  <a:pt x="173" y="1147"/>
                </a:lnTo>
                <a:lnTo>
                  <a:pt x="176" y="1125"/>
                </a:lnTo>
                <a:lnTo>
                  <a:pt x="181" y="1108"/>
                </a:lnTo>
                <a:lnTo>
                  <a:pt x="185" y="1098"/>
                </a:lnTo>
                <a:lnTo>
                  <a:pt x="185" y="1098"/>
                </a:lnTo>
                <a:lnTo>
                  <a:pt x="186" y="1091"/>
                </a:lnTo>
                <a:lnTo>
                  <a:pt x="187" y="1079"/>
                </a:lnTo>
                <a:lnTo>
                  <a:pt x="189" y="1047"/>
                </a:lnTo>
                <a:lnTo>
                  <a:pt x="193" y="1012"/>
                </a:lnTo>
                <a:lnTo>
                  <a:pt x="196" y="996"/>
                </a:lnTo>
                <a:lnTo>
                  <a:pt x="200" y="984"/>
                </a:lnTo>
                <a:lnTo>
                  <a:pt x="200" y="984"/>
                </a:lnTo>
                <a:lnTo>
                  <a:pt x="208" y="963"/>
                </a:lnTo>
                <a:lnTo>
                  <a:pt x="214" y="947"/>
                </a:lnTo>
                <a:lnTo>
                  <a:pt x="220" y="929"/>
                </a:lnTo>
                <a:lnTo>
                  <a:pt x="220" y="929"/>
                </a:lnTo>
                <a:lnTo>
                  <a:pt x="228" y="935"/>
                </a:lnTo>
                <a:lnTo>
                  <a:pt x="248" y="949"/>
                </a:lnTo>
                <a:lnTo>
                  <a:pt x="260" y="959"/>
                </a:lnTo>
                <a:lnTo>
                  <a:pt x="273" y="969"/>
                </a:lnTo>
                <a:lnTo>
                  <a:pt x="284" y="981"/>
                </a:lnTo>
                <a:lnTo>
                  <a:pt x="294" y="993"/>
                </a:lnTo>
                <a:lnTo>
                  <a:pt x="294" y="993"/>
                </a:lnTo>
                <a:lnTo>
                  <a:pt x="301" y="1005"/>
                </a:lnTo>
                <a:lnTo>
                  <a:pt x="306" y="1017"/>
                </a:lnTo>
                <a:lnTo>
                  <a:pt x="310" y="1029"/>
                </a:lnTo>
                <a:lnTo>
                  <a:pt x="311" y="1040"/>
                </a:lnTo>
                <a:lnTo>
                  <a:pt x="311" y="1051"/>
                </a:lnTo>
                <a:lnTo>
                  <a:pt x="310" y="1060"/>
                </a:lnTo>
                <a:lnTo>
                  <a:pt x="307" y="1067"/>
                </a:lnTo>
                <a:lnTo>
                  <a:pt x="304" y="1074"/>
                </a:lnTo>
                <a:lnTo>
                  <a:pt x="304" y="1074"/>
                </a:lnTo>
                <a:lnTo>
                  <a:pt x="263" y="1153"/>
                </a:lnTo>
                <a:lnTo>
                  <a:pt x="238" y="1204"/>
                </a:lnTo>
                <a:lnTo>
                  <a:pt x="229" y="1222"/>
                </a:lnTo>
                <a:lnTo>
                  <a:pt x="226" y="1231"/>
                </a:lnTo>
                <a:lnTo>
                  <a:pt x="226" y="1231"/>
                </a:lnTo>
                <a:lnTo>
                  <a:pt x="222" y="1246"/>
                </a:lnTo>
                <a:lnTo>
                  <a:pt x="219" y="1269"/>
                </a:lnTo>
                <a:lnTo>
                  <a:pt x="215" y="1299"/>
                </a:lnTo>
                <a:lnTo>
                  <a:pt x="215" y="1299"/>
                </a:lnTo>
                <a:lnTo>
                  <a:pt x="214" y="1304"/>
                </a:lnTo>
                <a:lnTo>
                  <a:pt x="211" y="1311"/>
                </a:lnTo>
                <a:lnTo>
                  <a:pt x="207" y="1321"/>
                </a:lnTo>
                <a:lnTo>
                  <a:pt x="204" y="1330"/>
                </a:lnTo>
                <a:lnTo>
                  <a:pt x="204" y="1330"/>
                </a:lnTo>
                <a:lnTo>
                  <a:pt x="201" y="1340"/>
                </a:lnTo>
                <a:lnTo>
                  <a:pt x="198" y="1348"/>
                </a:lnTo>
                <a:lnTo>
                  <a:pt x="195" y="1356"/>
                </a:lnTo>
                <a:lnTo>
                  <a:pt x="194" y="1361"/>
                </a:lnTo>
                <a:lnTo>
                  <a:pt x="195" y="1364"/>
                </a:lnTo>
                <a:lnTo>
                  <a:pt x="195" y="1364"/>
                </a:lnTo>
                <a:lnTo>
                  <a:pt x="196" y="1367"/>
                </a:lnTo>
                <a:lnTo>
                  <a:pt x="200" y="1369"/>
                </a:lnTo>
                <a:lnTo>
                  <a:pt x="209" y="1375"/>
                </a:lnTo>
                <a:lnTo>
                  <a:pt x="225" y="1381"/>
                </a:lnTo>
                <a:lnTo>
                  <a:pt x="242" y="1388"/>
                </a:lnTo>
                <a:lnTo>
                  <a:pt x="278" y="1401"/>
                </a:lnTo>
                <a:lnTo>
                  <a:pt x="304" y="1410"/>
                </a:lnTo>
                <a:lnTo>
                  <a:pt x="304" y="1410"/>
                </a:lnTo>
                <a:lnTo>
                  <a:pt x="314" y="1414"/>
                </a:lnTo>
                <a:lnTo>
                  <a:pt x="327" y="1416"/>
                </a:lnTo>
                <a:lnTo>
                  <a:pt x="343" y="1419"/>
                </a:lnTo>
                <a:lnTo>
                  <a:pt x="358" y="1421"/>
                </a:lnTo>
                <a:lnTo>
                  <a:pt x="372" y="1421"/>
                </a:lnTo>
                <a:lnTo>
                  <a:pt x="385" y="1420"/>
                </a:lnTo>
                <a:lnTo>
                  <a:pt x="393" y="1417"/>
                </a:lnTo>
                <a:lnTo>
                  <a:pt x="397" y="1416"/>
                </a:lnTo>
                <a:lnTo>
                  <a:pt x="398" y="1414"/>
                </a:lnTo>
                <a:lnTo>
                  <a:pt x="398" y="1414"/>
                </a:lnTo>
                <a:lnTo>
                  <a:pt x="398" y="1411"/>
                </a:lnTo>
                <a:lnTo>
                  <a:pt x="398" y="1409"/>
                </a:lnTo>
                <a:lnTo>
                  <a:pt x="395" y="1406"/>
                </a:lnTo>
                <a:lnTo>
                  <a:pt x="389" y="1401"/>
                </a:lnTo>
                <a:lnTo>
                  <a:pt x="380" y="1396"/>
                </a:lnTo>
                <a:lnTo>
                  <a:pt x="364" y="1388"/>
                </a:lnTo>
                <a:lnTo>
                  <a:pt x="357" y="1382"/>
                </a:lnTo>
                <a:lnTo>
                  <a:pt x="351" y="1377"/>
                </a:lnTo>
                <a:lnTo>
                  <a:pt x="351" y="1377"/>
                </a:lnTo>
                <a:lnTo>
                  <a:pt x="333" y="1356"/>
                </a:lnTo>
                <a:lnTo>
                  <a:pt x="325" y="1347"/>
                </a:lnTo>
                <a:lnTo>
                  <a:pt x="331" y="1343"/>
                </a:lnTo>
                <a:lnTo>
                  <a:pt x="331" y="1343"/>
                </a:lnTo>
                <a:lnTo>
                  <a:pt x="325" y="1331"/>
                </a:lnTo>
                <a:lnTo>
                  <a:pt x="321" y="1322"/>
                </a:lnTo>
                <a:lnTo>
                  <a:pt x="319" y="1312"/>
                </a:lnTo>
                <a:lnTo>
                  <a:pt x="319" y="1312"/>
                </a:lnTo>
                <a:lnTo>
                  <a:pt x="320" y="1303"/>
                </a:lnTo>
                <a:lnTo>
                  <a:pt x="323" y="1290"/>
                </a:lnTo>
                <a:lnTo>
                  <a:pt x="325" y="1278"/>
                </a:lnTo>
                <a:lnTo>
                  <a:pt x="329" y="1271"/>
                </a:lnTo>
                <a:lnTo>
                  <a:pt x="329" y="1271"/>
                </a:lnTo>
                <a:lnTo>
                  <a:pt x="337" y="1256"/>
                </a:lnTo>
                <a:lnTo>
                  <a:pt x="343" y="1245"/>
                </a:lnTo>
                <a:lnTo>
                  <a:pt x="343" y="1245"/>
                </a:lnTo>
                <a:lnTo>
                  <a:pt x="371" y="1191"/>
                </a:lnTo>
                <a:lnTo>
                  <a:pt x="393" y="1146"/>
                </a:lnTo>
                <a:lnTo>
                  <a:pt x="403" y="1126"/>
                </a:lnTo>
                <a:lnTo>
                  <a:pt x="409" y="1111"/>
                </a:lnTo>
                <a:lnTo>
                  <a:pt x="409" y="1111"/>
                </a:lnTo>
                <a:lnTo>
                  <a:pt x="423" y="1067"/>
                </a:lnTo>
                <a:lnTo>
                  <a:pt x="428" y="1051"/>
                </a:lnTo>
                <a:lnTo>
                  <a:pt x="430" y="1039"/>
                </a:lnTo>
                <a:lnTo>
                  <a:pt x="430" y="1039"/>
                </a:lnTo>
                <a:lnTo>
                  <a:pt x="429" y="1029"/>
                </a:lnTo>
                <a:lnTo>
                  <a:pt x="426" y="1017"/>
                </a:lnTo>
                <a:lnTo>
                  <a:pt x="418" y="979"/>
                </a:lnTo>
                <a:lnTo>
                  <a:pt x="405" y="936"/>
                </a:lnTo>
                <a:lnTo>
                  <a:pt x="399" y="917"/>
                </a:lnTo>
                <a:lnTo>
                  <a:pt x="393" y="901"/>
                </a:lnTo>
                <a:lnTo>
                  <a:pt x="393" y="901"/>
                </a:lnTo>
                <a:lnTo>
                  <a:pt x="349" y="797"/>
                </a:lnTo>
                <a:lnTo>
                  <a:pt x="349" y="797"/>
                </a:lnTo>
                <a:lnTo>
                  <a:pt x="349" y="790"/>
                </a:lnTo>
                <a:lnTo>
                  <a:pt x="349" y="767"/>
                </a:lnTo>
                <a:lnTo>
                  <a:pt x="349" y="767"/>
                </a:lnTo>
                <a:lnTo>
                  <a:pt x="344" y="716"/>
                </a:lnTo>
                <a:lnTo>
                  <a:pt x="342" y="680"/>
                </a:lnTo>
                <a:lnTo>
                  <a:pt x="342" y="680"/>
                </a:lnTo>
                <a:lnTo>
                  <a:pt x="331" y="512"/>
                </a:lnTo>
                <a:lnTo>
                  <a:pt x="331" y="512"/>
                </a:lnTo>
                <a:lnTo>
                  <a:pt x="329" y="494"/>
                </a:lnTo>
                <a:lnTo>
                  <a:pt x="326" y="473"/>
                </a:lnTo>
                <a:lnTo>
                  <a:pt x="320" y="446"/>
                </a:lnTo>
                <a:lnTo>
                  <a:pt x="320" y="446"/>
                </a:lnTo>
                <a:lnTo>
                  <a:pt x="316" y="422"/>
                </a:lnTo>
                <a:lnTo>
                  <a:pt x="311" y="400"/>
                </a:lnTo>
                <a:lnTo>
                  <a:pt x="311" y="400"/>
                </a:lnTo>
                <a:lnTo>
                  <a:pt x="301" y="352"/>
                </a:lnTo>
                <a:lnTo>
                  <a:pt x="294" y="317"/>
                </a:lnTo>
                <a:lnTo>
                  <a:pt x="292" y="293"/>
                </a:lnTo>
                <a:lnTo>
                  <a:pt x="292" y="293"/>
                </a:lnTo>
                <a:lnTo>
                  <a:pt x="290" y="284"/>
                </a:lnTo>
                <a:lnTo>
                  <a:pt x="286" y="277"/>
                </a:lnTo>
                <a:lnTo>
                  <a:pt x="281" y="269"/>
                </a:lnTo>
                <a:lnTo>
                  <a:pt x="275" y="263"/>
                </a:lnTo>
                <a:lnTo>
                  <a:pt x="265" y="253"/>
                </a:lnTo>
                <a:lnTo>
                  <a:pt x="260" y="249"/>
                </a:lnTo>
                <a:lnTo>
                  <a:pt x="260" y="249"/>
                </a:lnTo>
                <a:lnTo>
                  <a:pt x="275" y="251"/>
                </a:lnTo>
                <a:lnTo>
                  <a:pt x="287" y="254"/>
                </a:lnTo>
                <a:lnTo>
                  <a:pt x="291" y="254"/>
                </a:lnTo>
                <a:lnTo>
                  <a:pt x="294" y="253"/>
                </a:lnTo>
                <a:lnTo>
                  <a:pt x="294" y="253"/>
                </a:lnTo>
                <a:lnTo>
                  <a:pt x="297" y="250"/>
                </a:lnTo>
                <a:lnTo>
                  <a:pt x="299" y="243"/>
                </a:lnTo>
                <a:lnTo>
                  <a:pt x="307" y="223"/>
                </a:lnTo>
                <a:lnTo>
                  <a:pt x="319" y="189"/>
                </a:lnTo>
                <a:lnTo>
                  <a:pt x="319" y="189"/>
                </a:lnTo>
                <a:lnTo>
                  <a:pt x="321" y="182"/>
                </a:lnTo>
                <a:lnTo>
                  <a:pt x="324" y="172"/>
                </a:lnTo>
                <a:lnTo>
                  <a:pt x="327" y="159"/>
                </a:lnTo>
                <a:lnTo>
                  <a:pt x="327" y="159"/>
                </a:lnTo>
                <a:lnTo>
                  <a:pt x="329" y="149"/>
                </a:lnTo>
                <a:lnTo>
                  <a:pt x="331" y="139"/>
                </a:lnTo>
                <a:lnTo>
                  <a:pt x="331" y="139"/>
                </a:lnTo>
                <a:lnTo>
                  <a:pt x="334" y="132"/>
                </a:lnTo>
                <a:lnTo>
                  <a:pt x="336" y="126"/>
                </a:lnTo>
                <a:lnTo>
                  <a:pt x="336" y="126"/>
                </a:lnTo>
                <a:lnTo>
                  <a:pt x="337" y="98"/>
                </a:lnTo>
                <a:lnTo>
                  <a:pt x="337" y="98"/>
                </a:lnTo>
                <a:lnTo>
                  <a:pt x="340" y="104"/>
                </a:lnTo>
                <a:lnTo>
                  <a:pt x="342" y="110"/>
                </a:lnTo>
                <a:lnTo>
                  <a:pt x="343" y="115"/>
                </a:lnTo>
                <a:lnTo>
                  <a:pt x="343" y="115"/>
                </a:lnTo>
                <a:lnTo>
                  <a:pt x="342" y="128"/>
                </a:lnTo>
                <a:lnTo>
                  <a:pt x="349" y="111"/>
                </a:lnTo>
                <a:lnTo>
                  <a:pt x="347" y="132"/>
                </a:lnTo>
                <a:lnTo>
                  <a:pt x="347" y="132"/>
                </a:lnTo>
                <a:lnTo>
                  <a:pt x="351" y="120"/>
                </a:lnTo>
                <a:lnTo>
                  <a:pt x="352" y="111"/>
                </a:lnTo>
                <a:lnTo>
                  <a:pt x="353" y="100"/>
                </a:lnTo>
                <a:lnTo>
                  <a:pt x="353" y="100"/>
                </a:lnTo>
                <a:lnTo>
                  <a:pt x="352" y="93"/>
                </a:lnTo>
                <a:lnTo>
                  <a:pt x="347" y="83"/>
                </a:lnTo>
                <a:lnTo>
                  <a:pt x="342" y="71"/>
                </a:lnTo>
                <a:lnTo>
                  <a:pt x="332" y="57"/>
                </a:lnTo>
                <a:lnTo>
                  <a:pt x="321" y="43"/>
                </a:lnTo>
                <a:lnTo>
                  <a:pt x="310" y="30"/>
                </a:lnTo>
                <a:lnTo>
                  <a:pt x="304" y="25"/>
                </a:lnTo>
                <a:lnTo>
                  <a:pt x="297" y="20"/>
                </a:lnTo>
                <a:lnTo>
                  <a:pt x="291" y="16"/>
                </a:lnTo>
                <a:lnTo>
                  <a:pt x="284" y="13"/>
                </a:lnTo>
                <a:lnTo>
                  <a:pt x="284" y="13"/>
                </a:lnTo>
                <a:lnTo>
                  <a:pt x="271" y="8"/>
                </a:lnTo>
                <a:lnTo>
                  <a:pt x="260" y="6"/>
                </a:lnTo>
                <a:lnTo>
                  <a:pt x="252" y="5"/>
                </a:lnTo>
                <a:lnTo>
                  <a:pt x="245" y="4"/>
                </a:lnTo>
                <a:lnTo>
                  <a:pt x="235" y="5"/>
                </a:lnTo>
                <a:lnTo>
                  <a:pt x="233" y="5"/>
                </a:lnTo>
                <a:lnTo>
                  <a:pt x="233" y="5"/>
                </a:lnTo>
                <a:lnTo>
                  <a:pt x="229" y="3"/>
                </a:lnTo>
                <a:lnTo>
                  <a:pt x="226" y="1"/>
                </a:lnTo>
                <a:lnTo>
                  <a:pt x="220" y="0"/>
                </a:lnTo>
                <a:lnTo>
                  <a:pt x="213" y="0"/>
                </a:lnTo>
                <a:lnTo>
                  <a:pt x="204" y="3"/>
                </a:lnTo>
                <a:lnTo>
                  <a:pt x="193" y="6"/>
                </a:lnTo>
                <a:lnTo>
                  <a:pt x="180" y="14"/>
                </a:lnTo>
                <a:lnTo>
                  <a:pt x="180" y="14"/>
                </a:lnTo>
                <a:lnTo>
                  <a:pt x="173" y="19"/>
                </a:lnTo>
                <a:lnTo>
                  <a:pt x="167" y="26"/>
                </a:lnTo>
                <a:lnTo>
                  <a:pt x="162" y="33"/>
                </a:lnTo>
                <a:lnTo>
                  <a:pt x="158" y="41"/>
                </a:lnTo>
                <a:lnTo>
                  <a:pt x="150" y="60"/>
                </a:lnTo>
                <a:lnTo>
                  <a:pt x="146" y="79"/>
                </a:lnTo>
                <a:lnTo>
                  <a:pt x="142" y="97"/>
                </a:lnTo>
                <a:lnTo>
                  <a:pt x="140" y="112"/>
                </a:lnTo>
                <a:lnTo>
                  <a:pt x="139" y="130"/>
                </a:lnTo>
                <a:lnTo>
                  <a:pt x="139" y="130"/>
                </a:lnTo>
                <a:lnTo>
                  <a:pt x="141" y="151"/>
                </a:lnTo>
                <a:lnTo>
                  <a:pt x="143" y="168"/>
                </a:lnTo>
                <a:lnTo>
                  <a:pt x="139" y="177"/>
                </a:lnTo>
                <a:lnTo>
                  <a:pt x="146" y="174"/>
                </a:lnTo>
                <a:lnTo>
                  <a:pt x="140" y="185"/>
                </a:lnTo>
                <a:lnTo>
                  <a:pt x="148" y="185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" name="Freeform 8">
            <a:extLst>
              <a:ext uri="{FF2B5EF4-FFF2-40B4-BE49-F238E27FC236}">
                <a16:creationId xmlns:a16="http://schemas.microsoft.com/office/drawing/2014/main" id="{0E8919BA-A19C-4284-809D-F99AE57A50F0}"/>
              </a:ext>
            </a:extLst>
          </p:cNvPr>
          <p:cNvSpPr>
            <a:spLocks/>
          </p:cNvSpPr>
          <p:nvPr/>
        </p:nvSpPr>
        <p:spPr bwMode="auto">
          <a:xfrm>
            <a:off x="8208097" y="2727029"/>
            <a:ext cx="882522" cy="1697583"/>
          </a:xfrm>
          <a:custGeom>
            <a:avLst/>
            <a:gdLst>
              <a:gd name="T0" fmla="*/ 280 w 798"/>
              <a:gd name="T1" fmla="*/ 150 h 1535"/>
              <a:gd name="T2" fmla="*/ 287 w 798"/>
              <a:gd name="T3" fmla="*/ 179 h 1535"/>
              <a:gd name="T4" fmla="*/ 278 w 798"/>
              <a:gd name="T5" fmla="*/ 213 h 1535"/>
              <a:gd name="T6" fmla="*/ 287 w 798"/>
              <a:gd name="T7" fmla="*/ 245 h 1535"/>
              <a:gd name="T8" fmla="*/ 329 w 798"/>
              <a:gd name="T9" fmla="*/ 272 h 1535"/>
              <a:gd name="T10" fmla="*/ 309 w 798"/>
              <a:gd name="T11" fmla="*/ 352 h 1535"/>
              <a:gd name="T12" fmla="*/ 263 w 798"/>
              <a:gd name="T13" fmla="*/ 465 h 1535"/>
              <a:gd name="T14" fmla="*/ 209 w 798"/>
              <a:gd name="T15" fmla="*/ 554 h 1535"/>
              <a:gd name="T16" fmla="*/ 152 w 798"/>
              <a:gd name="T17" fmla="*/ 600 h 1535"/>
              <a:gd name="T18" fmla="*/ 98 w 798"/>
              <a:gd name="T19" fmla="*/ 645 h 1535"/>
              <a:gd name="T20" fmla="*/ 33 w 798"/>
              <a:gd name="T21" fmla="*/ 691 h 1535"/>
              <a:gd name="T22" fmla="*/ 45 w 798"/>
              <a:gd name="T23" fmla="*/ 727 h 1535"/>
              <a:gd name="T24" fmla="*/ 74 w 798"/>
              <a:gd name="T25" fmla="*/ 732 h 1535"/>
              <a:gd name="T26" fmla="*/ 93 w 798"/>
              <a:gd name="T27" fmla="*/ 723 h 1535"/>
              <a:gd name="T28" fmla="*/ 156 w 798"/>
              <a:gd name="T29" fmla="*/ 697 h 1535"/>
              <a:gd name="T30" fmla="*/ 287 w 798"/>
              <a:gd name="T31" fmla="*/ 855 h 1535"/>
              <a:gd name="T32" fmla="*/ 287 w 798"/>
              <a:gd name="T33" fmla="*/ 969 h 1535"/>
              <a:gd name="T34" fmla="*/ 242 w 798"/>
              <a:gd name="T35" fmla="*/ 1143 h 1535"/>
              <a:gd name="T36" fmla="*/ 180 w 798"/>
              <a:gd name="T37" fmla="*/ 1387 h 1535"/>
              <a:gd name="T38" fmla="*/ 131 w 798"/>
              <a:gd name="T39" fmla="*/ 1412 h 1535"/>
              <a:gd name="T40" fmla="*/ 103 w 798"/>
              <a:gd name="T41" fmla="*/ 1429 h 1535"/>
              <a:gd name="T42" fmla="*/ 70 w 798"/>
              <a:gd name="T43" fmla="*/ 1439 h 1535"/>
              <a:gd name="T44" fmla="*/ 1 w 798"/>
              <a:gd name="T45" fmla="*/ 1436 h 1535"/>
              <a:gd name="T46" fmla="*/ 57 w 798"/>
              <a:gd name="T47" fmla="*/ 1495 h 1535"/>
              <a:gd name="T48" fmla="*/ 189 w 798"/>
              <a:gd name="T49" fmla="*/ 1535 h 1535"/>
              <a:gd name="T50" fmla="*/ 237 w 798"/>
              <a:gd name="T51" fmla="*/ 1510 h 1535"/>
              <a:gd name="T52" fmla="*/ 234 w 798"/>
              <a:gd name="T53" fmla="*/ 1490 h 1535"/>
              <a:gd name="T54" fmla="*/ 308 w 798"/>
              <a:gd name="T55" fmla="*/ 1379 h 1535"/>
              <a:gd name="T56" fmla="*/ 366 w 798"/>
              <a:gd name="T57" fmla="*/ 1129 h 1535"/>
              <a:gd name="T58" fmla="*/ 478 w 798"/>
              <a:gd name="T59" fmla="*/ 1146 h 1535"/>
              <a:gd name="T60" fmla="*/ 632 w 798"/>
              <a:gd name="T61" fmla="*/ 1326 h 1535"/>
              <a:gd name="T62" fmla="*/ 631 w 798"/>
              <a:gd name="T63" fmla="*/ 1400 h 1535"/>
              <a:gd name="T64" fmla="*/ 619 w 798"/>
              <a:gd name="T65" fmla="*/ 1412 h 1535"/>
              <a:gd name="T66" fmla="*/ 552 w 798"/>
              <a:gd name="T67" fmla="*/ 1437 h 1535"/>
              <a:gd name="T68" fmla="*/ 570 w 798"/>
              <a:gd name="T69" fmla="*/ 1460 h 1535"/>
              <a:gd name="T70" fmla="*/ 694 w 798"/>
              <a:gd name="T71" fmla="*/ 1453 h 1535"/>
              <a:gd name="T72" fmla="*/ 772 w 798"/>
              <a:gd name="T73" fmla="*/ 1362 h 1535"/>
              <a:gd name="T74" fmla="*/ 769 w 798"/>
              <a:gd name="T75" fmla="*/ 1340 h 1535"/>
              <a:gd name="T76" fmla="*/ 706 w 798"/>
              <a:gd name="T77" fmla="*/ 1231 h 1535"/>
              <a:gd name="T78" fmla="*/ 609 w 798"/>
              <a:gd name="T79" fmla="*/ 1108 h 1535"/>
              <a:gd name="T80" fmla="*/ 550 w 798"/>
              <a:gd name="T81" fmla="*/ 1020 h 1535"/>
              <a:gd name="T82" fmla="*/ 619 w 798"/>
              <a:gd name="T83" fmla="*/ 920 h 1535"/>
              <a:gd name="T84" fmla="*/ 565 w 798"/>
              <a:gd name="T85" fmla="*/ 594 h 1535"/>
              <a:gd name="T86" fmla="*/ 681 w 798"/>
              <a:gd name="T87" fmla="*/ 777 h 1535"/>
              <a:gd name="T88" fmla="*/ 717 w 798"/>
              <a:gd name="T89" fmla="*/ 834 h 1535"/>
              <a:gd name="T90" fmla="*/ 763 w 798"/>
              <a:gd name="T91" fmla="*/ 875 h 1535"/>
              <a:gd name="T92" fmla="*/ 759 w 798"/>
              <a:gd name="T93" fmla="*/ 842 h 1535"/>
              <a:gd name="T94" fmla="*/ 788 w 798"/>
              <a:gd name="T95" fmla="*/ 855 h 1535"/>
              <a:gd name="T96" fmla="*/ 798 w 798"/>
              <a:gd name="T97" fmla="*/ 835 h 1535"/>
              <a:gd name="T98" fmla="*/ 785 w 798"/>
              <a:gd name="T99" fmla="*/ 810 h 1535"/>
              <a:gd name="T100" fmla="*/ 759 w 798"/>
              <a:gd name="T101" fmla="*/ 748 h 1535"/>
              <a:gd name="T102" fmla="*/ 595 w 798"/>
              <a:gd name="T103" fmla="*/ 408 h 1535"/>
              <a:gd name="T104" fmla="*/ 504 w 798"/>
              <a:gd name="T105" fmla="*/ 265 h 1535"/>
              <a:gd name="T106" fmla="*/ 467 w 798"/>
              <a:gd name="T107" fmla="*/ 177 h 1535"/>
              <a:gd name="T108" fmla="*/ 485 w 798"/>
              <a:gd name="T109" fmla="*/ 4 h 1535"/>
              <a:gd name="T110" fmla="*/ 427 w 798"/>
              <a:gd name="T111" fmla="*/ 6 h 1535"/>
              <a:gd name="T112" fmla="*/ 330 w 798"/>
              <a:gd name="T113" fmla="*/ 30 h 1535"/>
              <a:gd name="T114" fmla="*/ 300 w 798"/>
              <a:gd name="T115" fmla="*/ 59 h 15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798" h="1535">
                <a:moveTo>
                  <a:pt x="308" y="76"/>
                </a:moveTo>
                <a:lnTo>
                  <a:pt x="308" y="76"/>
                </a:lnTo>
                <a:lnTo>
                  <a:pt x="295" y="121"/>
                </a:lnTo>
                <a:lnTo>
                  <a:pt x="295" y="121"/>
                </a:lnTo>
                <a:lnTo>
                  <a:pt x="289" y="143"/>
                </a:lnTo>
                <a:lnTo>
                  <a:pt x="285" y="148"/>
                </a:lnTo>
                <a:lnTo>
                  <a:pt x="283" y="150"/>
                </a:lnTo>
                <a:lnTo>
                  <a:pt x="283" y="150"/>
                </a:lnTo>
                <a:lnTo>
                  <a:pt x="280" y="150"/>
                </a:lnTo>
                <a:lnTo>
                  <a:pt x="276" y="153"/>
                </a:lnTo>
                <a:lnTo>
                  <a:pt x="274" y="155"/>
                </a:lnTo>
                <a:lnTo>
                  <a:pt x="274" y="156"/>
                </a:lnTo>
                <a:lnTo>
                  <a:pt x="274" y="159"/>
                </a:lnTo>
                <a:lnTo>
                  <a:pt x="275" y="162"/>
                </a:lnTo>
                <a:lnTo>
                  <a:pt x="275" y="162"/>
                </a:lnTo>
                <a:lnTo>
                  <a:pt x="280" y="168"/>
                </a:lnTo>
                <a:lnTo>
                  <a:pt x="283" y="174"/>
                </a:lnTo>
                <a:lnTo>
                  <a:pt x="287" y="179"/>
                </a:lnTo>
                <a:lnTo>
                  <a:pt x="287" y="179"/>
                </a:lnTo>
                <a:lnTo>
                  <a:pt x="275" y="195"/>
                </a:lnTo>
                <a:lnTo>
                  <a:pt x="275" y="195"/>
                </a:lnTo>
                <a:lnTo>
                  <a:pt x="275" y="196"/>
                </a:lnTo>
                <a:lnTo>
                  <a:pt x="276" y="200"/>
                </a:lnTo>
                <a:lnTo>
                  <a:pt x="280" y="207"/>
                </a:lnTo>
                <a:lnTo>
                  <a:pt x="280" y="207"/>
                </a:lnTo>
                <a:lnTo>
                  <a:pt x="280" y="210"/>
                </a:lnTo>
                <a:lnTo>
                  <a:pt x="278" y="213"/>
                </a:lnTo>
                <a:lnTo>
                  <a:pt x="278" y="215"/>
                </a:lnTo>
                <a:lnTo>
                  <a:pt x="280" y="220"/>
                </a:lnTo>
                <a:lnTo>
                  <a:pt x="280" y="220"/>
                </a:lnTo>
                <a:lnTo>
                  <a:pt x="282" y="227"/>
                </a:lnTo>
                <a:lnTo>
                  <a:pt x="283" y="231"/>
                </a:lnTo>
                <a:lnTo>
                  <a:pt x="283" y="235"/>
                </a:lnTo>
                <a:lnTo>
                  <a:pt x="283" y="235"/>
                </a:lnTo>
                <a:lnTo>
                  <a:pt x="284" y="241"/>
                </a:lnTo>
                <a:lnTo>
                  <a:pt x="287" y="245"/>
                </a:lnTo>
                <a:lnTo>
                  <a:pt x="293" y="246"/>
                </a:lnTo>
                <a:lnTo>
                  <a:pt x="300" y="248"/>
                </a:lnTo>
                <a:lnTo>
                  <a:pt x="300" y="248"/>
                </a:lnTo>
                <a:lnTo>
                  <a:pt x="308" y="251"/>
                </a:lnTo>
                <a:lnTo>
                  <a:pt x="316" y="254"/>
                </a:lnTo>
                <a:lnTo>
                  <a:pt x="322" y="258"/>
                </a:lnTo>
                <a:lnTo>
                  <a:pt x="324" y="260"/>
                </a:lnTo>
                <a:lnTo>
                  <a:pt x="324" y="260"/>
                </a:lnTo>
                <a:lnTo>
                  <a:pt x="329" y="272"/>
                </a:lnTo>
                <a:lnTo>
                  <a:pt x="333" y="277"/>
                </a:lnTo>
                <a:lnTo>
                  <a:pt x="333" y="277"/>
                </a:lnTo>
                <a:lnTo>
                  <a:pt x="332" y="278"/>
                </a:lnTo>
                <a:lnTo>
                  <a:pt x="329" y="282"/>
                </a:lnTo>
                <a:lnTo>
                  <a:pt x="323" y="299"/>
                </a:lnTo>
                <a:lnTo>
                  <a:pt x="311" y="334"/>
                </a:lnTo>
                <a:lnTo>
                  <a:pt x="311" y="334"/>
                </a:lnTo>
                <a:lnTo>
                  <a:pt x="310" y="341"/>
                </a:lnTo>
                <a:lnTo>
                  <a:pt x="309" y="352"/>
                </a:lnTo>
                <a:lnTo>
                  <a:pt x="307" y="379"/>
                </a:lnTo>
                <a:lnTo>
                  <a:pt x="306" y="404"/>
                </a:lnTo>
                <a:lnTo>
                  <a:pt x="303" y="416"/>
                </a:lnTo>
                <a:lnTo>
                  <a:pt x="303" y="416"/>
                </a:lnTo>
                <a:lnTo>
                  <a:pt x="284" y="434"/>
                </a:lnTo>
                <a:lnTo>
                  <a:pt x="277" y="441"/>
                </a:lnTo>
                <a:lnTo>
                  <a:pt x="271" y="449"/>
                </a:lnTo>
                <a:lnTo>
                  <a:pt x="267" y="457"/>
                </a:lnTo>
                <a:lnTo>
                  <a:pt x="263" y="465"/>
                </a:lnTo>
                <a:lnTo>
                  <a:pt x="263" y="465"/>
                </a:lnTo>
                <a:lnTo>
                  <a:pt x="257" y="483"/>
                </a:lnTo>
                <a:lnTo>
                  <a:pt x="249" y="501"/>
                </a:lnTo>
                <a:lnTo>
                  <a:pt x="241" y="519"/>
                </a:lnTo>
                <a:lnTo>
                  <a:pt x="235" y="526"/>
                </a:lnTo>
                <a:lnTo>
                  <a:pt x="230" y="530"/>
                </a:lnTo>
                <a:lnTo>
                  <a:pt x="230" y="530"/>
                </a:lnTo>
                <a:lnTo>
                  <a:pt x="219" y="542"/>
                </a:lnTo>
                <a:lnTo>
                  <a:pt x="209" y="554"/>
                </a:lnTo>
                <a:lnTo>
                  <a:pt x="198" y="565"/>
                </a:lnTo>
                <a:lnTo>
                  <a:pt x="193" y="568"/>
                </a:lnTo>
                <a:lnTo>
                  <a:pt x="189" y="572"/>
                </a:lnTo>
                <a:lnTo>
                  <a:pt x="189" y="572"/>
                </a:lnTo>
                <a:lnTo>
                  <a:pt x="179" y="578"/>
                </a:lnTo>
                <a:lnTo>
                  <a:pt x="171" y="583"/>
                </a:lnTo>
                <a:lnTo>
                  <a:pt x="162" y="591"/>
                </a:lnTo>
                <a:lnTo>
                  <a:pt x="152" y="600"/>
                </a:lnTo>
                <a:lnTo>
                  <a:pt x="152" y="600"/>
                </a:lnTo>
                <a:lnTo>
                  <a:pt x="146" y="606"/>
                </a:lnTo>
                <a:lnTo>
                  <a:pt x="142" y="609"/>
                </a:lnTo>
                <a:lnTo>
                  <a:pt x="131" y="614"/>
                </a:lnTo>
                <a:lnTo>
                  <a:pt x="120" y="620"/>
                </a:lnTo>
                <a:lnTo>
                  <a:pt x="116" y="624"/>
                </a:lnTo>
                <a:lnTo>
                  <a:pt x="111" y="629"/>
                </a:lnTo>
                <a:lnTo>
                  <a:pt x="111" y="629"/>
                </a:lnTo>
                <a:lnTo>
                  <a:pt x="103" y="639"/>
                </a:lnTo>
                <a:lnTo>
                  <a:pt x="98" y="645"/>
                </a:lnTo>
                <a:lnTo>
                  <a:pt x="86" y="654"/>
                </a:lnTo>
                <a:lnTo>
                  <a:pt x="86" y="654"/>
                </a:lnTo>
                <a:lnTo>
                  <a:pt x="70" y="666"/>
                </a:lnTo>
                <a:lnTo>
                  <a:pt x="70" y="666"/>
                </a:lnTo>
                <a:lnTo>
                  <a:pt x="51" y="677"/>
                </a:lnTo>
                <a:lnTo>
                  <a:pt x="39" y="685"/>
                </a:lnTo>
                <a:lnTo>
                  <a:pt x="35" y="688"/>
                </a:lnTo>
                <a:lnTo>
                  <a:pt x="33" y="691"/>
                </a:lnTo>
                <a:lnTo>
                  <a:pt x="33" y="691"/>
                </a:lnTo>
                <a:lnTo>
                  <a:pt x="32" y="696"/>
                </a:lnTo>
                <a:lnTo>
                  <a:pt x="31" y="703"/>
                </a:lnTo>
                <a:lnTo>
                  <a:pt x="31" y="709"/>
                </a:lnTo>
                <a:lnTo>
                  <a:pt x="33" y="716"/>
                </a:lnTo>
                <a:lnTo>
                  <a:pt x="33" y="716"/>
                </a:lnTo>
                <a:lnTo>
                  <a:pt x="35" y="719"/>
                </a:lnTo>
                <a:lnTo>
                  <a:pt x="38" y="722"/>
                </a:lnTo>
                <a:lnTo>
                  <a:pt x="41" y="723"/>
                </a:lnTo>
                <a:lnTo>
                  <a:pt x="45" y="727"/>
                </a:lnTo>
                <a:lnTo>
                  <a:pt x="45" y="727"/>
                </a:lnTo>
                <a:lnTo>
                  <a:pt x="48" y="733"/>
                </a:lnTo>
                <a:lnTo>
                  <a:pt x="52" y="738"/>
                </a:lnTo>
                <a:lnTo>
                  <a:pt x="55" y="739"/>
                </a:lnTo>
                <a:lnTo>
                  <a:pt x="58" y="739"/>
                </a:lnTo>
                <a:lnTo>
                  <a:pt x="58" y="739"/>
                </a:lnTo>
                <a:lnTo>
                  <a:pt x="65" y="738"/>
                </a:lnTo>
                <a:lnTo>
                  <a:pt x="70" y="736"/>
                </a:lnTo>
                <a:lnTo>
                  <a:pt x="74" y="732"/>
                </a:lnTo>
                <a:lnTo>
                  <a:pt x="74" y="732"/>
                </a:lnTo>
                <a:lnTo>
                  <a:pt x="78" y="727"/>
                </a:lnTo>
                <a:lnTo>
                  <a:pt x="84" y="724"/>
                </a:lnTo>
                <a:lnTo>
                  <a:pt x="88" y="722"/>
                </a:lnTo>
                <a:lnTo>
                  <a:pt x="91" y="719"/>
                </a:lnTo>
                <a:lnTo>
                  <a:pt x="91" y="719"/>
                </a:lnTo>
                <a:lnTo>
                  <a:pt x="91" y="719"/>
                </a:lnTo>
                <a:lnTo>
                  <a:pt x="92" y="720"/>
                </a:lnTo>
                <a:lnTo>
                  <a:pt x="93" y="723"/>
                </a:lnTo>
                <a:lnTo>
                  <a:pt x="96" y="724"/>
                </a:lnTo>
                <a:lnTo>
                  <a:pt x="98" y="726"/>
                </a:lnTo>
                <a:lnTo>
                  <a:pt x="104" y="726"/>
                </a:lnTo>
                <a:lnTo>
                  <a:pt x="110" y="726"/>
                </a:lnTo>
                <a:lnTo>
                  <a:pt x="119" y="724"/>
                </a:lnTo>
                <a:lnTo>
                  <a:pt x="119" y="724"/>
                </a:lnTo>
                <a:lnTo>
                  <a:pt x="130" y="718"/>
                </a:lnTo>
                <a:lnTo>
                  <a:pt x="143" y="709"/>
                </a:lnTo>
                <a:lnTo>
                  <a:pt x="156" y="697"/>
                </a:lnTo>
                <a:lnTo>
                  <a:pt x="167" y="685"/>
                </a:lnTo>
                <a:lnTo>
                  <a:pt x="189" y="664"/>
                </a:lnTo>
                <a:lnTo>
                  <a:pt x="197" y="654"/>
                </a:lnTo>
                <a:lnTo>
                  <a:pt x="283" y="588"/>
                </a:lnTo>
                <a:lnTo>
                  <a:pt x="283" y="588"/>
                </a:lnTo>
                <a:lnTo>
                  <a:pt x="287" y="706"/>
                </a:lnTo>
                <a:lnTo>
                  <a:pt x="288" y="797"/>
                </a:lnTo>
                <a:lnTo>
                  <a:pt x="288" y="832"/>
                </a:lnTo>
                <a:lnTo>
                  <a:pt x="287" y="855"/>
                </a:lnTo>
                <a:lnTo>
                  <a:pt x="287" y="855"/>
                </a:lnTo>
                <a:lnTo>
                  <a:pt x="285" y="887"/>
                </a:lnTo>
                <a:lnTo>
                  <a:pt x="284" y="920"/>
                </a:lnTo>
                <a:lnTo>
                  <a:pt x="283" y="956"/>
                </a:lnTo>
                <a:lnTo>
                  <a:pt x="283" y="956"/>
                </a:lnTo>
                <a:lnTo>
                  <a:pt x="285" y="960"/>
                </a:lnTo>
                <a:lnTo>
                  <a:pt x="287" y="964"/>
                </a:lnTo>
                <a:lnTo>
                  <a:pt x="287" y="969"/>
                </a:lnTo>
                <a:lnTo>
                  <a:pt x="287" y="969"/>
                </a:lnTo>
                <a:lnTo>
                  <a:pt x="283" y="989"/>
                </a:lnTo>
                <a:lnTo>
                  <a:pt x="273" y="1027"/>
                </a:lnTo>
                <a:lnTo>
                  <a:pt x="261" y="1071"/>
                </a:lnTo>
                <a:lnTo>
                  <a:pt x="250" y="1104"/>
                </a:lnTo>
                <a:lnTo>
                  <a:pt x="250" y="1104"/>
                </a:lnTo>
                <a:lnTo>
                  <a:pt x="247" y="1116"/>
                </a:lnTo>
                <a:lnTo>
                  <a:pt x="244" y="1126"/>
                </a:lnTo>
                <a:lnTo>
                  <a:pt x="243" y="1135"/>
                </a:lnTo>
                <a:lnTo>
                  <a:pt x="242" y="1143"/>
                </a:lnTo>
                <a:lnTo>
                  <a:pt x="242" y="1156"/>
                </a:lnTo>
                <a:lnTo>
                  <a:pt x="242" y="1167"/>
                </a:lnTo>
                <a:lnTo>
                  <a:pt x="242" y="1167"/>
                </a:lnTo>
                <a:lnTo>
                  <a:pt x="239" y="1178"/>
                </a:lnTo>
                <a:lnTo>
                  <a:pt x="234" y="1204"/>
                </a:lnTo>
                <a:lnTo>
                  <a:pt x="215" y="1275"/>
                </a:lnTo>
                <a:lnTo>
                  <a:pt x="193" y="1347"/>
                </a:lnTo>
                <a:lnTo>
                  <a:pt x="185" y="1373"/>
                </a:lnTo>
                <a:lnTo>
                  <a:pt x="180" y="1387"/>
                </a:lnTo>
                <a:lnTo>
                  <a:pt x="180" y="1387"/>
                </a:lnTo>
                <a:lnTo>
                  <a:pt x="172" y="1400"/>
                </a:lnTo>
                <a:lnTo>
                  <a:pt x="165" y="1412"/>
                </a:lnTo>
                <a:lnTo>
                  <a:pt x="156" y="1424"/>
                </a:lnTo>
                <a:lnTo>
                  <a:pt x="156" y="1424"/>
                </a:lnTo>
                <a:lnTo>
                  <a:pt x="146" y="1417"/>
                </a:lnTo>
                <a:lnTo>
                  <a:pt x="138" y="1412"/>
                </a:lnTo>
                <a:lnTo>
                  <a:pt x="134" y="1412"/>
                </a:lnTo>
                <a:lnTo>
                  <a:pt x="131" y="1412"/>
                </a:lnTo>
                <a:lnTo>
                  <a:pt x="131" y="1412"/>
                </a:lnTo>
                <a:lnTo>
                  <a:pt x="127" y="1414"/>
                </a:lnTo>
                <a:lnTo>
                  <a:pt x="127" y="1414"/>
                </a:lnTo>
                <a:lnTo>
                  <a:pt x="119" y="1420"/>
                </a:lnTo>
                <a:lnTo>
                  <a:pt x="119" y="1420"/>
                </a:lnTo>
                <a:lnTo>
                  <a:pt x="114" y="1423"/>
                </a:lnTo>
                <a:lnTo>
                  <a:pt x="112" y="1424"/>
                </a:lnTo>
                <a:lnTo>
                  <a:pt x="108" y="1424"/>
                </a:lnTo>
                <a:lnTo>
                  <a:pt x="103" y="1429"/>
                </a:lnTo>
                <a:lnTo>
                  <a:pt x="103" y="1429"/>
                </a:lnTo>
                <a:lnTo>
                  <a:pt x="99" y="1431"/>
                </a:lnTo>
                <a:lnTo>
                  <a:pt x="97" y="1434"/>
                </a:lnTo>
                <a:lnTo>
                  <a:pt x="93" y="1439"/>
                </a:lnTo>
                <a:lnTo>
                  <a:pt x="92" y="1440"/>
                </a:lnTo>
                <a:lnTo>
                  <a:pt x="88" y="1440"/>
                </a:lnTo>
                <a:lnTo>
                  <a:pt x="78" y="1440"/>
                </a:lnTo>
                <a:lnTo>
                  <a:pt x="78" y="1440"/>
                </a:lnTo>
                <a:lnTo>
                  <a:pt x="70" y="1439"/>
                </a:lnTo>
                <a:lnTo>
                  <a:pt x="59" y="1436"/>
                </a:lnTo>
                <a:lnTo>
                  <a:pt x="37" y="1429"/>
                </a:lnTo>
                <a:lnTo>
                  <a:pt x="18" y="1423"/>
                </a:lnTo>
                <a:lnTo>
                  <a:pt x="12" y="1420"/>
                </a:lnTo>
                <a:lnTo>
                  <a:pt x="8" y="1420"/>
                </a:lnTo>
                <a:lnTo>
                  <a:pt x="8" y="1420"/>
                </a:lnTo>
                <a:lnTo>
                  <a:pt x="6" y="1423"/>
                </a:lnTo>
                <a:lnTo>
                  <a:pt x="3" y="1429"/>
                </a:lnTo>
                <a:lnTo>
                  <a:pt x="1" y="1436"/>
                </a:lnTo>
                <a:lnTo>
                  <a:pt x="0" y="1445"/>
                </a:lnTo>
                <a:lnTo>
                  <a:pt x="0" y="1445"/>
                </a:lnTo>
                <a:lnTo>
                  <a:pt x="1" y="1447"/>
                </a:lnTo>
                <a:lnTo>
                  <a:pt x="2" y="1451"/>
                </a:lnTo>
                <a:lnTo>
                  <a:pt x="9" y="1459"/>
                </a:lnTo>
                <a:lnTo>
                  <a:pt x="20" y="1469"/>
                </a:lnTo>
                <a:lnTo>
                  <a:pt x="32" y="1478"/>
                </a:lnTo>
                <a:lnTo>
                  <a:pt x="45" y="1486"/>
                </a:lnTo>
                <a:lnTo>
                  <a:pt x="57" y="1495"/>
                </a:lnTo>
                <a:lnTo>
                  <a:pt x="67" y="1499"/>
                </a:lnTo>
                <a:lnTo>
                  <a:pt x="74" y="1502"/>
                </a:lnTo>
                <a:lnTo>
                  <a:pt x="74" y="1502"/>
                </a:lnTo>
                <a:lnTo>
                  <a:pt x="83" y="1504"/>
                </a:lnTo>
                <a:lnTo>
                  <a:pt x="97" y="1508"/>
                </a:lnTo>
                <a:lnTo>
                  <a:pt x="134" y="1519"/>
                </a:lnTo>
                <a:lnTo>
                  <a:pt x="170" y="1530"/>
                </a:lnTo>
                <a:lnTo>
                  <a:pt x="183" y="1534"/>
                </a:lnTo>
                <a:lnTo>
                  <a:pt x="189" y="1535"/>
                </a:lnTo>
                <a:lnTo>
                  <a:pt x="189" y="1535"/>
                </a:lnTo>
                <a:lnTo>
                  <a:pt x="208" y="1534"/>
                </a:lnTo>
                <a:lnTo>
                  <a:pt x="214" y="1532"/>
                </a:lnTo>
                <a:lnTo>
                  <a:pt x="218" y="1531"/>
                </a:lnTo>
                <a:lnTo>
                  <a:pt x="223" y="1530"/>
                </a:lnTo>
                <a:lnTo>
                  <a:pt x="225" y="1527"/>
                </a:lnTo>
                <a:lnTo>
                  <a:pt x="225" y="1527"/>
                </a:lnTo>
                <a:lnTo>
                  <a:pt x="231" y="1518"/>
                </a:lnTo>
                <a:lnTo>
                  <a:pt x="237" y="1510"/>
                </a:lnTo>
                <a:lnTo>
                  <a:pt x="242" y="1502"/>
                </a:lnTo>
                <a:lnTo>
                  <a:pt x="243" y="1499"/>
                </a:lnTo>
                <a:lnTo>
                  <a:pt x="242" y="1498"/>
                </a:lnTo>
                <a:lnTo>
                  <a:pt x="242" y="1498"/>
                </a:lnTo>
                <a:lnTo>
                  <a:pt x="235" y="1495"/>
                </a:lnTo>
                <a:lnTo>
                  <a:pt x="232" y="1492"/>
                </a:lnTo>
                <a:lnTo>
                  <a:pt x="232" y="1491"/>
                </a:lnTo>
                <a:lnTo>
                  <a:pt x="234" y="1490"/>
                </a:lnTo>
                <a:lnTo>
                  <a:pt x="234" y="1490"/>
                </a:lnTo>
                <a:lnTo>
                  <a:pt x="245" y="1478"/>
                </a:lnTo>
                <a:lnTo>
                  <a:pt x="256" y="1466"/>
                </a:lnTo>
                <a:lnTo>
                  <a:pt x="268" y="1451"/>
                </a:lnTo>
                <a:lnTo>
                  <a:pt x="280" y="1434"/>
                </a:lnTo>
                <a:lnTo>
                  <a:pt x="291" y="1417"/>
                </a:lnTo>
                <a:lnTo>
                  <a:pt x="301" y="1398"/>
                </a:lnTo>
                <a:lnTo>
                  <a:pt x="304" y="1388"/>
                </a:lnTo>
                <a:lnTo>
                  <a:pt x="308" y="1379"/>
                </a:lnTo>
                <a:lnTo>
                  <a:pt x="308" y="1379"/>
                </a:lnTo>
                <a:lnTo>
                  <a:pt x="334" y="1270"/>
                </a:lnTo>
                <a:lnTo>
                  <a:pt x="353" y="1190"/>
                </a:lnTo>
                <a:lnTo>
                  <a:pt x="353" y="1190"/>
                </a:lnTo>
                <a:lnTo>
                  <a:pt x="355" y="1178"/>
                </a:lnTo>
                <a:lnTo>
                  <a:pt x="357" y="1161"/>
                </a:lnTo>
                <a:lnTo>
                  <a:pt x="361" y="1142"/>
                </a:lnTo>
                <a:lnTo>
                  <a:pt x="362" y="1135"/>
                </a:lnTo>
                <a:lnTo>
                  <a:pt x="366" y="1129"/>
                </a:lnTo>
                <a:lnTo>
                  <a:pt x="366" y="1129"/>
                </a:lnTo>
                <a:lnTo>
                  <a:pt x="396" y="1076"/>
                </a:lnTo>
                <a:lnTo>
                  <a:pt x="414" y="1046"/>
                </a:lnTo>
                <a:lnTo>
                  <a:pt x="420" y="1037"/>
                </a:lnTo>
                <a:lnTo>
                  <a:pt x="422" y="1036"/>
                </a:lnTo>
                <a:lnTo>
                  <a:pt x="422" y="1034"/>
                </a:lnTo>
                <a:lnTo>
                  <a:pt x="422" y="1034"/>
                </a:lnTo>
                <a:lnTo>
                  <a:pt x="472" y="1142"/>
                </a:lnTo>
                <a:lnTo>
                  <a:pt x="472" y="1142"/>
                </a:lnTo>
                <a:lnTo>
                  <a:pt x="478" y="1146"/>
                </a:lnTo>
                <a:lnTo>
                  <a:pt x="488" y="1155"/>
                </a:lnTo>
                <a:lnTo>
                  <a:pt x="501" y="1164"/>
                </a:lnTo>
                <a:lnTo>
                  <a:pt x="506" y="1170"/>
                </a:lnTo>
                <a:lnTo>
                  <a:pt x="509" y="1174"/>
                </a:lnTo>
                <a:lnTo>
                  <a:pt x="509" y="1174"/>
                </a:lnTo>
                <a:lnTo>
                  <a:pt x="516" y="1184"/>
                </a:lnTo>
                <a:lnTo>
                  <a:pt x="530" y="1202"/>
                </a:lnTo>
                <a:lnTo>
                  <a:pt x="571" y="1253"/>
                </a:lnTo>
                <a:lnTo>
                  <a:pt x="632" y="1326"/>
                </a:lnTo>
                <a:lnTo>
                  <a:pt x="632" y="1326"/>
                </a:lnTo>
                <a:lnTo>
                  <a:pt x="652" y="1362"/>
                </a:lnTo>
                <a:lnTo>
                  <a:pt x="652" y="1362"/>
                </a:lnTo>
                <a:lnTo>
                  <a:pt x="647" y="1374"/>
                </a:lnTo>
                <a:lnTo>
                  <a:pt x="642" y="1384"/>
                </a:lnTo>
                <a:lnTo>
                  <a:pt x="636" y="1391"/>
                </a:lnTo>
                <a:lnTo>
                  <a:pt x="636" y="1391"/>
                </a:lnTo>
                <a:lnTo>
                  <a:pt x="632" y="1397"/>
                </a:lnTo>
                <a:lnTo>
                  <a:pt x="631" y="1400"/>
                </a:lnTo>
                <a:lnTo>
                  <a:pt x="631" y="1405"/>
                </a:lnTo>
                <a:lnTo>
                  <a:pt x="630" y="1406"/>
                </a:lnTo>
                <a:lnTo>
                  <a:pt x="628" y="1407"/>
                </a:lnTo>
                <a:lnTo>
                  <a:pt x="628" y="1407"/>
                </a:lnTo>
                <a:lnTo>
                  <a:pt x="627" y="1408"/>
                </a:lnTo>
                <a:lnTo>
                  <a:pt x="628" y="1408"/>
                </a:lnTo>
                <a:lnTo>
                  <a:pt x="631" y="1406"/>
                </a:lnTo>
                <a:lnTo>
                  <a:pt x="631" y="1406"/>
                </a:lnTo>
                <a:lnTo>
                  <a:pt x="619" y="1412"/>
                </a:lnTo>
                <a:lnTo>
                  <a:pt x="619" y="1412"/>
                </a:lnTo>
                <a:lnTo>
                  <a:pt x="592" y="1424"/>
                </a:lnTo>
                <a:lnTo>
                  <a:pt x="583" y="1429"/>
                </a:lnTo>
                <a:lnTo>
                  <a:pt x="583" y="1429"/>
                </a:lnTo>
                <a:lnTo>
                  <a:pt x="578" y="1429"/>
                </a:lnTo>
                <a:lnTo>
                  <a:pt x="568" y="1430"/>
                </a:lnTo>
                <a:lnTo>
                  <a:pt x="562" y="1432"/>
                </a:lnTo>
                <a:lnTo>
                  <a:pt x="557" y="1433"/>
                </a:lnTo>
                <a:lnTo>
                  <a:pt x="552" y="1437"/>
                </a:lnTo>
                <a:lnTo>
                  <a:pt x="550" y="1440"/>
                </a:lnTo>
                <a:lnTo>
                  <a:pt x="550" y="1440"/>
                </a:lnTo>
                <a:lnTo>
                  <a:pt x="550" y="1444"/>
                </a:lnTo>
                <a:lnTo>
                  <a:pt x="550" y="1447"/>
                </a:lnTo>
                <a:lnTo>
                  <a:pt x="551" y="1450"/>
                </a:lnTo>
                <a:lnTo>
                  <a:pt x="553" y="1451"/>
                </a:lnTo>
                <a:lnTo>
                  <a:pt x="560" y="1456"/>
                </a:lnTo>
                <a:lnTo>
                  <a:pt x="570" y="1460"/>
                </a:lnTo>
                <a:lnTo>
                  <a:pt x="570" y="1460"/>
                </a:lnTo>
                <a:lnTo>
                  <a:pt x="577" y="1464"/>
                </a:lnTo>
                <a:lnTo>
                  <a:pt x="584" y="1466"/>
                </a:lnTo>
                <a:lnTo>
                  <a:pt x="602" y="1471"/>
                </a:lnTo>
                <a:lnTo>
                  <a:pt x="617" y="1472"/>
                </a:lnTo>
                <a:lnTo>
                  <a:pt x="624" y="1473"/>
                </a:lnTo>
                <a:lnTo>
                  <a:pt x="624" y="1473"/>
                </a:lnTo>
                <a:lnTo>
                  <a:pt x="657" y="1464"/>
                </a:lnTo>
                <a:lnTo>
                  <a:pt x="694" y="1453"/>
                </a:lnTo>
                <a:lnTo>
                  <a:pt x="694" y="1453"/>
                </a:lnTo>
                <a:lnTo>
                  <a:pt x="709" y="1444"/>
                </a:lnTo>
                <a:lnTo>
                  <a:pt x="737" y="1426"/>
                </a:lnTo>
                <a:lnTo>
                  <a:pt x="765" y="1408"/>
                </a:lnTo>
                <a:lnTo>
                  <a:pt x="773" y="1403"/>
                </a:lnTo>
                <a:lnTo>
                  <a:pt x="775" y="1399"/>
                </a:lnTo>
                <a:lnTo>
                  <a:pt x="775" y="1399"/>
                </a:lnTo>
                <a:lnTo>
                  <a:pt x="774" y="1381"/>
                </a:lnTo>
                <a:lnTo>
                  <a:pt x="772" y="1362"/>
                </a:lnTo>
                <a:lnTo>
                  <a:pt x="772" y="1362"/>
                </a:lnTo>
                <a:lnTo>
                  <a:pt x="772" y="1361"/>
                </a:lnTo>
                <a:lnTo>
                  <a:pt x="773" y="1360"/>
                </a:lnTo>
                <a:lnTo>
                  <a:pt x="778" y="1358"/>
                </a:lnTo>
                <a:lnTo>
                  <a:pt x="780" y="1357"/>
                </a:lnTo>
                <a:lnTo>
                  <a:pt x="781" y="1355"/>
                </a:lnTo>
                <a:lnTo>
                  <a:pt x="781" y="1353"/>
                </a:lnTo>
                <a:lnTo>
                  <a:pt x="780" y="1351"/>
                </a:lnTo>
                <a:lnTo>
                  <a:pt x="780" y="1351"/>
                </a:lnTo>
                <a:lnTo>
                  <a:pt x="769" y="1340"/>
                </a:lnTo>
                <a:lnTo>
                  <a:pt x="763" y="1332"/>
                </a:lnTo>
                <a:lnTo>
                  <a:pt x="755" y="1321"/>
                </a:lnTo>
                <a:lnTo>
                  <a:pt x="755" y="1321"/>
                </a:lnTo>
                <a:lnTo>
                  <a:pt x="742" y="1302"/>
                </a:lnTo>
                <a:lnTo>
                  <a:pt x="730" y="1281"/>
                </a:lnTo>
                <a:lnTo>
                  <a:pt x="730" y="1281"/>
                </a:lnTo>
                <a:lnTo>
                  <a:pt x="719" y="1257"/>
                </a:lnTo>
                <a:lnTo>
                  <a:pt x="706" y="1231"/>
                </a:lnTo>
                <a:lnTo>
                  <a:pt x="706" y="1231"/>
                </a:lnTo>
                <a:lnTo>
                  <a:pt x="701" y="1223"/>
                </a:lnTo>
                <a:lnTo>
                  <a:pt x="696" y="1216"/>
                </a:lnTo>
                <a:lnTo>
                  <a:pt x="684" y="1202"/>
                </a:lnTo>
                <a:lnTo>
                  <a:pt x="669" y="1187"/>
                </a:lnTo>
                <a:lnTo>
                  <a:pt x="661" y="1177"/>
                </a:lnTo>
                <a:lnTo>
                  <a:pt x="652" y="1167"/>
                </a:lnTo>
                <a:lnTo>
                  <a:pt x="652" y="1167"/>
                </a:lnTo>
                <a:lnTo>
                  <a:pt x="631" y="1137"/>
                </a:lnTo>
                <a:lnTo>
                  <a:pt x="609" y="1108"/>
                </a:lnTo>
                <a:lnTo>
                  <a:pt x="589" y="1083"/>
                </a:lnTo>
                <a:lnTo>
                  <a:pt x="578" y="1072"/>
                </a:lnTo>
                <a:lnTo>
                  <a:pt x="578" y="1072"/>
                </a:lnTo>
                <a:lnTo>
                  <a:pt x="573" y="1066"/>
                </a:lnTo>
                <a:lnTo>
                  <a:pt x="566" y="1057"/>
                </a:lnTo>
                <a:lnTo>
                  <a:pt x="559" y="1046"/>
                </a:lnTo>
                <a:lnTo>
                  <a:pt x="555" y="1034"/>
                </a:lnTo>
                <a:lnTo>
                  <a:pt x="555" y="1034"/>
                </a:lnTo>
                <a:lnTo>
                  <a:pt x="550" y="1020"/>
                </a:lnTo>
                <a:lnTo>
                  <a:pt x="545" y="1002"/>
                </a:lnTo>
                <a:lnTo>
                  <a:pt x="542" y="986"/>
                </a:lnTo>
                <a:lnTo>
                  <a:pt x="542" y="980"/>
                </a:lnTo>
                <a:lnTo>
                  <a:pt x="542" y="978"/>
                </a:lnTo>
                <a:lnTo>
                  <a:pt x="542" y="978"/>
                </a:lnTo>
                <a:lnTo>
                  <a:pt x="582" y="949"/>
                </a:lnTo>
                <a:lnTo>
                  <a:pt x="608" y="930"/>
                </a:lnTo>
                <a:lnTo>
                  <a:pt x="619" y="920"/>
                </a:lnTo>
                <a:lnTo>
                  <a:pt x="619" y="920"/>
                </a:lnTo>
                <a:lnTo>
                  <a:pt x="618" y="912"/>
                </a:lnTo>
                <a:lnTo>
                  <a:pt x="612" y="892"/>
                </a:lnTo>
                <a:lnTo>
                  <a:pt x="596" y="832"/>
                </a:lnTo>
                <a:lnTo>
                  <a:pt x="578" y="773"/>
                </a:lnTo>
                <a:lnTo>
                  <a:pt x="570" y="744"/>
                </a:lnTo>
                <a:lnTo>
                  <a:pt x="570" y="744"/>
                </a:lnTo>
                <a:lnTo>
                  <a:pt x="563" y="588"/>
                </a:lnTo>
                <a:lnTo>
                  <a:pt x="563" y="588"/>
                </a:lnTo>
                <a:lnTo>
                  <a:pt x="565" y="594"/>
                </a:lnTo>
                <a:lnTo>
                  <a:pt x="573" y="606"/>
                </a:lnTo>
                <a:lnTo>
                  <a:pt x="599" y="642"/>
                </a:lnTo>
                <a:lnTo>
                  <a:pt x="625" y="680"/>
                </a:lnTo>
                <a:lnTo>
                  <a:pt x="635" y="694"/>
                </a:lnTo>
                <a:lnTo>
                  <a:pt x="641" y="703"/>
                </a:lnTo>
                <a:lnTo>
                  <a:pt x="641" y="703"/>
                </a:lnTo>
                <a:lnTo>
                  <a:pt x="660" y="739"/>
                </a:lnTo>
                <a:lnTo>
                  <a:pt x="671" y="762"/>
                </a:lnTo>
                <a:lnTo>
                  <a:pt x="681" y="777"/>
                </a:lnTo>
                <a:lnTo>
                  <a:pt x="681" y="777"/>
                </a:lnTo>
                <a:lnTo>
                  <a:pt x="689" y="791"/>
                </a:lnTo>
                <a:lnTo>
                  <a:pt x="699" y="811"/>
                </a:lnTo>
                <a:lnTo>
                  <a:pt x="706" y="828"/>
                </a:lnTo>
                <a:lnTo>
                  <a:pt x="709" y="832"/>
                </a:lnTo>
                <a:lnTo>
                  <a:pt x="710" y="834"/>
                </a:lnTo>
                <a:lnTo>
                  <a:pt x="710" y="834"/>
                </a:lnTo>
                <a:lnTo>
                  <a:pt x="713" y="834"/>
                </a:lnTo>
                <a:lnTo>
                  <a:pt x="717" y="834"/>
                </a:lnTo>
                <a:lnTo>
                  <a:pt x="722" y="834"/>
                </a:lnTo>
                <a:lnTo>
                  <a:pt x="722" y="834"/>
                </a:lnTo>
                <a:lnTo>
                  <a:pt x="728" y="841"/>
                </a:lnTo>
                <a:lnTo>
                  <a:pt x="740" y="856"/>
                </a:lnTo>
                <a:lnTo>
                  <a:pt x="747" y="863"/>
                </a:lnTo>
                <a:lnTo>
                  <a:pt x="753" y="870"/>
                </a:lnTo>
                <a:lnTo>
                  <a:pt x="759" y="874"/>
                </a:lnTo>
                <a:lnTo>
                  <a:pt x="761" y="875"/>
                </a:lnTo>
                <a:lnTo>
                  <a:pt x="763" y="875"/>
                </a:lnTo>
                <a:lnTo>
                  <a:pt x="763" y="875"/>
                </a:lnTo>
                <a:lnTo>
                  <a:pt x="765" y="874"/>
                </a:lnTo>
                <a:lnTo>
                  <a:pt x="766" y="873"/>
                </a:lnTo>
                <a:lnTo>
                  <a:pt x="767" y="869"/>
                </a:lnTo>
                <a:lnTo>
                  <a:pt x="766" y="863"/>
                </a:lnTo>
                <a:lnTo>
                  <a:pt x="765" y="857"/>
                </a:lnTo>
                <a:lnTo>
                  <a:pt x="761" y="847"/>
                </a:lnTo>
                <a:lnTo>
                  <a:pt x="759" y="842"/>
                </a:lnTo>
                <a:lnTo>
                  <a:pt x="759" y="842"/>
                </a:lnTo>
                <a:lnTo>
                  <a:pt x="763" y="847"/>
                </a:lnTo>
                <a:lnTo>
                  <a:pt x="773" y="856"/>
                </a:lnTo>
                <a:lnTo>
                  <a:pt x="779" y="861"/>
                </a:lnTo>
                <a:lnTo>
                  <a:pt x="783" y="864"/>
                </a:lnTo>
                <a:lnTo>
                  <a:pt x="787" y="864"/>
                </a:lnTo>
                <a:lnTo>
                  <a:pt x="787" y="864"/>
                </a:lnTo>
                <a:lnTo>
                  <a:pt x="788" y="863"/>
                </a:lnTo>
                <a:lnTo>
                  <a:pt x="788" y="863"/>
                </a:lnTo>
                <a:lnTo>
                  <a:pt x="788" y="855"/>
                </a:lnTo>
                <a:lnTo>
                  <a:pt x="787" y="849"/>
                </a:lnTo>
                <a:lnTo>
                  <a:pt x="787" y="844"/>
                </a:lnTo>
                <a:lnTo>
                  <a:pt x="787" y="843"/>
                </a:lnTo>
                <a:lnTo>
                  <a:pt x="788" y="842"/>
                </a:lnTo>
                <a:lnTo>
                  <a:pt x="788" y="842"/>
                </a:lnTo>
                <a:lnTo>
                  <a:pt x="792" y="842"/>
                </a:lnTo>
                <a:lnTo>
                  <a:pt x="795" y="838"/>
                </a:lnTo>
                <a:lnTo>
                  <a:pt x="796" y="837"/>
                </a:lnTo>
                <a:lnTo>
                  <a:pt x="798" y="835"/>
                </a:lnTo>
                <a:lnTo>
                  <a:pt x="798" y="832"/>
                </a:lnTo>
                <a:lnTo>
                  <a:pt x="796" y="830"/>
                </a:lnTo>
                <a:lnTo>
                  <a:pt x="796" y="830"/>
                </a:lnTo>
                <a:lnTo>
                  <a:pt x="793" y="827"/>
                </a:lnTo>
                <a:lnTo>
                  <a:pt x="792" y="825"/>
                </a:lnTo>
                <a:lnTo>
                  <a:pt x="789" y="823"/>
                </a:lnTo>
                <a:lnTo>
                  <a:pt x="788" y="817"/>
                </a:lnTo>
                <a:lnTo>
                  <a:pt x="788" y="817"/>
                </a:lnTo>
                <a:lnTo>
                  <a:pt x="785" y="810"/>
                </a:lnTo>
                <a:lnTo>
                  <a:pt x="780" y="803"/>
                </a:lnTo>
                <a:lnTo>
                  <a:pt x="776" y="797"/>
                </a:lnTo>
                <a:lnTo>
                  <a:pt x="775" y="794"/>
                </a:lnTo>
                <a:lnTo>
                  <a:pt x="775" y="794"/>
                </a:lnTo>
                <a:lnTo>
                  <a:pt x="783" y="777"/>
                </a:lnTo>
                <a:lnTo>
                  <a:pt x="783" y="777"/>
                </a:lnTo>
                <a:lnTo>
                  <a:pt x="775" y="768"/>
                </a:lnTo>
                <a:lnTo>
                  <a:pt x="767" y="759"/>
                </a:lnTo>
                <a:lnTo>
                  <a:pt x="759" y="748"/>
                </a:lnTo>
                <a:lnTo>
                  <a:pt x="759" y="748"/>
                </a:lnTo>
                <a:lnTo>
                  <a:pt x="740" y="709"/>
                </a:lnTo>
                <a:lnTo>
                  <a:pt x="704" y="635"/>
                </a:lnTo>
                <a:lnTo>
                  <a:pt x="670" y="563"/>
                </a:lnTo>
                <a:lnTo>
                  <a:pt x="652" y="527"/>
                </a:lnTo>
                <a:lnTo>
                  <a:pt x="652" y="527"/>
                </a:lnTo>
                <a:lnTo>
                  <a:pt x="642" y="506"/>
                </a:lnTo>
                <a:lnTo>
                  <a:pt x="623" y="467"/>
                </a:lnTo>
                <a:lnTo>
                  <a:pt x="595" y="408"/>
                </a:lnTo>
                <a:lnTo>
                  <a:pt x="595" y="408"/>
                </a:lnTo>
                <a:lnTo>
                  <a:pt x="555" y="334"/>
                </a:lnTo>
                <a:lnTo>
                  <a:pt x="555" y="334"/>
                </a:lnTo>
                <a:lnTo>
                  <a:pt x="539" y="305"/>
                </a:lnTo>
                <a:lnTo>
                  <a:pt x="529" y="287"/>
                </a:lnTo>
                <a:lnTo>
                  <a:pt x="525" y="280"/>
                </a:lnTo>
                <a:lnTo>
                  <a:pt x="522" y="277"/>
                </a:lnTo>
                <a:lnTo>
                  <a:pt x="522" y="277"/>
                </a:lnTo>
                <a:lnTo>
                  <a:pt x="504" y="265"/>
                </a:lnTo>
                <a:lnTo>
                  <a:pt x="492" y="256"/>
                </a:lnTo>
                <a:lnTo>
                  <a:pt x="468" y="212"/>
                </a:lnTo>
                <a:lnTo>
                  <a:pt x="452" y="207"/>
                </a:lnTo>
                <a:lnTo>
                  <a:pt x="452" y="190"/>
                </a:lnTo>
                <a:lnTo>
                  <a:pt x="452" y="190"/>
                </a:lnTo>
                <a:lnTo>
                  <a:pt x="454" y="189"/>
                </a:lnTo>
                <a:lnTo>
                  <a:pt x="459" y="187"/>
                </a:lnTo>
                <a:lnTo>
                  <a:pt x="465" y="181"/>
                </a:lnTo>
                <a:lnTo>
                  <a:pt x="467" y="177"/>
                </a:lnTo>
                <a:lnTo>
                  <a:pt x="468" y="174"/>
                </a:lnTo>
                <a:lnTo>
                  <a:pt x="468" y="174"/>
                </a:lnTo>
                <a:lnTo>
                  <a:pt x="480" y="18"/>
                </a:lnTo>
                <a:lnTo>
                  <a:pt x="480" y="18"/>
                </a:lnTo>
                <a:lnTo>
                  <a:pt x="483" y="16"/>
                </a:lnTo>
                <a:lnTo>
                  <a:pt x="486" y="11"/>
                </a:lnTo>
                <a:lnTo>
                  <a:pt x="487" y="9"/>
                </a:lnTo>
                <a:lnTo>
                  <a:pt x="487" y="6"/>
                </a:lnTo>
                <a:lnTo>
                  <a:pt x="485" y="4"/>
                </a:lnTo>
                <a:lnTo>
                  <a:pt x="480" y="3"/>
                </a:lnTo>
                <a:lnTo>
                  <a:pt x="480" y="3"/>
                </a:lnTo>
                <a:lnTo>
                  <a:pt x="473" y="2"/>
                </a:lnTo>
                <a:lnTo>
                  <a:pt x="466" y="0"/>
                </a:lnTo>
                <a:lnTo>
                  <a:pt x="450" y="0"/>
                </a:lnTo>
                <a:lnTo>
                  <a:pt x="435" y="3"/>
                </a:lnTo>
                <a:lnTo>
                  <a:pt x="431" y="5"/>
                </a:lnTo>
                <a:lnTo>
                  <a:pt x="427" y="6"/>
                </a:lnTo>
                <a:lnTo>
                  <a:pt x="427" y="6"/>
                </a:lnTo>
                <a:lnTo>
                  <a:pt x="422" y="9"/>
                </a:lnTo>
                <a:lnTo>
                  <a:pt x="415" y="10"/>
                </a:lnTo>
                <a:lnTo>
                  <a:pt x="398" y="12"/>
                </a:lnTo>
                <a:lnTo>
                  <a:pt x="376" y="15"/>
                </a:lnTo>
                <a:lnTo>
                  <a:pt x="368" y="17"/>
                </a:lnTo>
                <a:lnTo>
                  <a:pt x="361" y="18"/>
                </a:lnTo>
                <a:lnTo>
                  <a:pt x="361" y="18"/>
                </a:lnTo>
                <a:lnTo>
                  <a:pt x="339" y="26"/>
                </a:lnTo>
                <a:lnTo>
                  <a:pt x="330" y="30"/>
                </a:lnTo>
                <a:lnTo>
                  <a:pt x="327" y="32"/>
                </a:lnTo>
                <a:lnTo>
                  <a:pt x="324" y="35"/>
                </a:lnTo>
                <a:lnTo>
                  <a:pt x="324" y="35"/>
                </a:lnTo>
                <a:lnTo>
                  <a:pt x="319" y="42"/>
                </a:lnTo>
                <a:lnTo>
                  <a:pt x="310" y="48"/>
                </a:lnTo>
                <a:lnTo>
                  <a:pt x="303" y="53"/>
                </a:lnTo>
                <a:lnTo>
                  <a:pt x="301" y="57"/>
                </a:lnTo>
                <a:lnTo>
                  <a:pt x="300" y="59"/>
                </a:lnTo>
                <a:lnTo>
                  <a:pt x="300" y="59"/>
                </a:lnTo>
                <a:lnTo>
                  <a:pt x="300" y="63"/>
                </a:lnTo>
                <a:lnTo>
                  <a:pt x="300" y="65"/>
                </a:lnTo>
                <a:lnTo>
                  <a:pt x="303" y="70"/>
                </a:lnTo>
                <a:lnTo>
                  <a:pt x="308" y="76"/>
                </a:lnTo>
                <a:lnTo>
                  <a:pt x="308" y="76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5" name="Freeform 13">
            <a:extLst>
              <a:ext uri="{FF2B5EF4-FFF2-40B4-BE49-F238E27FC236}">
                <a16:creationId xmlns:a16="http://schemas.microsoft.com/office/drawing/2014/main" id="{4197FEF0-6270-42CC-BBD6-F58941D51C3E}"/>
              </a:ext>
            </a:extLst>
          </p:cNvPr>
          <p:cNvSpPr>
            <a:spLocks/>
          </p:cNvSpPr>
          <p:nvPr/>
        </p:nvSpPr>
        <p:spPr bwMode="auto">
          <a:xfrm>
            <a:off x="668898" y="4672432"/>
            <a:ext cx="916254" cy="1668224"/>
          </a:xfrm>
          <a:custGeom>
            <a:avLst/>
            <a:gdLst>
              <a:gd name="T0" fmla="*/ 211 w 686"/>
              <a:gd name="T1" fmla="*/ 211 h 1249"/>
              <a:gd name="T2" fmla="*/ 199 w 686"/>
              <a:gd name="T3" fmla="*/ 238 h 1249"/>
              <a:gd name="T4" fmla="*/ 200 w 686"/>
              <a:gd name="T5" fmla="*/ 282 h 1249"/>
              <a:gd name="T6" fmla="*/ 193 w 686"/>
              <a:gd name="T7" fmla="*/ 361 h 1249"/>
              <a:gd name="T8" fmla="*/ 127 w 686"/>
              <a:gd name="T9" fmla="*/ 423 h 1249"/>
              <a:gd name="T10" fmla="*/ 82 w 686"/>
              <a:gd name="T11" fmla="*/ 470 h 1249"/>
              <a:gd name="T12" fmla="*/ 55 w 686"/>
              <a:gd name="T13" fmla="*/ 487 h 1249"/>
              <a:gd name="T14" fmla="*/ 1 w 686"/>
              <a:gd name="T15" fmla="*/ 523 h 1249"/>
              <a:gd name="T16" fmla="*/ 10 w 686"/>
              <a:gd name="T17" fmla="*/ 546 h 1249"/>
              <a:gd name="T18" fmla="*/ 37 w 686"/>
              <a:gd name="T19" fmla="*/ 565 h 1249"/>
              <a:gd name="T20" fmla="*/ 85 w 686"/>
              <a:gd name="T21" fmla="*/ 550 h 1249"/>
              <a:gd name="T22" fmla="*/ 119 w 686"/>
              <a:gd name="T23" fmla="*/ 530 h 1249"/>
              <a:gd name="T24" fmla="*/ 174 w 686"/>
              <a:gd name="T25" fmla="*/ 504 h 1249"/>
              <a:gd name="T26" fmla="*/ 171 w 686"/>
              <a:gd name="T27" fmla="*/ 595 h 1249"/>
              <a:gd name="T28" fmla="*/ 172 w 686"/>
              <a:gd name="T29" fmla="*/ 669 h 1249"/>
              <a:gd name="T30" fmla="*/ 183 w 686"/>
              <a:gd name="T31" fmla="*/ 690 h 1249"/>
              <a:gd name="T32" fmla="*/ 166 w 686"/>
              <a:gd name="T33" fmla="*/ 844 h 1249"/>
              <a:gd name="T34" fmla="*/ 158 w 686"/>
              <a:gd name="T35" fmla="*/ 1115 h 1249"/>
              <a:gd name="T36" fmla="*/ 139 w 686"/>
              <a:gd name="T37" fmla="*/ 1183 h 1249"/>
              <a:gd name="T38" fmla="*/ 73 w 686"/>
              <a:gd name="T39" fmla="*/ 1218 h 1249"/>
              <a:gd name="T40" fmla="*/ 73 w 686"/>
              <a:gd name="T41" fmla="*/ 1249 h 1249"/>
              <a:gd name="T42" fmla="*/ 244 w 686"/>
              <a:gd name="T43" fmla="*/ 1238 h 1249"/>
              <a:gd name="T44" fmla="*/ 253 w 686"/>
              <a:gd name="T45" fmla="*/ 1206 h 1249"/>
              <a:gd name="T46" fmla="*/ 248 w 686"/>
              <a:gd name="T47" fmla="*/ 1140 h 1249"/>
              <a:gd name="T48" fmla="*/ 263 w 686"/>
              <a:gd name="T49" fmla="*/ 968 h 1249"/>
              <a:gd name="T50" fmla="*/ 324 w 686"/>
              <a:gd name="T51" fmla="*/ 965 h 1249"/>
              <a:gd name="T52" fmla="*/ 427 w 686"/>
              <a:gd name="T53" fmla="*/ 1021 h 1249"/>
              <a:gd name="T54" fmla="*/ 594 w 686"/>
              <a:gd name="T55" fmla="*/ 1128 h 1249"/>
              <a:gd name="T56" fmla="*/ 606 w 686"/>
              <a:gd name="T57" fmla="*/ 1171 h 1249"/>
              <a:gd name="T58" fmla="*/ 610 w 686"/>
              <a:gd name="T59" fmla="*/ 1211 h 1249"/>
              <a:gd name="T60" fmla="*/ 643 w 686"/>
              <a:gd name="T61" fmla="*/ 1196 h 1249"/>
              <a:gd name="T62" fmla="*/ 669 w 686"/>
              <a:gd name="T63" fmla="*/ 1147 h 1249"/>
              <a:gd name="T64" fmla="*/ 682 w 686"/>
              <a:gd name="T65" fmla="*/ 1047 h 1249"/>
              <a:gd name="T66" fmla="*/ 672 w 686"/>
              <a:gd name="T67" fmla="*/ 1026 h 1249"/>
              <a:gd name="T68" fmla="*/ 534 w 686"/>
              <a:gd name="T69" fmla="*/ 984 h 1249"/>
              <a:gd name="T70" fmla="*/ 433 w 686"/>
              <a:gd name="T71" fmla="*/ 912 h 1249"/>
              <a:gd name="T72" fmla="*/ 412 w 686"/>
              <a:gd name="T73" fmla="*/ 895 h 1249"/>
              <a:gd name="T74" fmla="*/ 390 w 686"/>
              <a:gd name="T75" fmla="*/ 762 h 1249"/>
              <a:gd name="T76" fmla="*/ 403 w 686"/>
              <a:gd name="T77" fmla="*/ 739 h 1249"/>
              <a:gd name="T78" fmla="*/ 406 w 686"/>
              <a:gd name="T79" fmla="*/ 675 h 1249"/>
              <a:gd name="T80" fmla="*/ 413 w 686"/>
              <a:gd name="T81" fmla="*/ 633 h 1249"/>
              <a:gd name="T82" fmla="*/ 417 w 686"/>
              <a:gd name="T83" fmla="*/ 541 h 1249"/>
              <a:gd name="T84" fmla="*/ 412 w 686"/>
              <a:gd name="T85" fmla="*/ 373 h 1249"/>
              <a:gd name="T86" fmla="*/ 367 w 686"/>
              <a:gd name="T87" fmla="*/ 235 h 1249"/>
              <a:gd name="T88" fmla="*/ 335 w 686"/>
              <a:gd name="T89" fmla="*/ 173 h 1249"/>
              <a:gd name="T90" fmla="*/ 322 w 686"/>
              <a:gd name="T91" fmla="*/ 132 h 1249"/>
              <a:gd name="T92" fmla="*/ 337 w 686"/>
              <a:gd name="T93" fmla="*/ 94 h 1249"/>
              <a:gd name="T94" fmla="*/ 312 w 686"/>
              <a:gd name="T95" fmla="*/ 21 h 1249"/>
              <a:gd name="T96" fmla="*/ 242 w 686"/>
              <a:gd name="T97" fmla="*/ 1 h 1249"/>
              <a:gd name="T98" fmla="*/ 160 w 686"/>
              <a:gd name="T99" fmla="*/ 5 h 1249"/>
              <a:gd name="T100" fmla="*/ 166 w 686"/>
              <a:gd name="T101" fmla="*/ 32 h 1249"/>
              <a:gd name="T102" fmla="*/ 181 w 686"/>
              <a:gd name="T103" fmla="*/ 67 h 1249"/>
              <a:gd name="T104" fmla="*/ 176 w 686"/>
              <a:gd name="T105" fmla="*/ 91 h 1249"/>
              <a:gd name="T106" fmla="*/ 167 w 686"/>
              <a:gd name="T107" fmla="*/ 123 h 1249"/>
              <a:gd name="T108" fmla="*/ 174 w 686"/>
              <a:gd name="T109" fmla="*/ 175 h 1249"/>
              <a:gd name="T110" fmla="*/ 199 w 686"/>
              <a:gd name="T111" fmla="*/ 194 h 12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686" h="1249">
                <a:moveTo>
                  <a:pt x="211" y="188"/>
                </a:moveTo>
                <a:lnTo>
                  <a:pt x="211" y="188"/>
                </a:lnTo>
                <a:lnTo>
                  <a:pt x="211" y="188"/>
                </a:lnTo>
                <a:lnTo>
                  <a:pt x="211" y="190"/>
                </a:lnTo>
                <a:lnTo>
                  <a:pt x="211" y="198"/>
                </a:lnTo>
                <a:lnTo>
                  <a:pt x="211" y="211"/>
                </a:lnTo>
                <a:lnTo>
                  <a:pt x="211" y="211"/>
                </a:lnTo>
                <a:lnTo>
                  <a:pt x="206" y="222"/>
                </a:lnTo>
                <a:lnTo>
                  <a:pt x="199" y="235"/>
                </a:lnTo>
                <a:lnTo>
                  <a:pt x="199" y="235"/>
                </a:lnTo>
                <a:lnTo>
                  <a:pt x="198" y="237"/>
                </a:lnTo>
                <a:lnTo>
                  <a:pt x="198" y="237"/>
                </a:lnTo>
                <a:lnTo>
                  <a:pt x="199" y="237"/>
                </a:lnTo>
                <a:lnTo>
                  <a:pt x="199" y="238"/>
                </a:lnTo>
                <a:lnTo>
                  <a:pt x="200" y="243"/>
                </a:lnTo>
                <a:lnTo>
                  <a:pt x="199" y="253"/>
                </a:lnTo>
                <a:lnTo>
                  <a:pt x="199" y="253"/>
                </a:lnTo>
                <a:lnTo>
                  <a:pt x="198" y="261"/>
                </a:lnTo>
                <a:lnTo>
                  <a:pt x="198" y="266"/>
                </a:lnTo>
                <a:lnTo>
                  <a:pt x="199" y="274"/>
                </a:lnTo>
                <a:lnTo>
                  <a:pt x="200" y="282"/>
                </a:lnTo>
                <a:lnTo>
                  <a:pt x="200" y="288"/>
                </a:lnTo>
                <a:lnTo>
                  <a:pt x="199" y="295"/>
                </a:lnTo>
                <a:lnTo>
                  <a:pt x="199" y="295"/>
                </a:lnTo>
                <a:lnTo>
                  <a:pt x="197" y="313"/>
                </a:lnTo>
                <a:lnTo>
                  <a:pt x="196" y="332"/>
                </a:lnTo>
                <a:lnTo>
                  <a:pt x="194" y="349"/>
                </a:lnTo>
                <a:lnTo>
                  <a:pt x="193" y="361"/>
                </a:lnTo>
                <a:lnTo>
                  <a:pt x="193" y="361"/>
                </a:lnTo>
                <a:lnTo>
                  <a:pt x="190" y="371"/>
                </a:lnTo>
                <a:lnTo>
                  <a:pt x="186" y="380"/>
                </a:lnTo>
                <a:lnTo>
                  <a:pt x="181" y="391"/>
                </a:lnTo>
                <a:lnTo>
                  <a:pt x="181" y="391"/>
                </a:lnTo>
                <a:lnTo>
                  <a:pt x="150" y="408"/>
                </a:lnTo>
                <a:lnTo>
                  <a:pt x="127" y="423"/>
                </a:lnTo>
                <a:lnTo>
                  <a:pt x="119" y="428"/>
                </a:lnTo>
                <a:lnTo>
                  <a:pt x="115" y="433"/>
                </a:lnTo>
                <a:lnTo>
                  <a:pt x="115" y="433"/>
                </a:lnTo>
                <a:lnTo>
                  <a:pt x="113" y="438"/>
                </a:lnTo>
                <a:lnTo>
                  <a:pt x="108" y="444"/>
                </a:lnTo>
                <a:lnTo>
                  <a:pt x="95" y="457"/>
                </a:lnTo>
                <a:lnTo>
                  <a:pt x="82" y="470"/>
                </a:lnTo>
                <a:lnTo>
                  <a:pt x="78" y="473"/>
                </a:lnTo>
                <a:lnTo>
                  <a:pt x="73" y="474"/>
                </a:lnTo>
                <a:lnTo>
                  <a:pt x="73" y="474"/>
                </a:lnTo>
                <a:lnTo>
                  <a:pt x="68" y="478"/>
                </a:lnTo>
                <a:lnTo>
                  <a:pt x="63" y="482"/>
                </a:lnTo>
                <a:lnTo>
                  <a:pt x="59" y="485"/>
                </a:lnTo>
                <a:lnTo>
                  <a:pt x="55" y="487"/>
                </a:lnTo>
                <a:lnTo>
                  <a:pt x="55" y="487"/>
                </a:lnTo>
                <a:lnTo>
                  <a:pt x="46" y="491"/>
                </a:lnTo>
                <a:lnTo>
                  <a:pt x="28" y="502"/>
                </a:lnTo>
                <a:lnTo>
                  <a:pt x="12" y="513"/>
                </a:lnTo>
                <a:lnTo>
                  <a:pt x="4" y="519"/>
                </a:lnTo>
                <a:lnTo>
                  <a:pt x="1" y="523"/>
                </a:lnTo>
                <a:lnTo>
                  <a:pt x="1" y="523"/>
                </a:lnTo>
                <a:lnTo>
                  <a:pt x="0" y="526"/>
                </a:lnTo>
                <a:lnTo>
                  <a:pt x="0" y="529"/>
                </a:lnTo>
                <a:lnTo>
                  <a:pt x="1" y="533"/>
                </a:lnTo>
                <a:lnTo>
                  <a:pt x="4" y="537"/>
                </a:lnTo>
                <a:lnTo>
                  <a:pt x="7" y="541"/>
                </a:lnTo>
                <a:lnTo>
                  <a:pt x="7" y="541"/>
                </a:lnTo>
                <a:lnTo>
                  <a:pt x="10" y="546"/>
                </a:lnTo>
                <a:lnTo>
                  <a:pt x="15" y="554"/>
                </a:lnTo>
                <a:lnTo>
                  <a:pt x="17" y="557"/>
                </a:lnTo>
                <a:lnTo>
                  <a:pt x="21" y="561"/>
                </a:lnTo>
                <a:lnTo>
                  <a:pt x="26" y="563"/>
                </a:lnTo>
                <a:lnTo>
                  <a:pt x="32" y="565"/>
                </a:lnTo>
                <a:lnTo>
                  <a:pt x="32" y="565"/>
                </a:lnTo>
                <a:lnTo>
                  <a:pt x="37" y="565"/>
                </a:lnTo>
                <a:lnTo>
                  <a:pt x="46" y="565"/>
                </a:lnTo>
                <a:lnTo>
                  <a:pt x="61" y="564"/>
                </a:lnTo>
                <a:lnTo>
                  <a:pt x="73" y="562"/>
                </a:lnTo>
                <a:lnTo>
                  <a:pt x="78" y="561"/>
                </a:lnTo>
                <a:lnTo>
                  <a:pt x="79" y="559"/>
                </a:lnTo>
                <a:lnTo>
                  <a:pt x="79" y="559"/>
                </a:lnTo>
                <a:lnTo>
                  <a:pt x="85" y="550"/>
                </a:lnTo>
                <a:lnTo>
                  <a:pt x="89" y="545"/>
                </a:lnTo>
                <a:lnTo>
                  <a:pt x="92" y="541"/>
                </a:lnTo>
                <a:lnTo>
                  <a:pt x="92" y="541"/>
                </a:lnTo>
                <a:lnTo>
                  <a:pt x="93" y="539"/>
                </a:lnTo>
                <a:lnTo>
                  <a:pt x="96" y="537"/>
                </a:lnTo>
                <a:lnTo>
                  <a:pt x="107" y="533"/>
                </a:lnTo>
                <a:lnTo>
                  <a:pt x="119" y="530"/>
                </a:lnTo>
                <a:lnTo>
                  <a:pt x="127" y="529"/>
                </a:lnTo>
                <a:lnTo>
                  <a:pt x="127" y="529"/>
                </a:lnTo>
                <a:lnTo>
                  <a:pt x="131" y="528"/>
                </a:lnTo>
                <a:lnTo>
                  <a:pt x="138" y="524"/>
                </a:lnTo>
                <a:lnTo>
                  <a:pt x="155" y="515"/>
                </a:lnTo>
                <a:lnTo>
                  <a:pt x="171" y="506"/>
                </a:lnTo>
                <a:lnTo>
                  <a:pt x="174" y="504"/>
                </a:lnTo>
                <a:lnTo>
                  <a:pt x="176" y="504"/>
                </a:lnTo>
                <a:lnTo>
                  <a:pt x="176" y="505"/>
                </a:lnTo>
                <a:lnTo>
                  <a:pt x="176" y="505"/>
                </a:lnTo>
                <a:lnTo>
                  <a:pt x="174" y="511"/>
                </a:lnTo>
                <a:lnTo>
                  <a:pt x="173" y="522"/>
                </a:lnTo>
                <a:lnTo>
                  <a:pt x="172" y="556"/>
                </a:lnTo>
                <a:lnTo>
                  <a:pt x="171" y="595"/>
                </a:lnTo>
                <a:lnTo>
                  <a:pt x="171" y="611"/>
                </a:lnTo>
                <a:lnTo>
                  <a:pt x="170" y="624"/>
                </a:lnTo>
                <a:lnTo>
                  <a:pt x="170" y="624"/>
                </a:lnTo>
                <a:lnTo>
                  <a:pt x="168" y="636"/>
                </a:lnTo>
                <a:lnTo>
                  <a:pt x="168" y="647"/>
                </a:lnTo>
                <a:lnTo>
                  <a:pt x="170" y="659"/>
                </a:lnTo>
                <a:lnTo>
                  <a:pt x="172" y="669"/>
                </a:lnTo>
                <a:lnTo>
                  <a:pt x="174" y="679"/>
                </a:lnTo>
                <a:lnTo>
                  <a:pt x="177" y="685"/>
                </a:lnTo>
                <a:lnTo>
                  <a:pt x="179" y="689"/>
                </a:lnTo>
                <a:lnTo>
                  <a:pt x="181" y="690"/>
                </a:lnTo>
                <a:lnTo>
                  <a:pt x="181" y="690"/>
                </a:lnTo>
                <a:lnTo>
                  <a:pt x="183" y="690"/>
                </a:lnTo>
                <a:lnTo>
                  <a:pt x="183" y="690"/>
                </a:lnTo>
                <a:lnTo>
                  <a:pt x="181" y="694"/>
                </a:lnTo>
                <a:lnTo>
                  <a:pt x="178" y="702"/>
                </a:lnTo>
                <a:lnTo>
                  <a:pt x="176" y="715"/>
                </a:lnTo>
                <a:lnTo>
                  <a:pt x="176" y="715"/>
                </a:lnTo>
                <a:lnTo>
                  <a:pt x="173" y="745"/>
                </a:lnTo>
                <a:lnTo>
                  <a:pt x="170" y="793"/>
                </a:lnTo>
                <a:lnTo>
                  <a:pt x="166" y="844"/>
                </a:lnTo>
                <a:lnTo>
                  <a:pt x="164" y="883"/>
                </a:lnTo>
                <a:lnTo>
                  <a:pt x="164" y="883"/>
                </a:lnTo>
                <a:lnTo>
                  <a:pt x="161" y="903"/>
                </a:lnTo>
                <a:lnTo>
                  <a:pt x="160" y="935"/>
                </a:lnTo>
                <a:lnTo>
                  <a:pt x="159" y="1014"/>
                </a:lnTo>
                <a:lnTo>
                  <a:pt x="159" y="1089"/>
                </a:lnTo>
                <a:lnTo>
                  <a:pt x="158" y="1115"/>
                </a:lnTo>
                <a:lnTo>
                  <a:pt x="157" y="1128"/>
                </a:lnTo>
                <a:lnTo>
                  <a:pt x="157" y="1128"/>
                </a:lnTo>
                <a:lnTo>
                  <a:pt x="150" y="1158"/>
                </a:lnTo>
                <a:lnTo>
                  <a:pt x="144" y="1173"/>
                </a:lnTo>
                <a:lnTo>
                  <a:pt x="141" y="1179"/>
                </a:lnTo>
                <a:lnTo>
                  <a:pt x="139" y="1183"/>
                </a:lnTo>
                <a:lnTo>
                  <a:pt x="139" y="1183"/>
                </a:lnTo>
                <a:lnTo>
                  <a:pt x="135" y="1185"/>
                </a:lnTo>
                <a:lnTo>
                  <a:pt x="127" y="1189"/>
                </a:lnTo>
                <a:lnTo>
                  <a:pt x="107" y="1198"/>
                </a:lnTo>
                <a:lnTo>
                  <a:pt x="95" y="1203"/>
                </a:lnTo>
                <a:lnTo>
                  <a:pt x="86" y="1207"/>
                </a:lnTo>
                <a:lnTo>
                  <a:pt x="78" y="1213"/>
                </a:lnTo>
                <a:lnTo>
                  <a:pt x="73" y="1218"/>
                </a:lnTo>
                <a:lnTo>
                  <a:pt x="73" y="1218"/>
                </a:lnTo>
                <a:lnTo>
                  <a:pt x="72" y="1224"/>
                </a:lnTo>
                <a:lnTo>
                  <a:pt x="71" y="1229"/>
                </a:lnTo>
                <a:lnTo>
                  <a:pt x="71" y="1233"/>
                </a:lnTo>
                <a:lnTo>
                  <a:pt x="71" y="1238"/>
                </a:lnTo>
                <a:lnTo>
                  <a:pt x="72" y="1245"/>
                </a:lnTo>
                <a:lnTo>
                  <a:pt x="73" y="1249"/>
                </a:lnTo>
                <a:lnTo>
                  <a:pt x="73" y="1249"/>
                </a:lnTo>
                <a:lnTo>
                  <a:pt x="100" y="1248"/>
                </a:lnTo>
                <a:lnTo>
                  <a:pt x="158" y="1246"/>
                </a:lnTo>
                <a:lnTo>
                  <a:pt x="190" y="1245"/>
                </a:lnTo>
                <a:lnTo>
                  <a:pt x="217" y="1243"/>
                </a:lnTo>
                <a:lnTo>
                  <a:pt x="238" y="1240"/>
                </a:lnTo>
                <a:lnTo>
                  <a:pt x="244" y="1238"/>
                </a:lnTo>
                <a:lnTo>
                  <a:pt x="248" y="1236"/>
                </a:lnTo>
                <a:lnTo>
                  <a:pt x="248" y="1236"/>
                </a:lnTo>
                <a:lnTo>
                  <a:pt x="251" y="1227"/>
                </a:lnTo>
                <a:lnTo>
                  <a:pt x="253" y="1219"/>
                </a:lnTo>
                <a:lnTo>
                  <a:pt x="255" y="1212"/>
                </a:lnTo>
                <a:lnTo>
                  <a:pt x="255" y="1210"/>
                </a:lnTo>
                <a:lnTo>
                  <a:pt x="253" y="1206"/>
                </a:lnTo>
                <a:lnTo>
                  <a:pt x="253" y="1206"/>
                </a:lnTo>
                <a:lnTo>
                  <a:pt x="251" y="1202"/>
                </a:lnTo>
                <a:lnTo>
                  <a:pt x="250" y="1194"/>
                </a:lnTo>
                <a:lnTo>
                  <a:pt x="248" y="1174"/>
                </a:lnTo>
                <a:lnTo>
                  <a:pt x="246" y="1153"/>
                </a:lnTo>
                <a:lnTo>
                  <a:pt x="248" y="1140"/>
                </a:lnTo>
                <a:lnTo>
                  <a:pt x="248" y="1140"/>
                </a:lnTo>
                <a:lnTo>
                  <a:pt x="248" y="1135"/>
                </a:lnTo>
                <a:lnTo>
                  <a:pt x="246" y="1130"/>
                </a:lnTo>
                <a:lnTo>
                  <a:pt x="246" y="1120"/>
                </a:lnTo>
                <a:lnTo>
                  <a:pt x="248" y="1099"/>
                </a:lnTo>
                <a:lnTo>
                  <a:pt x="248" y="1099"/>
                </a:lnTo>
                <a:lnTo>
                  <a:pt x="253" y="1046"/>
                </a:lnTo>
                <a:lnTo>
                  <a:pt x="263" y="968"/>
                </a:lnTo>
                <a:lnTo>
                  <a:pt x="277" y="865"/>
                </a:lnTo>
                <a:lnTo>
                  <a:pt x="277" y="865"/>
                </a:lnTo>
                <a:lnTo>
                  <a:pt x="283" y="880"/>
                </a:lnTo>
                <a:lnTo>
                  <a:pt x="298" y="915"/>
                </a:lnTo>
                <a:lnTo>
                  <a:pt x="307" y="934"/>
                </a:lnTo>
                <a:lnTo>
                  <a:pt x="316" y="951"/>
                </a:lnTo>
                <a:lnTo>
                  <a:pt x="324" y="965"/>
                </a:lnTo>
                <a:lnTo>
                  <a:pt x="328" y="970"/>
                </a:lnTo>
                <a:lnTo>
                  <a:pt x="331" y="973"/>
                </a:lnTo>
                <a:lnTo>
                  <a:pt x="331" y="973"/>
                </a:lnTo>
                <a:lnTo>
                  <a:pt x="350" y="983"/>
                </a:lnTo>
                <a:lnTo>
                  <a:pt x="380" y="997"/>
                </a:lnTo>
                <a:lnTo>
                  <a:pt x="427" y="1021"/>
                </a:lnTo>
                <a:lnTo>
                  <a:pt x="427" y="1021"/>
                </a:lnTo>
                <a:lnTo>
                  <a:pt x="491" y="1056"/>
                </a:lnTo>
                <a:lnTo>
                  <a:pt x="553" y="1093"/>
                </a:lnTo>
                <a:lnTo>
                  <a:pt x="553" y="1093"/>
                </a:lnTo>
                <a:lnTo>
                  <a:pt x="565" y="1101"/>
                </a:lnTo>
                <a:lnTo>
                  <a:pt x="580" y="1114"/>
                </a:lnTo>
                <a:lnTo>
                  <a:pt x="591" y="1125"/>
                </a:lnTo>
                <a:lnTo>
                  <a:pt x="594" y="1128"/>
                </a:lnTo>
                <a:lnTo>
                  <a:pt x="594" y="1128"/>
                </a:lnTo>
                <a:lnTo>
                  <a:pt x="594" y="1130"/>
                </a:lnTo>
                <a:lnTo>
                  <a:pt x="596" y="1133"/>
                </a:lnTo>
                <a:lnTo>
                  <a:pt x="600" y="1146"/>
                </a:lnTo>
                <a:lnTo>
                  <a:pt x="605" y="1160"/>
                </a:lnTo>
                <a:lnTo>
                  <a:pt x="606" y="1166"/>
                </a:lnTo>
                <a:lnTo>
                  <a:pt x="606" y="1171"/>
                </a:lnTo>
                <a:lnTo>
                  <a:pt x="606" y="1171"/>
                </a:lnTo>
                <a:lnTo>
                  <a:pt x="605" y="1180"/>
                </a:lnTo>
                <a:lnTo>
                  <a:pt x="604" y="1193"/>
                </a:lnTo>
                <a:lnTo>
                  <a:pt x="604" y="1200"/>
                </a:lnTo>
                <a:lnTo>
                  <a:pt x="606" y="1206"/>
                </a:lnTo>
                <a:lnTo>
                  <a:pt x="609" y="1210"/>
                </a:lnTo>
                <a:lnTo>
                  <a:pt x="610" y="1211"/>
                </a:lnTo>
                <a:lnTo>
                  <a:pt x="612" y="1212"/>
                </a:lnTo>
                <a:lnTo>
                  <a:pt x="612" y="1212"/>
                </a:lnTo>
                <a:lnTo>
                  <a:pt x="616" y="1212"/>
                </a:lnTo>
                <a:lnTo>
                  <a:pt x="618" y="1212"/>
                </a:lnTo>
                <a:lnTo>
                  <a:pt x="626" y="1209"/>
                </a:lnTo>
                <a:lnTo>
                  <a:pt x="635" y="1203"/>
                </a:lnTo>
                <a:lnTo>
                  <a:pt x="643" y="1196"/>
                </a:lnTo>
                <a:lnTo>
                  <a:pt x="651" y="1187"/>
                </a:lnTo>
                <a:lnTo>
                  <a:pt x="658" y="1179"/>
                </a:lnTo>
                <a:lnTo>
                  <a:pt x="663" y="1171"/>
                </a:lnTo>
                <a:lnTo>
                  <a:pt x="666" y="1165"/>
                </a:lnTo>
                <a:lnTo>
                  <a:pt x="666" y="1165"/>
                </a:lnTo>
                <a:lnTo>
                  <a:pt x="668" y="1157"/>
                </a:lnTo>
                <a:lnTo>
                  <a:pt x="669" y="1147"/>
                </a:lnTo>
                <a:lnTo>
                  <a:pt x="671" y="1122"/>
                </a:lnTo>
                <a:lnTo>
                  <a:pt x="672" y="1093"/>
                </a:lnTo>
                <a:lnTo>
                  <a:pt x="672" y="1093"/>
                </a:lnTo>
                <a:lnTo>
                  <a:pt x="673" y="1087"/>
                </a:lnTo>
                <a:lnTo>
                  <a:pt x="678" y="1062"/>
                </a:lnTo>
                <a:lnTo>
                  <a:pt x="678" y="1062"/>
                </a:lnTo>
                <a:lnTo>
                  <a:pt x="682" y="1047"/>
                </a:lnTo>
                <a:lnTo>
                  <a:pt x="685" y="1036"/>
                </a:lnTo>
                <a:lnTo>
                  <a:pt x="686" y="1030"/>
                </a:lnTo>
                <a:lnTo>
                  <a:pt x="686" y="1028"/>
                </a:lnTo>
                <a:lnTo>
                  <a:pt x="684" y="1027"/>
                </a:lnTo>
                <a:lnTo>
                  <a:pt x="684" y="1027"/>
                </a:lnTo>
                <a:lnTo>
                  <a:pt x="679" y="1026"/>
                </a:lnTo>
                <a:lnTo>
                  <a:pt x="672" y="1026"/>
                </a:lnTo>
                <a:lnTo>
                  <a:pt x="655" y="1027"/>
                </a:lnTo>
                <a:lnTo>
                  <a:pt x="618" y="1027"/>
                </a:lnTo>
                <a:lnTo>
                  <a:pt x="618" y="1027"/>
                </a:lnTo>
                <a:lnTo>
                  <a:pt x="579" y="1008"/>
                </a:lnTo>
                <a:lnTo>
                  <a:pt x="551" y="994"/>
                </a:lnTo>
                <a:lnTo>
                  <a:pt x="540" y="989"/>
                </a:lnTo>
                <a:lnTo>
                  <a:pt x="534" y="984"/>
                </a:lnTo>
                <a:lnTo>
                  <a:pt x="534" y="984"/>
                </a:lnTo>
                <a:lnTo>
                  <a:pt x="528" y="980"/>
                </a:lnTo>
                <a:lnTo>
                  <a:pt x="517" y="970"/>
                </a:lnTo>
                <a:lnTo>
                  <a:pt x="484" y="945"/>
                </a:lnTo>
                <a:lnTo>
                  <a:pt x="449" y="922"/>
                </a:lnTo>
                <a:lnTo>
                  <a:pt x="439" y="915"/>
                </a:lnTo>
                <a:lnTo>
                  <a:pt x="433" y="912"/>
                </a:lnTo>
                <a:lnTo>
                  <a:pt x="433" y="912"/>
                </a:lnTo>
                <a:lnTo>
                  <a:pt x="430" y="912"/>
                </a:lnTo>
                <a:lnTo>
                  <a:pt x="428" y="912"/>
                </a:lnTo>
                <a:lnTo>
                  <a:pt x="421" y="908"/>
                </a:lnTo>
                <a:lnTo>
                  <a:pt x="417" y="904"/>
                </a:lnTo>
                <a:lnTo>
                  <a:pt x="414" y="899"/>
                </a:lnTo>
                <a:lnTo>
                  <a:pt x="412" y="895"/>
                </a:lnTo>
                <a:lnTo>
                  <a:pt x="409" y="889"/>
                </a:lnTo>
                <a:lnTo>
                  <a:pt x="409" y="889"/>
                </a:lnTo>
                <a:lnTo>
                  <a:pt x="404" y="863"/>
                </a:lnTo>
                <a:lnTo>
                  <a:pt x="399" y="823"/>
                </a:lnTo>
                <a:lnTo>
                  <a:pt x="393" y="784"/>
                </a:lnTo>
                <a:lnTo>
                  <a:pt x="390" y="762"/>
                </a:lnTo>
                <a:lnTo>
                  <a:pt x="390" y="762"/>
                </a:lnTo>
                <a:lnTo>
                  <a:pt x="391" y="760"/>
                </a:lnTo>
                <a:lnTo>
                  <a:pt x="393" y="758"/>
                </a:lnTo>
                <a:lnTo>
                  <a:pt x="395" y="754"/>
                </a:lnTo>
                <a:lnTo>
                  <a:pt x="399" y="748"/>
                </a:lnTo>
                <a:lnTo>
                  <a:pt x="401" y="745"/>
                </a:lnTo>
                <a:lnTo>
                  <a:pt x="403" y="739"/>
                </a:lnTo>
                <a:lnTo>
                  <a:pt x="403" y="739"/>
                </a:lnTo>
                <a:lnTo>
                  <a:pt x="406" y="728"/>
                </a:lnTo>
                <a:lnTo>
                  <a:pt x="409" y="722"/>
                </a:lnTo>
                <a:lnTo>
                  <a:pt x="410" y="718"/>
                </a:lnTo>
                <a:lnTo>
                  <a:pt x="409" y="709"/>
                </a:lnTo>
                <a:lnTo>
                  <a:pt x="409" y="709"/>
                </a:lnTo>
                <a:lnTo>
                  <a:pt x="407" y="694"/>
                </a:lnTo>
                <a:lnTo>
                  <a:pt x="406" y="675"/>
                </a:lnTo>
                <a:lnTo>
                  <a:pt x="404" y="657"/>
                </a:lnTo>
                <a:lnTo>
                  <a:pt x="403" y="651"/>
                </a:lnTo>
                <a:lnTo>
                  <a:pt x="403" y="649"/>
                </a:lnTo>
                <a:lnTo>
                  <a:pt x="403" y="649"/>
                </a:lnTo>
                <a:lnTo>
                  <a:pt x="403" y="647"/>
                </a:lnTo>
                <a:lnTo>
                  <a:pt x="406" y="643"/>
                </a:lnTo>
                <a:lnTo>
                  <a:pt x="413" y="633"/>
                </a:lnTo>
                <a:lnTo>
                  <a:pt x="422" y="622"/>
                </a:lnTo>
                <a:lnTo>
                  <a:pt x="426" y="617"/>
                </a:lnTo>
                <a:lnTo>
                  <a:pt x="427" y="613"/>
                </a:lnTo>
                <a:lnTo>
                  <a:pt x="427" y="613"/>
                </a:lnTo>
                <a:lnTo>
                  <a:pt x="427" y="604"/>
                </a:lnTo>
                <a:lnTo>
                  <a:pt x="425" y="588"/>
                </a:lnTo>
                <a:lnTo>
                  <a:pt x="417" y="541"/>
                </a:lnTo>
                <a:lnTo>
                  <a:pt x="412" y="495"/>
                </a:lnTo>
                <a:lnTo>
                  <a:pt x="409" y="478"/>
                </a:lnTo>
                <a:lnTo>
                  <a:pt x="409" y="469"/>
                </a:lnTo>
                <a:lnTo>
                  <a:pt x="409" y="469"/>
                </a:lnTo>
                <a:lnTo>
                  <a:pt x="410" y="447"/>
                </a:lnTo>
                <a:lnTo>
                  <a:pt x="412" y="411"/>
                </a:lnTo>
                <a:lnTo>
                  <a:pt x="412" y="373"/>
                </a:lnTo>
                <a:lnTo>
                  <a:pt x="410" y="358"/>
                </a:lnTo>
                <a:lnTo>
                  <a:pt x="409" y="349"/>
                </a:lnTo>
                <a:lnTo>
                  <a:pt x="409" y="349"/>
                </a:lnTo>
                <a:lnTo>
                  <a:pt x="386" y="289"/>
                </a:lnTo>
                <a:lnTo>
                  <a:pt x="373" y="254"/>
                </a:lnTo>
                <a:lnTo>
                  <a:pt x="367" y="235"/>
                </a:lnTo>
                <a:lnTo>
                  <a:pt x="367" y="235"/>
                </a:lnTo>
                <a:lnTo>
                  <a:pt x="366" y="225"/>
                </a:lnTo>
                <a:lnTo>
                  <a:pt x="361" y="211"/>
                </a:lnTo>
                <a:lnTo>
                  <a:pt x="355" y="196"/>
                </a:lnTo>
                <a:lnTo>
                  <a:pt x="351" y="191"/>
                </a:lnTo>
                <a:lnTo>
                  <a:pt x="349" y="188"/>
                </a:lnTo>
                <a:lnTo>
                  <a:pt x="349" y="188"/>
                </a:lnTo>
                <a:lnTo>
                  <a:pt x="335" y="173"/>
                </a:lnTo>
                <a:lnTo>
                  <a:pt x="325" y="163"/>
                </a:lnTo>
                <a:lnTo>
                  <a:pt x="325" y="163"/>
                </a:lnTo>
                <a:lnTo>
                  <a:pt x="322" y="155"/>
                </a:lnTo>
                <a:lnTo>
                  <a:pt x="319" y="145"/>
                </a:lnTo>
                <a:lnTo>
                  <a:pt x="319" y="133"/>
                </a:lnTo>
                <a:lnTo>
                  <a:pt x="319" y="133"/>
                </a:lnTo>
                <a:lnTo>
                  <a:pt x="322" y="132"/>
                </a:lnTo>
                <a:lnTo>
                  <a:pt x="328" y="127"/>
                </a:lnTo>
                <a:lnTo>
                  <a:pt x="331" y="124"/>
                </a:lnTo>
                <a:lnTo>
                  <a:pt x="334" y="120"/>
                </a:lnTo>
                <a:lnTo>
                  <a:pt x="336" y="114"/>
                </a:lnTo>
                <a:lnTo>
                  <a:pt x="337" y="110"/>
                </a:lnTo>
                <a:lnTo>
                  <a:pt x="337" y="110"/>
                </a:lnTo>
                <a:lnTo>
                  <a:pt x="337" y="94"/>
                </a:lnTo>
                <a:lnTo>
                  <a:pt x="338" y="77"/>
                </a:lnTo>
                <a:lnTo>
                  <a:pt x="337" y="67"/>
                </a:lnTo>
                <a:lnTo>
                  <a:pt x="335" y="57"/>
                </a:lnTo>
                <a:lnTo>
                  <a:pt x="331" y="47"/>
                </a:lnTo>
                <a:lnTo>
                  <a:pt x="325" y="38"/>
                </a:lnTo>
                <a:lnTo>
                  <a:pt x="325" y="38"/>
                </a:lnTo>
                <a:lnTo>
                  <a:pt x="312" y="21"/>
                </a:lnTo>
                <a:lnTo>
                  <a:pt x="301" y="11"/>
                </a:lnTo>
                <a:lnTo>
                  <a:pt x="292" y="5"/>
                </a:lnTo>
                <a:lnTo>
                  <a:pt x="283" y="1"/>
                </a:lnTo>
                <a:lnTo>
                  <a:pt x="283" y="1"/>
                </a:lnTo>
                <a:lnTo>
                  <a:pt x="271" y="0"/>
                </a:lnTo>
                <a:lnTo>
                  <a:pt x="257" y="0"/>
                </a:lnTo>
                <a:lnTo>
                  <a:pt x="242" y="1"/>
                </a:lnTo>
                <a:lnTo>
                  <a:pt x="187" y="13"/>
                </a:lnTo>
                <a:lnTo>
                  <a:pt x="187" y="13"/>
                </a:lnTo>
                <a:lnTo>
                  <a:pt x="183" y="11"/>
                </a:lnTo>
                <a:lnTo>
                  <a:pt x="174" y="6"/>
                </a:lnTo>
                <a:lnTo>
                  <a:pt x="168" y="3"/>
                </a:lnTo>
                <a:lnTo>
                  <a:pt x="164" y="3"/>
                </a:lnTo>
                <a:lnTo>
                  <a:pt x="160" y="5"/>
                </a:lnTo>
                <a:lnTo>
                  <a:pt x="158" y="6"/>
                </a:lnTo>
                <a:lnTo>
                  <a:pt x="157" y="7"/>
                </a:lnTo>
                <a:lnTo>
                  <a:pt x="157" y="7"/>
                </a:lnTo>
                <a:lnTo>
                  <a:pt x="157" y="13"/>
                </a:lnTo>
                <a:lnTo>
                  <a:pt x="159" y="19"/>
                </a:lnTo>
                <a:lnTo>
                  <a:pt x="163" y="26"/>
                </a:lnTo>
                <a:lnTo>
                  <a:pt x="166" y="32"/>
                </a:lnTo>
                <a:lnTo>
                  <a:pt x="176" y="44"/>
                </a:lnTo>
                <a:lnTo>
                  <a:pt x="181" y="50"/>
                </a:lnTo>
                <a:lnTo>
                  <a:pt x="181" y="50"/>
                </a:lnTo>
                <a:lnTo>
                  <a:pt x="181" y="51"/>
                </a:lnTo>
                <a:lnTo>
                  <a:pt x="183" y="52"/>
                </a:lnTo>
                <a:lnTo>
                  <a:pt x="183" y="57"/>
                </a:lnTo>
                <a:lnTo>
                  <a:pt x="181" y="67"/>
                </a:lnTo>
                <a:lnTo>
                  <a:pt x="181" y="67"/>
                </a:lnTo>
                <a:lnTo>
                  <a:pt x="183" y="77"/>
                </a:lnTo>
                <a:lnTo>
                  <a:pt x="183" y="81"/>
                </a:lnTo>
                <a:lnTo>
                  <a:pt x="183" y="84"/>
                </a:lnTo>
                <a:lnTo>
                  <a:pt x="181" y="85"/>
                </a:lnTo>
                <a:lnTo>
                  <a:pt x="181" y="85"/>
                </a:lnTo>
                <a:lnTo>
                  <a:pt x="176" y="91"/>
                </a:lnTo>
                <a:lnTo>
                  <a:pt x="168" y="99"/>
                </a:lnTo>
                <a:lnTo>
                  <a:pt x="164" y="109"/>
                </a:lnTo>
                <a:lnTo>
                  <a:pt x="163" y="113"/>
                </a:lnTo>
                <a:lnTo>
                  <a:pt x="164" y="116"/>
                </a:lnTo>
                <a:lnTo>
                  <a:pt x="164" y="116"/>
                </a:lnTo>
                <a:lnTo>
                  <a:pt x="166" y="119"/>
                </a:lnTo>
                <a:lnTo>
                  <a:pt x="167" y="123"/>
                </a:lnTo>
                <a:lnTo>
                  <a:pt x="170" y="127"/>
                </a:lnTo>
                <a:lnTo>
                  <a:pt x="170" y="127"/>
                </a:lnTo>
                <a:lnTo>
                  <a:pt x="168" y="135"/>
                </a:lnTo>
                <a:lnTo>
                  <a:pt x="168" y="143"/>
                </a:lnTo>
                <a:lnTo>
                  <a:pt x="170" y="151"/>
                </a:lnTo>
                <a:lnTo>
                  <a:pt x="170" y="151"/>
                </a:lnTo>
                <a:lnTo>
                  <a:pt x="174" y="175"/>
                </a:lnTo>
                <a:lnTo>
                  <a:pt x="177" y="185"/>
                </a:lnTo>
                <a:lnTo>
                  <a:pt x="179" y="190"/>
                </a:lnTo>
                <a:lnTo>
                  <a:pt x="181" y="194"/>
                </a:lnTo>
                <a:lnTo>
                  <a:pt x="181" y="194"/>
                </a:lnTo>
                <a:lnTo>
                  <a:pt x="184" y="195"/>
                </a:lnTo>
                <a:lnTo>
                  <a:pt x="189" y="195"/>
                </a:lnTo>
                <a:lnTo>
                  <a:pt x="199" y="194"/>
                </a:lnTo>
                <a:lnTo>
                  <a:pt x="207" y="190"/>
                </a:lnTo>
                <a:lnTo>
                  <a:pt x="211" y="189"/>
                </a:lnTo>
                <a:lnTo>
                  <a:pt x="211" y="188"/>
                </a:lnTo>
                <a:lnTo>
                  <a:pt x="211" y="188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6" name="Freeform 14">
            <a:extLst>
              <a:ext uri="{FF2B5EF4-FFF2-40B4-BE49-F238E27FC236}">
                <a16:creationId xmlns:a16="http://schemas.microsoft.com/office/drawing/2014/main" id="{0C65FCF6-B929-4E1C-8342-038EA9ECE1B4}"/>
              </a:ext>
            </a:extLst>
          </p:cNvPr>
          <p:cNvSpPr>
            <a:spLocks/>
          </p:cNvSpPr>
          <p:nvPr/>
        </p:nvSpPr>
        <p:spPr bwMode="auto">
          <a:xfrm>
            <a:off x="2601171" y="4596300"/>
            <a:ext cx="1072526" cy="1744356"/>
          </a:xfrm>
          <a:custGeom>
            <a:avLst/>
            <a:gdLst>
              <a:gd name="T0" fmla="*/ 228 w 803"/>
              <a:gd name="T1" fmla="*/ 246 h 1306"/>
              <a:gd name="T2" fmla="*/ 202 w 803"/>
              <a:gd name="T3" fmla="*/ 368 h 1306"/>
              <a:gd name="T4" fmla="*/ 193 w 803"/>
              <a:gd name="T5" fmla="*/ 481 h 1306"/>
              <a:gd name="T6" fmla="*/ 203 w 803"/>
              <a:gd name="T7" fmla="*/ 591 h 1306"/>
              <a:gd name="T8" fmla="*/ 232 w 803"/>
              <a:gd name="T9" fmla="*/ 650 h 1306"/>
              <a:gd name="T10" fmla="*/ 268 w 803"/>
              <a:gd name="T11" fmla="*/ 664 h 1306"/>
              <a:gd name="T12" fmla="*/ 177 w 803"/>
              <a:gd name="T13" fmla="*/ 868 h 1306"/>
              <a:gd name="T14" fmla="*/ 142 w 803"/>
              <a:gd name="T15" fmla="*/ 1091 h 1306"/>
              <a:gd name="T16" fmla="*/ 106 w 803"/>
              <a:gd name="T17" fmla="*/ 1156 h 1306"/>
              <a:gd name="T18" fmla="*/ 82 w 803"/>
              <a:gd name="T19" fmla="*/ 1206 h 1306"/>
              <a:gd name="T20" fmla="*/ 88 w 803"/>
              <a:gd name="T21" fmla="*/ 1222 h 1306"/>
              <a:gd name="T22" fmla="*/ 1 w 803"/>
              <a:gd name="T23" fmla="*/ 1241 h 1306"/>
              <a:gd name="T24" fmla="*/ 21 w 803"/>
              <a:gd name="T25" fmla="*/ 1283 h 1306"/>
              <a:gd name="T26" fmla="*/ 118 w 803"/>
              <a:gd name="T27" fmla="*/ 1304 h 1306"/>
              <a:gd name="T28" fmla="*/ 208 w 803"/>
              <a:gd name="T29" fmla="*/ 1297 h 1306"/>
              <a:gd name="T30" fmla="*/ 210 w 803"/>
              <a:gd name="T31" fmla="*/ 1268 h 1306"/>
              <a:gd name="T32" fmla="*/ 306 w 803"/>
              <a:gd name="T33" fmla="*/ 1042 h 1306"/>
              <a:gd name="T34" fmla="*/ 392 w 803"/>
              <a:gd name="T35" fmla="*/ 867 h 1306"/>
              <a:gd name="T36" fmla="*/ 495 w 803"/>
              <a:gd name="T37" fmla="*/ 969 h 1306"/>
              <a:gd name="T38" fmla="*/ 610 w 803"/>
              <a:gd name="T39" fmla="*/ 1080 h 1306"/>
              <a:gd name="T40" fmla="*/ 656 w 803"/>
              <a:gd name="T41" fmla="*/ 1183 h 1306"/>
              <a:gd name="T42" fmla="*/ 642 w 803"/>
              <a:gd name="T43" fmla="*/ 1213 h 1306"/>
              <a:gd name="T44" fmla="*/ 614 w 803"/>
              <a:gd name="T45" fmla="*/ 1239 h 1306"/>
              <a:gd name="T46" fmla="*/ 610 w 803"/>
              <a:gd name="T47" fmla="*/ 1267 h 1306"/>
              <a:gd name="T48" fmla="*/ 655 w 803"/>
              <a:gd name="T49" fmla="*/ 1273 h 1306"/>
              <a:gd name="T50" fmla="*/ 784 w 803"/>
              <a:gd name="T51" fmla="*/ 1212 h 1306"/>
              <a:gd name="T52" fmla="*/ 797 w 803"/>
              <a:gd name="T53" fmla="*/ 1185 h 1306"/>
              <a:gd name="T54" fmla="*/ 777 w 803"/>
              <a:gd name="T55" fmla="*/ 1132 h 1306"/>
              <a:gd name="T56" fmla="*/ 701 w 803"/>
              <a:gd name="T57" fmla="*/ 1044 h 1306"/>
              <a:gd name="T58" fmla="*/ 632 w 803"/>
              <a:gd name="T59" fmla="*/ 936 h 1306"/>
              <a:gd name="T60" fmla="*/ 554 w 803"/>
              <a:gd name="T61" fmla="*/ 846 h 1306"/>
              <a:gd name="T62" fmla="*/ 540 w 803"/>
              <a:gd name="T63" fmla="*/ 770 h 1306"/>
              <a:gd name="T64" fmla="*/ 509 w 803"/>
              <a:gd name="T65" fmla="*/ 597 h 1306"/>
              <a:gd name="T66" fmla="*/ 516 w 803"/>
              <a:gd name="T67" fmla="*/ 572 h 1306"/>
              <a:gd name="T68" fmla="*/ 491 w 803"/>
              <a:gd name="T69" fmla="*/ 489 h 1306"/>
              <a:gd name="T70" fmla="*/ 569 w 803"/>
              <a:gd name="T71" fmla="*/ 590 h 1306"/>
              <a:gd name="T72" fmla="*/ 591 w 803"/>
              <a:gd name="T73" fmla="*/ 600 h 1306"/>
              <a:gd name="T74" fmla="*/ 628 w 803"/>
              <a:gd name="T75" fmla="*/ 632 h 1306"/>
              <a:gd name="T76" fmla="*/ 661 w 803"/>
              <a:gd name="T77" fmla="*/ 630 h 1306"/>
              <a:gd name="T78" fmla="*/ 674 w 803"/>
              <a:gd name="T79" fmla="*/ 597 h 1306"/>
              <a:gd name="T80" fmla="*/ 667 w 803"/>
              <a:gd name="T81" fmla="*/ 560 h 1306"/>
              <a:gd name="T82" fmla="*/ 652 w 803"/>
              <a:gd name="T83" fmla="*/ 535 h 1306"/>
              <a:gd name="T84" fmla="*/ 660 w 803"/>
              <a:gd name="T85" fmla="*/ 523 h 1306"/>
              <a:gd name="T86" fmla="*/ 614 w 803"/>
              <a:gd name="T87" fmla="*/ 476 h 1306"/>
              <a:gd name="T88" fmla="*/ 449 w 803"/>
              <a:gd name="T89" fmla="*/ 266 h 1306"/>
              <a:gd name="T90" fmla="*/ 363 w 803"/>
              <a:gd name="T91" fmla="*/ 175 h 1306"/>
              <a:gd name="T92" fmla="*/ 315 w 803"/>
              <a:gd name="T93" fmla="*/ 121 h 1306"/>
              <a:gd name="T94" fmla="*/ 313 w 803"/>
              <a:gd name="T95" fmla="*/ 55 h 1306"/>
              <a:gd name="T96" fmla="*/ 249 w 803"/>
              <a:gd name="T97" fmla="*/ 6 h 1306"/>
              <a:gd name="T98" fmla="*/ 201 w 803"/>
              <a:gd name="T99" fmla="*/ 3 h 1306"/>
              <a:gd name="T100" fmla="*/ 151 w 803"/>
              <a:gd name="T101" fmla="*/ 40 h 1306"/>
              <a:gd name="T102" fmla="*/ 163 w 803"/>
              <a:gd name="T103" fmla="*/ 70 h 1306"/>
              <a:gd name="T104" fmla="*/ 160 w 803"/>
              <a:gd name="T105" fmla="*/ 137 h 1306"/>
              <a:gd name="T106" fmla="*/ 164 w 803"/>
              <a:gd name="T107" fmla="*/ 158 h 1306"/>
              <a:gd name="T108" fmla="*/ 175 w 803"/>
              <a:gd name="T109" fmla="*/ 163 h 1306"/>
              <a:gd name="T110" fmla="*/ 181 w 803"/>
              <a:gd name="T111" fmla="*/ 175 h 1306"/>
              <a:gd name="T112" fmla="*/ 190 w 803"/>
              <a:gd name="T113" fmla="*/ 192 h 1306"/>
              <a:gd name="T114" fmla="*/ 230 w 803"/>
              <a:gd name="T115" fmla="*/ 206 h 13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803" h="1306">
                <a:moveTo>
                  <a:pt x="230" y="206"/>
                </a:moveTo>
                <a:lnTo>
                  <a:pt x="230" y="206"/>
                </a:lnTo>
                <a:lnTo>
                  <a:pt x="232" y="217"/>
                </a:lnTo>
                <a:lnTo>
                  <a:pt x="232" y="226"/>
                </a:lnTo>
                <a:lnTo>
                  <a:pt x="230" y="236"/>
                </a:lnTo>
                <a:lnTo>
                  <a:pt x="230" y="236"/>
                </a:lnTo>
                <a:lnTo>
                  <a:pt x="228" y="246"/>
                </a:lnTo>
                <a:lnTo>
                  <a:pt x="222" y="262"/>
                </a:lnTo>
                <a:lnTo>
                  <a:pt x="216" y="285"/>
                </a:lnTo>
                <a:lnTo>
                  <a:pt x="208" y="318"/>
                </a:lnTo>
                <a:lnTo>
                  <a:pt x="208" y="318"/>
                </a:lnTo>
                <a:lnTo>
                  <a:pt x="204" y="337"/>
                </a:lnTo>
                <a:lnTo>
                  <a:pt x="203" y="354"/>
                </a:lnTo>
                <a:lnTo>
                  <a:pt x="202" y="368"/>
                </a:lnTo>
                <a:lnTo>
                  <a:pt x="202" y="381"/>
                </a:lnTo>
                <a:lnTo>
                  <a:pt x="202" y="406"/>
                </a:lnTo>
                <a:lnTo>
                  <a:pt x="202" y="419"/>
                </a:lnTo>
                <a:lnTo>
                  <a:pt x="201" y="432"/>
                </a:lnTo>
                <a:lnTo>
                  <a:pt x="201" y="432"/>
                </a:lnTo>
                <a:lnTo>
                  <a:pt x="195" y="467"/>
                </a:lnTo>
                <a:lnTo>
                  <a:pt x="193" y="481"/>
                </a:lnTo>
                <a:lnTo>
                  <a:pt x="193" y="507"/>
                </a:lnTo>
                <a:lnTo>
                  <a:pt x="193" y="507"/>
                </a:lnTo>
                <a:lnTo>
                  <a:pt x="194" y="524"/>
                </a:lnTo>
                <a:lnTo>
                  <a:pt x="195" y="541"/>
                </a:lnTo>
                <a:lnTo>
                  <a:pt x="197" y="559"/>
                </a:lnTo>
                <a:lnTo>
                  <a:pt x="200" y="576"/>
                </a:lnTo>
                <a:lnTo>
                  <a:pt x="203" y="591"/>
                </a:lnTo>
                <a:lnTo>
                  <a:pt x="207" y="605"/>
                </a:lnTo>
                <a:lnTo>
                  <a:pt x="211" y="617"/>
                </a:lnTo>
                <a:lnTo>
                  <a:pt x="215" y="628"/>
                </a:lnTo>
                <a:lnTo>
                  <a:pt x="215" y="628"/>
                </a:lnTo>
                <a:lnTo>
                  <a:pt x="220" y="636"/>
                </a:lnTo>
                <a:lnTo>
                  <a:pt x="226" y="644"/>
                </a:lnTo>
                <a:lnTo>
                  <a:pt x="232" y="650"/>
                </a:lnTo>
                <a:lnTo>
                  <a:pt x="237" y="656"/>
                </a:lnTo>
                <a:lnTo>
                  <a:pt x="245" y="659"/>
                </a:lnTo>
                <a:lnTo>
                  <a:pt x="250" y="663"/>
                </a:lnTo>
                <a:lnTo>
                  <a:pt x="256" y="664"/>
                </a:lnTo>
                <a:lnTo>
                  <a:pt x="261" y="665"/>
                </a:lnTo>
                <a:lnTo>
                  <a:pt x="261" y="665"/>
                </a:lnTo>
                <a:lnTo>
                  <a:pt x="268" y="664"/>
                </a:lnTo>
                <a:lnTo>
                  <a:pt x="273" y="663"/>
                </a:lnTo>
                <a:lnTo>
                  <a:pt x="275" y="663"/>
                </a:lnTo>
                <a:lnTo>
                  <a:pt x="275" y="665"/>
                </a:lnTo>
                <a:lnTo>
                  <a:pt x="275" y="665"/>
                </a:lnTo>
                <a:lnTo>
                  <a:pt x="229" y="760"/>
                </a:lnTo>
                <a:lnTo>
                  <a:pt x="196" y="827"/>
                </a:lnTo>
                <a:lnTo>
                  <a:pt x="177" y="868"/>
                </a:lnTo>
                <a:lnTo>
                  <a:pt x="177" y="868"/>
                </a:lnTo>
                <a:lnTo>
                  <a:pt x="174" y="885"/>
                </a:lnTo>
                <a:lnTo>
                  <a:pt x="169" y="913"/>
                </a:lnTo>
                <a:lnTo>
                  <a:pt x="158" y="988"/>
                </a:lnTo>
                <a:lnTo>
                  <a:pt x="148" y="1060"/>
                </a:lnTo>
                <a:lnTo>
                  <a:pt x="143" y="1083"/>
                </a:lnTo>
                <a:lnTo>
                  <a:pt x="142" y="1091"/>
                </a:lnTo>
                <a:lnTo>
                  <a:pt x="141" y="1095"/>
                </a:lnTo>
                <a:lnTo>
                  <a:pt x="141" y="1095"/>
                </a:lnTo>
                <a:lnTo>
                  <a:pt x="137" y="1099"/>
                </a:lnTo>
                <a:lnTo>
                  <a:pt x="132" y="1107"/>
                </a:lnTo>
                <a:lnTo>
                  <a:pt x="122" y="1127"/>
                </a:lnTo>
                <a:lnTo>
                  <a:pt x="111" y="1148"/>
                </a:lnTo>
                <a:lnTo>
                  <a:pt x="106" y="1156"/>
                </a:lnTo>
                <a:lnTo>
                  <a:pt x="103" y="1162"/>
                </a:lnTo>
                <a:lnTo>
                  <a:pt x="103" y="1162"/>
                </a:lnTo>
                <a:lnTo>
                  <a:pt x="99" y="1167"/>
                </a:lnTo>
                <a:lnTo>
                  <a:pt x="96" y="1174"/>
                </a:lnTo>
                <a:lnTo>
                  <a:pt x="89" y="1189"/>
                </a:lnTo>
                <a:lnTo>
                  <a:pt x="84" y="1202"/>
                </a:lnTo>
                <a:lnTo>
                  <a:pt x="82" y="1206"/>
                </a:lnTo>
                <a:lnTo>
                  <a:pt x="79" y="1207"/>
                </a:lnTo>
                <a:lnTo>
                  <a:pt x="79" y="1207"/>
                </a:lnTo>
                <a:lnTo>
                  <a:pt x="79" y="1208"/>
                </a:lnTo>
                <a:lnTo>
                  <a:pt x="79" y="1209"/>
                </a:lnTo>
                <a:lnTo>
                  <a:pt x="82" y="1215"/>
                </a:lnTo>
                <a:lnTo>
                  <a:pt x="88" y="1222"/>
                </a:lnTo>
                <a:lnTo>
                  <a:pt x="88" y="1222"/>
                </a:lnTo>
                <a:lnTo>
                  <a:pt x="49" y="1228"/>
                </a:lnTo>
                <a:lnTo>
                  <a:pt x="20" y="1233"/>
                </a:lnTo>
                <a:lnTo>
                  <a:pt x="10" y="1235"/>
                </a:lnTo>
                <a:lnTo>
                  <a:pt x="5" y="1238"/>
                </a:lnTo>
                <a:lnTo>
                  <a:pt x="5" y="1238"/>
                </a:lnTo>
                <a:lnTo>
                  <a:pt x="3" y="1239"/>
                </a:lnTo>
                <a:lnTo>
                  <a:pt x="1" y="1241"/>
                </a:lnTo>
                <a:lnTo>
                  <a:pt x="0" y="1248"/>
                </a:lnTo>
                <a:lnTo>
                  <a:pt x="0" y="1257"/>
                </a:lnTo>
                <a:lnTo>
                  <a:pt x="5" y="1267"/>
                </a:lnTo>
                <a:lnTo>
                  <a:pt x="5" y="1267"/>
                </a:lnTo>
                <a:lnTo>
                  <a:pt x="8" y="1273"/>
                </a:lnTo>
                <a:lnTo>
                  <a:pt x="14" y="1278"/>
                </a:lnTo>
                <a:lnTo>
                  <a:pt x="21" y="1283"/>
                </a:lnTo>
                <a:lnTo>
                  <a:pt x="29" y="1287"/>
                </a:lnTo>
                <a:lnTo>
                  <a:pt x="43" y="1293"/>
                </a:lnTo>
                <a:lnTo>
                  <a:pt x="50" y="1298"/>
                </a:lnTo>
                <a:lnTo>
                  <a:pt x="50" y="1298"/>
                </a:lnTo>
                <a:lnTo>
                  <a:pt x="57" y="1299"/>
                </a:lnTo>
                <a:lnTo>
                  <a:pt x="72" y="1302"/>
                </a:lnTo>
                <a:lnTo>
                  <a:pt x="118" y="1304"/>
                </a:lnTo>
                <a:lnTo>
                  <a:pt x="165" y="1306"/>
                </a:lnTo>
                <a:lnTo>
                  <a:pt x="183" y="1306"/>
                </a:lnTo>
                <a:lnTo>
                  <a:pt x="193" y="1305"/>
                </a:lnTo>
                <a:lnTo>
                  <a:pt x="193" y="1305"/>
                </a:lnTo>
                <a:lnTo>
                  <a:pt x="198" y="1303"/>
                </a:lnTo>
                <a:lnTo>
                  <a:pt x="203" y="1300"/>
                </a:lnTo>
                <a:lnTo>
                  <a:pt x="208" y="1297"/>
                </a:lnTo>
                <a:lnTo>
                  <a:pt x="213" y="1292"/>
                </a:lnTo>
                <a:lnTo>
                  <a:pt x="216" y="1287"/>
                </a:lnTo>
                <a:lnTo>
                  <a:pt x="217" y="1284"/>
                </a:lnTo>
                <a:lnTo>
                  <a:pt x="217" y="1279"/>
                </a:lnTo>
                <a:lnTo>
                  <a:pt x="215" y="1276"/>
                </a:lnTo>
                <a:lnTo>
                  <a:pt x="215" y="1276"/>
                </a:lnTo>
                <a:lnTo>
                  <a:pt x="210" y="1268"/>
                </a:lnTo>
                <a:lnTo>
                  <a:pt x="209" y="1266"/>
                </a:lnTo>
                <a:lnTo>
                  <a:pt x="208" y="1264"/>
                </a:lnTo>
                <a:lnTo>
                  <a:pt x="210" y="1257"/>
                </a:lnTo>
                <a:lnTo>
                  <a:pt x="215" y="1245"/>
                </a:lnTo>
                <a:lnTo>
                  <a:pt x="215" y="1245"/>
                </a:lnTo>
                <a:lnTo>
                  <a:pt x="247" y="1175"/>
                </a:lnTo>
                <a:lnTo>
                  <a:pt x="306" y="1042"/>
                </a:lnTo>
                <a:lnTo>
                  <a:pt x="363" y="913"/>
                </a:lnTo>
                <a:lnTo>
                  <a:pt x="381" y="873"/>
                </a:lnTo>
                <a:lnTo>
                  <a:pt x="386" y="864"/>
                </a:lnTo>
                <a:lnTo>
                  <a:pt x="388" y="861"/>
                </a:lnTo>
                <a:lnTo>
                  <a:pt x="388" y="861"/>
                </a:lnTo>
                <a:lnTo>
                  <a:pt x="390" y="864"/>
                </a:lnTo>
                <a:lnTo>
                  <a:pt x="392" y="867"/>
                </a:lnTo>
                <a:lnTo>
                  <a:pt x="401" y="878"/>
                </a:lnTo>
                <a:lnTo>
                  <a:pt x="432" y="906"/>
                </a:lnTo>
                <a:lnTo>
                  <a:pt x="465" y="937"/>
                </a:lnTo>
                <a:lnTo>
                  <a:pt x="478" y="949"/>
                </a:lnTo>
                <a:lnTo>
                  <a:pt x="486" y="959"/>
                </a:lnTo>
                <a:lnTo>
                  <a:pt x="486" y="959"/>
                </a:lnTo>
                <a:lnTo>
                  <a:pt x="495" y="969"/>
                </a:lnTo>
                <a:lnTo>
                  <a:pt x="509" y="984"/>
                </a:lnTo>
                <a:lnTo>
                  <a:pt x="545" y="1018"/>
                </a:lnTo>
                <a:lnTo>
                  <a:pt x="581" y="1049"/>
                </a:lnTo>
                <a:lnTo>
                  <a:pt x="600" y="1064"/>
                </a:lnTo>
                <a:lnTo>
                  <a:pt x="600" y="1064"/>
                </a:lnTo>
                <a:lnTo>
                  <a:pt x="603" y="1069"/>
                </a:lnTo>
                <a:lnTo>
                  <a:pt x="610" y="1080"/>
                </a:lnTo>
                <a:lnTo>
                  <a:pt x="628" y="1110"/>
                </a:lnTo>
                <a:lnTo>
                  <a:pt x="652" y="1155"/>
                </a:lnTo>
                <a:lnTo>
                  <a:pt x="652" y="1155"/>
                </a:lnTo>
                <a:lnTo>
                  <a:pt x="653" y="1160"/>
                </a:lnTo>
                <a:lnTo>
                  <a:pt x="655" y="1171"/>
                </a:lnTo>
                <a:lnTo>
                  <a:pt x="656" y="1178"/>
                </a:lnTo>
                <a:lnTo>
                  <a:pt x="656" y="1183"/>
                </a:lnTo>
                <a:lnTo>
                  <a:pt x="654" y="1188"/>
                </a:lnTo>
                <a:lnTo>
                  <a:pt x="652" y="1192"/>
                </a:lnTo>
                <a:lnTo>
                  <a:pt x="652" y="1192"/>
                </a:lnTo>
                <a:lnTo>
                  <a:pt x="649" y="1195"/>
                </a:lnTo>
                <a:lnTo>
                  <a:pt x="647" y="1199"/>
                </a:lnTo>
                <a:lnTo>
                  <a:pt x="645" y="1205"/>
                </a:lnTo>
                <a:lnTo>
                  <a:pt x="642" y="1213"/>
                </a:lnTo>
                <a:lnTo>
                  <a:pt x="640" y="1218"/>
                </a:lnTo>
                <a:lnTo>
                  <a:pt x="636" y="1222"/>
                </a:lnTo>
                <a:lnTo>
                  <a:pt x="636" y="1222"/>
                </a:lnTo>
                <a:lnTo>
                  <a:pt x="633" y="1227"/>
                </a:lnTo>
                <a:lnTo>
                  <a:pt x="628" y="1231"/>
                </a:lnTo>
                <a:lnTo>
                  <a:pt x="619" y="1237"/>
                </a:lnTo>
                <a:lnTo>
                  <a:pt x="614" y="1239"/>
                </a:lnTo>
                <a:lnTo>
                  <a:pt x="610" y="1243"/>
                </a:lnTo>
                <a:lnTo>
                  <a:pt x="608" y="1247"/>
                </a:lnTo>
                <a:lnTo>
                  <a:pt x="607" y="1252"/>
                </a:lnTo>
                <a:lnTo>
                  <a:pt x="607" y="1252"/>
                </a:lnTo>
                <a:lnTo>
                  <a:pt x="607" y="1258"/>
                </a:lnTo>
                <a:lnTo>
                  <a:pt x="608" y="1264"/>
                </a:lnTo>
                <a:lnTo>
                  <a:pt x="610" y="1267"/>
                </a:lnTo>
                <a:lnTo>
                  <a:pt x="613" y="1271"/>
                </a:lnTo>
                <a:lnTo>
                  <a:pt x="616" y="1273"/>
                </a:lnTo>
                <a:lnTo>
                  <a:pt x="622" y="1274"/>
                </a:lnTo>
                <a:lnTo>
                  <a:pt x="628" y="1276"/>
                </a:lnTo>
                <a:lnTo>
                  <a:pt x="636" y="1276"/>
                </a:lnTo>
                <a:lnTo>
                  <a:pt x="636" y="1276"/>
                </a:lnTo>
                <a:lnTo>
                  <a:pt x="655" y="1273"/>
                </a:lnTo>
                <a:lnTo>
                  <a:pt x="674" y="1268"/>
                </a:lnTo>
                <a:lnTo>
                  <a:pt x="693" y="1263"/>
                </a:lnTo>
                <a:lnTo>
                  <a:pt x="712" y="1252"/>
                </a:lnTo>
                <a:lnTo>
                  <a:pt x="712" y="1252"/>
                </a:lnTo>
                <a:lnTo>
                  <a:pt x="738" y="1238"/>
                </a:lnTo>
                <a:lnTo>
                  <a:pt x="770" y="1221"/>
                </a:lnTo>
                <a:lnTo>
                  <a:pt x="784" y="1212"/>
                </a:lnTo>
                <a:lnTo>
                  <a:pt x="794" y="1205"/>
                </a:lnTo>
                <a:lnTo>
                  <a:pt x="801" y="1198"/>
                </a:lnTo>
                <a:lnTo>
                  <a:pt x="803" y="1194"/>
                </a:lnTo>
                <a:lnTo>
                  <a:pt x="803" y="1192"/>
                </a:lnTo>
                <a:lnTo>
                  <a:pt x="803" y="1192"/>
                </a:lnTo>
                <a:lnTo>
                  <a:pt x="800" y="1188"/>
                </a:lnTo>
                <a:lnTo>
                  <a:pt x="797" y="1185"/>
                </a:lnTo>
                <a:lnTo>
                  <a:pt x="788" y="1178"/>
                </a:lnTo>
                <a:lnTo>
                  <a:pt x="783" y="1171"/>
                </a:lnTo>
                <a:lnTo>
                  <a:pt x="780" y="1166"/>
                </a:lnTo>
                <a:lnTo>
                  <a:pt x="780" y="1162"/>
                </a:lnTo>
                <a:lnTo>
                  <a:pt x="780" y="1132"/>
                </a:lnTo>
                <a:lnTo>
                  <a:pt x="780" y="1132"/>
                </a:lnTo>
                <a:lnTo>
                  <a:pt x="777" y="1132"/>
                </a:lnTo>
                <a:lnTo>
                  <a:pt x="768" y="1127"/>
                </a:lnTo>
                <a:lnTo>
                  <a:pt x="763" y="1123"/>
                </a:lnTo>
                <a:lnTo>
                  <a:pt x="755" y="1117"/>
                </a:lnTo>
                <a:lnTo>
                  <a:pt x="750" y="1110"/>
                </a:lnTo>
                <a:lnTo>
                  <a:pt x="742" y="1102"/>
                </a:lnTo>
                <a:lnTo>
                  <a:pt x="742" y="1102"/>
                </a:lnTo>
                <a:lnTo>
                  <a:pt x="701" y="1044"/>
                </a:lnTo>
                <a:lnTo>
                  <a:pt x="680" y="1014"/>
                </a:lnTo>
                <a:lnTo>
                  <a:pt x="672" y="999"/>
                </a:lnTo>
                <a:lnTo>
                  <a:pt x="667" y="989"/>
                </a:lnTo>
                <a:lnTo>
                  <a:pt x="667" y="989"/>
                </a:lnTo>
                <a:lnTo>
                  <a:pt x="661" y="978"/>
                </a:lnTo>
                <a:lnTo>
                  <a:pt x="653" y="965"/>
                </a:lnTo>
                <a:lnTo>
                  <a:pt x="632" y="936"/>
                </a:lnTo>
                <a:lnTo>
                  <a:pt x="610" y="911"/>
                </a:lnTo>
                <a:lnTo>
                  <a:pt x="600" y="899"/>
                </a:lnTo>
                <a:lnTo>
                  <a:pt x="600" y="899"/>
                </a:lnTo>
                <a:lnTo>
                  <a:pt x="589" y="888"/>
                </a:lnTo>
                <a:lnTo>
                  <a:pt x="570" y="868"/>
                </a:lnTo>
                <a:lnTo>
                  <a:pt x="562" y="857"/>
                </a:lnTo>
                <a:lnTo>
                  <a:pt x="554" y="846"/>
                </a:lnTo>
                <a:lnTo>
                  <a:pt x="549" y="838"/>
                </a:lnTo>
                <a:lnTo>
                  <a:pt x="547" y="834"/>
                </a:lnTo>
                <a:lnTo>
                  <a:pt x="547" y="831"/>
                </a:lnTo>
                <a:lnTo>
                  <a:pt x="547" y="831"/>
                </a:lnTo>
                <a:lnTo>
                  <a:pt x="545" y="819"/>
                </a:lnTo>
                <a:lnTo>
                  <a:pt x="543" y="802"/>
                </a:lnTo>
                <a:lnTo>
                  <a:pt x="540" y="770"/>
                </a:lnTo>
                <a:lnTo>
                  <a:pt x="540" y="770"/>
                </a:lnTo>
                <a:lnTo>
                  <a:pt x="536" y="741"/>
                </a:lnTo>
                <a:lnTo>
                  <a:pt x="534" y="726"/>
                </a:lnTo>
                <a:lnTo>
                  <a:pt x="531" y="710"/>
                </a:lnTo>
                <a:lnTo>
                  <a:pt x="531" y="710"/>
                </a:lnTo>
                <a:lnTo>
                  <a:pt x="516" y="643"/>
                </a:lnTo>
                <a:lnTo>
                  <a:pt x="509" y="597"/>
                </a:lnTo>
                <a:lnTo>
                  <a:pt x="509" y="597"/>
                </a:lnTo>
                <a:lnTo>
                  <a:pt x="517" y="596"/>
                </a:lnTo>
                <a:lnTo>
                  <a:pt x="522" y="592"/>
                </a:lnTo>
                <a:lnTo>
                  <a:pt x="524" y="591"/>
                </a:lnTo>
                <a:lnTo>
                  <a:pt x="524" y="590"/>
                </a:lnTo>
                <a:lnTo>
                  <a:pt x="524" y="590"/>
                </a:lnTo>
                <a:lnTo>
                  <a:pt x="516" y="572"/>
                </a:lnTo>
                <a:lnTo>
                  <a:pt x="502" y="535"/>
                </a:lnTo>
                <a:lnTo>
                  <a:pt x="489" y="500"/>
                </a:lnTo>
                <a:lnTo>
                  <a:pt x="485" y="488"/>
                </a:lnTo>
                <a:lnTo>
                  <a:pt x="485" y="486"/>
                </a:lnTo>
                <a:lnTo>
                  <a:pt x="486" y="485"/>
                </a:lnTo>
                <a:lnTo>
                  <a:pt x="486" y="485"/>
                </a:lnTo>
                <a:lnTo>
                  <a:pt x="491" y="489"/>
                </a:lnTo>
                <a:lnTo>
                  <a:pt x="501" y="501"/>
                </a:lnTo>
                <a:lnTo>
                  <a:pt x="527" y="537"/>
                </a:lnTo>
                <a:lnTo>
                  <a:pt x="554" y="573"/>
                </a:lnTo>
                <a:lnTo>
                  <a:pt x="563" y="585"/>
                </a:lnTo>
                <a:lnTo>
                  <a:pt x="567" y="589"/>
                </a:lnTo>
                <a:lnTo>
                  <a:pt x="569" y="590"/>
                </a:lnTo>
                <a:lnTo>
                  <a:pt x="569" y="590"/>
                </a:lnTo>
                <a:lnTo>
                  <a:pt x="577" y="591"/>
                </a:lnTo>
                <a:lnTo>
                  <a:pt x="586" y="591"/>
                </a:lnTo>
                <a:lnTo>
                  <a:pt x="591" y="590"/>
                </a:lnTo>
                <a:lnTo>
                  <a:pt x="591" y="590"/>
                </a:lnTo>
                <a:lnTo>
                  <a:pt x="590" y="591"/>
                </a:lnTo>
                <a:lnTo>
                  <a:pt x="590" y="595"/>
                </a:lnTo>
                <a:lnTo>
                  <a:pt x="591" y="600"/>
                </a:lnTo>
                <a:lnTo>
                  <a:pt x="593" y="606"/>
                </a:lnTo>
                <a:lnTo>
                  <a:pt x="596" y="613"/>
                </a:lnTo>
                <a:lnTo>
                  <a:pt x="601" y="619"/>
                </a:lnTo>
                <a:lnTo>
                  <a:pt x="607" y="624"/>
                </a:lnTo>
                <a:lnTo>
                  <a:pt x="614" y="628"/>
                </a:lnTo>
                <a:lnTo>
                  <a:pt x="614" y="628"/>
                </a:lnTo>
                <a:lnTo>
                  <a:pt x="628" y="632"/>
                </a:lnTo>
                <a:lnTo>
                  <a:pt x="636" y="636"/>
                </a:lnTo>
                <a:lnTo>
                  <a:pt x="640" y="637"/>
                </a:lnTo>
                <a:lnTo>
                  <a:pt x="643" y="637"/>
                </a:lnTo>
                <a:lnTo>
                  <a:pt x="647" y="637"/>
                </a:lnTo>
                <a:lnTo>
                  <a:pt x="652" y="635"/>
                </a:lnTo>
                <a:lnTo>
                  <a:pt x="652" y="635"/>
                </a:lnTo>
                <a:lnTo>
                  <a:pt x="661" y="630"/>
                </a:lnTo>
                <a:lnTo>
                  <a:pt x="665" y="626"/>
                </a:lnTo>
                <a:lnTo>
                  <a:pt x="668" y="623"/>
                </a:lnTo>
                <a:lnTo>
                  <a:pt x="670" y="618"/>
                </a:lnTo>
                <a:lnTo>
                  <a:pt x="673" y="612"/>
                </a:lnTo>
                <a:lnTo>
                  <a:pt x="674" y="605"/>
                </a:lnTo>
                <a:lnTo>
                  <a:pt x="674" y="597"/>
                </a:lnTo>
                <a:lnTo>
                  <a:pt x="674" y="597"/>
                </a:lnTo>
                <a:lnTo>
                  <a:pt x="675" y="583"/>
                </a:lnTo>
                <a:lnTo>
                  <a:pt x="675" y="573"/>
                </a:lnTo>
                <a:lnTo>
                  <a:pt x="675" y="569"/>
                </a:lnTo>
                <a:lnTo>
                  <a:pt x="674" y="566"/>
                </a:lnTo>
                <a:lnTo>
                  <a:pt x="670" y="563"/>
                </a:lnTo>
                <a:lnTo>
                  <a:pt x="667" y="560"/>
                </a:lnTo>
                <a:lnTo>
                  <a:pt x="667" y="560"/>
                </a:lnTo>
                <a:lnTo>
                  <a:pt x="662" y="557"/>
                </a:lnTo>
                <a:lnTo>
                  <a:pt x="659" y="554"/>
                </a:lnTo>
                <a:lnTo>
                  <a:pt x="655" y="547"/>
                </a:lnTo>
                <a:lnTo>
                  <a:pt x="653" y="543"/>
                </a:lnTo>
                <a:lnTo>
                  <a:pt x="652" y="537"/>
                </a:lnTo>
                <a:lnTo>
                  <a:pt x="652" y="537"/>
                </a:lnTo>
                <a:lnTo>
                  <a:pt x="652" y="535"/>
                </a:lnTo>
                <a:lnTo>
                  <a:pt x="653" y="534"/>
                </a:lnTo>
                <a:lnTo>
                  <a:pt x="658" y="532"/>
                </a:lnTo>
                <a:lnTo>
                  <a:pt x="660" y="531"/>
                </a:lnTo>
                <a:lnTo>
                  <a:pt x="661" y="530"/>
                </a:lnTo>
                <a:lnTo>
                  <a:pt x="661" y="526"/>
                </a:lnTo>
                <a:lnTo>
                  <a:pt x="660" y="523"/>
                </a:lnTo>
                <a:lnTo>
                  <a:pt x="660" y="523"/>
                </a:lnTo>
                <a:lnTo>
                  <a:pt x="656" y="518"/>
                </a:lnTo>
                <a:lnTo>
                  <a:pt x="653" y="514"/>
                </a:lnTo>
                <a:lnTo>
                  <a:pt x="643" y="506"/>
                </a:lnTo>
                <a:lnTo>
                  <a:pt x="630" y="495"/>
                </a:lnTo>
                <a:lnTo>
                  <a:pt x="623" y="487"/>
                </a:lnTo>
                <a:lnTo>
                  <a:pt x="614" y="476"/>
                </a:lnTo>
                <a:lnTo>
                  <a:pt x="614" y="476"/>
                </a:lnTo>
                <a:lnTo>
                  <a:pt x="591" y="446"/>
                </a:lnTo>
                <a:lnTo>
                  <a:pt x="564" y="407"/>
                </a:lnTo>
                <a:lnTo>
                  <a:pt x="540" y="370"/>
                </a:lnTo>
                <a:lnTo>
                  <a:pt x="524" y="349"/>
                </a:lnTo>
                <a:lnTo>
                  <a:pt x="524" y="349"/>
                </a:lnTo>
                <a:lnTo>
                  <a:pt x="496" y="318"/>
                </a:lnTo>
                <a:lnTo>
                  <a:pt x="449" y="266"/>
                </a:lnTo>
                <a:lnTo>
                  <a:pt x="449" y="266"/>
                </a:lnTo>
                <a:lnTo>
                  <a:pt x="424" y="239"/>
                </a:lnTo>
                <a:lnTo>
                  <a:pt x="405" y="222"/>
                </a:lnTo>
                <a:lnTo>
                  <a:pt x="393" y="211"/>
                </a:lnTo>
                <a:lnTo>
                  <a:pt x="388" y="206"/>
                </a:lnTo>
                <a:lnTo>
                  <a:pt x="388" y="206"/>
                </a:lnTo>
                <a:lnTo>
                  <a:pt x="363" y="175"/>
                </a:lnTo>
                <a:lnTo>
                  <a:pt x="345" y="155"/>
                </a:lnTo>
                <a:lnTo>
                  <a:pt x="335" y="146"/>
                </a:lnTo>
                <a:lnTo>
                  <a:pt x="335" y="146"/>
                </a:lnTo>
                <a:lnTo>
                  <a:pt x="324" y="138"/>
                </a:lnTo>
                <a:lnTo>
                  <a:pt x="313" y="131"/>
                </a:lnTo>
                <a:lnTo>
                  <a:pt x="313" y="131"/>
                </a:lnTo>
                <a:lnTo>
                  <a:pt x="315" y="121"/>
                </a:lnTo>
                <a:lnTo>
                  <a:pt x="318" y="101"/>
                </a:lnTo>
                <a:lnTo>
                  <a:pt x="319" y="88"/>
                </a:lnTo>
                <a:lnTo>
                  <a:pt x="319" y="76"/>
                </a:lnTo>
                <a:lnTo>
                  <a:pt x="316" y="65"/>
                </a:lnTo>
                <a:lnTo>
                  <a:pt x="315" y="60"/>
                </a:lnTo>
                <a:lnTo>
                  <a:pt x="313" y="55"/>
                </a:lnTo>
                <a:lnTo>
                  <a:pt x="313" y="55"/>
                </a:lnTo>
                <a:lnTo>
                  <a:pt x="304" y="42"/>
                </a:lnTo>
                <a:lnTo>
                  <a:pt x="299" y="36"/>
                </a:lnTo>
                <a:lnTo>
                  <a:pt x="293" y="30"/>
                </a:lnTo>
                <a:lnTo>
                  <a:pt x="280" y="21"/>
                </a:lnTo>
                <a:lnTo>
                  <a:pt x="261" y="10"/>
                </a:lnTo>
                <a:lnTo>
                  <a:pt x="261" y="10"/>
                </a:lnTo>
                <a:lnTo>
                  <a:pt x="249" y="6"/>
                </a:lnTo>
                <a:lnTo>
                  <a:pt x="240" y="2"/>
                </a:lnTo>
                <a:lnTo>
                  <a:pt x="230" y="0"/>
                </a:lnTo>
                <a:lnTo>
                  <a:pt x="222" y="0"/>
                </a:lnTo>
                <a:lnTo>
                  <a:pt x="215" y="0"/>
                </a:lnTo>
                <a:lnTo>
                  <a:pt x="209" y="0"/>
                </a:lnTo>
                <a:lnTo>
                  <a:pt x="201" y="3"/>
                </a:lnTo>
                <a:lnTo>
                  <a:pt x="201" y="3"/>
                </a:lnTo>
                <a:lnTo>
                  <a:pt x="182" y="9"/>
                </a:lnTo>
                <a:lnTo>
                  <a:pt x="171" y="13"/>
                </a:lnTo>
                <a:lnTo>
                  <a:pt x="163" y="17"/>
                </a:lnTo>
                <a:lnTo>
                  <a:pt x="163" y="17"/>
                </a:lnTo>
                <a:lnTo>
                  <a:pt x="160" y="21"/>
                </a:lnTo>
                <a:lnTo>
                  <a:pt x="156" y="27"/>
                </a:lnTo>
                <a:lnTo>
                  <a:pt x="151" y="40"/>
                </a:lnTo>
                <a:lnTo>
                  <a:pt x="148" y="55"/>
                </a:lnTo>
                <a:lnTo>
                  <a:pt x="148" y="55"/>
                </a:lnTo>
                <a:lnTo>
                  <a:pt x="155" y="60"/>
                </a:lnTo>
                <a:lnTo>
                  <a:pt x="160" y="65"/>
                </a:lnTo>
                <a:lnTo>
                  <a:pt x="162" y="67"/>
                </a:lnTo>
                <a:lnTo>
                  <a:pt x="163" y="70"/>
                </a:lnTo>
                <a:lnTo>
                  <a:pt x="163" y="70"/>
                </a:lnTo>
                <a:lnTo>
                  <a:pt x="169" y="94"/>
                </a:lnTo>
                <a:lnTo>
                  <a:pt x="171" y="107"/>
                </a:lnTo>
                <a:lnTo>
                  <a:pt x="171" y="113"/>
                </a:lnTo>
                <a:lnTo>
                  <a:pt x="170" y="115"/>
                </a:lnTo>
                <a:lnTo>
                  <a:pt x="170" y="115"/>
                </a:lnTo>
                <a:lnTo>
                  <a:pt x="165" y="124"/>
                </a:lnTo>
                <a:lnTo>
                  <a:pt x="160" y="137"/>
                </a:lnTo>
                <a:lnTo>
                  <a:pt x="155" y="148"/>
                </a:lnTo>
                <a:lnTo>
                  <a:pt x="154" y="152"/>
                </a:lnTo>
                <a:lnTo>
                  <a:pt x="155" y="153"/>
                </a:lnTo>
                <a:lnTo>
                  <a:pt x="155" y="153"/>
                </a:lnTo>
                <a:lnTo>
                  <a:pt x="155" y="153"/>
                </a:lnTo>
                <a:lnTo>
                  <a:pt x="160" y="154"/>
                </a:lnTo>
                <a:lnTo>
                  <a:pt x="164" y="158"/>
                </a:lnTo>
                <a:lnTo>
                  <a:pt x="168" y="160"/>
                </a:lnTo>
                <a:lnTo>
                  <a:pt x="169" y="161"/>
                </a:lnTo>
                <a:lnTo>
                  <a:pt x="170" y="160"/>
                </a:lnTo>
                <a:lnTo>
                  <a:pt x="170" y="160"/>
                </a:lnTo>
                <a:lnTo>
                  <a:pt x="171" y="160"/>
                </a:lnTo>
                <a:lnTo>
                  <a:pt x="173" y="160"/>
                </a:lnTo>
                <a:lnTo>
                  <a:pt x="175" y="163"/>
                </a:lnTo>
                <a:lnTo>
                  <a:pt x="177" y="165"/>
                </a:lnTo>
                <a:lnTo>
                  <a:pt x="178" y="166"/>
                </a:lnTo>
                <a:lnTo>
                  <a:pt x="177" y="168"/>
                </a:lnTo>
                <a:lnTo>
                  <a:pt x="177" y="168"/>
                </a:lnTo>
                <a:lnTo>
                  <a:pt x="177" y="170"/>
                </a:lnTo>
                <a:lnTo>
                  <a:pt x="178" y="172"/>
                </a:lnTo>
                <a:lnTo>
                  <a:pt x="181" y="175"/>
                </a:lnTo>
                <a:lnTo>
                  <a:pt x="184" y="179"/>
                </a:lnTo>
                <a:lnTo>
                  <a:pt x="185" y="181"/>
                </a:lnTo>
                <a:lnTo>
                  <a:pt x="185" y="184"/>
                </a:lnTo>
                <a:lnTo>
                  <a:pt x="185" y="184"/>
                </a:lnTo>
                <a:lnTo>
                  <a:pt x="185" y="185"/>
                </a:lnTo>
                <a:lnTo>
                  <a:pt x="187" y="187"/>
                </a:lnTo>
                <a:lnTo>
                  <a:pt x="190" y="192"/>
                </a:lnTo>
                <a:lnTo>
                  <a:pt x="195" y="196"/>
                </a:lnTo>
                <a:lnTo>
                  <a:pt x="201" y="198"/>
                </a:lnTo>
                <a:lnTo>
                  <a:pt x="201" y="198"/>
                </a:lnTo>
                <a:lnTo>
                  <a:pt x="208" y="199"/>
                </a:lnTo>
                <a:lnTo>
                  <a:pt x="217" y="199"/>
                </a:lnTo>
                <a:lnTo>
                  <a:pt x="230" y="198"/>
                </a:lnTo>
                <a:lnTo>
                  <a:pt x="230" y="206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7" name="Freeform 15">
            <a:extLst>
              <a:ext uri="{FF2B5EF4-FFF2-40B4-BE49-F238E27FC236}">
                <a16:creationId xmlns:a16="http://schemas.microsoft.com/office/drawing/2014/main" id="{F183356E-A9D0-4A78-9B51-66BE6358C555}"/>
              </a:ext>
            </a:extLst>
          </p:cNvPr>
          <p:cNvSpPr>
            <a:spLocks/>
          </p:cNvSpPr>
          <p:nvPr/>
        </p:nvSpPr>
        <p:spPr bwMode="auto">
          <a:xfrm>
            <a:off x="4638191" y="4657185"/>
            <a:ext cx="715324" cy="1676541"/>
          </a:xfrm>
          <a:custGeom>
            <a:avLst/>
            <a:gdLst>
              <a:gd name="T0" fmla="*/ 169 w 576"/>
              <a:gd name="T1" fmla="*/ 336 h 1350"/>
              <a:gd name="T2" fmla="*/ 162 w 576"/>
              <a:gd name="T3" fmla="*/ 459 h 1350"/>
              <a:gd name="T4" fmla="*/ 117 w 576"/>
              <a:gd name="T5" fmla="*/ 524 h 1350"/>
              <a:gd name="T6" fmla="*/ 62 w 576"/>
              <a:gd name="T7" fmla="*/ 607 h 1350"/>
              <a:gd name="T8" fmla="*/ 49 w 576"/>
              <a:gd name="T9" fmla="*/ 635 h 1350"/>
              <a:gd name="T10" fmla="*/ 27 w 576"/>
              <a:gd name="T11" fmla="*/ 654 h 1350"/>
              <a:gd name="T12" fmla="*/ 3 w 576"/>
              <a:gd name="T13" fmla="*/ 680 h 1350"/>
              <a:gd name="T14" fmla="*/ 5 w 576"/>
              <a:gd name="T15" fmla="*/ 726 h 1350"/>
              <a:gd name="T16" fmla="*/ 36 w 576"/>
              <a:gd name="T17" fmla="*/ 721 h 1350"/>
              <a:gd name="T18" fmla="*/ 52 w 576"/>
              <a:gd name="T19" fmla="*/ 722 h 1350"/>
              <a:gd name="T20" fmla="*/ 69 w 576"/>
              <a:gd name="T21" fmla="*/ 682 h 1350"/>
              <a:gd name="T22" fmla="*/ 106 w 576"/>
              <a:gd name="T23" fmla="*/ 660 h 1350"/>
              <a:gd name="T24" fmla="*/ 170 w 576"/>
              <a:gd name="T25" fmla="*/ 633 h 1350"/>
              <a:gd name="T26" fmla="*/ 197 w 576"/>
              <a:gd name="T27" fmla="*/ 687 h 1350"/>
              <a:gd name="T28" fmla="*/ 201 w 576"/>
              <a:gd name="T29" fmla="*/ 714 h 1350"/>
              <a:gd name="T30" fmla="*/ 112 w 576"/>
              <a:gd name="T31" fmla="*/ 917 h 1350"/>
              <a:gd name="T32" fmla="*/ 115 w 576"/>
              <a:gd name="T33" fmla="*/ 1028 h 1350"/>
              <a:gd name="T34" fmla="*/ 137 w 576"/>
              <a:gd name="T35" fmla="*/ 1163 h 1350"/>
              <a:gd name="T36" fmla="*/ 135 w 576"/>
              <a:gd name="T37" fmla="*/ 1224 h 1350"/>
              <a:gd name="T38" fmla="*/ 115 w 576"/>
              <a:gd name="T39" fmla="*/ 1258 h 1350"/>
              <a:gd name="T40" fmla="*/ 45 w 576"/>
              <a:gd name="T41" fmla="*/ 1275 h 1350"/>
              <a:gd name="T42" fmla="*/ 14 w 576"/>
              <a:gd name="T43" fmla="*/ 1288 h 1350"/>
              <a:gd name="T44" fmla="*/ 27 w 576"/>
              <a:gd name="T45" fmla="*/ 1310 h 1350"/>
              <a:gd name="T46" fmla="*/ 75 w 576"/>
              <a:gd name="T47" fmla="*/ 1321 h 1350"/>
              <a:gd name="T48" fmla="*/ 198 w 576"/>
              <a:gd name="T49" fmla="*/ 1336 h 1350"/>
              <a:gd name="T50" fmla="*/ 226 w 576"/>
              <a:gd name="T51" fmla="*/ 1318 h 1350"/>
              <a:gd name="T52" fmla="*/ 234 w 576"/>
              <a:gd name="T53" fmla="*/ 1298 h 1350"/>
              <a:gd name="T54" fmla="*/ 235 w 576"/>
              <a:gd name="T55" fmla="*/ 1160 h 1350"/>
              <a:gd name="T56" fmla="*/ 273 w 576"/>
              <a:gd name="T57" fmla="*/ 970 h 1350"/>
              <a:gd name="T58" fmla="*/ 302 w 576"/>
              <a:gd name="T59" fmla="*/ 916 h 1350"/>
              <a:gd name="T60" fmla="*/ 371 w 576"/>
              <a:gd name="T61" fmla="*/ 1054 h 1350"/>
              <a:gd name="T62" fmla="*/ 420 w 576"/>
              <a:gd name="T63" fmla="*/ 1165 h 1350"/>
              <a:gd name="T64" fmla="*/ 432 w 576"/>
              <a:gd name="T65" fmla="*/ 1229 h 1350"/>
              <a:gd name="T66" fmla="*/ 432 w 576"/>
              <a:gd name="T67" fmla="*/ 1289 h 1350"/>
              <a:gd name="T68" fmla="*/ 372 w 576"/>
              <a:gd name="T69" fmla="*/ 1338 h 1350"/>
              <a:gd name="T70" fmla="*/ 404 w 576"/>
              <a:gd name="T71" fmla="*/ 1350 h 1350"/>
              <a:gd name="T72" fmla="*/ 503 w 576"/>
              <a:gd name="T73" fmla="*/ 1347 h 1350"/>
              <a:gd name="T74" fmla="*/ 575 w 576"/>
              <a:gd name="T75" fmla="*/ 1327 h 1350"/>
              <a:gd name="T76" fmla="*/ 562 w 576"/>
              <a:gd name="T77" fmla="*/ 1269 h 1350"/>
              <a:gd name="T78" fmla="*/ 549 w 576"/>
              <a:gd name="T79" fmla="*/ 1242 h 1350"/>
              <a:gd name="T80" fmla="*/ 517 w 576"/>
              <a:gd name="T81" fmla="*/ 1050 h 1350"/>
              <a:gd name="T82" fmla="*/ 462 w 576"/>
              <a:gd name="T83" fmla="*/ 819 h 1350"/>
              <a:gd name="T84" fmla="*/ 462 w 576"/>
              <a:gd name="T85" fmla="*/ 667 h 1350"/>
              <a:gd name="T86" fmla="*/ 446 w 576"/>
              <a:gd name="T87" fmla="*/ 554 h 1350"/>
              <a:gd name="T88" fmla="*/ 439 w 576"/>
              <a:gd name="T89" fmla="*/ 410 h 1350"/>
              <a:gd name="T90" fmla="*/ 364 w 576"/>
              <a:gd name="T91" fmla="*/ 243 h 1350"/>
              <a:gd name="T92" fmla="*/ 288 w 576"/>
              <a:gd name="T93" fmla="*/ 155 h 1350"/>
              <a:gd name="T94" fmla="*/ 281 w 576"/>
              <a:gd name="T95" fmla="*/ 137 h 1350"/>
              <a:gd name="T96" fmla="*/ 272 w 576"/>
              <a:gd name="T97" fmla="*/ 75 h 1350"/>
              <a:gd name="T98" fmla="*/ 255 w 576"/>
              <a:gd name="T99" fmla="*/ 37 h 1350"/>
              <a:gd name="T100" fmla="*/ 197 w 576"/>
              <a:gd name="T101" fmla="*/ 1 h 1350"/>
              <a:gd name="T102" fmla="*/ 117 w 576"/>
              <a:gd name="T103" fmla="*/ 20 h 1350"/>
              <a:gd name="T104" fmla="*/ 100 w 576"/>
              <a:gd name="T105" fmla="*/ 48 h 1350"/>
              <a:gd name="T106" fmla="*/ 105 w 576"/>
              <a:gd name="T107" fmla="*/ 79 h 1350"/>
              <a:gd name="T108" fmla="*/ 115 w 576"/>
              <a:gd name="T109" fmla="*/ 118 h 1350"/>
              <a:gd name="T110" fmla="*/ 119 w 576"/>
              <a:gd name="T111" fmla="*/ 156 h 1350"/>
              <a:gd name="T112" fmla="*/ 137 w 576"/>
              <a:gd name="T113" fmla="*/ 175 h 1350"/>
              <a:gd name="T114" fmla="*/ 148 w 576"/>
              <a:gd name="T115" fmla="*/ 195 h 1350"/>
              <a:gd name="T116" fmla="*/ 182 w 576"/>
              <a:gd name="T117" fmla="*/ 205 h 13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576" h="1350">
                <a:moveTo>
                  <a:pt x="182" y="205"/>
                </a:moveTo>
                <a:lnTo>
                  <a:pt x="167" y="258"/>
                </a:lnTo>
                <a:lnTo>
                  <a:pt x="167" y="258"/>
                </a:lnTo>
                <a:lnTo>
                  <a:pt x="168" y="268"/>
                </a:lnTo>
                <a:lnTo>
                  <a:pt x="169" y="291"/>
                </a:lnTo>
                <a:lnTo>
                  <a:pt x="169" y="322"/>
                </a:lnTo>
                <a:lnTo>
                  <a:pt x="169" y="336"/>
                </a:lnTo>
                <a:lnTo>
                  <a:pt x="167" y="349"/>
                </a:lnTo>
                <a:lnTo>
                  <a:pt x="167" y="349"/>
                </a:lnTo>
                <a:lnTo>
                  <a:pt x="163" y="373"/>
                </a:lnTo>
                <a:lnTo>
                  <a:pt x="161" y="398"/>
                </a:lnTo>
                <a:lnTo>
                  <a:pt x="159" y="432"/>
                </a:lnTo>
                <a:lnTo>
                  <a:pt x="159" y="432"/>
                </a:lnTo>
                <a:lnTo>
                  <a:pt x="162" y="459"/>
                </a:lnTo>
                <a:lnTo>
                  <a:pt x="162" y="471"/>
                </a:lnTo>
                <a:lnTo>
                  <a:pt x="161" y="476"/>
                </a:lnTo>
                <a:lnTo>
                  <a:pt x="159" y="478"/>
                </a:lnTo>
                <a:lnTo>
                  <a:pt x="159" y="478"/>
                </a:lnTo>
                <a:lnTo>
                  <a:pt x="155" y="483"/>
                </a:lnTo>
                <a:lnTo>
                  <a:pt x="144" y="493"/>
                </a:lnTo>
                <a:lnTo>
                  <a:pt x="117" y="524"/>
                </a:lnTo>
                <a:lnTo>
                  <a:pt x="90" y="557"/>
                </a:lnTo>
                <a:lnTo>
                  <a:pt x="80" y="570"/>
                </a:lnTo>
                <a:lnTo>
                  <a:pt x="77" y="576"/>
                </a:lnTo>
                <a:lnTo>
                  <a:pt x="77" y="576"/>
                </a:lnTo>
                <a:lnTo>
                  <a:pt x="70" y="591"/>
                </a:lnTo>
                <a:lnTo>
                  <a:pt x="62" y="607"/>
                </a:lnTo>
                <a:lnTo>
                  <a:pt x="62" y="607"/>
                </a:lnTo>
                <a:lnTo>
                  <a:pt x="59" y="613"/>
                </a:lnTo>
                <a:lnTo>
                  <a:pt x="58" y="618"/>
                </a:lnTo>
                <a:lnTo>
                  <a:pt x="57" y="624"/>
                </a:lnTo>
                <a:lnTo>
                  <a:pt x="56" y="627"/>
                </a:lnTo>
                <a:lnTo>
                  <a:pt x="53" y="629"/>
                </a:lnTo>
                <a:lnTo>
                  <a:pt x="53" y="629"/>
                </a:lnTo>
                <a:lnTo>
                  <a:pt x="49" y="635"/>
                </a:lnTo>
                <a:lnTo>
                  <a:pt x="41" y="643"/>
                </a:lnTo>
                <a:lnTo>
                  <a:pt x="36" y="650"/>
                </a:lnTo>
                <a:lnTo>
                  <a:pt x="33" y="651"/>
                </a:lnTo>
                <a:lnTo>
                  <a:pt x="31" y="653"/>
                </a:lnTo>
                <a:lnTo>
                  <a:pt x="31" y="653"/>
                </a:lnTo>
                <a:lnTo>
                  <a:pt x="28" y="653"/>
                </a:lnTo>
                <a:lnTo>
                  <a:pt x="27" y="654"/>
                </a:lnTo>
                <a:lnTo>
                  <a:pt x="21" y="657"/>
                </a:lnTo>
                <a:lnTo>
                  <a:pt x="16" y="662"/>
                </a:lnTo>
                <a:lnTo>
                  <a:pt x="8" y="667"/>
                </a:lnTo>
                <a:lnTo>
                  <a:pt x="8" y="667"/>
                </a:lnTo>
                <a:lnTo>
                  <a:pt x="5" y="670"/>
                </a:lnTo>
                <a:lnTo>
                  <a:pt x="4" y="674"/>
                </a:lnTo>
                <a:lnTo>
                  <a:pt x="3" y="680"/>
                </a:lnTo>
                <a:lnTo>
                  <a:pt x="1" y="686"/>
                </a:lnTo>
                <a:lnTo>
                  <a:pt x="0" y="705"/>
                </a:lnTo>
                <a:lnTo>
                  <a:pt x="0" y="705"/>
                </a:lnTo>
                <a:lnTo>
                  <a:pt x="0" y="712"/>
                </a:lnTo>
                <a:lnTo>
                  <a:pt x="0" y="718"/>
                </a:lnTo>
                <a:lnTo>
                  <a:pt x="3" y="723"/>
                </a:lnTo>
                <a:lnTo>
                  <a:pt x="5" y="726"/>
                </a:lnTo>
                <a:lnTo>
                  <a:pt x="8" y="728"/>
                </a:lnTo>
                <a:lnTo>
                  <a:pt x="8" y="728"/>
                </a:lnTo>
                <a:lnTo>
                  <a:pt x="12" y="729"/>
                </a:lnTo>
                <a:lnTo>
                  <a:pt x="17" y="729"/>
                </a:lnTo>
                <a:lnTo>
                  <a:pt x="23" y="727"/>
                </a:lnTo>
                <a:lnTo>
                  <a:pt x="27" y="726"/>
                </a:lnTo>
                <a:lnTo>
                  <a:pt x="36" y="721"/>
                </a:lnTo>
                <a:lnTo>
                  <a:pt x="39" y="720"/>
                </a:lnTo>
                <a:lnTo>
                  <a:pt x="39" y="720"/>
                </a:lnTo>
                <a:lnTo>
                  <a:pt x="39" y="721"/>
                </a:lnTo>
                <a:lnTo>
                  <a:pt x="40" y="722"/>
                </a:lnTo>
                <a:lnTo>
                  <a:pt x="45" y="723"/>
                </a:lnTo>
                <a:lnTo>
                  <a:pt x="51" y="723"/>
                </a:lnTo>
                <a:lnTo>
                  <a:pt x="52" y="722"/>
                </a:lnTo>
                <a:lnTo>
                  <a:pt x="53" y="720"/>
                </a:lnTo>
                <a:lnTo>
                  <a:pt x="53" y="720"/>
                </a:lnTo>
                <a:lnTo>
                  <a:pt x="62" y="699"/>
                </a:lnTo>
                <a:lnTo>
                  <a:pt x="66" y="687"/>
                </a:lnTo>
                <a:lnTo>
                  <a:pt x="67" y="683"/>
                </a:lnTo>
                <a:lnTo>
                  <a:pt x="69" y="682"/>
                </a:lnTo>
                <a:lnTo>
                  <a:pt x="69" y="682"/>
                </a:lnTo>
                <a:lnTo>
                  <a:pt x="71" y="682"/>
                </a:lnTo>
                <a:lnTo>
                  <a:pt x="76" y="680"/>
                </a:lnTo>
                <a:lnTo>
                  <a:pt x="89" y="673"/>
                </a:lnTo>
                <a:lnTo>
                  <a:pt x="100" y="664"/>
                </a:lnTo>
                <a:lnTo>
                  <a:pt x="105" y="662"/>
                </a:lnTo>
                <a:lnTo>
                  <a:pt x="106" y="660"/>
                </a:lnTo>
                <a:lnTo>
                  <a:pt x="106" y="660"/>
                </a:lnTo>
                <a:lnTo>
                  <a:pt x="115" y="647"/>
                </a:lnTo>
                <a:lnTo>
                  <a:pt x="132" y="620"/>
                </a:lnTo>
                <a:lnTo>
                  <a:pt x="151" y="594"/>
                </a:lnTo>
                <a:lnTo>
                  <a:pt x="157" y="587"/>
                </a:lnTo>
                <a:lnTo>
                  <a:pt x="159" y="584"/>
                </a:lnTo>
                <a:lnTo>
                  <a:pt x="159" y="584"/>
                </a:lnTo>
                <a:lnTo>
                  <a:pt x="170" y="633"/>
                </a:lnTo>
                <a:lnTo>
                  <a:pt x="177" y="666"/>
                </a:lnTo>
                <a:lnTo>
                  <a:pt x="181" y="677"/>
                </a:lnTo>
                <a:lnTo>
                  <a:pt x="182" y="682"/>
                </a:lnTo>
                <a:lnTo>
                  <a:pt x="182" y="682"/>
                </a:lnTo>
                <a:lnTo>
                  <a:pt x="187" y="685"/>
                </a:lnTo>
                <a:lnTo>
                  <a:pt x="193" y="686"/>
                </a:lnTo>
                <a:lnTo>
                  <a:pt x="197" y="687"/>
                </a:lnTo>
                <a:lnTo>
                  <a:pt x="198" y="688"/>
                </a:lnTo>
                <a:lnTo>
                  <a:pt x="197" y="690"/>
                </a:lnTo>
                <a:lnTo>
                  <a:pt x="197" y="690"/>
                </a:lnTo>
                <a:lnTo>
                  <a:pt x="197" y="693"/>
                </a:lnTo>
                <a:lnTo>
                  <a:pt x="197" y="696"/>
                </a:lnTo>
                <a:lnTo>
                  <a:pt x="200" y="707"/>
                </a:lnTo>
                <a:lnTo>
                  <a:pt x="201" y="714"/>
                </a:lnTo>
                <a:lnTo>
                  <a:pt x="202" y="721"/>
                </a:lnTo>
                <a:lnTo>
                  <a:pt x="201" y="728"/>
                </a:lnTo>
                <a:lnTo>
                  <a:pt x="197" y="735"/>
                </a:lnTo>
                <a:lnTo>
                  <a:pt x="197" y="735"/>
                </a:lnTo>
                <a:lnTo>
                  <a:pt x="177" y="775"/>
                </a:lnTo>
                <a:lnTo>
                  <a:pt x="144" y="846"/>
                </a:lnTo>
                <a:lnTo>
                  <a:pt x="112" y="917"/>
                </a:lnTo>
                <a:lnTo>
                  <a:pt x="103" y="942"/>
                </a:lnTo>
                <a:lnTo>
                  <a:pt x="100" y="950"/>
                </a:lnTo>
                <a:lnTo>
                  <a:pt x="99" y="955"/>
                </a:lnTo>
                <a:lnTo>
                  <a:pt x="99" y="955"/>
                </a:lnTo>
                <a:lnTo>
                  <a:pt x="100" y="965"/>
                </a:lnTo>
                <a:lnTo>
                  <a:pt x="104" y="983"/>
                </a:lnTo>
                <a:lnTo>
                  <a:pt x="115" y="1028"/>
                </a:lnTo>
                <a:lnTo>
                  <a:pt x="129" y="1092"/>
                </a:lnTo>
                <a:lnTo>
                  <a:pt x="129" y="1092"/>
                </a:lnTo>
                <a:lnTo>
                  <a:pt x="134" y="1114"/>
                </a:lnTo>
                <a:lnTo>
                  <a:pt x="136" y="1131"/>
                </a:lnTo>
                <a:lnTo>
                  <a:pt x="137" y="1145"/>
                </a:lnTo>
                <a:lnTo>
                  <a:pt x="137" y="1145"/>
                </a:lnTo>
                <a:lnTo>
                  <a:pt x="137" y="1163"/>
                </a:lnTo>
                <a:lnTo>
                  <a:pt x="137" y="1189"/>
                </a:lnTo>
                <a:lnTo>
                  <a:pt x="137" y="1211"/>
                </a:lnTo>
                <a:lnTo>
                  <a:pt x="137" y="1218"/>
                </a:lnTo>
                <a:lnTo>
                  <a:pt x="137" y="1220"/>
                </a:lnTo>
                <a:lnTo>
                  <a:pt x="137" y="1220"/>
                </a:lnTo>
                <a:lnTo>
                  <a:pt x="136" y="1222"/>
                </a:lnTo>
                <a:lnTo>
                  <a:pt x="135" y="1224"/>
                </a:lnTo>
                <a:lnTo>
                  <a:pt x="134" y="1229"/>
                </a:lnTo>
                <a:lnTo>
                  <a:pt x="129" y="1236"/>
                </a:lnTo>
                <a:lnTo>
                  <a:pt x="129" y="1236"/>
                </a:lnTo>
                <a:lnTo>
                  <a:pt x="122" y="1250"/>
                </a:lnTo>
                <a:lnTo>
                  <a:pt x="118" y="1256"/>
                </a:lnTo>
                <a:lnTo>
                  <a:pt x="116" y="1257"/>
                </a:lnTo>
                <a:lnTo>
                  <a:pt x="115" y="1258"/>
                </a:lnTo>
                <a:lnTo>
                  <a:pt x="115" y="1258"/>
                </a:lnTo>
                <a:lnTo>
                  <a:pt x="78" y="1265"/>
                </a:lnTo>
                <a:lnTo>
                  <a:pt x="56" y="1270"/>
                </a:lnTo>
                <a:lnTo>
                  <a:pt x="49" y="1272"/>
                </a:lnTo>
                <a:lnTo>
                  <a:pt x="46" y="1274"/>
                </a:lnTo>
                <a:lnTo>
                  <a:pt x="46" y="1274"/>
                </a:lnTo>
                <a:lnTo>
                  <a:pt x="45" y="1275"/>
                </a:lnTo>
                <a:lnTo>
                  <a:pt x="40" y="1275"/>
                </a:lnTo>
                <a:lnTo>
                  <a:pt x="34" y="1275"/>
                </a:lnTo>
                <a:lnTo>
                  <a:pt x="27" y="1276"/>
                </a:lnTo>
                <a:lnTo>
                  <a:pt x="21" y="1278"/>
                </a:lnTo>
                <a:lnTo>
                  <a:pt x="17" y="1282"/>
                </a:lnTo>
                <a:lnTo>
                  <a:pt x="16" y="1284"/>
                </a:lnTo>
                <a:lnTo>
                  <a:pt x="14" y="1288"/>
                </a:lnTo>
                <a:lnTo>
                  <a:pt x="14" y="1291"/>
                </a:lnTo>
                <a:lnTo>
                  <a:pt x="16" y="1296"/>
                </a:lnTo>
                <a:lnTo>
                  <a:pt x="16" y="1296"/>
                </a:lnTo>
                <a:lnTo>
                  <a:pt x="18" y="1301"/>
                </a:lnTo>
                <a:lnTo>
                  <a:pt x="20" y="1305"/>
                </a:lnTo>
                <a:lnTo>
                  <a:pt x="24" y="1308"/>
                </a:lnTo>
                <a:lnTo>
                  <a:pt x="27" y="1310"/>
                </a:lnTo>
                <a:lnTo>
                  <a:pt x="36" y="1315"/>
                </a:lnTo>
                <a:lnTo>
                  <a:pt x="44" y="1316"/>
                </a:lnTo>
                <a:lnTo>
                  <a:pt x="60" y="1318"/>
                </a:lnTo>
                <a:lnTo>
                  <a:pt x="66" y="1318"/>
                </a:lnTo>
                <a:lnTo>
                  <a:pt x="69" y="1320"/>
                </a:lnTo>
                <a:lnTo>
                  <a:pt x="69" y="1320"/>
                </a:lnTo>
                <a:lnTo>
                  <a:pt x="75" y="1321"/>
                </a:lnTo>
                <a:lnTo>
                  <a:pt x="87" y="1322"/>
                </a:lnTo>
                <a:lnTo>
                  <a:pt x="126" y="1327"/>
                </a:lnTo>
                <a:lnTo>
                  <a:pt x="167" y="1330"/>
                </a:lnTo>
                <a:lnTo>
                  <a:pt x="182" y="1333"/>
                </a:lnTo>
                <a:lnTo>
                  <a:pt x="190" y="1334"/>
                </a:lnTo>
                <a:lnTo>
                  <a:pt x="190" y="1334"/>
                </a:lnTo>
                <a:lnTo>
                  <a:pt x="198" y="1336"/>
                </a:lnTo>
                <a:lnTo>
                  <a:pt x="208" y="1337"/>
                </a:lnTo>
                <a:lnTo>
                  <a:pt x="215" y="1337"/>
                </a:lnTo>
                <a:lnTo>
                  <a:pt x="218" y="1336"/>
                </a:lnTo>
                <a:lnTo>
                  <a:pt x="220" y="1334"/>
                </a:lnTo>
                <a:lnTo>
                  <a:pt x="220" y="1334"/>
                </a:lnTo>
                <a:lnTo>
                  <a:pt x="223" y="1328"/>
                </a:lnTo>
                <a:lnTo>
                  <a:pt x="226" y="1318"/>
                </a:lnTo>
                <a:lnTo>
                  <a:pt x="228" y="1309"/>
                </a:lnTo>
                <a:lnTo>
                  <a:pt x="228" y="1304"/>
                </a:lnTo>
                <a:lnTo>
                  <a:pt x="228" y="1304"/>
                </a:lnTo>
                <a:lnTo>
                  <a:pt x="227" y="1303"/>
                </a:lnTo>
                <a:lnTo>
                  <a:pt x="228" y="1302"/>
                </a:lnTo>
                <a:lnTo>
                  <a:pt x="230" y="1299"/>
                </a:lnTo>
                <a:lnTo>
                  <a:pt x="234" y="1298"/>
                </a:lnTo>
                <a:lnTo>
                  <a:pt x="235" y="1296"/>
                </a:lnTo>
                <a:lnTo>
                  <a:pt x="235" y="1296"/>
                </a:lnTo>
                <a:lnTo>
                  <a:pt x="235" y="1276"/>
                </a:lnTo>
                <a:lnTo>
                  <a:pt x="234" y="1233"/>
                </a:lnTo>
                <a:lnTo>
                  <a:pt x="234" y="1189"/>
                </a:lnTo>
                <a:lnTo>
                  <a:pt x="234" y="1171"/>
                </a:lnTo>
                <a:lnTo>
                  <a:pt x="235" y="1160"/>
                </a:lnTo>
                <a:lnTo>
                  <a:pt x="235" y="1160"/>
                </a:lnTo>
                <a:lnTo>
                  <a:pt x="243" y="1122"/>
                </a:lnTo>
                <a:lnTo>
                  <a:pt x="256" y="1059"/>
                </a:lnTo>
                <a:lnTo>
                  <a:pt x="269" y="999"/>
                </a:lnTo>
                <a:lnTo>
                  <a:pt x="273" y="978"/>
                </a:lnTo>
                <a:lnTo>
                  <a:pt x="273" y="973"/>
                </a:lnTo>
                <a:lnTo>
                  <a:pt x="273" y="970"/>
                </a:lnTo>
                <a:lnTo>
                  <a:pt x="273" y="970"/>
                </a:lnTo>
                <a:lnTo>
                  <a:pt x="273" y="969"/>
                </a:lnTo>
                <a:lnTo>
                  <a:pt x="273" y="967"/>
                </a:lnTo>
                <a:lnTo>
                  <a:pt x="276" y="960"/>
                </a:lnTo>
                <a:lnTo>
                  <a:pt x="289" y="937"/>
                </a:lnTo>
                <a:lnTo>
                  <a:pt x="296" y="925"/>
                </a:lnTo>
                <a:lnTo>
                  <a:pt x="302" y="916"/>
                </a:lnTo>
                <a:lnTo>
                  <a:pt x="308" y="910"/>
                </a:lnTo>
                <a:lnTo>
                  <a:pt x="309" y="909"/>
                </a:lnTo>
                <a:lnTo>
                  <a:pt x="311" y="910"/>
                </a:lnTo>
                <a:lnTo>
                  <a:pt x="311" y="910"/>
                </a:lnTo>
                <a:lnTo>
                  <a:pt x="339" y="975"/>
                </a:lnTo>
                <a:lnTo>
                  <a:pt x="359" y="1021"/>
                </a:lnTo>
                <a:lnTo>
                  <a:pt x="371" y="1054"/>
                </a:lnTo>
                <a:lnTo>
                  <a:pt x="371" y="1054"/>
                </a:lnTo>
                <a:lnTo>
                  <a:pt x="379" y="1076"/>
                </a:lnTo>
                <a:lnTo>
                  <a:pt x="388" y="1100"/>
                </a:lnTo>
                <a:lnTo>
                  <a:pt x="401" y="1130"/>
                </a:lnTo>
                <a:lnTo>
                  <a:pt x="401" y="1130"/>
                </a:lnTo>
                <a:lnTo>
                  <a:pt x="413" y="1151"/>
                </a:lnTo>
                <a:lnTo>
                  <a:pt x="420" y="1165"/>
                </a:lnTo>
                <a:lnTo>
                  <a:pt x="424" y="1176"/>
                </a:lnTo>
                <a:lnTo>
                  <a:pt x="424" y="1176"/>
                </a:lnTo>
                <a:lnTo>
                  <a:pt x="427" y="1185"/>
                </a:lnTo>
                <a:lnTo>
                  <a:pt x="431" y="1200"/>
                </a:lnTo>
                <a:lnTo>
                  <a:pt x="433" y="1216"/>
                </a:lnTo>
                <a:lnTo>
                  <a:pt x="433" y="1223"/>
                </a:lnTo>
                <a:lnTo>
                  <a:pt x="432" y="1229"/>
                </a:lnTo>
                <a:lnTo>
                  <a:pt x="432" y="1229"/>
                </a:lnTo>
                <a:lnTo>
                  <a:pt x="431" y="1235"/>
                </a:lnTo>
                <a:lnTo>
                  <a:pt x="430" y="1242"/>
                </a:lnTo>
                <a:lnTo>
                  <a:pt x="431" y="1261"/>
                </a:lnTo>
                <a:lnTo>
                  <a:pt x="432" y="1278"/>
                </a:lnTo>
                <a:lnTo>
                  <a:pt x="432" y="1289"/>
                </a:lnTo>
                <a:lnTo>
                  <a:pt x="432" y="1289"/>
                </a:lnTo>
                <a:lnTo>
                  <a:pt x="429" y="1292"/>
                </a:lnTo>
                <a:lnTo>
                  <a:pt x="421" y="1297"/>
                </a:lnTo>
                <a:lnTo>
                  <a:pt x="400" y="1312"/>
                </a:lnTo>
                <a:lnTo>
                  <a:pt x="388" y="1321"/>
                </a:lnTo>
                <a:lnTo>
                  <a:pt x="380" y="1328"/>
                </a:lnTo>
                <a:lnTo>
                  <a:pt x="373" y="1336"/>
                </a:lnTo>
                <a:lnTo>
                  <a:pt x="372" y="1338"/>
                </a:lnTo>
                <a:lnTo>
                  <a:pt x="371" y="1342"/>
                </a:lnTo>
                <a:lnTo>
                  <a:pt x="371" y="1342"/>
                </a:lnTo>
                <a:lnTo>
                  <a:pt x="372" y="1344"/>
                </a:lnTo>
                <a:lnTo>
                  <a:pt x="374" y="1347"/>
                </a:lnTo>
                <a:lnTo>
                  <a:pt x="381" y="1349"/>
                </a:lnTo>
                <a:lnTo>
                  <a:pt x="392" y="1350"/>
                </a:lnTo>
                <a:lnTo>
                  <a:pt x="404" y="1350"/>
                </a:lnTo>
                <a:lnTo>
                  <a:pt x="431" y="1349"/>
                </a:lnTo>
                <a:lnTo>
                  <a:pt x="444" y="1349"/>
                </a:lnTo>
                <a:lnTo>
                  <a:pt x="454" y="1349"/>
                </a:lnTo>
                <a:lnTo>
                  <a:pt x="454" y="1349"/>
                </a:lnTo>
                <a:lnTo>
                  <a:pt x="466" y="1349"/>
                </a:lnTo>
                <a:lnTo>
                  <a:pt x="484" y="1349"/>
                </a:lnTo>
                <a:lnTo>
                  <a:pt x="503" y="1347"/>
                </a:lnTo>
                <a:lnTo>
                  <a:pt x="523" y="1344"/>
                </a:lnTo>
                <a:lnTo>
                  <a:pt x="542" y="1341"/>
                </a:lnTo>
                <a:lnTo>
                  <a:pt x="558" y="1336"/>
                </a:lnTo>
                <a:lnTo>
                  <a:pt x="570" y="1331"/>
                </a:lnTo>
                <a:lnTo>
                  <a:pt x="574" y="1329"/>
                </a:lnTo>
                <a:lnTo>
                  <a:pt x="575" y="1327"/>
                </a:lnTo>
                <a:lnTo>
                  <a:pt x="575" y="1327"/>
                </a:lnTo>
                <a:lnTo>
                  <a:pt x="576" y="1321"/>
                </a:lnTo>
                <a:lnTo>
                  <a:pt x="576" y="1315"/>
                </a:lnTo>
                <a:lnTo>
                  <a:pt x="572" y="1302"/>
                </a:lnTo>
                <a:lnTo>
                  <a:pt x="569" y="1292"/>
                </a:lnTo>
                <a:lnTo>
                  <a:pt x="568" y="1289"/>
                </a:lnTo>
                <a:lnTo>
                  <a:pt x="568" y="1289"/>
                </a:lnTo>
                <a:lnTo>
                  <a:pt x="562" y="1269"/>
                </a:lnTo>
                <a:lnTo>
                  <a:pt x="556" y="1256"/>
                </a:lnTo>
                <a:lnTo>
                  <a:pt x="555" y="1252"/>
                </a:lnTo>
                <a:lnTo>
                  <a:pt x="552" y="1251"/>
                </a:lnTo>
                <a:lnTo>
                  <a:pt x="552" y="1251"/>
                </a:lnTo>
                <a:lnTo>
                  <a:pt x="552" y="1250"/>
                </a:lnTo>
                <a:lnTo>
                  <a:pt x="551" y="1249"/>
                </a:lnTo>
                <a:lnTo>
                  <a:pt x="549" y="1242"/>
                </a:lnTo>
                <a:lnTo>
                  <a:pt x="545" y="1218"/>
                </a:lnTo>
                <a:lnTo>
                  <a:pt x="542" y="1187"/>
                </a:lnTo>
                <a:lnTo>
                  <a:pt x="537" y="1160"/>
                </a:lnTo>
                <a:lnTo>
                  <a:pt x="537" y="1160"/>
                </a:lnTo>
                <a:lnTo>
                  <a:pt x="525" y="1093"/>
                </a:lnTo>
                <a:lnTo>
                  <a:pt x="519" y="1061"/>
                </a:lnTo>
                <a:lnTo>
                  <a:pt x="517" y="1050"/>
                </a:lnTo>
                <a:lnTo>
                  <a:pt x="515" y="1046"/>
                </a:lnTo>
                <a:lnTo>
                  <a:pt x="515" y="1046"/>
                </a:lnTo>
                <a:lnTo>
                  <a:pt x="511" y="1036"/>
                </a:lnTo>
                <a:lnTo>
                  <a:pt x="504" y="1010"/>
                </a:lnTo>
                <a:lnTo>
                  <a:pt x="486" y="935"/>
                </a:lnTo>
                <a:lnTo>
                  <a:pt x="470" y="858"/>
                </a:lnTo>
                <a:lnTo>
                  <a:pt x="462" y="819"/>
                </a:lnTo>
                <a:lnTo>
                  <a:pt x="462" y="819"/>
                </a:lnTo>
                <a:lnTo>
                  <a:pt x="457" y="771"/>
                </a:lnTo>
                <a:lnTo>
                  <a:pt x="454" y="742"/>
                </a:lnTo>
                <a:lnTo>
                  <a:pt x="454" y="728"/>
                </a:lnTo>
                <a:lnTo>
                  <a:pt x="454" y="728"/>
                </a:lnTo>
                <a:lnTo>
                  <a:pt x="458" y="699"/>
                </a:lnTo>
                <a:lnTo>
                  <a:pt x="462" y="667"/>
                </a:lnTo>
                <a:lnTo>
                  <a:pt x="462" y="667"/>
                </a:lnTo>
                <a:lnTo>
                  <a:pt x="460" y="659"/>
                </a:lnTo>
                <a:lnTo>
                  <a:pt x="458" y="646"/>
                </a:lnTo>
                <a:lnTo>
                  <a:pt x="454" y="629"/>
                </a:lnTo>
                <a:lnTo>
                  <a:pt x="454" y="629"/>
                </a:lnTo>
                <a:lnTo>
                  <a:pt x="446" y="554"/>
                </a:lnTo>
                <a:lnTo>
                  <a:pt x="446" y="554"/>
                </a:lnTo>
                <a:lnTo>
                  <a:pt x="447" y="538"/>
                </a:lnTo>
                <a:lnTo>
                  <a:pt x="449" y="500"/>
                </a:lnTo>
                <a:lnTo>
                  <a:pt x="449" y="478"/>
                </a:lnTo>
                <a:lnTo>
                  <a:pt x="447" y="453"/>
                </a:lnTo>
                <a:lnTo>
                  <a:pt x="444" y="431"/>
                </a:lnTo>
                <a:lnTo>
                  <a:pt x="439" y="410"/>
                </a:lnTo>
                <a:lnTo>
                  <a:pt x="439" y="410"/>
                </a:lnTo>
                <a:lnTo>
                  <a:pt x="431" y="387"/>
                </a:lnTo>
                <a:lnTo>
                  <a:pt x="421" y="361"/>
                </a:lnTo>
                <a:lnTo>
                  <a:pt x="397" y="307"/>
                </a:lnTo>
                <a:lnTo>
                  <a:pt x="374" y="262"/>
                </a:lnTo>
                <a:lnTo>
                  <a:pt x="367" y="248"/>
                </a:lnTo>
                <a:lnTo>
                  <a:pt x="364" y="243"/>
                </a:lnTo>
                <a:lnTo>
                  <a:pt x="364" y="243"/>
                </a:lnTo>
                <a:lnTo>
                  <a:pt x="353" y="231"/>
                </a:lnTo>
                <a:lnTo>
                  <a:pt x="333" y="205"/>
                </a:lnTo>
                <a:lnTo>
                  <a:pt x="303" y="168"/>
                </a:lnTo>
                <a:lnTo>
                  <a:pt x="303" y="168"/>
                </a:lnTo>
                <a:lnTo>
                  <a:pt x="294" y="162"/>
                </a:lnTo>
                <a:lnTo>
                  <a:pt x="290" y="157"/>
                </a:lnTo>
                <a:lnTo>
                  <a:pt x="288" y="155"/>
                </a:lnTo>
                <a:lnTo>
                  <a:pt x="288" y="152"/>
                </a:lnTo>
                <a:lnTo>
                  <a:pt x="288" y="152"/>
                </a:lnTo>
                <a:lnTo>
                  <a:pt x="287" y="146"/>
                </a:lnTo>
                <a:lnTo>
                  <a:pt x="286" y="140"/>
                </a:lnTo>
                <a:lnTo>
                  <a:pt x="283" y="137"/>
                </a:lnTo>
                <a:lnTo>
                  <a:pt x="282" y="137"/>
                </a:lnTo>
                <a:lnTo>
                  <a:pt x="281" y="137"/>
                </a:lnTo>
                <a:lnTo>
                  <a:pt x="281" y="137"/>
                </a:lnTo>
                <a:lnTo>
                  <a:pt x="275" y="137"/>
                </a:lnTo>
                <a:lnTo>
                  <a:pt x="273" y="137"/>
                </a:lnTo>
                <a:lnTo>
                  <a:pt x="273" y="137"/>
                </a:lnTo>
                <a:lnTo>
                  <a:pt x="272" y="107"/>
                </a:lnTo>
                <a:lnTo>
                  <a:pt x="272" y="84"/>
                </a:lnTo>
                <a:lnTo>
                  <a:pt x="272" y="75"/>
                </a:lnTo>
                <a:lnTo>
                  <a:pt x="273" y="68"/>
                </a:lnTo>
                <a:lnTo>
                  <a:pt x="273" y="68"/>
                </a:lnTo>
                <a:lnTo>
                  <a:pt x="273" y="66"/>
                </a:lnTo>
                <a:lnTo>
                  <a:pt x="273" y="63"/>
                </a:lnTo>
                <a:lnTo>
                  <a:pt x="269" y="55"/>
                </a:lnTo>
                <a:lnTo>
                  <a:pt x="263" y="46"/>
                </a:lnTo>
                <a:lnTo>
                  <a:pt x="255" y="37"/>
                </a:lnTo>
                <a:lnTo>
                  <a:pt x="247" y="27"/>
                </a:lnTo>
                <a:lnTo>
                  <a:pt x="237" y="19"/>
                </a:lnTo>
                <a:lnTo>
                  <a:pt x="228" y="12"/>
                </a:lnTo>
                <a:lnTo>
                  <a:pt x="220" y="8"/>
                </a:lnTo>
                <a:lnTo>
                  <a:pt x="220" y="8"/>
                </a:lnTo>
                <a:lnTo>
                  <a:pt x="207" y="3"/>
                </a:lnTo>
                <a:lnTo>
                  <a:pt x="197" y="1"/>
                </a:lnTo>
                <a:lnTo>
                  <a:pt x="189" y="0"/>
                </a:lnTo>
                <a:lnTo>
                  <a:pt x="182" y="0"/>
                </a:lnTo>
                <a:lnTo>
                  <a:pt x="182" y="0"/>
                </a:lnTo>
                <a:lnTo>
                  <a:pt x="167" y="3"/>
                </a:lnTo>
                <a:lnTo>
                  <a:pt x="141" y="11"/>
                </a:lnTo>
                <a:lnTo>
                  <a:pt x="128" y="14"/>
                </a:lnTo>
                <a:lnTo>
                  <a:pt x="117" y="20"/>
                </a:lnTo>
                <a:lnTo>
                  <a:pt x="110" y="25"/>
                </a:lnTo>
                <a:lnTo>
                  <a:pt x="108" y="28"/>
                </a:lnTo>
                <a:lnTo>
                  <a:pt x="106" y="31"/>
                </a:lnTo>
                <a:lnTo>
                  <a:pt x="106" y="31"/>
                </a:lnTo>
                <a:lnTo>
                  <a:pt x="106" y="35"/>
                </a:lnTo>
                <a:lnTo>
                  <a:pt x="104" y="40"/>
                </a:lnTo>
                <a:lnTo>
                  <a:pt x="100" y="48"/>
                </a:lnTo>
                <a:lnTo>
                  <a:pt x="98" y="55"/>
                </a:lnTo>
                <a:lnTo>
                  <a:pt x="98" y="58"/>
                </a:lnTo>
                <a:lnTo>
                  <a:pt x="99" y="61"/>
                </a:lnTo>
                <a:lnTo>
                  <a:pt x="99" y="61"/>
                </a:lnTo>
                <a:lnTo>
                  <a:pt x="102" y="67"/>
                </a:lnTo>
                <a:lnTo>
                  <a:pt x="104" y="73"/>
                </a:lnTo>
                <a:lnTo>
                  <a:pt x="105" y="79"/>
                </a:lnTo>
                <a:lnTo>
                  <a:pt x="106" y="84"/>
                </a:lnTo>
                <a:lnTo>
                  <a:pt x="106" y="84"/>
                </a:lnTo>
                <a:lnTo>
                  <a:pt x="109" y="88"/>
                </a:lnTo>
                <a:lnTo>
                  <a:pt x="110" y="97"/>
                </a:lnTo>
                <a:lnTo>
                  <a:pt x="115" y="114"/>
                </a:lnTo>
                <a:lnTo>
                  <a:pt x="115" y="114"/>
                </a:lnTo>
                <a:lnTo>
                  <a:pt x="115" y="118"/>
                </a:lnTo>
                <a:lnTo>
                  <a:pt x="115" y="123"/>
                </a:lnTo>
                <a:lnTo>
                  <a:pt x="112" y="135"/>
                </a:lnTo>
                <a:lnTo>
                  <a:pt x="112" y="144"/>
                </a:lnTo>
                <a:lnTo>
                  <a:pt x="112" y="149"/>
                </a:lnTo>
                <a:lnTo>
                  <a:pt x="115" y="152"/>
                </a:lnTo>
                <a:lnTo>
                  <a:pt x="115" y="152"/>
                </a:lnTo>
                <a:lnTo>
                  <a:pt x="119" y="156"/>
                </a:lnTo>
                <a:lnTo>
                  <a:pt x="124" y="158"/>
                </a:lnTo>
                <a:lnTo>
                  <a:pt x="129" y="159"/>
                </a:lnTo>
                <a:lnTo>
                  <a:pt x="129" y="159"/>
                </a:lnTo>
                <a:lnTo>
                  <a:pt x="132" y="168"/>
                </a:lnTo>
                <a:lnTo>
                  <a:pt x="135" y="172"/>
                </a:lnTo>
                <a:lnTo>
                  <a:pt x="137" y="175"/>
                </a:lnTo>
                <a:lnTo>
                  <a:pt x="137" y="175"/>
                </a:lnTo>
                <a:lnTo>
                  <a:pt x="138" y="175"/>
                </a:lnTo>
                <a:lnTo>
                  <a:pt x="141" y="175"/>
                </a:lnTo>
                <a:lnTo>
                  <a:pt x="143" y="177"/>
                </a:lnTo>
                <a:lnTo>
                  <a:pt x="144" y="182"/>
                </a:lnTo>
                <a:lnTo>
                  <a:pt x="144" y="182"/>
                </a:lnTo>
                <a:lnTo>
                  <a:pt x="145" y="191"/>
                </a:lnTo>
                <a:lnTo>
                  <a:pt x="148" y="195"/>
                </a:lnTo>
                <a:lnTo>
                  <a:pt x="152" y="197"/>
                </a:lnTo>
                <a:lnTo>
                  <a:pt x="152" y="197"/>
                </a:lnTo>
                <a:lnTo>
                  <a:pt x="156" y="198"/>
                </a:lnTo>
                <a:lnTo>
                  <a:pt x="161" y="199"/>
                </a:lnTo>
                <a:lnTo>
                  <a:pt x="170" y="199"/>
                </a:lnTo>
                <a:lnTo>
                  <a:pt x="182" y="197"/>
                </a:lnTo>
                <a:lnTo>
                  <a:pt x="182" y="205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8" name="Freeform 44">
            <a:extLst>
              <a:ext uri="{FF2B5EF4-FFF2-40B4-BE49-F238E27FC236}">
                <a16:creationId xmlns:a16="http://schemas.microsoft.com/office/drawing/2014/main" id="{A8B627CB-6D7D-4D91-A7CC-C93916208746}"/>
              </a:ext>
            </a:extLst>
          </p:cNvPr>
          <p:cNvSpPr>
            <a:spLocks/>
          </p:cNvSpPr>
          <p:nvPr/>
        </p:nvSpPr>
        <p:spPr bwMode="auto">
          <a:xfrm>
            <a:off x="6420121" y="4666609"/>
            <a:ext cx="616459" cy="1669576"/>
          </a:xfrm>
          <a:custGeom>
            <a:avLst/>
            <a:gdLst>
              <a:gd name="T0" fmla="*/ 269 w 456"/>
              <a:gd name="T1" fmla="*/ 259 h 1235"/>
              <a:gd name="T2" fmla="*/ 234 w 456"/>
              <a:gd name="T3" fmla="*/ 311 h 1235"/>
              <a:gd name="T4" fmla="*/ 228 w 456"/>
              <a:gd name="T5" fmla="*/ 373 h 1235"/>
              <a:gd name="T6" fmla="*/ 228 w 456"/>
              <a:gd name="T7" fmla="*/ 434 h 1235"/>
              <a:gd name="T8" fmla="*/ 208 w 456"/>
              <a:gd name="T9" fmla="*/ 568 h 1235"/>
              <a:gd name="T10" fmla="*/ 234 w 456"/>
              <a:gd name="T11" fmla="*/ 631 h 1235"/>
              <a:gd name="T12" fmla="*/ 216 w 456"/>
              <a:gd name="T13" fmla="*/ 748 h 1235"/>
              <a:gd name="T14" fmla="*/ 210 w 456"/>
              <a:gd name="T15" fmla="*/ 842 h 1235"/>
              <a:gd name="T16" fmla="*/ 196 w 456"/>
              <a:gd name="T17" fmla="*/ 864 h 1235"/>
              <a:gd name="T18" fmla="*/ 181 w 456"/>
              <a:gd name="T19" fmla="*/ 943 h 1235"/>
              <a:gd name="T20" fmla="*/ 149 w 456"/>
              <a:gd name="T21" fmla="*/ 1037 h 1235"/>
              <a:gd name="T22" fmla="*/ 124 w 456"/>
              <a:gd name="T23" fmla="*/ 1140 h 1235"/>
              <a:gd name="T24" fmla="*/ 101 w 456"/>
              <a:gd name="T25" fmla="*/ 1152 h 1235"/>
              <a:gd name="T26" fmla="*/ 54 w 456"/>
              <a:gd name="T27" fmla="*/ 1150 h 1235"/>
              <a:gd name="T28" fmla="*/ 4 w 456"/>
              <a:gd name="T29" fmla="*/ 1150 h 1235"/>
              <a:gd name="T30" fmla="*/ 4 w 456"/>
              <a:gd name="T31" fmla="*/ 1177 h 1235"/>
              <a:gd name="T32" fmla="*/ 51 w 456"/>
              <a:gd name="T33" fmla="*/ 1208 h 1235"/>
              <a:gd name="T34" fmla="*/ 155 w 456"/>
              <a:gd name="T35" fmla="*/ 1233 h 1235"/>
              <a:gd name="T36" fmla="*/ 175 w 456"/>
              <a:gd name="T37" fmla="*/ 1226 h 1235"/>
              <a:gd name="T38" fmla="*/ 187 w 456"/>
              <a:gd name="T39" fmla="*/ 1185 h 1235"/>
              <a:gd name="T40" fmla="*/ 195 w 456"/>
              <a:gd name="T41" fmla="*/ 1185 h 1235"/>
              <a:gd name="T42" fmla="*/ 234 w 456"/>
              <a:gd name="T43" fmla="*/ 1087 h 1235"/>
              <a:gd name="T44" fmla="*/ 304 w 456"/>
              <a:gd name="T45" fmla="*/ 941 h 1235"/>
              <a:gd name="T46" fmla="*/ 341 w 456"/>
              <a:gd name="T47" fmla="*/ 1064 h 1235"/>
              <a:gd name="T48" fmla="*/ 346 w 456"/>
              <a:gd name="T49" fmla="*/ 1118 h 1235"/>
              <a:gd name="T50" fmla="*/ 343 w 456"/>
              <a:gd name="T51" fmla="*/ 1132 h 1235"/>
              <a:gd name="T52" fmla="*/ 327 w 456"/>
              <a:gd name="T53" fmla="*/ 1150 h 1235"/>
              <a:gd name="T54" fmla="*/ 287 w 456"/>
              <a:gd name="T55" fmla="*/ 1186 h 1235"/>
              <a:gd name="T56" fmla="*/ 282 w 456"/>
              <a:gd name="T57" fmla="*/ 1211 h 1235"/>
              <a:gd name="T58" fmla="*/ 392 w 456"/>
              <a:gd name="T59" fmla="*/ 1209 h 1235"/>
              <a:gd name="T60" fmla="*/ 450 w 456"/>
              <a:gd name="T61" fmla="*/ 1206 h 1235"/>
              <a:gd name="T62" fmla="*/ 456 w 456"/>
              <a:gd name="T63" fmla="*/ 1162 h 1235"/>
              <a:gd name="T64" fmla="*/ 456 w 456"/>
              <a:gd name="T65" fmla="*/ 1125 h 1235"/>
              <a:gd name="T66" fmla="*/ 443 w 456"/>
              <a:gd name="T67" fmla="*/ 991 h 1235"/>
              <a:gd name="T68" fmla="*/ 420 w 456"/>
              <a:gd name="T69" fmla="*/ 913 h 1235"/>
              <a:gd name="T70" fmla="*/ 398 w 456"/>
              <a:gd name="T71" fmla="*/ 818 h 1235"/>
              <a:gd name="T72" fmla="*/ 396 w 456"/>
              <a:gd name="T73" fmla="*/ 724 h 1235"/>
              <a:gd name="T74" fmla="*/ 415 w 456"/>
              <a:gd name="T75" fmla="*/ 666 h 1235"/>
              <a:gd name="T76" fmla="*/ 421 w 456"/>
              <a:gd name="T77" fmla="*/ 615 h 1235"/>
              <a:gd name="T78" fmla="*/ 435 w 456"/>
              <a:gd name="T79" fmla="*/ 592 h 1235"/>
              <a:gd name="T80" fmla="*/ 434 w 456"/>
              <a:gd name="T81" fmla="*/ 486 h 1235"/>
              <a:gd name="T82" fmla="*/ 415 w 456"/>
              <a:gd name="T83" fmla="*/ 218 h 1235"/>
              <a:gd name="T84" fmla="*/ 406 w 456"/>
              <a:gd name="T85" fmla="*/ 173 h 1235"/>
              <a:gd name="T86" fmla="*/ 373 w 456"/>
              <a:gd name="T87" fmla="*/ 150 h 1235"/>
              <a:gd name="T88" fmla="*/ 375 w 456"/>
              <a:gd name="T89" fmla="*/ 127 h 1235"/>
              <a:gd name="T90" fmla="*/ 378 w 456"/>
              <a:gd name="T91" fmla="*/ 64 h 1235"/>
              <a:gd name="T92" fmla="*/ 356 w 456"/>
              <a:gd name="T93" fmla="*/ 22 h 1235"/>
              <a:gd name="T94" fmla="*/ 316 w 456"/>
              <a:gd name="T95" fmla="*/ 8 h 1235"/>
              <a:gd name="T96" fmla="*/ 288 w 456"/>
              <a:gd name="T97" fmla="*/ 0 h 1235"/>
              <a:gd name="T98" fmla="*/ 244 w 456"/>
              <a:gd name="T99" fmla="*/ 17 h 1235"/>
              <a:gd name="T100" fmla="*/ 240 w 456"/>
              <a:gd name="T101" fmla="*/ 55 h 1235"/>
              <a:gd name="T102" fmla="*/ 236 w 456"/>
              <a:gd name="T103" fmla="*/ 85 h 1235"/>
              <a:gd name="T104" fmla="*/ 222 w 456"/>
              <a:gd name="T105" fmla="*/ 115 h 1235"/>
              <a:gd name="T106" fmla="*/ 234 w 456"/>
              <a:gd name="T107" fmla="*/ 149 h 1235"/>
              <a:gd name="T108" fmla="*/ 243 w 456"/>
              <a:gd name="T109" fmla="*/ 177 h 1235"/>
              <a:gd name="T110" fmla="*/ 263 w 456"/>
              <a:gd name="T111" fmla="*/ 214 h 12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456" h="1235">
                <a:moveTo>
                  <a:pt x="263" y="218"/>
                </a:moveTo>
                <a:lnTo>
                  <a:pt x="263" y="218"/>
                </a:lnTo>
                <a:lnTo>
                  <a:pt x="263" y="222"/>
                </a:lnTo>
                <a:lnTo>
                  <a:pt x="263" y="228"/>
                </a:lnTo>
                <a:lnTo>
                  <a:pt x="266" y="241"/>
                </a:lnTo>
                <a:lnTo>
                  <a:pt x="269" y="259"/>
                </a:lnTo>
                <a:lnTo>
                  <a:pt x="269" y="259"/>
                </a:lnTo>
                <a:lnTo>
                  <a:pt x="254" y="280"/>
                </a:lnTo>
                <a:lnTo>
                  <a:pt x="242" y="297"/>
                </a:lnTo>
                <a:lnTo>
                  <a:pt x="237" y="305"/>
                </a:lnTo>
                <a:lnTo>
                  <a:pt x="234" y="311"/>
                </a:lnTo>
                <a:lnTo>
                  <a:pt x="234" y="311"/>
                </a:lnTo>
                <a:lnTo>
                  <a:pt x="232" y="322"/>
                </a:lnTo>
                <a:lnTo>
                  <a:pt x="230" y="334"/>
                </a:lnTo>
                <a:lnTo>
                  <a:pt x="228" y="358"/>
                </a:lnTo>
                <a:lnTo>
                  <a:pt x="228" y="358"/>
                </a:lnTo>
                <a:lnTo>
                  <a:pt x="228" y="365"/>
                </a:lnTo>
                <a:lnTo>
                  <a:pt x="228" y="373"/>
                </a:lnTo>
                <a:lnTo>
                  <a:pt x="231" y="393"/>
                </a:lnTo>
                <a:lnTo>
                  <a:pt x="232" y="403"/>
                </a:lnTo>
                <a:lnTo>
                  <a:pt x="232" y="413"/>
                </a:lnTo>
                <a:lnTo>
                  <a:pt x="231" y="424"/>
                </a:lnTo>
                <a:lnTo>
                  <a:pt x="228" y="434"/>
                </a:lnTo>
                <a:lnTo>
                  <a:pt x="228" y="434"/>
                </a:lnTo>
                <a:lnTo>
                  <a:pt x="225" y="447"/>
                </a:lnTo>
                <a:lnTo>
                  <a:pt x="220" y="468"/>
                </a:lnTo>
                <a:lnTo>
                  <a:pt x="216" y="492"/>
                </a:lnTo>
                <a:lnTo>
                  <a:pt x="213" y="518"/>
                </a:lnTo>
                <a:lnTo>
                  <a:pt x="209" y="544"/>
                </a:lnTo>
                <a:lnTo>
                  <a:pt x="208" y="568"/>
                </a:lnTo>
                <a:lnTo>
                  <a:pt x="208" y="586"/>
                </a:lnTo>
                <a:lnTo>
                  <a:pt x="209" y="593"/>
                </a:lnTo>
                <a:lnTo>
                  <a:pt x="210" y="596"/>
                </a:lnTo>
                <a:lnTo>
                  <a:pt x="210" y="596"/>
                </a:lnTo>
                <a:lnTo>
                  <a:pt x="226" y="621"/>
                </a:lnTo>
                <a:lnTo>
                  <a:pt x="234" y="631"/>
                </a:lnTo>
                <a:lnTo>
                  <a:pt x="234" y="631"/>
                </a:lnTo>
                <a:lnTo>
                  <a:pt x="231" y="646"/>
                </a:lnTo>
                <a:lnTo>
                  <a:pt x="225" y="680"/>
                </a:lnTo>
                <a:lnTo>
                  <a:pt x="217" y="718"/>
                </a:lnTo>
                <a:lnTo>
                  <a:pt x="216" y="735"/>
                </a:lnTo>
                <a:lnTo>
                  <a:pt x="216" y="748"/>
                </a:lnTo>
                <a:lnTo>
                  <a:pt x="216" y="748"/>
                </a:lnTo>
                <a:lnTo>
                  <a:pt x="217" y="773"/>
                </a:lnTo>
                <a:lnTo>
                  <a:pt x="216" y="801"/>
                </a:lnTo>
                <a:lnTo>
                  <a:pt x="214" y="826"/>
                </a:lnTo>
                <a:lnTo>
                  <a:pt x="213" y="836"/>
                </a:lnTo>
                <a:lnTo>
                  <a:pt x="210" y="842"/>
                </a:lnTo>
                <a:lnTo>
                  <a:pt x="210" y="842"/>
                </a:lnTo>
                <a:lnTo>
                  <a:pt x="209" y="846"/>
                </a:lnTo>
                <a:lnTo>
                  <a:pt x="205" y="848"/>
                </a:lnTo>
                <a:lnTo>
                  <a:pt x="203" y="852"/>
                </a:lnTo>
                <a:lnTo>
                  <a:pt x="199" y="857"/>
                </a:lnTo>
                <a:lnTo>
                  <a:pt x="196" y="864"/>
                </a:lnTo>
                <a:lnTo>
                  <a:pt x="193" y="873"/>
                </a:lnTo>
                <a:lnTo>
                  <a:pt x="190" y="887"/>
                </a:lnTo>
                <a:lnTo>
                  <a:pt x="187" y="906"/>
                </a:lnTo>
                <a:lnTo>
                  <a:pt x="187" y="906"/>
                </a:lnTo>
                <a:lnTo>
                  <a:pt x="185" y="926"/>
                </a:lnTo>
                <a:lnTo>
                  <a:pt x="181" y="943"/>
                </a:lnTo>
                <a:lnTo>
                  <a:pt x="178" y="959"/>
                </a:lnTo>
                <a:lnTo>
                  <a:pt x="173" y="972"/>
                </a:lnTo>
                <a:lnTo>
                  <a:pt x="165" y="994"/>
                </a:lnTo>
                <a:lnTo>
                  <a:pt x="159" y="1011"/>
                </a:lnTo>
                <a:lnTo>
                  <a:pt x="159" y="1011"/>
                </a:lnTo>
                <a:lnTo>
                  <a:pt x="149" y="1037"/>
                </a:lnTo>
                <a:lnTo>
                  <a:pt x="137" y="1077"/>
                </a:lnTo>
                <a:lnTo>
                  <a:pt x="126" y="1113"/>
                </a:lnTo>
                <a:lnTo>
                  <a:pt x="124" y="1126"/>
                </a:lnTo>
                <a:lnTo>
                  <a:pt x="124" y="1133"/>
                </a:lnTo>
                <a:lnTo>
                  <a:pt x="124" y="1133"/>
                </a:lnTo>
                <a:lnTo>
                  <a:pt x="124" y="1140"/>
                </a:lnTo>
                <a:lnTo>
                  <a:pt x="122" y="1143"/>
                </a:lnTo>
                <a:lnTo>
                  <a:pt x="118" y="1147"/>
                </a:lnTo>
                <a:lnTo>
                  <a:pt x="112" y="1150"/>
                </a:lnTo>
                <a:lnTo>
                  <a:pt x="112" y="1150"/>
                </a:lnTo>
                <a:lnTo>
                  <a:pt x="107" y="1152"/>
                </a:lnTo>
                <a:lnTo>
                  <a:pt x="101" y="1152"/>
                </a:lnTo>
                <a:lnTo>
                  <a:pt x="85" y="1152"/>
                </a:lnTo>
                <a:lnTo>
                  <a:pt x="69" y="1150"/>
                </a:lnTo>
                <a:lnTo>
                  <a:pt x="63" y="1150"/>
                </a:lnTo>
                <a:lnTo>
                  <a:pt x="59" y="1150"/>
                </a:lnTo>
                <a:lnTo>
                  <a:pt x="59" y="1150"/>
                </a:lnTo>
                <a:lnTo>
                  <a:pt x="54" y="1150"/>
                </a:lnTo>
                <a:lnTo>
                  <a:pt x="47" y="1150"/>
                </a:lnTo>
                <a:lnTo>
                  <a:pt x="29" y="1147"/>
                </a:lnTo>
                <a:lnTo>
                  <a:pt x="20" y="1146"/>
                </a:lnTo>
                <a:lnTo>
                  <a:pt x="12" y="1147"/>
                </a:lnTo>
                <a:lnTo>
                  <a:pt x="8" y="1148"/>
                </a:lnTo>
                <a:lnTo>
                  <a:pt x="4" y="1150"/>
                </a:lnTo>
                <a:lnTo>
                  <a:pt x="2" y="1153"/>
                </a:lnTo>
                <a:lnTo>
                  <a:pt x="1" y="1156"/>
                </a:lnTo>
                <a:lnTo>
                  <a:pt x="1" y="1156"/>
                </a:lnTo>
                <a:lnTo>
                  <a:pt x="0" y="1165"/>
                </a:lnTo>
                <a:lnTo>
                  <a:pt x="1" y="1171"/>
                </a:lnTo>
                <a:lnTo>
                  <a:pt x="4" y="1177"/>
                </a:lnTo>
                <a:lnTo>
                  <a:pt x="10" y="1183"/>
                </a:lnTo>
                <a:lnTo>
                  <a:pt x="17" y="1189"/>
                </a:lnTo>
                <a:lnTo>
                  <a:pt x="25" y="1194"/>
                </a:lnTo>
                <a:lnTo>
                  <a:pt x="42" y="1203"/>
                </a:lnTo>
                <a:lnTo>
                  <a:pt x="42" y="1203"/>
                </a:lnTo>
                <a:lnTo>
                  <a:pt x="51" y="1208"/>
                </a:lnTo>
                <a:lnTo>
                  <a:pt x="65" y="1213"/>
                </a:lnTo>
                <a:lnTo>
                  <a:pt x="97" y="1223"/>
                </a:lnTo>
                <a:lnTo>
                  <a:pt x="127" y="1230"/>
                </a:lnTo>
                <a:lnTo>
                  <a:pt x="146" y="1232"/>
                </a:lnTo>
                <a:lnTo>
                  <a:pt x="146" y="1232"/>
                </a:lnTo>
                <a:lnTo>
                  <a:pt x="155" y="1233"/>
                </a:lnTo>
                <a:lnTo>
                  <a:pt x="162" y="1235"/>
                </a:lnTo>
                <a:lnTo>
                  <a:pt x="166" y="1235"/>
                </a:lnTo>
                <a:lnTo>
                  <a:pt x="169" y="1233"/>
                </a:lnTo>
                <a:lnTo>
                  <a:pt x="173" y="1231"/>
                </a:lnTo>
                <a:lnTo>
                  <a:pt x="175" y="1226"/>
                </a:lnTo>
                <a:lnTo>
                  <a:pt x="175" y="1226"/>
                </a:lnTo>
                <a:lnTo>
                  <a:pt x="179" y="1220"/>
                </a:lnTo>
                <a:lnTo>
                  <a:pt x="180" y="1214"/>
                </a:lnTo>
                <a:lnTo>
                  <a:pt x="184" y="1201"/>
                </a:lnTo>
                <a:lnTo>
                  <a:pt x="185" y="1190"/>
                </a:lnTo>
                <a:lnTo>
                  <a:pt x="186" y="1188"/>
                </a:lnTo>
                <a:lnTo>
                  <a:pt x="187" y="1185"/>
                </a:lnTo>
                <a:lnTo>
                  <a:pt x="187" y="1185"/>
                </a:lnTo>
                <a:lnTo>
                  <a:pt x="189" y="1185"/>
                </a:lnTo>
                <a:lnTo>
                  <a:pt x="190" y="1186"/>
                </a:lnTo>
                <a:lnTo>
                  <a:pt x="192" y="1188"/>
                </a:lnTo>
                <a:lnTo>
                  <a:pt x="193" y="1186"/>
                </a:lnTo>
                <a:lnTo>
                  <a:pt x="195" y="1185"/>
                </a:lnTo>
                <a:lnTo>
                  <a:pt x="199" y="1174"/>
                </a:lnTo>
                <a:lnTo>
                  <a:pt x="199" y="1174"/>
                </a:lnTo>
                <a:lnTo>
                  <a:pt x="202" y="1161"/>
                </a:lnTo>
                <a:lnTo>
                  <a:pt x="207" y="1149"/>
                </a:lnTo>
                <a:lnTo>
                  <a:pt x="234" y="1087"/>
                </a:lnTo>
                <a:lnTo>
                  <a:pt x="234" y="1087"/>
                </a:lnTo>
                <a:lnTo>
                  <a:pt x="267" y="1012"/>
                </a:lnTo>
                <a:lnTo>
                  <a:pt x="281" y="982"/>
                </a:lnTo>
                <a:lnTo>
                  <a:pt x="281" y="982"/>
                </a:lnTo>
                <a:lnTo>
                  <a:pt x="287" y="969"/>
                </a:lnTo>
                <a:lnTo>
                  <a:pt x="295" y="955"/>
                </a:lnTo>
                <a:lnTo>
                  <a:pt x="304" y="941"/>
                </a:lnTo>
                <a:lnTo>
                  <a:pt x="304" y="941"/>
                </a:lnTo>
                <a:lnTo>
                  <a:pt x="320" y="990"/>
                </a:lnTo>
                <a:lnTo>
                  <a:pt x="332" y="1026"/>
                </a:lnTo>
                <a:lnTo>
                  <a:pt x="339" y="1052"/>
                </a:lnTo>
                <a:lnTo>
                  <a:pt x="339" y="1052"/>
                </a:lnTo>
                <a:lnTo>
                  <a:pt x="341" y="1064"/>
                </a:lnTo>
                <a:lnTo>
                  <a:pt x="344" y="1074"/>
                </a:lnTo>
                <a:lnTo>
                  <a:pt x="345" y="1087"/>
                </a:lnTo>
                <a:lnTo>
                  <a:pt x="345" y="1099"/>
                </a:lnTo>
                <a:lnTo>
                  <a:pt x="345" y="1099"/>
                </a:lnTo>
                <a:lnTo>
                  <a:pt x="345" y="1109"/>
                </a:lnTo>
                <a:lnTo>
                  <a:pt x="346" y="1118"/>
                </a:lnTo>
                <a:lnTo>
                  <a:pt x="346" y="1124"/>
                </a:lnTo>
                <a:lnTo>
                  <a:pt x="346" y="1125"/>
                </a:lnTo>
                <a:lnTo>
                  <a:pt x="345" y="1127"/>
                </a:lnTo>
                <a:lnTo>
                  <a:pt x="345" y="1127"/>
                </a:lnTo>
                <a:lnTo>
                  <a:pt x="344" y="1130"/>
                </a:lnTo>
                <a:lnTo>
                  <a:pt x="343" y="1132"/>
                </a:lnTo>
                <a:lnTo>
                  <a:pt x="341" y="1138"/>
                </a:lnTo>
                <a:lnTo>
                  <a:pt x="339" y="1141"/>
                </a:lnTo>
                <a:lnTo>
                  <a:pt x="337" y="1144"/>
                </a:lnTo>
                <a:lnTo>
                  <a:pt x="333" y="1148"/>
                </a:lnTo>
                <a:lnTo>
                  <a:pt x="327" y="1150"/>
                </a:lnTo>
                <a:lnTo>
                  <a:pt x="327" y="1150"/>
                </a:lnTo>
                <a:lnTo>
                  <a:pt x="321" y="1154"/>
                </a:lnTo>
                <a:lnTo>
                  <a:pt x="316" y="1158"/>
                </a:lnTo>
                <a:lnTo>
                  <a:pt x="307" y="1165"/>
                </a:lnTo>
                <a:lnTo>
                  <a:pt x="292" y="1179"/>
                </a:lnTo>
                <a:lnTo>
                  <a:pt x="292" y="1179"/>
                </a:lnTo>
                <a:lnTo>
                  <a:pt x="287" y="1186"/>
                </a:lnTo>
                <a:lnTo>
                  <a:pt x="282" y="1195"/>
                </a:lnTo>
                <a:lnTo>
                  <a:pt x="280" y="1202"/>
                </a:lnTo>
                <a:lnTo>
                  <a:pt x="280" y="1206"/>
                </a:lnTo>
                <a:lnTo>
                  <a:pt x="281" y="1209"/>
                </a:lnTo>
                <a:lnTo>
                  <a:pt x="281" y="1209"/>
                </a:lnTo>
                <a:lnTo>
                  <a:pt x="282" y="1211"/>
                </a:lnTo>
                <a:lnTo>
                  <a:pt x="285" y="1211"/>
                </a:lnTo>
                <a:lnTo>
                  <a:pt x="296" y="1212"/>
                </a:lnTo>
                <a:lnTo>
                  <a:pt x="327" y="1212"/>
                </a:lnTo>
                <a:lnTo>
                  <a:pt x="363" y="1211"/>
                </a:lnTo>
                <a:lnTo>
                  <a:pt x="392" y="1209"/>
                </a:lnTo>
                <a:lnTo>
                  <a:pt x="392" y="1209"/>
                </a:lnTo>
                <a:lnTo>
                  <a:pt x="411" y="1211"/>
                </a:lnTo>
                <a:lnTo>
                  <a:pt x="431" y="1212"/>
                </a:lnTo>
                <a:lnTo>
                  <a:pt x="438" y="1212"/>
                </a:lnTo>
                <a:lnTo>
                  <a:pt x="444" y="1211"/>
                </a:lnTo>
                <a:lnTo>
                  <a:pt x="449" y="1208"/>
                </a:lnTo>
                <a:lnTo>
                  <a:pt x="450" y="1206"/>
                </a:lnTo>
                <a:lnTo>
                  <a:pt x="450" y="1203"/>
                </a:lnTo>
                <a:lnTo>
                  <a:pt x="450" y="1203"/>
                </a:lnTo>
                <a:lnTo>
                  <a:pt x="455" y="1179"/>
                </a:lnTo>
                <a:lnTo>
                  <a:pt x="456" y="1168"/>
                </a:lnTo>
                <a:lnTo>
                  <a:pt x="456" y="1162"/>
                </a:lnTo>
                <a:lnTo>
                  <a:pt x="456" y="1162"/>
                </a:lnTo>
                <a:lnTo>
                  <a:pt x="455" y="1161"/>
                </a:lnTo>
                <a:lnTo>
                  <a:pt x="455" y="1160"/>
                </a:lnTo>
                <a:lnTo>
                  <a:pt x="456" y="1144"/>
                </a:lnTo>
                <a:lnTo>
                  <a:pt x="456" y="1144"/>
                </a:lnTo>
                <a:lnTo>
                  <a:pt x="456" y="1136"/>
                </a:lnTo>
                <a:lnTo>
                  <a:pt x="456" y="1125"/>
                </a:lnTo>
                <a:lnTo>
                  <a:pt x="452" y="1099"/>
                </a:lnTo>
                <a:lnTo>
                  <a:pt x="447" y="1071"/>
                </a:lnTo>
                <a:lnTo>
                  <a:pt x="444" y="1046"/>
                </a:lnTo>
                <a:lnTo>
                  <a:pt x="444" y="1046"/>
                </a:lnTo>
                <a:lnTo>
                  <a:pt x="444" y="1020"/>
                </a:lnTo>
                <a:lnTo>
                  <a:pt x="443" y="991"/>
                </a:lnTo>
                <a:lnTo>
                  <a:pt x="441" y="977"/>
                </a:lnTo>
                <a:lnTo>
                  <a:pt x="438" y="961"/>
                </a:lnTo>
                <a:lnTo>
                  <a:pt x="434" y="946"/>
                </a:lnTo>
                <a:lnTo>
                  <a:pt x="427" y="929"/>
                </a:lnTo>
                <a:lnTo>
                  <a:pt x="427" y="929"/>
                </a:lnTo>
                <a:lnTo>
                  <a:pt x="420" y="913"/>
                </a:lnTo>
                <a:lnTo>
                  <a:pt x="412" y="897"/>
                </a:lnTo>
                <a:lnTo>
                  <a:pt x="408" y="883"/>
                </a:lnTo>
                <a:lnTo>
                  <a:pt x="404" y="867"/>
                </a:lnTo>
                <a:lnTo>
                  <a:pt x="400" y="852"/>
                </a:lnTo>
                <a:lnTo>
                  <a:pt x="399" y="835"/>
                </a:lnTo>
                <a:lnTo>
                  <a:pt x="398" y="818"/>
                </a:lnTo>
                <a:lnTo>
                  <a:pt x="398" y="801"/>
                </a:lnTo>
                <a:lnTo>
                  <a:pt x="398" y="801"/>
                </a:lnTo>
                <a:lnTo>
                  <a:pt x="397" y="770"/>
                </a:lnTo>
                <a:lnTo>
                  <a:pt x="396" y="746"/>
                </a:lnTo>
                <a:lnTo>
                  <a:pt x="396" y="730"/>
                </a:lnTo>
                <a:lnTo>
                  <a:pt x="396" y="724"/>
                </a:lnTo>
                <a:lnTo>
                  <a:pt x="398" y="719"/>
                </a:lnTo>
                <a:lnTo>
                  <a:pt x="398" y="719"/>
                </a:lnTo>
                <a:lnTo>
                  <a:pt x="408" y="694"/>
                </a:lnTo>
                <a:lnTo>
                  <a:pt x="412" y="678"/>
                </a:lnTo>
                <a:lnTo>
                  <a:pt x="415" y="672"/>
                </a:lnTo>
                <a:lnTo>
                  <a:pt x="415" y="666"/>
                </a:lnTo>
                <a:lnTo>
                  <a:pt x="415" y="666"/>
                </a:lnTo>
                <a:lnTo>
                  <a:pt x="417" y="636"/>
                </a:lnTo>
                <a:lnTo>
                  <a:pt x="418" y="621"/>
                </a:lnTo>
                <a:lnTo>
                  <a:pt x="420" y="616"/>
                </a:lnTo>
                <a:lnTo>
                  <a:pt x="421" y="615"/>
                </a:lnTo>
                <a:lnTo>
                  <a:pt x="421" y="615"/>
                </a:lnTo>
                <a:lnTo>
                  <a:pt x="432" y="613"/>
                </a:lnTo>
                <a:lnTo>
                  <a:pt x="438" y="612"/>
                </a:lnTo>
                <a:lnTo>
                  <a:pt x="439" y="611"/>
                </a:lnTo>
                <a:lnTo>
                  <a:pt x="438" y="609"/>
                </a:lnTo>
                <a:lnTo>
                  <a:pt x="438" y="609"/>
                </a:lnTo>
                <a:lnTo>
                  <a:pt x="435" y="592"/>
                </a:lnTo>
                <a:lnTo>
                  <a:pt x="432" y="562"/>
                </a:lnTo>
                <a:lnTo>
                  <a:pt x="427" y="510"/>
                </a:lnTo>
                <a:lnTo>
                  <a:pt x="427" y="510"/>
                </a:lnTo>
                <a:lnTo>
                  <a:pt x="427" y="505"/>
                </a:lnTo>
                <a:lnTo>
                  <a:pt x="428" y="499"/>
                </a:lnTo>
                <a:lnTo>
                  <a:pt x="434" y="486"/>
                </a:lnTo>
                <a:lnTo>
                  <a:pt x="444" y="469"/>
                </a:lnTo>
                <a:lnTo>
                  <a:pt x="444" y="469"/>
                </a:lnTo>
                <a:lnTo>
                  <a:pt x="440" y="428"/>
                </a:lnTo>
                <a:lnTo>
                  <a:pt x="431" y="342"/>
                </a:lnTo>
                <a:lnTo>
                  <a:pt x="415" y="218"/>
                </a:lnTo>
                <a:lnTo>
                  <a:pt x="415" y="218"/>
                </a:lnTo>
                <a:lnTo>
                  <a:pt x="416" y="208"/>
                </a:lnTo>
                <a:lnTo>
                  <a:pt x="416" y="198"/>
                </a:lnTo>
                <a:lnTo>
                  <a:pt x="415" y="188"/>
                </a:lnTo>
                <a:lnTo>
                  <a:pt x="415" y="188"/>
                </a:lnTo>
                <a:lnTo>
                  <a:pt x="411" y="181"/>
                </a:lnTo>
                <a:lnTo>
                  <a:pt x="406" y="173"/>
                </a:lnTo>
                <a:lnTo>
                  <a:pt x="398" y="159"/>
                </a:lnTo>
                <a:lnTo>
                  <a:pt x="398" y="159"/>
                </a:lnTo>
                <a:lnTo>
                  <a:pt x="394" y="157"/>
                </a:lnTo>
                <a:lnTo>
                  <a:pt x="391" y="156"/>
                </a:lnTo>
                <a:lnTo>
                  <a:pt x="381" y="152"/>
                </a:lnTo>
                <a:lnTo>
                  <a:pt x="373" y="150"/>
                </a:lnTo>
                <a:lnTo>
                  <a:pt x="370" y="149"/>
                </a:lnTo>
                <a:lnTo>
                  <a:pt x="368" y="149"/>
                </a:lnTo>
                <a:lnTo>
                  <a:pt x="368" y="149"/>
                </a:lnTo>
                <a:lnTo>
                  <a:pt x="369" y="146"/>
                </a:lnTo>
                <a:lnTo>
                  <a:pt x="370" y="141"/>
                </a:lnTo>
                <a:lnTo>
                  <a:pt x="375" y="127"/>
                </a:lnTo>
                <a:lnTo>
                  <a:pt x="378" y="117"/>
                </a:lnTo>
                <a:lnTo>
                  <a:pt x="380" y="105"/>
                </a:lnTo>
                <a:lnTo>
                  <a:pt x="381" y="93"/>
                </a:lnTo>
                <a:lnTo>
                  <a:pt x="380" y="78"/>
                </a:lnTo>
                <a:lnTo>
                  <a:pt x="380" y="78"/>
                </a:lnTo>
                <a:lnTo>
                  <a:pt x="378" y="64"/>
                </a:lnTo>
                <a:lnTo>
                  <a:pt x="376" y="52"/>
                </a:lnTo>
                <a:lnTo>
                  <a:pt x="373" y="43"/>
                </a:lnTo>
                <a:lnTo>
                  <a:pt x="370" y="35"/>
                </a:lnTo>
                <a:lnTo>
                  <a:pt x="366" y="31"/>
                </a:lnTo>
                <a:lnTo>
                  <a:pt x="362" y="26"/>
                </a:lnTo>
                <a:lnTo>
                  <a:pt x="356" y="22"/>
                </a:lnTo>
                <a:lnTo>
                  <a:pt x="351" y="20"/>
                </a:lnTo>
                <a:lnTo>
                  <a:pt x="351" y="20"/>
                </a:lnTo>
                <a:lnTo>
                  <a:pt x="332" y="13"/>
                </a:lnTo>
                <a:lnTo>
                  <a:pt x="325" y="10"/>
                </a:lnTo>
                <a:lnTo>
                  <a:pt x="316" y="8"/>
                </a:lnTo>
                <a:lnTo>
                  <a:pt x="316" y="8"/>
                </a:lnTo>
                <a:lnTo>
                  <a:pt x="311" y="8"/>
                </a:lnTo>
                <a:lnTo>
                  <a:pt x="308" y="5"/>
                </a:lnTo>
                <a:lnTo>
                  <a:pt x="302" y="3"/>
                </a:lnTo>
                <a:lnTo>
                  <a:pt x="298" y="2"/>
                </a:lnTo>
                <a:lnTo>
                  <a:pt x="295" y="0"/>
                </a:lnTo>
                <a:lnTo>
                  <a:pt x="288" y="0"/>
                </a:lnTo>
                <a:lnTo>
                  <a:pt x="281" y="2"/>
                </a:lnTo>
                <a:lnTo>
                  <a:pt x="281" y="2"/>
                </a:lnTo>
                <a:lnTo>
                  <a:pt x="264" y="7"/>
                </a:lnTo>
                <a:lnTo>
                  <a:pt x="252" y="11"/>
                </a:lnTo>
                <a:lnTo>
                  <a:pt x="248" y="14"/>
                </a:lnTo>
                <a:lnTo>
                  <a:pt x="244" y="17"/>
                </a:lnTo>
                <a:lnTo>
                  <a:pt x="242" y="21"/>
                </a:lnTo>
                <a:lnTo>
                  <a:pt x="240" y="26"/>
                </a:lnTo>
                <a:lnTo>
                  <a:pt x="240" y="26"/>
                </a:lnTo>
                <a:lnTo>
                  <a:pt x="239" y="35"/>
                </a:lnTo>
                <a:lnTo>
                  <a:pt x="240" y="46"/>
                </a:lnTo>
                <a:lnTo>
                  <a:pt x="240" y="55"/>
                </a:lnTo>
                <a:lnTo>
                  <a:pt x="240" y="58"/>
                </a:lnTo>
                <a:lnTo>
                  <a:pt x="240" y="61"/>
                </a:lnTo>
                <a:lnTo>
                  <a:pt x="240" y="61"/>
                </a:lnTo>
                <a:lnTo>
                  <a:pt x="238" y="67"/>
                </a:lnTo>
                <a:lnTo>
                  <a:pt x="237" y="75"/>
                </a:lnTo>
                <a:lnTo>
                  <a:pt x="236" y="85"/>
                </a:lnTo>
                <a:lnTo>
                  <a:pt x="234" y="90"/>
                </a:lnTo>
                <a:lnTo>
                  <a:pt x="234" y="90"/>
                </a:lnTo>
                <a:lnTo>
                  <a:pt x="231" y="94"/>
                </a:lnTo>
                <a:lnTo>
                  <a:pt x="227" y="102"/>
                </a:lnTo>
                <a:lnTo>
                  <a:pt x="224" y="111"/>
                </a:lnTo>
                <a:lnTo>
                  <a:pt x="222" y="115"/>
                </a:lnTo>
                <a:lnTo>
                  <a:pt x="222" y="118"/>
                </a:lnTo>
                <a:lnTo>
                  <a:pt x="222" y="118"/>
                </a:lnTo>
                <a:lnTo>
                  <a:pt x="225" y="127"/>
                </a:lnTo>
                <a:lnTo>
                  <a:pt x="228" y="137"/>
                </a:lnTo>
                <a:lnTo>
                  <a:pt x="234" y="149"/>
                </a:lnTo>
                <a:lnTo>
                  <a:pt x="234" y="149"/>
                </a:lnTo>
                <a:lnTo>
                  <a:pt x="232" y="153"/>
                </a:lnTo>
                <a:lnTo>
                  <a:pt x="232" y="159"/>
                </a:lnTo>
                <a:lnTo>
                  <a:pt x="234" y="165"/>
                </a:lnTo>
                <a:lnTo>
                  <a:pt x="234" y="165"/>
                </a:lnTo>
                <a:lnTo>
                  <a:pt x="238" y="171"/>
                </a:lnTo>
                <a:lnTo>
                  <a:pt x="243" y="177"/>
                </a:lnTo>
                <a:lnTo>
                  <a:pt x="251" y="184"/>
                </a:lnTo>
                <a:lnTo>
                  <a:pt x="251" y="184"/>
                </a:lnTo>
                <a:lnTo>
                  <a:pt x="255" y="188"/>
                </a:lnTo>
                <a:lnTo>
                  <a:pt x="260" y="198"/>
                </a:lnTo>
                <a:lnTo>
                  <a:pt x="263" y="209"/>
                </a:lnTo>
                <a:lnTo>
                  <a:pt x="263" y="214"/>
                </a:lnTo>
                <a:lnTo>
                  <a:pt x="263" y="218"/>
                </a:lnTo>
                <a:lnTo>
                  <a:pt x="263" y="218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9" name="Freeform 45">
            <a:extLst>
              <a:ext uri="{FF2B5EF4-FFF2-40B4-BE49-F238E27FC236}">
                <a16:creationId xmlns:a16="http://schemas.microsoft.com/office/drawing/2014/main" id="{66DF31D1-FE44-4F42-A6B8-4D24A6DBBEE9}"/>
              </a:ext>
            </a:extLst>
          </p:cNvPr>
          <p:cNvSpPr>
            <a:spLocks/>
          </p:cNvSpPr>
          <p:nvPr/>
        </p:nvSpPr>
        <p:spPr bwMode="auto">
          <a:xfrm>
            <a:off x="8434955" y="4693361"/>
            <a:ext cx="655664" cy="1668224"/>
          </a:xfrm>
          <a:custGeom>
            <a:avLst/>
            <a:gdLst>
              <a:gd name="T0" fmla="*/ 70 w 485"/>
              <a:gd name="T1" fmla="*/ 116 h 1234"/>
              <a:gd name="T2" fmla="*/ 61 w 485"/>
              <a:gd name="T3" fmla="*/ 154 h 1234"/>
              <a:gd name="T4" fmla="*/ 73 w 485"/>
              <a:gd name="T5" fmla="*/ 183 h 1234"/>
              <a:gd name="T6" fmla="*/ 108 w 485"/>
              <a:gd name="T7" fmla="*/ 183 h 1234"/>
              <a:gd name="T8" fmla="*/ 108 w 485"/>
              <a:gd name="T9" fmla="*/ 212 h 1234"/>
              <a:gd name="T10" fmla="*/ 91 w 485"/>
              <a:gd name="T11" fmla="*/ 280 h 1234"/>
              <a:gd name="T12" fmla="*/ 82 w 485"/>
              <a:gd name="T13" fmla="*/ 406 h 1234"/>
              <a:gd name="T14" fmla="*/ 75 w 485"/>
              <a:gd name="T15" fmla="*/ 586 h 1234"/>
              <a:gd name="T16" fmla="*/ 73 w 485"/>
              <a:gd name="T17" fmla="*/ 667 h 1234"/>
              <a:gd name="T18" fmla="*/ 85 w 485"/>
              <a:gd name="T19" fmla="*/ 720 h 1234"/>
              <a:gd name="T20" fmla="*/ 85 w 485"/>
              <a:gd name="T21" fmla="*/ 861 h 1234"/>
              <a:gd name="T22" fmla="*/ 85 w 485"/>
              <a:gd name="T23" fmla="*/ 936 h 1234"/>
              <a:gd name="T24" fmla="*/ 126 w 485"/>
              <a:gd name="T25" fmla="*/ 1127 h 1234"/>
              <a:gd name="T26" fmla="*/ 114 w 485"/>
              <a:gd name="T27" fmla="*/ 1145 h 1234"/>
              <a:gd name="T28" fmla="*/ 114 w 485"/>
              <a:gd name="T29" fmla="*/ 1162 h 1234"/>
              <a:gd name="T30" fmla="*/ 46 w 485"/>
              <a:gd name="T31" fmla="*/ 1183 h 1234"/>
              <a:gd name="T32" fmla="*/ 10 w 485"/>
              <a:gd name="T33" fmla="*/ 1190 h 1234"/>
              <a:gd name="T34" fmla="*/ 4 w 485"/>
              <a:gd name="T35" fmla="*/ 1209 h 1234"/>
              <a:gd name="T36" fmla="*/ 39 w 485"/>
              <a:gd name="T37" fmla="*/ 1233 h 1234"/>
              <a:gd name="T38" fmla="*/ 185 w 485"/>
              <a:gd name="T39" fmla="*/ 1232 h 1234"/>
              <a:gd name="T40" fmla="*/ 203 w 485"/>
              <a:gd name="T41" fmla="*/ 1207 h 1234"/>
              <a:gd name="T42" fmla="*/ 213 w 485"/>
              <a:gd name="T43" fmla="*/ 1184 h 1234"/>
              <a:gd name="T44" fmla="*/ 214 w 485"/>
              <a:gd name="T45" fmla="*/ 1091 h 1234"/>
              <a:gd name="T46" fmla="*/ 255 w 485"/>
              <a:gd name="T47" fmla="*/ 1043 h 1234"/>
              <a:gd name="T48" fmla="*/ 307 w 485"/>
              <a:gd name="T49" fmla="*/ 1089 h 1234"/>
              <a:gd name="T50" fmla="*/ 341 w 485"/>
              <a:gd name="T51" fmla="*/ 1121 h 1234"/>
              <a:gd name="T52" fmla="*/ 336 w 485"/>
              <a:gd name="T53" fmla="*/ 1157 h 1234"/>
              <a:gd name="T54" fmla="*/ 317 w 485"/>
              <a:gd name="T55" fmla="*/ 1200 h 1234"/>
              <a:gd name="T56" fmla="*/ 342 w 485"/>
              <a:gd name="T57" fmla="*/ 1216 h 1234"/>
              <a:gd name="T58" fmla="*/ 377 w 485"/>
              <a:gd name="T59" fmla="*/ 1185 h 1234"/>
              <a:gd name="T60" fmla="*/ 401 w 485"/>
              <a:gd name="T61" fmla="*/ 1139 h 1234"/>
              <a:gd name="T62" fmla="*/ 427 w 485"/>
              <a:gd name="T63" fmla="*/ 1071 h 1234"/>
              <a:gd name="T64" fmla="*/ 406 w 485"/>
              <a:gd name="T65" fmla="*/ 1041 h 1234"/>
              <a:gd name="T66" fmla="*/ 354 w 485"/>
              <a:gd name="T67" fmla="*/ 1006 h 1234"/>
              <a:gd name="T68" fmla="*/ 231 w 485"/>
              <a:gd name="T69" fmla="*/ 930 h 1234"/>
              <a:gd name="T70" fmla="*/ 214 w 485"/>
              <a:gd name="T71" fmla="*/ 884 h 1234"/>
              <a:gd name="T72" fmla="*/ 278 w 485"/>
              <a:gd name="T73" fmla="*/ 690 h 1234"/>
              <a:gd name="T74" fmla="*/ 305 w 485"/>
              <a:gd name="T75" fmla="*/ 652 h 1234"/>
              <a:gd name="T76" fmla="*/ 318 w 485"/>
              <a:gd name="T77" fmla="*/ 618 h 1234"/>
              <a:gd name="T78" fmla="*/ 365 w 485"/>
              <a:gd name="T79" fmla="*/ 599 h 1234"/>
              <a:gd name="T80" fmla="*/ 420 w 485"/>
              <a:gd name="T81" fmla="*/ 525 h 1234"/>
              <a:gd name="T82" fmla="*/ 453 w 485"/>
              <a:gd name="T83" fmla="*/ 413 h 1234"/>
              <a:gd name="T84" fmla="*/ 460 w 485"/>
              <a:gd name="T85" fmla="*/ 343 h 1234"/>
              <a:gd name="T86" fmla="*/ 483 w 485"/>
              <a:gd name="T87" fmla="*/ 313 h 1234"/>
              <a:gd name="T88" fmla="*/ 469 w 485"/>
              <a:gd name="T89" fmla="*/ 289 h 1234"/>
              <a:gd name="T90" fmla="*/ 398 w 485"/>
              <a:gd name="T91" fmla="*/ 256 h 1234"/>
              <a:gd name="T92" fmla="*/ 302 w 485"/>
              <a:gd name="T93" fmla="*/ 251 h 1234"/>
              <a:gd name="T94" fmla="*/ 260 w 485"/>
              <a:gd name="T95" fmla="*/ 238 h 1234"/>
              <a:gd name="T96" fmla="*/ 237 w 485"/>
              <a:gd name="T97" fmla="*/ 206 h 1234"/>
              <a:gd name="T98" fmla="*/ 238 w 485"/>
              <a:gd name="T99" fmla="*/ 187 h 1234"/>
              <a:gd name="T100" fmla="*/ 219 w 485"/>
              <a:gd name="T101" fmla="*/ 160 h 1234"/>
              <a:gd name="T102" fmla="*/ 221 w 485"/>
              <a:gd name="T103" fmla="*/ 129 h 1234"/>
              <a:gd name="T104" fmla="*/ 236 w 485"/>
              <a:gd name="T105" fmla="*/ 88 h 1234"/>
              <a:gd name="T106" fmla="*/ 208 w 485"/>
              <a:gd name="T107" fmla="*/ 26 h 1234"/>
              <a:gd name="T108" fmla="*/ 177 w 485"/>
              <a:gd name="T109" fmla="*/ 4 h 1234"/>
              <a:gd name="T110" fmla="*/ 128 w 485"/>
              <a:gd name="T111" fmla="*/ 0 h 1234"/>
              <a:gd name="T112" fmla="*/ 61 w 485"/>
              <a:gd name="T113" fmla="*/ 21 h 1234"/>
              <a:gd name="T114" fmla="*/ 58 w 485"/>
              <a:gd name="T115" fmla="*/ 46 h 1234"/>
              <a:gd name="T116" fmla="*/ 51 w 485"/>
              <a:gd name="T117" fmla="*/ 67 h 12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485" h="1234">
                <a:moveTo>
                  <a:pt x="67" y="101"/>
                </a:moveTo>
                <a:lnTo>
                  <a:pt x="67" y="101"/>
                </a:lnTo>
                <a:lnTo>
                  <a:pt x="69" y="104"/>
                </a:lnTo>
                <a:lnTo>
                  <a:pt x="70" y="108"/>
                </a:lnTo>
                <a:lnTo>
                  <a:pt x="70" y="114"/>
                </a:lnTo>
                <a:lnTo>
                  <a:pt x="70" y="116"/>
                </a:lnTo>
                <a:lnTo>
                  <a:pt x="67" y="120"/>
                </a:lnTo>
                <a:lnTo>
                  <a:pt x="67" y="120"/>
                </a:lnTo>
                <a:lnTo>
                  <a:pt x="64" y="126"/>
                </a:lnTo>
                <a:lnTo>
                  <a:pt x="59" y="134"/>
                </a:lnTo>
                <a:lnTo>
                  <a:pt x="55" y="142"/>
                </a:lnTo>
                <a:lnTo>
                  <a:pt x="61" y="154"/>
                </a:lnTo>
                <a:lnTo>
                  <a:pt x="61" y="154"/>
                </a:lnTo>
                <a:lnTo>
                  <a:pt x="63" y="158"/>
                </a:lnTo>
                <a:lnTo>
                  <a:pt x="64" y="167"/>
                </a:lnTo>
                <a:lnTo>
                  <a:pt x="67" y="176"/>
                </a:lnTo>
                <a:lnTo>
                  <a:pt x="70" y="181"/>
                </a:lnTo>
                <a:lnTo>
                  <a:pt x="73" y="183"/>
                </a:lnTo>
                <a:lnTo>
                  <a:pt x="73" y="183"/>
                </a:lnTo>
                <a:lnTo>
                  <a:pt x="78" y="185"/>
                </a:lnTo>
                <a:lnTo>
                  <a:pt x="83" y="186"/>
                </a:lnTo>
                <a:lnTo>
                  <a:pt x="96" y="185"/>
                </a:lnTo>
                <a:lnTo>
                  <a:pt x="106" y="183"/>
                </a:lnTo>
                <a:lnTo>
                  <a:pt x="108" y="183"/>
                </a:lnTo>
                <a:lnTo>
                  <a:pt x="108" y="183"/>
                </a:lnTo>
                <a:lnTo>
                  <a:pt x="107" y="185"/>
                </a:lnTo>
                <a:lnTo>
                  <a:pt x="107" y="188"/>
                </a:lnTo>
                <a:lnTo>
                  <a:pt x="107" y="199"/>
                </a:lnTo>
                <a:lnTo>
                  <a:pt x="108" y="212"/>
                </a:lnTo>
                <a:lnTo>
                  <a:pt x="108" y="212"/>
                </a:lnTo>
                <a:lnTo>
                  <a:pt x="106" y="223"/>
                </a:lnTo>
                <a:lnTo>
                  <a:pt x="102" y="235"/>
                </a:lnTo>
                <a:lnTo>
                  <a:pt x="96" y="253"/>
                </a:lnTo>
                <a:lnTo>
                  <a:pt x="96" y="253"/>
                </a:lnTo>
                <a:lnTo>
                  <a:pt x="94" y="265"/>
                </a:lnTo>
                <a:lnTo>
                  <a:pt x="91" y="280"/>
                </a:lnTo>
                <a:lnTo>
                  <a:pt x="89" y="313"/>
                </a:lnTo>
                <a:lnTo>
                  <a:pt x="88" y="347"/>
                </a:lnTo>
                <a:lnTo>
                  <a:pt x="87" y="363"/>
                </a:lnTo>
                <a:lnTo>
                  <a:pt x="85" y="376"/>
                </a:lnTo>
                <a:lnTo>
                  <a:pt x="85" y="376"/>
                </a:lnTo>
                <a:lnTo>
                  <a:pt x="82" y="406"/>
                </a:lnTo>
                <a:lnTo>
                  <a:pt x="77" y="445"/>
                </a:lnTo>
                <a:lnTo>
                  <a:pt x="75" y="482"/>
                </a:lnTo>
                <a:lnTo>
                  <a:pt x="73" y="510"/>
                </a:lnTo>
                <a:lnTo>
                  <a:pt x="73" y="569"/>
                </a:lnTo>
                <a:lnTo>
                  <a:pt x="73" y="569"/>
                </a:lnTo>
                <a:lnTo>
                  <a:pt x="75" y="586"/>
                </a:lnTo>
                <a:lnTo>
                  <a:pt x="76" y="606"/>
                </a:lnTo>
                <a:lnTo>
                  <a:pt x="79" y="632"/>
                </a:lnTo>
                <a:lnTo>
                  <a:pt x="91" y="638"/>
                </a:lnTo>
                <a:lnTo>
                  <a:pt x="91" y="638"/>
                </a:lnTo>
                <a:lnTo>
                  <a:pt x="84" y="649"/>
                </a:lnTo>
                <a:lnTo>
                  <a:pt x="73" y="667"/>
                </a:lnTo>
                <a:lnTo>
                  <a:pt x="73" y="667"/>
                </a:lnTo>
                <a:lnTo>
                  <a:pt x="72" y="672"/>
                </a:lnTo>
                <a:lnTo>
                  <a:pt x="71" y="679"/>
                </a:lnTo>
                <a:lnTo>
                  <a:pt x="69" y="696"/>
                </a:lnTo>
                <a:lnTo>
                  <a:pt x="67" y="720"/>
                </a:lnTo>
                <a:lnTo>
                  <a:pt x="85" y="720"/>
                </a:lnTo>
                <a:lnTo>
                  <a:pt x="96" y="731"/>
                </a:lnTo>
                <a:lnTo>
                  <a:pt x="108" y="731"/>
                </a:lnTo>
                <a:lnTo>
                  <a:pt x="108" y="731"/>
                </a:lnTo>
                <a:lnTo>
                  <a:pt x="102" y="760"/>
                </a:lnTo>
                <a:lnTo>
                  <a:pt x="91" y="825"/>
                </a:lnTo>
                <a:lnTo>
                  <a:pt x="85" y="861"/>
                </a:lnTo>
                <a:lnTo>
                  <a:pt x="83" y="895"/>
                </a:lnTo>
                <a:lnTo>
                  <a:pt x="82" y="908"/>
                </a:lnTo>
                <a:lnTo>
                  <a:pt x="82" y="920"/>
                </a:lnTo>
                <a:lnTo>
                  <a:pt x="83" y="930"/>
                </a:lnTo>
                <a:lnTo>
                  <a:pt x="85" y="936"/>
                </a:lnTo>
                <a:lnTo>
                  <a:pt x="85" y="936"/>
                </a:lnTo>
                <a:lnTo>
                  <a:pt x="91" y="943"/>
                </a:lnTo>
                <a:lnTo>
                  <a:pt x="98" y="950"/>
                </a:lnTo>
                <a:lnTo>
                  <a:pt x="111" y="961"/>
                </a:lnTo>
                <a:lnTo>
                  <a:pt x="122" y="968"/>
                </a:lnTo>
                <a:lnTo>
                  <a:pt x="126" y="971"/>
                </a:lnTo>
                <a:lnTo>
                  <a:pt x="126" y="1127"/>
                </a:lnTo>
                <a:lnTo>
                  <a:pt x="126" y="1127"/>
                </a:lnTo>
                <a:lnTo>
                  <a:pt x="119" y="1133"/>
                </a:lnTo>
                <a:lnTo>
                  <a:pt x="116" y="1139"/>
                </a:lnTo>
                <a:lnTo>
                  <a:pt x="114" y="1142"/>
                </a:lnTo>
                <a:lnTo>
                  <a:pt x="114" y="1145"/>
                </a:lnTo>
                <a:lnTo>
                  <a:pt x="114" y="1145"/>
                </a:lnTo>
                <a:lnTo>
                  <a:pt x="117" y="1151"/>
                </a:lnTo>
                <a:lnTo>
                  <a:pt x="119" y="1156"/>
                </a:lnTo>
                <a:lnTo>
                  <a:pt x="119" y="1157"/>
                </a:lnTo>
                <a:lnTo>
                  <a:pt x="119" y="1160"/>
                </a:lnTo>
                <a:lnTo>
                  <a:pt x="117" y="1161"/>
                </a:lnTo>
                <a:lnTo>
                  <a:pt x="114" y="1162"/>
                </a:lnTo>
                <a:lnTo>
                  <a:pt x="114" y="1162"/>
                </a:lnTo>
                <a:lnTo>
                  <a:pt x="94" y="1171"/>
                </a:lnTo>
                <a:lnTo>
                  <a:pt x="79" y="1175"/>
                </a:lnTo>
                <a:lnTo>
                  <a:pt x="61" y="1180"/>
                </a:lnTo>
                <a:lnTo>
                  <a:pt x="61" y="1180"/>
                </a:lnTo>
                <a:lnTo>
                  <a:pt x="46" y="1183"/>
                </a:lnTo>
                <a:lnTo>
                  <a:pt x="34" y="1184"/>
                </a:lnTo>
                <a:lnTo>
                  <a:pt x="26" y="1185"/>
                </a:lnTo>
                <a:lnTo>
                  <a:pt x="20" y="1186"/>
                </a:lnTo>
                <a:lnTo>
                  <a:pt x="20" y="1186"/>
                </a:lnTo>
                <a:lnTo>
                  <a:pt x="13" y="1189"/>
                </a:lnTo>
                <a:lnTo>
                  <a:pt x="10" y="1190"/>
                </a:lnTo>
                <a:lnTo>
                  <a:pt x="5" y="1191"/>
                </a:lnTo>
                <a:lnTo>
                  <a:pt x="1" y="1194"/>
                </a:lnTo>
                <a:lnTo>
                  <a:pt x="0" y="1197"/>
                </a:lnTo>
                <a:lnTo>
                  <a:pt x="0" y="1203"/>
                </a:lnTo>
                <a:lnTo>
                  <a:pt x="4" y="1209"/>
                </a:lnTo>
                <a:lnTo>
                  <a:pt x="4" y="1209"/>
                </a:lnTo>
                <a:lnTo>
                  <a:pt x="11" y="1221"/>
                </a:lnTo>
                <a:lnTo>
                  <a:pt x="14" y="1225"/>
                </a:lnTo>
                <a:lnTo>
                  <a:pt x="17" y="1227"/>
                </a:lnTo>
                <a:lnTo>
                  <a:pt x="20" y="1228"/>
                </a:lnTo>
                <a:lnTo>
                  <a:pt x="25" y="1230"/>
                </a:lnTo>
                <a:lnTo>
                  <a:pt x="39" y="1233"/>
                </a:lnTo>
                <a:lnTo>
                  <a:pt x="39" y="1233"/>
                </a:lnTo>
                <a:lnTo>
                  <a:pt x="53" y="1234"/>
                </a:lnTo>
                <a:lnTo>
                  <a:pt x="75" y="1234"/>
                </a:lnTo>
                <a:lnTo>
                  <a:pt x="132" y="1234"/>
                </a:lnTo>
                <a:lnTo>
                  <a:pt x="161" y="1233"/>
                </a:lnTo>
                <a:lnTo>
                  <a:pt x="185" y="1232"/>
                </a:lnTo>
                <a:lnTo>
                  <a:pt x="202" y="1230"/>
                </a:lnTo>
                <a:lnTo>
                  <a:pt x="207" y="1228"/>
                </a:lnTo>
                <a:lnTo>
                  <a:pt x="208" y="1227"/>
                </a:lnTo>
                <a:lnTo>
                  <a:pt x="208" y="1227"/>
                </a:lnTo>
                <a:lnTo>
                  <a:pt x="206" y="1219"/>
                </a:lnTo>
                <a:lnTo>
                  <a:pt x="203" y="1207"/>
                </a:lnTo>
                <a:lnTo>
                  <a:pt x="202" y="1192"/>
                </a:lnTo>
                <a:lnTo>
                  <a:pt x="202" y="1192"/>
                </a:lnTo>
                <a:lnTo>
                  <a:pt x="203" y="1191"/>
                </a:lnTo>
                <a:lnTo>
                  <a:pt x="208" y="1190"/>
                </a:lnTo>
                <a:lnTo>
                  <a:pt x="212" y="1186"/>
                </a:lnTo>
                <a:lnTo>
                  <a:pt x="213" y="1184"/>
                </a:lnTo>
                <a:lnTo>
                  <a:pt x="213" y="1180"/>
                </a:lnTo>
                <a:lnTo>
                  <a:pt x="213" y="1180"/>
                </a:lnTo>
                <a:lnTo>
                  <a:pt x="213" y="1161"/>
                </a:lnTo>
                <a:lnTo>
                  <a:pt x="213" y="1123"/>
                </a:lnTo>
                <a:lnTo>
                  <a:pt x="213" y="1123"/>
                </a:lnTo>
                <a:lnTo>
                  <a:pt x="214" y="1091"/>
                </a:lnTo>
                <a:lnTo>
                  <a:pt x="214" y="1060"/>
                </a:lnTo>
                <a:lnTo>
                  <a:pt x="213" y="1023"/>
                </a:lnTo>
                <a:lnTo>
                  <a:pt x="213" y="1023"/>
                </a:lnTo>
                <a:lnTo>
                  <a:pt x="223" y="1026"/>
                </a:lnTo>
                <a:lnTo>
                  <a:pt x="243" y="1036"/>
                </a:lnTo>
                <a:lnTo>
                  <a:pt x="255" y="1043"/>
                </a:lnTo>
                <a:lnTo>
                  <a:pt x="266" y="1049"/>
                </a:lnTo>
                <a:lnTo>
                  <a:pt x="277" y="1056"/>
                </a:lnTo>
                <a:lnTo>
                  <a:pt x="284" y="1064"/>
                </a:lnTo>
                <a:lnTo>
                  <a:pt x="284" y="1064"/>
                </a:lnTo>
                <a:lnTo>
                  <a:pt x="295" y="1077"/>
                </a:lnTo>
                <a:lnTo>
                  <a:pt x="307" y="1089"/>
                </a:lnTo>
                <a:lnTo>
                  <a:pt x="319" y="1098"/>
                </a:lnTo>
                <a:lnTo>
                  <a:pt x="330" y="1092"/>
                </a:lnTo>
                <a:lnTo>
                  <a:pt x="330" y="1092"/>
                </a:lnTo>
                <a:lnTo>
                  <a:pt x="332" y="1097"/>
                </a:lnTo>
                <a:lnTo>
                  <a:pt x="337" y="1107"/>
                </a:lnTo>
                <a:lnTo>
                  <a:pt x="341" y="1121"/>
                </a:lnTo>
                <a:lnTo>
                  <a:pt x="342" y="1131"/>
                </a:lnTo>
                <a:lnTo>
                  <a:pt x="342" y="1139"/>
                </a:lnTo>
                <a:lnTo>
                  <a:pt x="342" y="1139"/>
                </a:lnTo>
                <a:lnTo>
                  <a:pt x="341" y="1144"/>
                </a:lnTo>
                <a:lnTo>
                  <a:pt x="339" y="1149"/>
                </a:lnTo>
                <a:lnTo>
                  <a:pt x="336" y="1157"/>
                </a:lnTo>
                <a:lnTo>
                  <a:pt x="324" y="1173"/>
                </a:lnTo>
                <a:lnTo>
                  <a:pt x="319" y="1180"/>
                </a:lnTo>
                <a:lnTo>
                  <a:pt x="315" y="1188"/>
                </a:lnTo>
                <a:lnTo>
                  <a:pt x="314" y="1192"/>
                </a:lnTo>
                <a:lnTo>
                  <a:pt x="315" y="1196"/>
                </a:lnTo>
                <a:lnTo>
                  <a:pt x="317" y="1200"/>
                </a:lnTo>
                <a:lnTo>
                  <a:pt x="319" y="1203"/>
                </a:lnTo>
                <a:lnTo>
                  <a:pt x="319" y="1203"/>
                </a:lnTo>
                <a:lnTo>
                  <a:pt x="325" y="1210"/>
                </a:lnTo>
                <a:lnTo>
                  <a:pt x="330" y="1215"/>
                </a:lnTo>
                <a:lnTo>
                  <a:pt x="336" y="1216"/>
                </a:lnTo>
                <a:lnTo>
                  <a:pt x="342" y="1216"/>
                </a:lnTo>
                <a:lnTo>
                  <a:pt x="348" y="1214"/>
                </a:lnTo>
                <a:lnTo>
                  <a:pt x="354" y="1210"/>
                </a:lnTo>
                <a:lnTo>
                  <a:pt x="359" y="1204"/>
                </a:lnTo>
                <a:lnTo>
                  <a:pt x="365" y="1198"/>
                </a:lnTo>
                <a:lnTo>
                  <a:pt x="365" y="1198"/>
                </a:lnTo>
                <a:lnTo>
                  <a:pt x="377" y="1185"/>
                </a:lnTo>
                <a:lnTo>
                  <a:pt x="386" y="1173"/>
                </a:lnTo>
                <a:lnTo>
                  <a:pt x="390" y="1167"/>
                </a:lnTo>
                <a:lnTo>
                  <a:pt x="394" y="1160"/>
                </a:lnTo>
                <a:lnTo>
                  <a:pt x="397" y="1150"/>
                </a:lnTo>
                <a:lnTo>
                  <a:pt x="401" y="1139"/>
                </a:lnTo>
                <a:lnTo>
                  <a:pt x="401" y="1139"/>
                </a:lnTo>
                <a:lnTo>
                  <a:pt x="406" y="1113"/>
                </a:lnTo>
                <a:lnTo>
                  <a:pt x="408" y="1107"/>
                </a:lnTo>
                <a:lnTo>
                  <a:pt x="412" y="1098"/>
                </a:lnTo>
                <a:lnTo>
                  <a:pt x="412" y="1098"/>
                </a:lnTo>
                <a:lnTo>
                  <a:pt x="424" y="1078"/>
                </a:lnTo>
                <a:lnTo>
                  <a:pt x="427" y="1071"/>
                </a:lnTo>
                <a:lnTo>
                  <a:pt x="430" y="1064"/>
                </a:lnTo>
                <a:lnTo>
                  <a:pt x="430" y="1064"/>
                </a:lnTo>
                <a:lnTo>
                  <a:pt x="428" y="1061"/>
                </a:lnTo>
                <a:lnTo>
                  <a:pt x="426" y="1057"/>
                </a:lnTo>
                <a:lnTo>
                  <a:pt x="418" y="1049"/>
                </a:lnTo>
                <a:lnTo>
                  <a:pt x="406" y="1041"/>
                </a:lnTo>
                <a:lnTo>
                  <a:pt x="406" y="1041"/>
                </a:lnTo>
                <a:lnTo>
                  <a:pt x="402" y="1036"/>
                </a:lnTo>
                <a:lnTo>
                  <a:pt x="398" y="1032"/>
                </a:lnTo>
                <a:lnTo>
                  <a:pt x="395" y="1029"/>
                </a:lnTo>
                <a:lnTo>
                  <a:pt x="395" y="1029"/>
                </a:lnTo>
                <a:lnTo>
                  <a:pt x="354" y="1006"/>
                </a:lnTo>
                <a:lnTo>
                  <a:pt x="354" y="1006"/>
                </a:lnTo>
                <a:lnTo>
                  <a:pt x="286" y="965"/>
                </a:lnTo>
                <a:lnTo>
                  <a:pt x="249" y="942"/>
                </a:lnTo>
                <a:lnTo>
                  <a:pt x="236" y="933"/>
                </a:lnTo>
                <a:lnTo>
                  <a:pt x="231" y="930"/>
                </a:lnTo>
                <a:lnTo>
                  <a:pt x="231" y="930"/>
                </a:lnTo>
                <a:lnTo>
                  <a:pt x="223" y="917"/>
                </a:lnTo>
                <a:lnTo>
                  <a:pt x="217" y="907"/>
                </a:lnTo>
                <a:lnTo>
                  <a:pt x="213" y="901"/>
                </a:lnTo>
                <a:lnTo>
                  <a:pt x="213" y="901"/>
                </a:lnTo>
                <a:lnTo>
                  <a:pt x="213" y="895"/>
                </a:lnTo>
                <a:lnTo>
                  <a:pt x="214" y="884"/>
                </a:lnTo>
                <a:lnTo>
                  <a:pt x="218" y="854"/>
                </a:lnTo>
                <a:lnTo>
                  <a:pt x="225" y="813"/>
                </a:lnTo>
                <a:lnTo>
                  <a:pt x="225" y="813"/>
                </a:lnTo>
                <a:lnTo>
                  <a:pt x="249" y="755"/>
                </a:lnTo>
                <a:lnTo>
                  <a:pt x="278" y="690"/>
                </a:lnTo>
                <a:lnTo>
                  <a:pt x="278" y="690"/>
                </a:lnTo>
                <a:lnTo>
                  <a:pt x="282" y="682"/>
                </a:lnTo>
                <a:lnTo>
                  <a:pt x="285" y="670"/>
                </a:lnTo>
                <a:lnTo>
                  <a:pt x="289" y="655"/>
                </a:lnTo>
                <a:lnTo>
                  <a:pt x="289" y="655"/>
                </a:lnTo>
                <a:lnTo>
                  <a:pt x="298" y="654"/>
                </a:lnTo>
                <a:lnTo>
                  <a:pt x="305" y="652"/>
                </a:lnTo>
                <a:lnTo>
                  <a:pt x="306" y="651"/>
                </a:lnTo>
                <a:lnTo>
                  <a:pt x="307" y="649"/>
                </a:lnTo>
                <a:lnTo>
                  <a:pt x="307" y="614"/>
                </a:lnTo>
                <a:lnTo>
                  <a:pt x="307" y="614"/>
                </a:lnTo>
                <a:lnTo>
                  <a:pt x="312" y="617"/>
                </a:lnTo>
                <a:lnTo>
                  <a:pt x="318" y="618"/>
                </a:lnTo>
                <a:lnTo>
                  <a:pt x="326" y="619"/>
                </a:lnTo>
                <a:lnTo>
                  <a:pt x="336" y="618"/>
                </a:lnTo>
                <a:lnTo>
                  <a:pt x="347" y="613"/>
                </a:lnTo>
                <a:lnTo>
                  <a:pt x="353" y="610"/>
                </a:lnTo>
                <a:lnTo>
                  <a:pt x="359" y="605"/>
                </a:lnTo>
                <a:lnTo>
                  <a:pt x="365" y="599"/>
                </a:lnTo>
                <a:lnTo>
                  <a:pt x="371" y="592"/>
                </a:lnTo>
                <a:lnTo>
                  <a:pt x="371" y="592"/>
                </a:lnTo>
                <a:lnTo>
                  <a:pt x="394" y="565"/>
                </a:lnTo>
                <a:lnTo>
                  <a:pt x="409" y="545"/>
                </a:lnTo>
                <a:lnTo>
                  <a:pt x="415" y="535"/>
                </a:lnTo>
                <a:lnTo>
                  <a:pt x="420" y="525"/>
                </a:lnTo>
                <a:lnTo>
                  <a:pt x="425" y="513"/>
                </a:lnTo>
                <a:lnTo>
                  <a:pt x="430" y="499"/>
                </a:lnTo>
                <a:lnTo>
                  <a:pt x="430" y="499"/>
                </a:lnTo>
                <a:lnTo>
                  <a:pt x="447" y="439"/>
                </a:lnTo>
                <a:lnTo>
                  <a:pt x="453" y="418"/>
                </a:lnTo>
                <a:lnTo>
                  <a:pt x="453" y="413"/>
                </a:lnTo>
                <a:lnTo>
                  <a:pt x="453" y="411"/>
                </a:lnTo>
                <a:lnTo>
                  <a:pt x="453" y="411"/>
                </a:lnTo>
                <a:lnTo>
                  <a:pt x="453" y="407"/>
                </a:lnTo>
                <a:lnTo>
                  <a:pt x="453" y="399"/>
                </a:lnTo>
                <a:lnTo>
                  <a:pt x="456" y="371"/>
                </a:lnTo>
                <a:lnTo>
                  <a:pt x="460" y="343"/>
                </a:lnTo>
                <a:lnTo>
                  <a:pt x="462" y="334"/>
                </a:lnTo>
                <a:lnTo>
                  <a:pt x="465" y="329"/>
                </a:lnTo>
                <a:lnTo>
                  <a:pt x="465" y="329"/>
                </a:lnTo>
                <a:lnTo>
                  <a:pt x="471" y="324"/>
                </a:lnTo>
                <a:lnTo>
                  <a:pt x="479" y="318"/>
                </a:lnTo>
                <a:lnTo>
                  <a:pt x="483" y="313"/>
                </a:lnTo>
                <a:lnTo>
                  <a:pt x="485" y="310"/>
                </a:lnTo>
                <a:lnTo>
                  <a:pt x="485" y="305"/>
                </a:lnTo>
                <a:lnTo>
                  <a:pt x="481" y="300"/>
                </a:lnTo>
                <a:lnTo>
                  <a:pt x="481" y="300"/>
                </a:lnTo>
                <a:lnTo>
                  <a:pt x="477" y="294"/>
                </a:lnTo>
                <a:lnTo>
                  <a:pt x="469" y="289"/>
                </a:lnTo>
                <a:lnTo>
                  <a:pt x="450" y="276"/>
                </a:lnTo>
                <a:lnTo>
                  <a:pt x="432" y="265"/>
                </a:lnTo>
                <a:lnTo>
                  <a:pt x="418" y="259"/>
                </a:lnTo>
                <a:lnTo>
                  <a:pt x="418" y="259"/>
                </a:lnTo>
                <a:lnTo>
                  <a:pt x="410" y="258"/>
                </a:lnTo>
                <a:lnTo>
                  <a:pt x="398" y="256"/>
                </a:lnTo>
                <a:lnTo>
                  <a:pt x="367" y="252"/>
                </a:lnTo>
                <a:lnTo>
                  <a:pt x="338" y="250"/>
                </a:lnTo>
                <a:lnTo>
                  <a:pt x="324" y="247"/>
                </a:lnTo>
                <a:lnTo>
                  <a:pt x="324" y="247"/>
                </a:lnTo>
                <a:lnTo>
                  <a:pt x="317" y="248"/>
                </a:lnTo>
                <a:lnTo>
                  <a:pt x="302" y="251"/>
                </a:lnTo>
                <a:lnTo>
                  <a:pt x="286" y="253"/>
                </a:lnTo>
                <a:lnTo>
                  <a:pt x="280" y="254"/>
                </a:lnTo>
                <a:lnTo>
                  <a:pt x="278" y="253"/>
                </a:lnTo>
                <a:lnTo>
                  <a:pt x="278" y="253"/>
                </a:lnTo>
                <a:lnTo>
                  <a:pt x="267" y="245"/>
                </a:lnTo>
                <a:lnTo>
                  <a:pt x="260" y="238"/>
                </a:lnTo>
                <a:lnTo>
                  <a:pt x="254" y="230"/>
                </a:lnTo>
                <a:lnTo>
                  <a:pt x="254" y="230"/>
                </a:lnTo>
                <a:lnTo>
                  <a:pt x="249" y="223"/>
                </a:lnTo>
                <a:lnTo>
                  <a:pt x="243" y="217"/>
                </a:lnTo>
                <a:lnTo>
                  <a:pt x="240" y="212"/>
                </a:lnTo>
                <a:lnTo>
                  <a:pt x="237" y="206"/>
                </a:lnTo>
                <a:lnTo>
                  <a:pt x="237" y="206"/>
                </a:lnTo>
                <a:lnTo>
                  <a:pt x="237" y="204"/>
                </a:lnTo>
                <a:lnTo>
                  <a:pt x="237" y="201"/>
                </a:lnTo>
                <a:lnTo>
                  <a:pt x="240" y="197"/>
                </a:lnTo>
                <a:lnTo>
                  <a:pt x="240" y="191"/>
                </a:lnTo>
                <a:lnTo>
                  <a:pt x="238" y="187"/>
                </a:lnTo>
                <a:lnTo>
                  <a:pt x="237" y="183"/>
                </a:lnTo>
                <a:lnTo>
                  <a:pt x="237" y="183"/>
                </a:lnTo>
                <a:lnTo>
                  <a:pt x="227" y="168"/>
                </a:lnTo>
                <a:lnTo>
                  <a:pt x="223" y="163"/>
                </a:lnTo>
                <a:lnTo>
                  <a:pt x="219" y="160"/>
                </a:lnTo>
                <a:lnTo>
                  <a:pt x="219" y="160"/>
                </a:lnTo>
                <a:lnTo>
                  <a:pt x="215" y="158"/>
                </a:lnTo>
                <a:lnTo>
                  <a:pt x="212" y="153"/>
                </a:lnTo>
                <a:lnTo>
                  <a:pt x="208" y="148"/>
                </a:lnTo>
                <a:lnTo>
                  <a:pt x="208" y="148"/>
                </a:lnTo>
                <a:lnTo>
                  <a:pt x="212" y="142"/>
                </a:lnTo>
                <a:lnTo>
                  <a:pt x="221" y="129"/>
                </a:lnTo>
                <a:lnTo>
                  <a:pt x="227" y="121"/>
                </a:lnTo>
                <a:lnTo>
                  <a:pt x="231" y="112"/>
                </a:lnTo>
                <a:lnTo>
                  <a:pt x="235" y="104"/>
                </a:lnTo>
                <a:lnTo>
                  <a:pt x="237" y="95"/>
                </a:lnTo>
                <a:lnTo>
                  <a:pt x="237" y="95"/>
                </a:lnTo>
                <a:lnTo>
                  <a:pt x="236" y="88"/>
                </a:lnTo>
                <a:lnTo>
                  <a:pt x="235" y="79"/>
                </a:lnTo>
                <a:lnTo>
                  <a:pt x="231" y="69"/>
                </a:lnTo>
                <a:lnTo>
                  <a:pt x="227" y="59"/>
                </a:lnTo>
                <a:lnTo>
                  <a:pt x="218" y="40"/>
                </a:lnTo>
                <a:lnTo>
                  <a:pt x="212" y="32"/>
                </a:lnTo>
                <a:lnTo>
                  <a:pt x="208" y="26"/>
                </a:lnTo>
                <a:lnTo>
                  <a:pt x="208" y="26"/>
                </a:lnTo>
                <a:lnTo>
                  <a:pt x="199" y="17"/>
                </a:lnTo>
                <a:lnTo>
                  <a:pt x="194" y="12"/>
                </a:lnTo>
                <a:lnTo>
                  <a:pt x="189" y="9"/>
                </a:lnTo>
                <a:lnTo>
                  <a:pt x="183" y="6"/>
                </a:lnTo>
                <a:lnTo>
                  <a:pt x="177" y="4"/>
                </a:lnTo>
                <a:lnTo>
                  <a:pt x="170" y="3"/>
                </a:lnTo>
                <a:lnTo>
                  <a:pt x="161" y="3"/>
                </a:lnTo>
                <a:lnTo>
                  <a:pt x="161" y="3"/>
                </a:lnTo>
                <a:lnTo>
                  <a:pt x="146" y="3"/>
                </a:lnTo>
                <a:lnTo>
                  <a:pt x="136" y="2"/>
                </a:lnTo>
                <a:lnTo>
                  <a:pt x="128" y="0"/>
                </a:lnTo>
                <a:lnTo>
                  <a:pt x="124" y="2"/>
                </a:lnTo>
                <a:lnTo>
                  <a:pt x="120" y="3"/>
                </a:lnTo>
                <a:lnTo>
                  <a:pt x="120" y="3"/>
                </a:lnTo>
                <a:lnTo>
                  <a:pt x="106" y="8"/>
                </a:lnTo>
                <a:lnTo>
                  <a:pt x="88" y="14"/>
                </a:lnTo>
                <a:lnTo>
                  <a:pt x="61" y="21"/>
                </a:lnTo>
                <a:lnTo>
                  <a:pt x="61" y="21"/>
                </a:lnTo>
                <a:lnTo>
                  <a:pt x="61" y="21"/>
                </a:lnTo>
                <a:lnTo>
                  <a:pt x="60" y="24"/>
                </a:lnTo>
                <a:lnTo>
                  <a:pt x="59" y="33"/>
                </a:lnTo>
                <a:lnTo>
                  <a:pt x="58" y="42"/>
                </a:lnTo>
                <a:lnTo>
                  <a:pt x="58" y="46"/>
                </a:lnTo>
                <a:lnTo>
                  <a:pt x="55" y="50"/>
                </a:lnTo>
                <a:lnTo>
                  <a:pt x="55" y="50"/>
                </a:lnTo>
                <a:lnTo>
                  <a:pt x="53" y="53"/>
                </a:lnTo>
                <a:lnTo>
                  <a:pt x="51" y="58"/>
                </a:lnTo>
                <a:lnTo>
                  <a:pt x="49" y="63"/>
                </a:lnTo>
                <a:lnTo>
                  <a:pt x="51" y="67"/>
                </a:lnTo>
                <a:lnTo>
                  <a:pt x="67" y="101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574920612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ＭＳ Ｐゴシック</vt:lpstr>
      <vt:lpstr>メイリオ</vt:lpstr>
      <vt:lpstr>Arial</vt:lpstr>
      <vt:lpstr>標準デザイン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pptx732_歩いている男性のシルエット（９）</dc:title>
  <dc:subject>pptx732_歩いている男性のシルエット（９）</dc:subject>
  <dc:creator>http://www.digipot.net</dc:creator>
  <cp:lastModifiedBy/>
  <cp:revision>1</cp:revision>
  <dcterms:created xsi:type="dcterms:W3CDTF">2014-01-30T05:12:09Z</dcterms:created>
  <dcterms:modified xsi:type="dcterms:W3CDTF">2018-04-10T00:51:19Z</dcterms:modified>
  <cp:category/>
  <cp:version>1</cp:version>
</cp:coreProperties>
</file>