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34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0F1E755C-FB60-4849-932A-EE6ACFF3E790}"/>
              </a:ext>
            </a:extLst>
          </p:cNvPr>
          <p:cNvSpPr>
            <a:spLocks/>
          </p:cNvSpPr>
          <p:nvPr/>
        </p:nvSpPr>
        <p:spPr bwMode="auto">
          <a:xfrm>
            <a:off x="2830070" y="729150"/>
            <a:ext cx="520700" cy="1716088"/>
          </a:xfrm>
          <a:custGeom>
            <a:avLst/>
            <a:gdLst>
              <a:gd name="T0" fmla="*/ 66 w 328"/>
              <a:gd name="T1" fmla="*/ 159 h 1081"/>
              <a:gd name="T2" fmla="*/ 66 w 328"/>
              <a:gd name="T3" fmla="*/ 172 h 1081"/>
              <a:gd name="T4" fmla="*/ 42 w 328"/>
              <a:gd name="T5" fmla="*/ 206 h 1081"/>
              <a:gd name="T6" fmla="*/ 11 w 328"/>
              <a:gd name="T7" fmla="*/ 264 h 1081"/>
              <a:gd name="T8" fmla="*/ 0 w 328"/>
              <a:gd name="T9" fmla="*/ 354 h 1081"/>
              <a:gd name="T10" fmla="*/ 8 w 328"/>
              <a:gd name="T11" fmla="*/ 422 h 1081"/>
              <a:gd name="T12" fmla="*/ 15 w 328"/>
              <a:gd name="T13" fmla="*/ 517 h 1081"/>
              <a:gd name="T14" fmla="*/ 27 w 328"/>
              <a:gd name="T15" fmla="*/ 662 h 1081"/>
              <a:gd name="T16" fmla="*/ 28 w 328"/>
              <a:gd name="T17" fmla="*/ 969 h 1081"/>
              <a:gd name="T18" fmla="*/ 65 w 328"/>
              <a:gd name="T19" fmla="*/ 997 h 1081"/>
              <a:gd name="T20" fmla="*/ 53 w 328"/>
              <a:gd name="T21" fmla="*/ 1002 h 1081"/>
              <a:gd name="T22" fmla="*/ 36 w 328"/>
              <a:gd name="T23" fmla="*/ 1030 h 1081"/>
              <a:gd name="T24" fmla="*/ 44 w 328"/>
              <a:gd name="T25" fmla="*/ 1055 h 1081"/>
              <a:gd name="T26" fmla="*/ 280 w 328"/>
              <a:gd name="T27" fmla="*/ 1081 h 1081"/>
              <a:gd name="T28" fmla="*/ 291 w 328"/>
              <a:gd name="T29" fmla="*/ 1068 h 1081"/>
              <a:gd name="T30" fmla="*/ 291 w 328"/>
              <a:gd name="T31" fmla="*/ 1064 h 1081"/>
              <a:gd name="T32" fmla="*/ 263 w 328"/>
              <a:gd name="T33" fmla="*/ 1060 h 1081"/>
              <a:gd name="T34" fmla="*/ 240 w 328"/>
              <a:gd name="T35" fmla="*/ 1040 h 1081"/>
              <a:gd name="T36" fmla="*/ 206 w 328"/>
              <a:gd name="T37" fmla="*/ 996 h 1081"/>
              <a:gd name="T38" fmla="*/ 204 w 328"/>
              <a:gd name="T39" fmla="*/ 969 h 1081"/>
              <a:gd name="T40" fmla="*/ 280 w 328"/>
              <a:gd name="T41" fmla="*/ 940 h 1081"/>
              <a:gd name="T42" fmla="*/ 294 w 328"/>
              <a:gd name="T43" fmla="*/ 935 h 1081"/>
              <a:gd name="T44" fmla="*/ 223 w 328"/>
              <a:gd name="T45" fmla="*/ 560 h 1081"/>
              <a:gd name="T46" fmla="*/ 225 w 328"/>
              <a:gd name="T47" fmla="*/ 519 h 1081"/>
              <a:gd name="T48" fmla="*/ 223 w 328"/>
              <a:gd name="T49" fmla="*/ 434 h 1081"/>
              <a:gd name="T50" fmla="*/ 225 w 328"/>
              <a:gd name="T51" fmla="*/ 376 h 1081"/>
              <a:gd name="T52" fmla="*/ 304 w 328"/>
              <a:gd name="T53" fmla="*/ 331 h 1081"/>
              <a:gd name="T54" fmla="*/ 312 w 328"/>
              <a:gd name="T55" fmla="*/ 322 h 1081"/>
              <a:gd name="T56" fmla="*/ 328 w 328"/>
              <a:gd name="T57" fmla="*/ 281 h 1081"/>
              <a:gd name="T58" fmla="*/ 287 w 328"/>
              <a:gd name="T59" fmla="*/ 291 h 1081"/>
              <a:gd name="T60" fmla="*/ 269 w 328"/>
              <a:gd name="T61" fmla="*/ 293 h 1081"/>
              <a:gd name="T62" fmla="*/ 256 w 328"/>
              <a:gd name="T63" fmla="*/ 312 h 1081"/>
              <a:gd name="T64" fmla="*/ 231 w 328"/>
              <a:gd name="T65" fmla="*/ 330 h 1081"/>
              <a:gd name="T66" fmla="*/ 215 w 328"/>
              <a:gd name="T67" fmla="*/ 291 h 1081"/>
              <a:gd name="T68" fmla="*/ 204 w 328"/>
              <a:gd name="T69" fmla="*/ 262 h 1081"/>
              <a:gd name="T70" fmla="*/ 188 w 328"/>
              <a:gd name="T71" fmla="*/ 225 h 1081"/>
              <a:gd name="T72" fmla="*/ 170 w 328"/>
              <a:gd name="T73" fmla="*/ 201 h 1081"/>
              <a:gd name="T74" fmla="*/ 163 w 328"/>
              <a:gd name="T75" fmla="*/ 183 h 1081"/>
              <a:gd name="T76" fmla="*/ 171 w 328"/>
              <a:gd name="T77" fmla="*/ 176 h 1081"/>
              <a:gd name="T78" fmla="*/ 184 w 328"/>
              <a:gd name="T79" fmla="*/ 151 h 1081"/>
              <a:gd name="T80" fmla="*/ 195 w 328"/>
              <a:gd name="T81" fmla="*/ 151 h 1081"/>
              <a:gd name="T82" fmla="*/ 191 w 328"/>
              <a:gd name="T83" fmla="*/ 131 h 1081"/>
              <a:gd name="T84" fmla="*/ 196 w 328"/>
              <a:gd name="T85" fmla="*/ 108 h 1081"/>
              <a:gd name="T86" fmla="*/ 207 w 328"/>
              <a:gd name="T87" fmla="*/ 85 h 1081"/>
              <a:gd name="T88" fmla="*/ 206 w 328"/>
              <a:gd name="T89" fmla="*/ 64 h 1081"/>
              <a:gd name="T90" fmla="*/ 184 w 328"/>
              <a:gd name="T91" fmla="*/ 28 h 1081"/>
              <a:gd name="T92" fmla="*/ 166 w 328"/>
              <a:gd name="T93" fmla="*/ 12 h 1081"/>
              <a:gd name="T94" fmla="*/ 127 w 328"/>
              <a:gd name="T95" fmla="*/ 1 h 1081"/>
              <a:gd name="T96" fmla="*/ 96 w 328"/>
              <a:gd name="T97" fmla="*/ 7 h 1081"/>
              <a:gd name="T98" fmla="*/ 71 w 328"/>
              <a:gd name="T99" fmla="*/ 22 h 1081"/>
              <a:gd name="T100" fmla="*/ 49 w 328"/>
              <a:gd name="T101" fmla="*/ 50 h 1081"/>
              <a:gd name="T102" fmla="*/ 45 w 328"/>
              <a:gd name="T103" fmla="*/ 93 h 1081"/>
              <a:gd name="T104" fmla="*/ 53 w 328"/>
              <a:gd name="T105" fmla="*/ 93 h 1081"/>
              <a:gd name="T106" fmla="*/ 57 w 328"/>
              <a:gd name="T107" fmla="*/ 105 h 1081"/>
              <a:gd name="T108" fmla="*/ 62 w 328"/>
              <a:gd name="T109" fmla="*/ 125 h 1081"/>
              <a:gd name="T110" fmla="*/ 66 w 328"/>
              <a:gd name="T111" fmla="*/ 142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8" h="1081">
                <a:moveTo>
                  <a:pt x="66" y="142"/>
                </a:moveTo>
                <a:lnTo>
                  <a:pt x="66" y="142"/>
                </a:lnTo>
                <a:lnTo>
                  <a:pt x="66" y="149"/>
                </a:lnTo>
                <a:lnTo>
                  <a:pt x="66" y="159"/>
                </a:lnTo>
                <a:lnTo>
                  <a:pt x="66" y="168"/>
                </a:lnTo>
                <a:lnTo>
                  <a:pt x="66" y="171"/>
                </a:lnTo>
                <a:lnTo>
                  <a:pt x="66" y="172"/>
                </a:lnTo>
                <a:lnTo>
                  <a:pt x="66" y="172"/>
                </a:lnTo>
                <a:lnTo>
                  <a:pt x="62" y="175"/>
                </a:lnTo>
                <a:lnTo>
                  <a:pt x="57" y="183"/>
                </a:lnTo>
                <a:lnTo>
                  <a:pt x="42" y="206"/>
                </a:lnTo>
                <a:lnTo>
                  <a:pt x="42" y="206"/>
                </a:lnTo>
                <a:lnTo>
                  <a:pt x="24" y="235"/>
                </a:lnTo>
                <a:lnTo>
                  <a:pt x="16" y="251"/>
                </a:lnTo>
                <a:lnTo>
                  <a:pt x="11" y="264"/>
                </a:lnTo>
                <a:lnTo>
                  <a:pt x="11" y="264"/>
                </a:lnTo>
                <a:lnTo>
                  <a:pt x="8" y="284"/>
                </a:lnTo>
                <a:lnTo>
                  <a:pt x="3" y="313"/>
                </a:lnTo>
                <a:lnTo>
                  <a:pt x="0" y="342"/>
                </a:lnTo>
                <a:lnTo>
                  <a:pt x="0" y="354"/>
                </a:lnTo>
                <a:lnTo>
                  <a:pt x="2" y="363"/>
                </a:lnTo>
                <a:lnTo>
                  <a:pt x="2" y="363"/>
                </a:lnTo>
                <a:lnTo>
                  <a:pt x="4" y="385"/>
                </a:lnTo>
                <a:lnTo>
                  <a:pt x="8" y="422"/>
                </a:lnTo>
                <a:lnTo>
                  <a:pt x="12" y="460"/>
                </a:lnTo>
                <a:lnTo>
                  <a:pt x="15" y="489"/>
                </a:lnTo>
                <a:lnTo>
                  <a:pt x="15" y="489"/>
                </a:lnTo>
                <a:lnTo>
                  <a:pt x="15" y="517"/>
                </a:lnTo>
                <a:lnTo>
                  <a:pt x="15" y="526"/>
                </a:lnTo>
                <a:lnTo>
                  <a:pt x="25" y="530"/>
                </a:lnTo>
                <a:lnTo>
                  <a:pt x="25" y="530"/>
                </a:lnTo>
                <a:lnTo>
                  <a:pt x="27" y="662"/>
                </a:lnTo>
                <a:lnTo>
                  <a:pt x="28" y="815"/>
                </a:lnTo>
                <a:lnTo>
                  <a:pt x="28" y="815"/>
                </a:lnTo>
                <a:lnTo>
                  <a:pt x="29" y="904"/>
                </a:lnTo>
                <a:lnTo>
                  <a:pt x="28" y="969"/>
                </a:lnTo>
                <a:lnTo>
                  <a:pt x="73" y="972"/>
                </a:lnTo>
                <a:lnTo>
                  <a:pt x="69" y="996"/>
                </a:lnTo>
                <a:lnTo>
                  <a:pt x="69" y="996"/>
                </a:lnTo>
                <a:lnTo>
                  <a:pt x="65" y="997"/>
                </a:lnTo>
                <a:lnTo>
                  <a:pt x="61" y="997"/>
                </a:lnTo>
                <a:lnTo>
                  <a:pt x="56" y="1000"/>
                </a:lnTo>
                <a:lnTo>
                  <a:pt x="56" y="1000"/>
                </a:lnTo>
                <a:lnTo>
                  <a:pt x="53" y="1002"/>
                </a:lnTo>
                <a:lnTo>
                  <a:pt x="49" y="1005"/>
                </a:lnTo>
                <a:lnTo>
                  <a:pt x="42" y="1015"/>
                </a:lnTo>
                <a:lnTo>
                  <a:pt x="37" y="1026"/>
                </a:lnTo>
                <a:lnTo>
                  <a:pt x="36" y="1030"/>
                </a:lnTo>
                <a:lnTo>
                  <a:pt x="34" y="1034"/>
                </a:lnTo>
                <a:lnTo>
                  <a:pt x="34" y="1034"/>
                </a:lnTo>
                <a:lnTo>
                  <a:pt x="38" y="1042"/>
                </a:lnTo>
                <a:lnTo>
                  <a:pt x="44" y="1055"/>
                </a:lnTo>
                <a:lnTo>
                  <a:pt x="52" y="1071"/>
                </a:lnTo>
                <a:lnTo>
                  <a:pt x="120" y="1071"/>
                </a:lnTo>
                <a:lnTo>
                  <a:pt x="131" y="1081"/>
                </a:lnTo>
                <a:lnTo>
                  <a:pt x="280" y="1081"/>
                </a:lnTo>
                <a:lnTo>
                  <a:pt x="280" y="1081"/>
                </a:lnTo>
                <a:lnTo>
                  <a:pt x="287" y="1071"/>
                </a:lnTo>
                <a:lnTo>
                  <a:pt x="287" y="1071"/>
                </a:lnTo>
                <a:lnTo>
                  <a:pt x="291" y="1068"/>
                </a:lnTo>
                <a:lnTo>
                  <a:pt x="292" y="1067"/>
                </a:lnTo>
                <a:lnTo>
                  <a:pt x="294" y="1065"/>
                </a:lnTo>
                <a:lnTo>
                  <a:pt x="291" y="1064"/>
                </a:lnTo>
                <a:lnTo>
                  <a:pt x="291" y="1064"/>
                </a:lnTo>
                <a:lnTo>
                  <a:pt x="284" y="1063"/>
                </a:lnTo>
                <a:lnTo>
                  <a:pt x="278" y="1063"/>
                </a:lnTo>
                <a:lnTo>
                  <a:pt x="270" y="1063"/>
                </a:lnTo>
                <a:lnTo>
                  <a:pt x="263" y="1060"/>
                </a:lnTo>
                <a:lnTo>
                  <a:pt x="263" y="1060"/>
                </a:lnTo>
                <a:lnTo>
                  <a:pt x="256" y="1056"/>
                </a:lnTo>
                <a:lnTo>
                  <a:pt x="248" y="1050"/>
                </a:lnTo>
                <a:lnTo>
                  <a:pt x="240" y="1040"/>
                </a:lnTo>
                <a:lnTo>
                  <a:pt x="240" y="1040"/>
                </a:lnTo>
                <a:lnTo>
                  <a:pt x="224" y="1022"/>
                </a:lnTo>
                <a:lnTo>
                  <a:pt x="212" y="1007"/>
                </a:lnTo>
                <a:lnTo>
                  <a:pt x="206" y="996"/>
                </a:lnTo>
                <a:lnTo>
                  <a:pt x="206" y="996"/>
                </a:lnTo>
                <a:lnTo>
                  <a:pt x="204" y="990"/>
                </a:lnTo>
                <a:lnTo>
                  <a:pt x="203" y="985"/>
                </a:lnTo>
                <a:lnTo>
                  <a:pt x="204" y="969"/>
                </a:lnTo>
                <a:lnTo>
                  <a:pt x="206" y="952"/>
                </a:lnTo>
                <a:lnTo>
                  <a:pt x="206" y="952"/>
                </a:lnTo>
                <a:lnTo>
                  <a:pt x="250" y="946"/>
                </a:lnTo>
                <a:lnTo>
                  <a:pt x="280" y="940"/>
                </a:lnTo>
                <a:lnTo>
                  <a:pt x="290" y="938"/>
                </a:lnTo>
                <a:lnTo>
                  <a:pt x="292" y="936"/>
                </a:lnTo>
                <a:lnTo>
                  <a:pt x="294" y="935"/>
                </a:lnTo>
                <a:lnTo>
                  <a:pt x="294" y="935"/>
                </a:lnTo>
                <a:lnTo>
                  <a:pt x="258" y="752"/>
                </a:lnTo>
                <a:lnTo>
                  <a:pt x="233" y="626"/>
                </a:lnTo>
                <a:lnTo>
                  <a:pt x="225" y="581"/>
                </a:lnTo>
                <a:lnTo>
                  <a:pt x="223" y="560"/>
                </a:lnTo>
                <a:lnTo>
                  <a:pt x="223" y="560"/>
                </a:lnTo>
                <a:lnTo>
                  <a:pt x="220" y="533"/>
                </a:lnTo>
                <a:lnTo>
                  <a:pt x="219" y="519"/>
                </a:lnTo>
                <a:lnTo>
                  <a:pt x="225" y="519"/>
                </a:lnTo>
                <a:lnTo>
                  <a:pt x="225" y="519"/>
                </a:lnTo>
                <a:lnTo>
                  <a:pt x="225" y="485"/>
                </a:lnTo>
                <a:lnTo>
                  <a:pt x="224" y="456"/>
                </a:lnTo>
                <a:lnTo>
                  <a:pt x="223" y="434"/>
                </a:lnTo>
                <a:lnTo>
                  <a:pt x="223" y="434"/>
                </a:lnTo>
                <a:lnTo>
                  <a:pt x="221" y="416"/>
                </a:lnTo>
                <a:lnTo>
                  <a:pt x="223" y="397"/>
                </a:lnTo>
                <a:lnTo>
                  <a:pt x="225" y="376"/>
                </a:lnTo>
                <a:lnTo>
                  <a:pt x="277" y="339"/>
                </a:lnTo>
                <a:lnTo>
                  <a:pt x="277" y="339"/>
                </a:lnTo>
                <a:lnTo>
                  <a:pt x="292" y="335"/>
                </a:lnTo>
                <a:lnTo>
                  <a:pt x="304" y="331"/>
                </a:lnTo>
                <a:lnTo>
                  <a:pt x="308" y="329"/>
                </a:lnTo>
                <a:lnTo>
                  <a:pt x="311" y="325"/>
                </a:lnTo>
                <a:lnTo>
                  <a:pt x="311" y="325"/>
                </a:lnTo>
                <a:lnTo>
                  <a:pt x="312" y="322"/>
                </a:lnTo>
                <a:lnTo>
                  <a:pt x="311" y="318"/>
                </a:lnTo>
                <a:lnTo>
                  <a:pt x="308" y="312"/>
                </a:lnTo>
                <a:lnTo>
                  <a:pt x="304" y="305"/>
                </a:lnTo>
                <a:lnTo>
                  <a:pt x="328" y="281"/>
                </a:lnTo>
                <a:lnTo>
                  <a:pt x="324" y="264"/>
                </a:lnTo>
                <a:lnTo>
                  <a:pt x="321" y="264"/>
                </a:lnTo>
                <a:lnTo>
                  <a:pt x="287" y="291"/>
                </a:lnTo>
                <a:lnTo>
                  <a:pt x="287" y="291"/>
                </a:lnTo>
                <a:lnTo>
                  <a:pt x="284" y="291"/>
                </a:lnTo>
                <a:lnTo>
                  <a:pt x="277" y="291"/>
                </a:lnTo>
                <a:lnTo>
                  <a:pt x="277" y="291"/>
                </a:lnTo>
                <a:lnTo>
                  <a:pt x="269" y="293"/>
                </a:lnTo>
                <a:lnTo>
                  <a:pt x="266" y="295"/>
                </a:lnTo>
                <a:lnTo>
                  <a:pt x="263" y="299"/>
                </a:lnTo>
                <a:lnTo>
                  <a:pt x="263" y="299"/>
                </a:lnTo>
                <a:lnTo>
                  <a:pt x="256" y="312"/>
                </a:lnTo>
                <a:lnTo>
                  <a:pt x="250" y="318"/>
                </a:lnTo>
                <a:lnTo>
                  <a:pt x="246" y="322"/>
                </a:lnTo>
                <a:lnTo>
                  <a:pt x="246" y="322"/>
                </a:lnTo>
                <a:lnTo>
                  <a:pt x="231" y="330"/>
                </a:lnTo>
                <a:lnTo>
                  <a:pt x="219" y="335"/>
                </a:lnTo>
                <a:lnTo>
                  <a:pt x="219" y="335"/>
                </a:lnTo>
                <a:lnTo>
                  <a:pt x="216" y="310"/>
                </a:lnTo>
                <a:lnTo>
                  <a:pt x="215" y="291"/>
                </a:lnTo>
                <a:lnTo>
                  <a:pt x="212" y="277"/>
                </a:lnTo>
                <a:lnTo>
                  <a:pt x="212" y="277"/>
                </a:lnTo>
                <a:lnTo>
                  <a:pt x="208" y="271"/>
                </a:lnTo>
                <a:lnTo>
                  <a:pt x="204" y="262"/>
                </a:lnTo>
                <a:lnTo>
                  <a:pt x="199" y="252"/>
                </a:lnTo>
                <a:lnTo>
                  <a:pt x="195" y="243"/>
                </a:lnTo>
                <a:lnTo>
                  <a:pt x="195" y="243"/>
                </a:lnTo>
                <a:lnTo>
                  <a:pt x="188" y="225"/>
                </a:lnTo>
                <a:lnTo>
                  <a:pt x="186" y="217"/>
                </a:lnTo>
                <a:lnTo>
                  <a:pt x="182" y="213"/>
                </a:lnTo>
                <a:lnTo>
                  <a:pt x="182" y="213"/>
                </a:lnTo>
                <a:lnTo>
                  <a:pt x="170" y="201"/>
                </a:lnTo>
                <a:lnTo>
                  <a:pt x="161" y="192"/>
                </a:lnTo>
                <a:lnTo>
                  <a:pt x="161" y="183"/>
                </a:lnTo>
                <a:lnTo>
                  <a:pt x="161" y="183"/>
                </a:lnTo>
                <a:lnTo>
                  <a:pt x="163" y="183"/>
                </a:lnTo>
                <a:lnTo>
                  <a:pt x="165" y="183"/>
                </a:lnTo>
                <a:lnTo>
                  <a:pt x="167" y="183"/>
                </a:lnTo>
                <a:lnTo>
                  <a:pt x="167" y="183"/>
                </a:lnTo>
                <a:lnTo>
                  <a:pt x="171" y="176"/>
                </a:lnTo>
                <a:lnTo>
                  <a:pt x="177" y="167"/>
                </a:lnTo>
                <a:lnTo>
                  <a:pt x="182" y="156"/>
                </a:lnTo>
                <a:lnTo>
                  <a:pt x="184" y="151"/>
                </a:lnTo>
                <a:lnTo>
                  <a:pt x="184" y="151"/>
                </a:lnTo>
                <a:lnTo>
                  <a:pt x="191" y="153"/>
                </a:lnTo>
                <a:lnTo>
                  <a:pt x="194" y="154"/>
                </a:lnTo>
                <a:lnTo>
                  <a:pt x="195" y="153"/>
                </a:lnTo>
                <a:lnTo>
                  <a:pt x="195" y="151"/>
                </a:lnTo>
                <a:lnTo>
                  <a:pt x="195" y="151"/>
                </a:lnTo>
                <a:lnTo>
                  <a:pt x="194" y="145"/>
                </a:lnTo>
                <a:lnTo>
                  <a:pt x="192" y="139"/>
                </a:lnTo>
                <a:lnTo>
                  <a:pt x="191" y="131"/>
                </a:lnTo>
                <a:lnTo>
                  <a:pt x="191" y="131"/>
                </a:lnTo>
                <a:lnTo>
                  <a:pt x="192" y="122"/>
                </a:lnTo>
                <a:lnTo>
                  <a:pt x="194" y="113"/>
                </a:lnTo>
                <a:lnTo>
                  <a:pt x="196" y="108"/>
                </a:lnTo>
                <a:lnTo>
                  <a:pt x="199" y="104"/>
                </a:lnTo>
                <a:lnTo>
                  <a:pt x="199" y="104"/>
                </a:lnTo>
                <a:lnTo>
                  <a:pt x="204" y="93"/>
                </a:lnTo>
                <a:lnTo>
                  <a:pt x="207" y="85"/>
                </a:lnTo>
                <a:lnTo>
                  <a:pt x="208" y="76"/>
                </a:lnTo>
                <a:lnTo>
                  <a:pt x="208" y="76"/>
                </a:lnTo>
                <a:lnTo>
                  <a:pt x="208" y="72"/>
                </a:lnTo>
                <a:lnTo>
                  <a:pt x="206" y="64"/>
                </a:lnTo>
                <a:lnTo>
                  <a:pt x="198" y="49"/>
                </a:lnTo>
                <a:lnTo>
                  <a:pt x="184" y="29"/>
                </a:lnTo>
                <a:lnTo>
                  <a:pt x="184" y="29"/>
                </a:lnTo>
                <a:lnTo>
                  <a:pt x="184" y="28"/>
                </a:lnTo>
                <a:lnTo>
                  <a:pt x="181" y="22"/>
                </a:lnTo>
                <a:lnTo>
                  <a:pt x="178" y="20"/>
                </a:lnTo>
                <a:lnTo>
                  <a:pt x="173" y="16"/>
                </a:lnTo>
                <a:lnTo>
                  <a:pt x="166" y="12"/>
                </a:lnTo>
                <a:lnTo>
                  <a:pt x="158" y="9"/>
                </a:lnTo>
                <a:lnTo>
                  <a:pt x="158" y="9"/>
                </a:lnTo>
                <a:lnTo>
                  <a:pt x="140" y="3"/>
                </a:lnTo>
                <a:lnTo>
                  <a:pt x="127" y="1"/>
                </a:lnTo>
                <a:lnTo>
                  <a:pt x="116" y="0"/>
                </a:lnTo>
                <a:lnTo>
                  <a:pt x="109" y="1"/>
                </a:lnTo>
                <a:lnTo>
                  <a:pt x="109" y="1"/>
                </a:lnTo>
                <a:lnTo>
                  <a:pt x="96" y="7"/>
                </a:lnTo>
                <a:lnTo>
                  <a:pt x="88" y="10"/>
                </a:lnTo>
                <a:lnTo>
                  <a:pt x="79" y="16"/>
                </a:lnTo>
                <a:lnTo>
                  <a:pt x="79" y="16"/>
                </a:lnTo>
                <a:lnTo>
                  <a:pt x="71" y="22"/>
                </a:lnTo>
                <a:lnTo>
                  <a:pt x="62" y="32"/>
                </a:lnTo>
                <a:lnTo>
                  <a:pt x="54" y="41"/>
                </a:lnTo>
                <a:lnTo>
                  <a:pt x="49" y="50"/>
                </a:lnTo>
                <a:lnTo>
                  <a:pt x="49" y="50"/>
                </a:lnTo>
                <a:lnTo>
                  <a:pt x="46" y="55"/>
                </a:lnTo>
                <a:lnTo>
                  <a:pt x="45" y="62"/>
                </a:lnTo>
                <a:lnTo>
                  <a:pt x="45" y="76"/>
                </a:lnTo>
                <a:lnTo>
                  <a:pt x="45" y="93"/>
                </a:lnTo>
                <a:lnTo>
                  <a:pt x="45" y="93"/>
                </a:lnTo>
                <a:lnTo>
                  <a:pt x="46" y="93"/>
                </a:lnTo>
                <a:lnTo>
                  <a:pt x="49" y="92"/>
                </a:lnTo>
                <a:lnTo>
                  <a:pt x="53" y="93"/>
                </a:lnTo>
                <a:lnTo>
                  <a:pt x="54" y="95"/>
                </a:lnTo>
                <a:lnTo>
                  <a:pt x="56" y="97"/>
                </a:lnTo>
                <a:lnTo>
                  <a:pt x="56" y="97"/>
                </a:lnTo>
                <a:lnTo>
                  <a:pt x="57" y="105"/>
                </a:lnTo>
                <a:lnTo>
                  <a:pt x="58" y="113"/>
                </a:lnTo>
                <a:lnTo>
                  <a:pt x="59" y="121"/>
                </a:lnTo>
                <a:lnTo>
                  <a:pt x="62" y="125"/>
                </a:lnTo>
                <a:lnTo>
                  <a:pt x="62" y="125"/>
                </a:lnTo>
                <a:lnTo>
                  <a:pt x="65" y="131"/>
                </a:lnTo>
                <a:lnTo>
                  <a:pt x="66" y="137"/>
                </a:lnTo>
                <a:lnTo>
                  <a:pt x="66" y="142"/>
                </a:lnTo>
                <a:lnTo>
                  <a:pt x="66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3">
            <a:extLst>
              <a:ext uri="{FF2B5EF4-FFF2-40B4-BE49-F238E27FC236}">
                <a16:creationId xmlns:a16="http://schemas.microsoft.com/office/drawing/2014/main" id="{3B760D50-54C5-400B-BF20-0BD85708A3D4}"/>
              </a:ext>
            </a:extLst>
          </p:cNvPr>
          <p:cNvSpPr>
            <a:spLocks/>
          </p:cNvSpPr>
          <p:nvPr/>
        </p:nvSpPr>
        <p:spPr bwMode="auto">
          <a:xfrm>
            <a:off x="680885" y="773704"/>
            <a:ext cx="769865" cy="1626981"/>
          </a:xfrm>
          <a:custGeom>
            <a:avLst/>
            <a:gdLst>
              <a:gd name="T0" fmla="*/ 405 w 600"/>
              <a:gd name="T1" fmla="*/ 1 h 1268"/>
              <a:gd name="T2" fmla="*/ 353 w 600"/>
              <a:gd name="T3" fmla="*/ 14 h 1268"/>
              <a:gd name="T4" fmla="*/ 304 w 600"/>
              <a:gd name="T5" fmla="*/ 76 h 1268"/>
              <a:gd name="T6" fmla="*/ 304 w 600"/>
              <a:gd name="T7" fmla="*/ 192 h 1268"/>
              <a:gd name="T8" fmla="*/ 302 w 600"/>
              <a:gd name="T9" fmla="*/ 236 h 1268"/>
              <a:gd name="T10" fmla="*/ 273 w 600"/>
              <a:gd name="T11" fmla="*/ 260 h 1268"/>
              <a:gd name="T12" fmla="*/ 249 w 600"/>
              <a:gd name="T13" fmla="*/ 427 h 1268"/>
              <a:gd name="T14" fmla="*/ 180 w 600"/>
              <a:gd name="T15" fmla="*/ 434 h 1268"/>
              <a:gd name="T16" fmla="*/ 94 w 600"/>
              <a:gd name="T17" fmla="*/ 417 h 1268"/>
              <a:gd name="T18" fmla="*/ 57 w 600"/>
              <a:gd name="T19" fmla="*/ 406 h 1268"/>
              <a:gd name="T20" fmla="*/ 0 w 600"/>
              <a:gd name="T21" fmla="*/ 406 h 1268"/>
              <a:gd name="T22" fmla="*/ 38 w 600"/>
              <a:gd name="T23" fmla="*/ 425 h 1268"/>
              <a:gd name="T24" fmla="*/ 49 w 600"/>
              <a:gd name="T25" fmla="*/ 432 h 1268"/>
              <a:gd name="T26" fmla="*/ 57 w 600"/>
              <a:gd name="T27" fmla="*/ 461 h 1268"/>
              <a:gd name="T28" fmla="*/ 88 w 600"/>
              <a:gd name="T29" fmla="*/ 464 h 1268"/>
              <a:gd name="T30" fmla="*/ 137 w 600"/>
              <a:gd name="T31" fmla="*/ 472 h 1268"/>
              <a:gd name="T32" fmla="*/ 263 w 600"/>
              <a:gd name="T33" fmla="*/ 496 h 1268"/>
              <a:gd name="T34" fmla="*/ 308 w 600"/>
              <a:gd name="T35" fmla="*/ 522 h 1268"/>
              <a:gd name="T36" fmla="*/ 305 w 600"/>
              <a:gd name="T37" fmla="*/ 642 h 1268"/>
              <a:gd name="T38" fmla="*/ 299 w 600"/>
              <a:gd name="T39" fmla="*/ 835 h 1268"/>
              <a:gd name="T40" fmla="*/ 307 w 600"/>
              <a:gd name="T41" fmla="*/ 926 h 1268"/>
              <a:gd name="T42" fmla="*/ 292 w 600"/>
              <a:gd name="T43" fmla="*/ 991 h 1268"/>
              <a:gd name="T44" fmla="*/ 299 w 600"/>
              <a:gd name="T45" fmla="*/ 1164 h 1268"/>
              <a:gd name="T46" fmla="*/ 274 w 600"/>
              <a:gd name="T47" fmla="*/ 1219 h 1268"/>
              <a:gd name="T48" fmla="*/ 255 w 600"/>
              <a:gd name="T49" fmla="*/ 1254 h 1268"/>
              <a:gd name="T50" fmla="*/ 305 w 600"/>
              <a:gd name="T51" fmla="*/ 1258 h 1268"/>
              <a:gd name="T52" fmla="*/ 332 w 600"/>
              <a:gd name="T53" fmla="*/ 1245 h 1268"/>
              <a:gd name="T54" fmla="*/ 344 w 600"/>
              <a:gd name="T55" fmla="*/ 1219 h 1268"/>
              <a:gd name="T56" fmla="*/ 342 w 600"/>
              <a:gd name="T57" fmla="*/ 1136 h 1268"/>
              <a:gd name="T58" fmla="*/ 373 w 600"/>
              <a:gd name="T59" fmla="*/ 1005 h 1268"/>
              <a:gd name="T60" fmla="*/ 400 w 600"/>
              <a:gd name="T61" fmla="*/ 901 h 1268"/>
              <a:gd name="T62" fmla="*/ 444 w 600"/>
              <a:gd name="T63" fmla="*/ 835 h 1268"/>
              <a:gd name="T64" fmla="*/ 453 w 600"/>
              <a:gd name="T65" fmla="*/ 902 h 1268"/>
              <a:gd name="T66" fmla="*/ 499 w 600"/>
              <a:gd name="T67" fmla="*/ 1040 h 1268"/>
              <a:gd name="T68" fmla="*/ 524 w 600"/>
              <a:gd name="T69" fmla="*/ 1185 h 1268"/>
              <a:gd name="T70" fmla="*/ 512 w 600"/>
              <a:gd name="T71" fmla="*/ 1203 h 1268"/>
              <a:gd name="T72" fmla="*/ 461 w 600"/>
              <a:gd name="T73" fmla="*/ 1228 h 1268"/>
              <a:gd name="T74" fmla="*/ 446 w 600"/>
              <a:gd name="T75" fmla="*/ 1251 h 1268"/>
              <a:gd name="T76" fmla="*/ 473 w 600"/>
              <a:gd name="T77" fmla="*/ 1262 h 1268"/>
              <a:gd name="T78" fmla="*/ 549 w 600"/>
              <a:gd name="T79" fmla="*/ 1264 h 1268"/>
              <a:gd name="T80" fmla="*/ 600 w 600"/>
              <a:gd name="T81" fmla="*/ 1240 h 1268"/>
              <a:gd name="T82" fmla="*/ 579 w 600"/>
              <a:gd name="T83" fmla="*/ 1174 h 1268"/>
              <a:gd name="T84" fmla="*/ 575 w 600"/>
              <a:gd name="T85" fmla="*/ 1019 h 1268"/>
              <a:gd name="T86" fmla="*/ 540 w 600"/>
              <a:gd name="T87" fmla="*/ 919 h 1268"/>
              <a:gd name="T88" fmla="*/ 596 w 600"/>
              <a:gd name="T89" fmla="*/ 768 h 1268"/>
              <a:gd name="T90" fmla="*/ 580 w 600"/>
              <a:gd name="T91" fmla="*/ 568 h 1268"/>
              <a:gd name="T92" fmla="*/ 592 w 600"/>
              <a:gd name="T93" fmla="*/ 528 h 1268"/>
              <a:gd name="T94" fmla="*/ 592 w 600"/>
              <a:gd name="T95" fmla="*/ 452 h 1268"/>
              <a:gd name="T96" fmla="*/ 559 w 600"/>
              <a:gd name="T97" fmla="*/ 293 h 1268"/>
              <a:gd name="T98" fmla="*/ 526 w 600"/>
              <a:gd name="T99" fmla="*/ 246 h 1268"/>
              <a:gd name="T100" fmla="*/ 504 w 600"/>
              <a:gd name="T101" fmla="*/ 211 h 1268"/>
              <a:gd name="T102" fmla="*/ 499 w 600"/>
              <a:gd name="T103" fmla="*/ 159 h 1268"/>
              <a:gd name="T104" fmla="*/ 478 w 600"/>
              <a:gd name="T105" fmla="*/ 73 h 1268"/>
              <a:gd name="T106" fmla="*/ 441 w 600"/>
              <a:gd name="T107" fmla="*/ 15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0" h="1268">
                <a:moveTo>
                  <a:pt x="423" y="14"/>
                </a:moveTo>
                <a:lnTo>
                  <a:pt x="423" y="14"/>
                </a:lnTo>
                <a:lnTo>
                  <a:pt x="420" y="10"/>
                </a:lnTo>
                <a:lnTo>
                  <a:pt x="417" y="8"/>
                </a:lnTo>
                <a:lnTo>
                  <a:pt x="412" y="4"/>
                </a:lnTo>
                <a:lnTo>
                  <a:pt x="405" y="1"/>
                </a:lnTo>
                <a:lnTo>
                  <a:pt x="398" y="0"/>
                </a:lnTo>
                <a:lnTo>
                  <a:pt x="388" y="0"/>
                </a:lnTo>
                <a:lnTo>
                  <a:pt x="378" y="4"/>
                </a:lnTo>
                <a:lnTo>
                  <a:pt x="378" y="4"/>
                </a:lnTo>
                <a:lnTo>
                  <a:pt x="365" y="9"/>
                </a:lnTo>
                <a:lnTo>
                  <a:pt x="353" y="14"/>
                </a:lnTo>
                <a:lnTo>
                  <a:pt x="342" y="22"/>
                </a:lnTo>
                <a:lnTo>
                  <a:pt x="332" y="30"/>
                </a:lnTo>
                <a:lnTo>
                  <a:pt x="323" y="39"/>
                </a:lnTo>
                <a:lnTo>
                  <a:pt x="315" y="51"/>
                </a:lnTo>
                <a:lnTo>
                  <a:pt x="308" y="63"/>
                </a:lnTo>
                <a:lnTo>
                  <a:pt x="304" y="76"/>
                </a:lnTo>
                <a:lnTo>
                  <a:pt x="304" y="76"/>
                </a:lnTo>
                <a:lnTo>
                  <a:pt x="302" y="92"/>
                </a:lnTo>
                <a:lnTo>
                  <a:pt x="302" y="110"/>
                </a:lnTo>
                <a:lnTo>
                  <a:pt x="302" y="147"/>
                </a:lnTo>
                <a:lnTo>
                  <a:pt x="304" y="180"/>
                </a:lnTo>
                <a:lnTo>
                  <a:pt x="304" y="192"/>
                </a:lnTo>
                <a:lnTo>
                  <a:pt x="304" y="200"/>
                </a:lnTo>
                <a:lnTo>
                  <a:pt x="304" y="200"/>
                </a:lnTo>
                <a:lnTo>
                  <a:pt x="302" y="215"/>
                </a:lnTo>
                <a:lnTo>
                  <a:pt x="302" y="223"/>
                </a:lnTo>
                <a:lnTo>
                  <a:pt x="302" y="223"/>
                </a:lnTo>
                <a:lnTo>
                  <a:pt x="302" y="236"/>
                </a:lnTo>
                <a:lnTo>
                  <a:pt x="302" y="246"/>
                </a:lnTo>
                <a:lnTo>
                  <a:pt x="302" y="246"/>
                </a:lnTo>
                <a:lnTo>
                  <a:pt x="296" y="247"/>
                </a:lnTo>
                <a:lnTo>
                  <a:pt x="284" y="252"/>
                </a:lnTo>
                <a:lnTo>
                  <a:pt x="279" y="256"/>
                </a:lnTo>
                <a:lnTo>
                  <a:pt x="273" y="260"/>
                </a:lnTo>
                <a:lnTo>
                  <a:pt x="269" y="267"/>
                </a:lnTo>
                <a:lnTo>
                  <a:pt x="266" y="273"/>
                </a:lnTo>
                <a:lnTo>
                  <a:pt x="266" y="273"/>
                </a:lnTo>
                <a:lnTo>
                  <a:pt x="255" y="357"/>
                </a:lnTo>
                <a:lnTo>
                  <a:pt x="249" y="427"/>
                </a:lnTo>
                <a:lnTo>
                  <a:pt x="249" y="427"/>
                </a:lnTo>
                <a:lnTo>
                  <a:pt x="245" y="432"/>
                </a:lnTo>
                <a:lnTo>
                  <a:pt x="242" y="435"/>
                </a:lnTo>
                <a:lnTo>
                  <a:pt x="241" y="438"/>
                </a:lnTo>
                <a:lnTo>
                  <a:pt x="228" y="438"/>
                </a:lnTo>
                <a:lnTo>
                  <a:pt x="228" y="438"/>
                </a:lnTo>
                <a:lnTo>
                  <a:pt x="180" y="434"/>
                </a:lnTo>
                <a:lnTo>
                  <a:pt x="144" y="430"/>
                </a:lnTo>
                <a:lnTo>
                  <a:pt x="121" y="427"/>
                </a:lnTo>
                <a:lnTo>
                  <a:pt x="121" y="427"/>
                </a:lnTo>
                <a:lnTo>
                  <a:pt x="104" y="422"/>
                </a:lnTo>
                <a:lnTo>
                  <a:pt x="94" y="417"/>
                </a:lnTo>
                <a:lnTo>
                  <a:pt x="94" y="417"/>
                </a:lnTo>
                <a:lnTo>
                  <a:pt x="87" y="411"/>
                </a:lnTo>
                <a:lnTo>
                  <a:pt x="81" y="409"/>
                </a:lnTo>
                <a:lnTo>
                  <a:pt x="74" y="407"/>
                </a:lnTo>
                <a:lnTo>
                  <a:pt x="74" y="407"/>
                </a:lnTo>
                <a:lnTo>
                  <a:pt x="65" y="406"/>
                </a:lnTo>
                <a:lnTo>
                  <a:pt x="57" y="406"/>
                </a:lnTo>
                <a:lnTo>
                  <a:pt x="49" y="407"/>
                </a:lnTo>
                <a:lnTo>
                  <a:pt x="49" y="407"/>
                </a:lnTo>
                <a:lnTo>
                  <a:pt x="24" y="405"/>
                </a:lnTo>
                <a:lnTo>
                  <a:pt x="7" y="405"/>
                </a:lnTo>
                <a:lnTo>
                  <a:pt x="2" y="405"/>
                </a:lnTo>
                <a:lnTo>
                  <a:pt x="0" y="406"/>
                </a:lnTo>
                <a:lnTo>
                  <a:pt x="0" y="407"/>
                </a:lnTo>
                <a:lnTo>
                  <a:pt x="0" y="407"/>
                </a:lnTo>
                <a:lnTo>
                  <a:pt x="2" y="409"/>
                </a:lnTo>
                <a:lnTo>
                  <a:pt x="7" y="413"/>
                </a:lnTo>
                <a:lnTo>
                  <a:pt x="20" y="418"/>
                </a:lnTo>
                <a:lnTo>
                  <a:pt x="38" y="425"/>
                </a:lnTo>
                <a:lnTo>
                  <a:pt x="38" y="425"/>
                </a:lnTo>
                <a:lnTo>
                  <a:pt x="42" y="428"/>
                </a:lnTo>
                <a:lnTo>
                  <a:pt x="46" y="431"/>
                </a:lnTo>
                <a:lnTo>
                  <a:pt x="49" y="432"/>
                </a:lnTo>
                <a:lnTo>
                  <a:pt x="49" y="432"/>
                </a:lnTo>
                <a:lnTo>
                  <a:pt x="49" y="432"/>
                </a:lnTo>
                <a:lnTo>
                  <a:pt x="50" y="435"/>
                </a:lnTo>
                <a:lnTo>
                  <a:pt x="50" y="442"/>
                </a:lnTo>
                <a:lnTo>
                  <a:pt x="52" y="450"/>
                </a:lnTo>
                <a:lnTo>
                  <a:pt x="53" y="457"/>
                </a:lnTo>
                <a:lnTo>
                  <a:pt x="53" y="457"/>
                </a:lnTo>
                <a:lnTo>
                  <a:pt x="57" y="461"/>
                </a:lnTo>
                <a:lnTo>
                  <a:pt x="61" y="465"/>
                </a:lnTo>
                <a:lnTo>
                  <a:pt x="65" y="467"/>
                </a:lnTo>
                <a:lnTo>
                  <a:pt x="69" y="468"/>
                </a:lnTo>
                <a:lnTo>
                  <a:pt x="69" y="468"/>
                </a:lnTo>
                <a:lnTo>
                  <a:pt x="77" y="467"/>
                </a:lnTo>
                <a:lnTo>
                  <a:pt x="88" y="464"/>
                </a:lnTo>
                <a:lnTo>
                  <a:pt x="102" y="463"/>
                </a:lnTo>
                <a:lnTo>
                  <a:pt x="108" y="463"/>
                </a:lnTo>
                <a:lnTo>
                  <a:pt x="115" y="465"/>
                </a:lnTo>
                <a:lnTo>
                  <a:pt x="115" y="465"/>
                </a:lnTo>
                <a:lnTo>
                  <a:pt x="123" y="468"/>
                </a:lnTo>
                <a:lnTo>
                  <a:pt x="137" y="472"/>
                </a:lnTo>
                <a:lnTo>
                  <a:pt x="174" y="481"/>
                </a:lnTo>
                <a:lnTo>
                  <a:pt x="230" y="493"/>
                </a:lnTo>
                <a:lnTo>
                  <a:pt x="230" y="493"/>
                </a:lnTo>
                <a:lnTo>
                  <a:pt x="250" y="496"/>
                </a:lnTo>
                <a:lnTo>
                  <a:pt x="263" y="496"/>
                </a:lnTo>
                <a:lnTo>
                  <a:pt x="263" y="496"/>
                </a:lnTo>
                <a:lnTo>
                  <a:pt x="271" y="498"/>
                </a:lnTo>
                <a:lnTo>
                  <a:pt x="284" y="505"/>
                </a:lnTo>
                <a:lnTo>
                  <a:pt x="304" y="515"/>
                </a:lnTo>
                <a:lnTo>
                  <a:pt x="304" y="515"/>
                </a:lnTo>
                <a:lnTo>
                  <a:pt x="305" y="517"/>
                </a:lnTo>
                <a:lnTo>
                  <a:pt x="308" y="522"/>
                </a:lnTo>
                <a:lnTo>
                  <a:pt x="312" y="527"/>
                </a:lnTo>
                <a:lnTo>
                  <a:pt x="312" y="531"/>
                </a:lnTo>
                <a:lnTo>
                  <a:pt x="312" y="535"/>
                </a:lnTo>
                <a:lnTo>
                  <a:pt x="312" y="535"/>
                </a:lnTo>
                <a:lnTo>
                  <a:pt x="309" y="571"/>
                </a:lnTo>
                <a:lnTo>
                  <a:pt x="305" y="642"/>
                </a:lnTo>
                <a:lnTo>
                  <a:pt x="303" y="717"/>
                </a:lnTo>
                <a:lnTo>
                  <a:pt x="299" y="765"/>
                </a:lnTo>
                <a:lnTo>
                  <a:pt x="299" y="765"/>
                </a:lnTo>
                <a:lnTo>
                  <a:pt x="298" y="790"/>
                </a:lnTo>
                <a:lnTo>
                  <a:pt x="298" y="813"/>
                </a:lnTo>
                <a:lnTo>
                  <a:pt x="299" y="835"/>
                </a:lnTo>
                <a:lnTo>
                  <a:pt x="307" y="835"/>
                </a:lnTo>
                <a:lnTo>
                  <a:pt x="307" y="835"/>
                </a:lnTo>
                <a:lnTo>
                  <a:pt x="308" y="872"/>
                </a:lnTo>
                <a:lnTo>
                  <a:pt x="308" y="902"/>
                </a:lnTo>
                <a:lnTo>
                  <a:pt x="308" y="915"/>
                </a:lnTo>
                <a:lnTo>
                  <a:pt x="307" y="926"/>
                </a:lnTo>
                <a:lnTo>
                  <a:pt x="307" y="926"/>
                </a:lnTo>
                <a:lnTo>
                  <a:pt x="303" y="943"/>
                </a:lnTo>
                <a:lnTo>
                  <a:pt x="298" y="957"/>
                </a:lnTo>
                <a:lnTo>
                  <a:pt x="295" y="966"/>
                </a:lnTo>
                <a:lnTo>
                  <a:pt x="294" y="978"/>
                </a:lnTo>
                <a:lnTo>
                  <a:pt x="292" y="991"/>
                </a:lnTo>
                <a:lnTo>
                  <a:pt x="291" y="1010"/>
                </a:lnTo>
                <a:lnTo>
                  <a:pt x="291" y="1010"/>
                </a:lnTo>
                <a:lnTo>
                  <a:pt x="292" y="1052"/>
                </a:lnTo>
                <a:lnTo>
                  <a:pt x="296" y="1097"/>
                </a:lnTo>
                <a:lnTo>
                  <a:pt x="299" y="1137"/>
                </a:lnTo>
                <a:lnTo>
                  <a:pt x="299" y="1164"/>
                </a:lnTo>
                <a:lnTo>
                  <a:pt x="299" y="1164"/>
                </a:lnTo>
                <a:lnTo>
                  <a:pt x="298" y="1186"/>
                </a:lnTo>
                <a:lnTo>
                  <a:pt x="296" y="1194"/>
                </a:lnTo>
                <a:lnTo>
                  <a:pt x="296" y="1194"/>
                </a:lnTo>
                <a:lnTo>
                  <a:pt x="290" y="1202"/>
                </a:lnTo>
                <a:lnTo>
                  <a:pt x="274" y="1219"/>
                </a:lnTo>
                <a:lnTo>
                  <a:pt x="267" y="1229"/>
                </a:lnTo>
                <a:lnTo>
                  <a:pt x="261" y="1240"/>
                </a:lnTo>
                <a:lnTo>
                  <a:pt x="257" y="1248"/>
                </a:lnTo>
                <a:lnTo>
                  <a:pt x="255" y="1251"/>
                </a:lnTo>
                <a:lnTo>
                  <a:pt x="255" y="1254"/>
                </a:lnTo>
                <a:lnTo>
                  <a:pt x="255" y="1254"/>
                </a:lnTo>
                <a:lnTo>
                  <a:pt x="257" y="1256"/>
                </a:lnTo>
                <a:lnTo>
                  <a:pt x="259" y="1257"/>
                </a:lnTo>
                <a:lnTo>
                  <a:pt x="266" y="1260"/>
                </a:lnTo>
                <a:lnTo>
                  <a:pt x="274" y="1260"/>
                </a:lnTo>
                <a:lnTo>
                  <a:pt x="284" y="1260"/>
                </a:lnTo>
                <a:lnTo>
                  <a:pt x="305" y="1258"/>
                </a:lnTo>
                <a:lnTo>
                  <a:pt x="319" y="1256"/>
                </a:lnTo>
                <a:lnTo>
                  <a:pt x="319" y="1256"/>
                </a:lnTo>
                <a:lnTo>
                  <a:pt x="323" y="1256"/>
                </a:lnTo>
                <a:lnTo>
                  <a:pt x="327" y="1253"/>
                </a:lnTo>
                <a:lnTo>
                  <a:pt x="329" y="1249"/>
                </a:lnTo>
                <a:lnTo>
                  <a:pt x="332" y="1245"/>
                </a:lnTo>
                <a:lnTo>
                  <a:pt x="334" y="1236"/>
                </a:lnTo>
                <a:lnTo>
                  <a:pt x="337" y="1228"/>
                </a:lnTo>
                <a:lnTo>
                  <a:pt x="337" y="1228"/>
                </a:lnTo>
                <a:lnTo>
                  <a:pt x="340" y="1224"/>
                </a:lnTo>
                <a:lnTo>
                  <a:pt x="341" y="1222"/>
                </a:lnTo>
                <a:lnTo>
                  <a:pt x="344" y="1219"/>
                </a:lnTo>
                <a:lnTo>
                  <a:pt x="345" y="1214"/>
                </a:lnTo>
                <a:lnTo>
                  <a:pt x="345" y="1214"/>
                </a:lnTo>
                <a:lnTo>
                  <a:pt x="344" y="1201"/>
                </a:lnTo>
                <a:lnTo>
                  <a:pt x="342" y="1180"/>
                </a:lnTo>
                <a:lnTo>
                  <a:pt x="341" y="1152"/>
                </a:lnTo>
                <a:lnTo>
                  <a:pt x="342" y="1136"/>
                </a:lnTo>
                <a:lnTo>
                  <a:pt x="345" y="1120"/>
                </a:lnTo>
                <a:lnTo>
                  <a:pt x="345" y="1120"/>
                </a:lnTo>
                <a:lnTo>
                  <a:pt x="350" y="1090"/>
                </a:lnTo>
                <a:lnTo>
                  <a:pt x="358" y="1060"/>
                </a:lnTo>
                <a:lnTo>
                  <a:pt x="373" y="1005"/>
                </a:lnTo>
                <a:lnTo>
                  <a:pt x="373" y="1005"/>
                </a:lnTo>
                <a:lnTo>
                  <a:pt x="378" y="978"/>
                </a:lnTo>
                <a:lnTo>
                  <a:pt x="380" y="953"/>
                </a:lnTo>
                <a:lnTo>
                  <a:pt x="382" y="928"/>
                </a:lnTo>
                <a:lnTo>
                  <a:pt x="382" y="928"/>
                </a:lnTo>
                <a:lnTo>
                  <a:pt x="392" y="914"/>
                </a:lnTo>
                <a:lnTo>
                  <a:pt x="400" y="901"/>
                </a:lnTo>
                <a:lnTo>
                  <a:pt x="405" y="889"/>
                </a:lnTo>
                <a:lnTo>
                  <a:pt x="405" y="889"/>
                </a:lnTo>
                <a:lnTo>
                  <a:pt x="407" y="874"/>
                </a:lnTo>
                <a:lnTo>
                  <a:pt x="408" y="856"/>
                </a:lnTo>
                <a:lnTo>
                  <a:pt x="408" y="835"/>
                </a:lnTo>
                <a:lnTo>
                  <a:pt x="444" y="835"/>
                </a:lnTo>
                <a:lnTo>
                  <a:pt x="444" y="835"/>
                </a:lnTo>
                <a:lnTo>
                  <a:pt x="444" y="844"/>
                </a:lnTo>
                <a:lnTo>
                  <a:pt x="445" y="864"/>
                </a:lnTo>
                <a:lnTo>
                  <a:pt x="446" y="876"/>
                </a:lnTo>
                <a:lnTo>
                  <a:pt x="449" y="889"/>
                </a:lnTo>
                <a:lnTo>
                  <a:pt x="453" y="902"/>
                </a:lnTo>
                <a:lnTo>
                  <a:pt x="458" y="914"/>
                </a:lnTo>
                <a:lnTo>
                  <a:pt x="458" y="914"/>
                </a:lnTo>
                <a:lnTo>
                  <a:pt x="466" y="932"/>
                </a:lnTo>
                <a:lnTo>
                  <a:pt x="477" y="961"/>
                </a:lnTo>
                <a:lnTo>
                  <a:pt x="487" y="999"/>
                </a:lnTo>
                <a:lnTo>
                  <a:pt x="499" y="1040"/>
                </a:lnTo>
                <a:lnTo>
                  <a:pt x="519" y="1118"/>
                </a:lnTo>
                <a:lnTo>
                  <a:pt x="525" y="1145"/>
                </a:lnTo>
                <a:lnTo>
                  <a:pt x="526" y="1161"/>
                </a:lnTo>
                <a:lnTo>
                  <a:pt x="526" y="1161"/>
                </a:lnTo>
                <a:lnTo>
                  <a:pt x="525" y="1174"/>
                </a:lnTo>
                <a:lnTo>
                  <a:pt x="524" y="1185"/>
                </a:lnTo>
                <a:lnTo>
                  <a:pt x="521" y="1191"/>
                </a:lnTo>
                <a:lnTo>
                  <a:pt x="519" y="1195"/>
                </a:lnTo>
                <a:lnTo>
                  <a:pt x="519" y="1195"/>
                </a:lnTo>
                <a:lnTo>
                  <a:pt x="515" y="1201"/>
                </a:lnTo>
                <a:lnTo>
                  <a:pt x="512" y="1203"/>
                </a:lnTo>
                <a:lnTo>
                  <a:pt x="512" y="1203"/>
                </a:lnTo>
                <a:lnTo>
                  <a:pt x="509" y="1203"/>
                </a:lnTo>
                <a:lnTo>
                  <a:pt x="505" y="1203"/>
                </a:lnTo>
                <a:lnTo>
                  <a:pt x="499" y="1206"/>
                </a:lnTo>
                <a:lnTo>
                  <a:pt x="488" y="1211"/>
                </a:lnTo>
                <a:lnTo>
                  <a:pt x="488" y="1211"/>
                </a:lnTo>
                <a:lnTo>
                  <a:pt x="461" y="1228"/>
                </a:lnTo>
                <a:lnTo>
                  <a:pt x="450" y="1237"/>
                </a:lnTo>
                <a:lnTo>
                  <a:pt x="446" y="1240"/>
                </a:lnTo>
                <a:lnTo>
                  <a:pt x="446" y="1244"/>
                </a:lnTo>
                <a:lnTo>
                  <a:pt x="446" y="1244"/>
                </a:lnTo>
                <a:lnTo>
                  <a:pt x="446" y="1248"/>
                </a:lnTo>
                <a:lnTo>
                  <a:pt x="446" y="1251"/>
                </a:lnTo>
                <a:lnTo>
                  <a:pt x="446" y="1252"/>
                </a:lnTo>
                <a:lnTo>
                  <a:pt x="446" y="1254"/>
                </a:lnTo>
                <a:lnTo>
                  <a:pt x="446" y="1254"/>
                </a:lnTo>
                <a:lnTo>
                  <a:pt x="449" y="1256"/>
                </a:lnTo>
                <a:lnTo>
                  <a:pt x="459" y="1258"/>
                </a:lnTo>
                <a:lnTo>
                  <a:pt x="473" y="1262"/>
                </a:lnTo>
                <a:lnTo>
                  <a:pt x="491" y="1264"/>
                </a:lnTo>
                <a:lnTo>
                  <a:pt x="491" y="1264"/>
                </a:lnTo>
                <a:lnTo>
                  <a:pt x="523" y="1268"/>
                </a:lnTo>
                <a:lnTo>
                  <a:pt x="536" y="1268"/>
                </a:lnTo>
                <a:lnTo>
                  <a:pt x="549" y="1264"/>
                </a:lnTo>
                <a:lnTo>
                  <a:pt x="549" y="1264"/>
                </a:lnTo>
                <a:lnTo>
                  <a:pt x="582" y="1253"/>
                </a:lnTo>
                <a:lnTo>
                  <a:pt x="595" y="1248"/>
                </a:lnTo>
                <a:lnTo>
                  <a:pt x="599" y="1245"/>
                </a:lnTo>
                <a:lnTo>
                  <a:pt x="600" y="1244"/>
                </a:lnTo>
                <a:lnTo>
                  <a:pt x="600" y="1244"/>
                </a:lnTo>
                <a:lnTo>
                  <a:pt x="600" y="1240"/>
                </a:lnTo>
                <a:lnTo>
                  <a:pt x="598" y="1233"/>
                </a:lnTo>
                <a:lnTo>
                  <a:pt x="595" y="1226"/>
                </a:lnTo>
                <a:lnTo>
                  <a:pt x="582" y="1201"/>
                </a:lnTo>
                <a:lnTo>
                  <a:pt x="578" y="1195"/>
                </a:lnTo>
                <a:lnTo>
                  <a:pt x="578" y="1195"/>
                </a:lnTo>
                <a:lnTo>
                  <a:pt x="579" y="1174"/>
                </a:lnTo>
                <a:lnTo>
                  <a:pt x="580" y="1123"/>
                </a:lnTo>
                <a:lnTo>
                  <a:pt x="580" y="1094"/>
                </a:lnTo>
                <a:lnTo>
                  <a:pt x="580" y="1064"/>
                </a:lnTo>
                <a:lnTo>
                  <a:pt x="578" y="1039"/>
                </a:lnTo>
                <a:lnTo>
                  <a:pt x="576" y="1028"/>
                </a:lnTo>
                <a:lnTo>
                  <a:pt x="575" y="1019"/>
                </a:lnTo>
                <a:lnTo>
                  <a:pt x="575" y="1019"/>
                </a:lnTo>
                <a:lnTo>
                  <a:pt x="565" y="987"/>
                </a:lnTo>
                <a:lnTo>
                  <a:pt x="553" y="957"/>
                </a:lnTo>
                <a:lnTo>
                  <a:pt x="544" y="932"/>
                </a:lnTo>
                <a:lnTo>
                  <a:pt x="540" y="919"/>
                </a:lnTo>
                <a:lnTo>
                  <a:pt x="540" y="919"/>
                </a:lnTo>
                <a:lnTo>
                  <a:pt x="540" y="899"/>
                </a:lnTo>
                <a:lnTo>
                  <a:pt x="541" y="865"/>
                </a:lnTo>
                <a:lnTo>
                  <a:pt x="545" y="820"/>
                </a:lnTo>
                <a:lnTo>
                  <a:pt x="600" y="807"/>
                </a:lnTo>
                <a:lnTo>
                  <a:pt x="600" y="807"/>
                </a:lnTo>
                <a:lnTo>
                  <a:pt x="596" y="768"/>
                </a:lnTo>
                <a:lnTo>
                  <a:pt x="590" y="699"/>
                </a:lnTo>
                <a:lnTo>
                  <a:pt x="590" y="699"/>
                </a:lnTo>
                <a:lnTo>
                  <a:pt x="584" y="663"/>
                </a:lnTo>
                <a:lnTo>
                  <a:pt x="575" y="619"/>
                </a:lnTo>
                <a:lnTo>
                  <a:pt x="565" y="565"/>
                </a:lnTo>
                <a:lnTo>
                  <a:pt x="580" y="568"/>
                </a:lnTo>
                <a:lnTo>
                  <a:pt x="580" y="568"/>
                </a:lnTo>
                <a:lnTo>
                  <a:pt x="583" y="557"/>
                </a:lnTo>
                <a:lnTo>
                  <a:pt x="587" y="538"/>
                </a:lnTo>
                <a:lnTo>
                  <a:pt x="587" y="538"/>
                </a:lnTo>
                <a:lnTo>
                  <a:pt x="590" y="532"/>
                </a:lnTo>
                <a:lnTo>
                  <a:pt x="592" y="528"/>
                </a:lnTo>
                <a:lnTo>
                  <a:pt x="595" y="523"/>
                </a:lnTo>
                <a:lnTo>
                  <a:pt x="598" y="515"/>
                </a:lnTo>
                <a:lnTo>
                  <a:pt x="598" y="515"/>
                </a:lnTo>
                <a:lnTo>
                  <a:pt x="598" y="506"/>
                </a:lnTo>
                <a:lnTo>
                  <a:pt x="596" y="492"/>
                </a:lnTo>
                <a:lnTo>
                  <a:pt x="592" y="452"/>
                </a:lnTo>
                <a:lnTo>
                  <a:pt x="582" y="384"/>
                </a:lnTo>
                <a:lnTo>
                  <a:pt x="582" y="384"/>
                </a:lnTo>
                <a:lnTo>
                  <a:pt x="578" y="363"/>
                </a:lnTo>
                <a:lnTo>
                  <a:pt x="571" y="334"/>
                </a:lnTo>
                <a:lnTo>
                  <a:pt x="563" y="305"/>
                </a:lnTo>
                <a:lnTo>
                  <a:pt x="559" y="293"/>
                </a:lnTo>
                <a:lnTo>
                  <a:pt x="554" y="284"/>
                </a:lnTo>
                <a:lnTo>
                  <a:pt x="554" y="284"/>
                </a:lnTo>
                <a:lnTo>
                  <a:pt x="546" y="269"/>
                </a:lnTo>
                <a:lnTo>
                  <a:pt x="538" y="258"/>
                </a:lnTo>
                <a:lnTo>
                  <a:pt x="532" y="250"/>
                </a:lnTo>
                <a:lnTo>
                  <a:pt x="526" y="246"/>
                </a:lnTo>
                <a:lnTo>
                  <a:pt x="526" y="246"/>
                </a:lnTo>
                <a:lnTo>
                  <a:pt x="511" y="235"/>
                </a:lnTo>
                <a:lnTo>
                  <a:pt x="499" y="227"/>
                </a:lnTo>
                <a:lnTo>
                  <a:pt x="499" y="227"/>
                </a:lnTo>
                <a:lnTo>
                  <a:pt x="502" y="223"/>
                </a:lnTo>
                <a:lnTo>
                  <a:pt x="504" y="211"/>
                </a:lnTo>
                <a:lnTo>
                  <a:pt x="505" y="204"/>
                </a:lnTo>
                <a:lnTo>
                  <a:pt x="507" y="194"/>
                </a:lnTo>
                <a:lnTo>
                  <a:pt x="507" y="185"/>
                </a:lnTo>
                <a:lnTo>
                  <a:pt x="504" y="175"/>
                </a:lnTo>
                <a:lnTo>
                  <a:pt x="504" y="175"/>
                </a:lnTo>
                <a:lnTo>
                  <a:pt x="499" y="159"/>
                </a:lnTo>
                <a:lnTo>
                  <a:pt x="496" y="147"/>
                </a:lnTo>
                <a:lnTo>
                  <a:pt x="491" y="122"/>
                </a:lnTo>
                <a:lnTo>
                  <a:pt x="491" y="122"/>
                </a:lnTo>
                <a:lnTo>
                  <a:pt x="487" y="105"/>
                </a:lnTo>
                <a:lnTo>
                  <a:pt x="483" y="89"/>
                </a:lnTo>
                <a:lnTo>
                  <a:pt x="478" y="73"/>
                </a:lnTo>
                <a:lnTo>
                  <a:pt x="470" y="56"/>
                </a:lnTo>
                <a:lnTo>
                  <a:pt x="470" y="56"/>
                </a:lnTo>
                <a:lnTo>
                  <a:pt x="462" y="42"/>
                </a:lnTo>
                <a:lnTo>
                  <a:pt x="457" y="31"/>
                </a:lnTo>
                <a:lnTo>
                  <a:pt x="450" y="23"/>
                </a:lnTo>
                <a:lnTo>
                  <a:pt x="441" y="15"/>
                </a:lnTo>
                <a:lnTo>
                  <a:pt x="441" y="15"/>
                </a:lnTo>
                <a:lnTo>
                  <a:pt x="436" y="14"/>
                </a:lnTo>
                <a:lnTo>
                  <a:pt x="430" y="13"/>
                </a:lnTo>
                <a:lnTo>
                  <a:pt x="423" y="14"/>
                </a:lnTo>
                <a:lnTo>
                  <a:pt x="423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id="{28B68D51-B788-4468-BB8D-F22E0CDA816A}"/>
              </a:ext>
            </a:extLst>
          </p:cNvPr>
          <p:cNvSpPr>
            <a:spLocks/>
          </p:cNvSpPr>
          <p:nvPr/>
        </p:nvSpPr>
        <p:spPr bwMode="auto">
          <a:xfrm>
            <a:off x="8438862" y="837100"/>
            <a:ext cx="604838" cy="1608138"/>
          </a:xfrm>
          <a:custGeom>
            <a:avLst/>
            <a:gdLst>
              <a:gd name="T0" fmla="*/ 146 w 381"/>
              <a:gd name="T1" fmla="*/ 0 h 1013"/>
              <a:gd name="T2" fmla="*/ 119 w 381"/>
              <a:gd name="T3" fmla="*/ 7 h 1013"/>
              <a:gd name="T4" fmla="*/ 85 w 381"/>
              <a:gd name="T5" fmla="*/ 71 h 1013"/>
              <a:gd name="T6" fmla="*/ 69 w 381"/>
              <a:gd name="T7" fmla="*/ 98 h 1013"/>
              <a:gd name="T8" fmla="*/ 40 w 381"/>
              <a:gd name="T9" fmla="*/ 133 h 1013"/>
              <a:gd name="T10" fmla="*/ 25 w 381"/>
              <a:gd name="T11" fmla="*/ 310 h 1013"/>
              <a:gd name="T12" fmla="*/ 9 w 381"/>
              <a:gd name="T13" fmla="*/ 365 h 1013"/>
              <a:gd name="T14" fmla="*/ 0 w 381"/>
              <a:gd name="T15" fmla="*/ 512 h 1013"/>
              <a:gd name="T16" fmla="*/ 19 w 381"/>
              <a:gd name="T17" fmla="*/ 664 h 1013"/>
              <a:gd name="T18" fmla="*/ 43 w 381"/>
              <a:gd name="T19" fmla="*/ 767 h 1013"/>
              <a:gd name="T20" fmla="*/ 61 w 381"/>
              <a:gd name="T21" fmla="*/ 840 h 1013"/>
              <a:gd name="T22" fmla="*/ 43 w 381"/>
              <a:gd name="T23" fmla="*/ 956 h 1013"/>
              <a:gd name="T24" fmla="*/ 42 w 381"/>
              <a:gd name="T25" fmla="*/ 1000 h 1013"/>
              <a:gd name="T26" fmla="*/ 67 w 381"/>
              <a:gd name="T27" fmla="*/ 1008 h 1013"/>
              <a:gd name="T28" fmla="*/ 169 w 381"/>
              <a:gd name="T29" fmla="*/ 1006 h 1013"/>
              <a:gd name="T30" fmla="*/ 205 w 381"/>
              <a:gd name="T31" fmla="*/ 992 h 1013"/>
              <a:gd name="T32" fmla="*/ 198 w 381"/>
              <a:gd name="T33" fmla="*/ 977 h 1013"/>
              <a:gd name="T34" fmla="*/ 235 w 381"/>
              <a:gd name="T35" fmla="*/ 974 h 1013"/>
              <a:gd name="T36" fmla="*/ 242 w 381"/>
              <a:gd name="T37" fmla="*/ 957 h 1013"/>
              <a:gd name="T38" fmla="*/ 225 w 381"/>
              <a:gd name="T39" fmla="*/ 954 h 1013"/>
              <a:gd name="T40" fmla="*/ 194 w 381"/>
              <a:gd name="T41" fmla="*/ 949 h 1013"/>
              <a:gd name="T42" fmla="*/ 163 w 381"/>
              <a:gd name="T43" fmla="*/ 886 h 1013"/>
              <a:gd name="T44" fmla="*/ 170 w 381"/>
              <a:gd name="T45" fmla="*/ 728 h 1013"/>
              <a:gd name="T46" fmla="*/ 178 w 381"/>
              <a:gd name="T47" fmla="*/ 678 h 1013"/>
              <a:gd name="T48" fmla="*/ 179 w 381"/>
              <a:gd name="T49" fmla="*/ 643 h 1013"/>
              <a:gd name="T50" fmla="*/ 159 w 381"/>
              <a:gd name="T51" fmla="*/ 523 h 1013"/>
              <a:gd name="T52" fmla="*/ 177 w 381"/>
              <a:gd name="T53" fmla="*/ 517 h 1013"/>
              <a:gd name="T54" fmla="*/ 189 w 381"/>
              <a:gd name="T55" fmla="*/ 492 h 1013"/>
              <a:gd name="T56" fmla="*/ 182 w 381"/>
              <a:gd name="T57" fmla="*/ 417 h 1013"/>
              <a:gd name="T58" fmla="*/ 194 w 381"/>
              <a:gd name="T59" fmla="*/ 330 h 1013"/>
              <a:gd name="T60" fmla="*/ 194 w 381"/>
              <a:gd name="T61" fmla="*/ 281 h 1013"/>
              <a:gd name="T62" fmla="*/ 208 w 381"/>
              <a:gd name="T63" fmla="*/ 242 h 1013"/>
              <a:gd name="T64" fmla="*/ 202 w 381"/>
              <a:gd name="T65" fmla="*/ 194 h 1013"/>
              <a:gd name="T66" fmla="*/ 176 w 381"/>
              <a:gd name="T67" fmla="*/ 147 h 1013"/>
              <a:gd name="T68" fmla="*/ 212 w 381"/>
              <a:gd name="T69" fmla="*/ 145 h 1013"/>
              <a:gd name="T70" fmla="*/ 202 w 381"/>
              <a:gd name="T71" fmla="*/ 121 h 1013"/>
              <a:gd name="T72" fmla="*/ 229 w 381"/>
              <a:gd name="T73" fmla="*/ 131 h 1013"/>
              <a:gd name="T74" fmla="*/ 225 w 381"/>
              <a:gd name="T75" fmla="*/ 122 h 1013"/>
              <a:gd name="T76" fmla="*/ 208 w 381"/>
              <a:gd name="T77" fmla="*/ 111 h 1013"/>
              <a:gd name="T78" fmla="*/ 259 w 381"/>
              <a:gd name="T79" fmla="*/ 88 h 1013"/>
              <a:gd name="T80" fmla="*/ 293 w 381"/>
              <a:gd name="T81" fmla="*/ 60 h 1013"/>
              <a:gd name="T82" fmla="*/ 317 w 381"/>
              <a:gd name="T83" fmla="*/ 59 h 1013"/>
              <a:gd name="T84" fmla="*/ 355 w 381"/>
              <a:gd name="T85" fmla="*/ 66 h 1013"/>
              <a:gd name="T86" fmla="*/ 359 w 381"/>
              <a:gd name="T87" fmla="*/ 60 h 1013"/>
              <a:gd name="T88" fmla="*/ 346 w 381"/>
              <a:gd name="T89" fmla="*/ 47 h 1013"/>
              <a:gd name="T90" fmla="*/ 377 w 381"/>
              <a:gd name="T91" fmla="*/ 23 h 1013"/>
              <a:gd name="T92" fmla="*/ 378 w 381"/>
              <a:gd name="T93" fmla="*/ 17 h 1013"/>
              <a:gd name="T94" fmla="*/ 351 w 381"/>
              <a:gd name="T95" fmla="*/ 29 h 1013"/>
              <a:gd name="T96" fmla="*/ 308 w 381"/>
              <a:gd name="T97" fmla="*/ 31 h 1013"/>
              <a:gd name="T98" fmla="*/ 273 w 381"/>
              <a:gd name="T99" fmla="*/ 40 h 1013"/>
              <a:gd name="T100" fmla="*/ 214 w 381"/>
              <a:gd name="T101" fmla="*/ 55 h 1013"/>
              <a:gd name="T102" fmla="*/ 218 w 381"/>
              <a:gd name="T103" fmla="*/ 33 h 1013"/>
              <a:gd name="T104" fmla="*/ 207 w 381"/>
              <a:gd name="T105" fmla="*/ 16 h 1013"/>
              <a:gd name="T106" fmla="*/ 182 w 381"/>
              <a:gd name="T107" fmla="*/ 7 h 1013"/>
              <a:gd name="T108" fmla="*/ 163 w 381"/>
              <a:gd name="T109" fmla="*/ 7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1" h="1013">
                <a:moveTo>
                  <a:pt x="161" y="7"/>
                </a:moveTo>
                <a:lnTo>
                  <a:pt x="161" y="7"/>
                </a:lnTo>
                <a:lnTo>
                  <a:pt x="158" y="5"/>
                </a:lnTo>
                <a:lnTo>
                  <a:pt x="151" y="1"/>
                </a:lnTo>
                <a:lnTo>
                  <a:pt x="146" y="0"/>
                </a:lnTo>
                <a:lnTo>
                  <a:pt x="138" y="0"/>
                </a:lnTo>
                <a:lnTo>
                  <a:pt x="131" y="1"/>
                </a:lnTo>
                <a:lnTo>
                  <a:pt x="123" y="5"/>
                </a:lnTo>
                <a:lnTo>
                  <a:pt x="123" y="5"/>
                </a:lnTo>
                <a:lnTo>
                  <a:pt x="119" y="7"/>
                </a:lnTo>
                <a:lnTo>
                  <a:pt x="114" y="11"/>
                </a:lnTo>
                <a:lnTo>
                  <a:pt x="107" y="21"/>
                </a:lnTo>
                <a:lnTo>
                  <a:pt x="101" y="33"/>
                </a:lnTo>
                <a:lnTo>
                  <a:pt x="95" y="46"/>
                </a:lnTo>
                <a:lnTo>
                  <a:pt x="85" y="71"/>
                </a:lnTo>
                <a:lnTo>
                  <a:pt x="82" y="81"/>
                </a:lnTo>
                <a:lnTo>
                  <a:pt x="78" y="88"/>
                </a:lnTo>
                <a:lnTo>
                  <a:pt x="78" y="88"/>
                </a:lnTo>
                <a:lnTo>
                  <a:pt x="75" y="93"/>
                </a:lnTo>
                <a:lnTo>
                  <a:pt x="69" y="98"/>
                </a:lnTo>
                <a:lnTo>
                  <a:pt x="55" y="107"/>
                </a:lnTo>
                <a:lnTo>
                  <a:pt x="43" y="115"/>
                </a:lnTo>
                <a:lnTo>
                  <a:pt x="37" y="117"/>
                </a:lnTo>
                <a:lnTo>
                  <a:pt x="49" y="121"/>
                </a:lnTo>
                <a:lnTo>
                  <a:pt x="40" y="133"/>
                </a:lnTo>
                <a:lnTo>
                  <a:pt x="61" y="133"/>
                </a:lnTo>
                <a:lnTo>
                  <a:pt x="55" y="147"/>
                </a:lnTo>
                <a:lnTo>
                  <a:pt x="55" y="147"/>
                </a:lnTo>
                <a:lnTo>
                  <a:pt x="38" y="240"/>
                </a:lnTo>
                <a:lnTo>
                  <a:pt x="25" y="310"/>
                </a:lnTo>
                <a:lnTo>
                  <a:pt x="19" y="336"/>
                </a:lnTo>
                <a:lnTo>
                  <a:pt x="13" y="352"/>
                </a:lnTo>
                <a:lnTo>
                  <a:pt x="13" y="352"/>
                </a:lnTo>
                <a:lnTo>
                  <a:pt x="12" y="357"/>
                </a:lnTo>
                <a:lnTo>
                  <a:pt x="9" y="365"/>
                </a:lnTo>
                <a:lnTo>
                  <a:pt x="6" y="388"/>
                </a:lnTo>
                <a:lnTo>
                  <a:pt x="3" y="417"/>
                </a:lnTo>
                <a:lnTo>
                  <a:pt x="1" y="449"/>
                </a:lnTo>
                <a:lnTo>
                  <a:pt x="0" y="482"/>
                </a:lnTo>
                <a:lnTo>
                  <a:pt x="0" y="512"/>
                </a:lnTo>
                <a:lnTo>
                  <a:pt x="0" y="539"/>
                </a:lnTo>
                <a:lnTo>
                  <a:pt x="2" y="559"/>
                </a:lnTo>
                <a:lnTo>
                  <a:pt x="2" y="559"/>
                </a:lnTo>
                <a:lnTo>
                  <a:pt x="8" y="604"/>
                </a:lnTo>
                <a:lnTo>
                  <a:pt x="19" y="664"/>
                </a:lnTo>
                <a:lnTo>
                  <a:pt x="25" y="696"/>
                </a:lnTo>
                <a:lnTo>
                  <a:pt x="31" y="725"/>
                </a:lnTo>
                <a:lnTo>
                  <a:pt x="37" y="749"/>
                </a:lnTo>
                <a:lnTo>
                  <a:pt x="43" y="767"/>
                </a:lnTo>
                <a:lnTo>
                  <a:pt x="43" y="767"/>
                </a:lnTo>
                <a:lnTo>
                  <a:pt x="48" y="780"/>
                </a:lnTo>
                <a:lnTo>
                  <a:pt x="53" y="793"/>
                </a:lnTo>
                <a:lnTo>
                  <a:pt x="59" y="816"/>
                </a:lnTo>
                <a:lnTo>
                  <a:pt x="61" y="833"/>
                </a:lnTo>
                <a:lnTo>
                  <a:pt x="61" y="840"/>
                </a:lnTo>
                <a:lnTo>
                  <a:pt x="61" y="840"/>
                </a:lnTo>
                <a:lnTo>
                  <a:pt x="58" y="860"/>
                </a:lnTo>
                <a:lnTo>
                  <a:pt x="52" y="899"/>
                </a:lnTo>
                <a:lnTo>
                  <a:pt x="43" y="956"/>
                </a:lnTo>
                <a:lnTo>
                  <a:pt x="43" y="956"/>
                </a:lnTo>
                <a:lnTo>
                  <a:pt x="41" y="963"/>
                </a:lnTo>
                <a:lnTo>
                  <a:pt x="38" y="978"/>
                </a:lnTo>
                <a:lnTo>
                  <a:pt x="38" y="986"/>
                </a:lnTo>
                <a:lnTo>
                  <a:pt x="40" y="994"/>
                </a:lnTo>
                <a:lnTo>
                  <a:pt x="42" y="1000"/>
                </a:lnTo>
                <a:lnTo>
                  <a:pt x="43" y="1002"/>
                </a:lnTo>
                <a:lnTo>
                  <a:pt x="46" y="1004"/>
                </a:lnTo>
                <a:lnTo>
                  <a:pt x="46" y="1004"/>
                </a:lnTo>
                <a:lnTo>
                  <a:pt x="54" y="1006"/>
                </a:lnTo>
                <a:lnTo>
                  <a:pt x="67" y="1008"/>
                </a:lnTo>
                <a:lnTo>
                  <a:pt x="99" y="1012"/>
                </a:lnTo>
                <a:lnTo>
                  <a:pt x="128" y="1013"/>
                </a:lnTo>
                <a:lnTo>
                  <a:pt x="141" y="1013"/>
                </a:lnTo>
                <a:lnTo>
                  <a:pt x="141" y="1013"/>
                </a:lnTo>
                <a:lnTo>
                  <a:pt x="169" y="1006"/>
                </a:lnTo>
                <a:lnTo>
                  <a:pt x="189" y="1001"/>
                </a:lnTo>
                <a:lnTo>
                  <a:pt x="198" y="997"/>
                </a:lnTo>
                <a:lnTo>
                  <a:pt x="202" y="995"/>
                </a:lnTo>
                <a:lnTo>
                  <a:pt x="202" y="995"/>
                </a:lnTo>
                <a:lnTo>
                  <a:pt x="205" y="992"/>
                </a:lnTo>
                <a:lnTo>
                  <a:pt x="206" y="990"/>
                </a:lnTo>
                <a:lnTo>
                  <a:pt x="205" y="986"/>
                </a:lnTo>
                <a:lnTo>
                  <a:pt x="204" y="984"/>
                </a:lnTo>
                <a:lnTo>
                  <a:pt x="199" y="979"/>
                </a:lnTo>
                <a:lnTo>
                  <a:pt x="198" y="977"/>
                </a:lnTo>
                <a:lnTo>
                  <a:pt x="198" y="977"/>
                </a:lnTo>
                <a:lnTo>
                  <a:pt x="213" y="978"/>
                </a:lnTo>
                <a:lnTo>
                  <a:pt x="226" y="977"/>
                </a:lnTo>
                <a:lnTo>
                  <a:pt x="231" y="975"/>
                </a:lnTo>
                <a:lnTo>
                  <a:pt x="235" y="974"/>
                </a:lnTo>
                <a:lnTo>
                  <a:pt x="235" y="974"/>
                </a:lnTo>
                <a:lnTo>
                  <a:pt x="240" y="969"/>
                </a:lnTo>
                <a:lnTo>
                  <a:pt x="242" y="962"/>
                </a:lnTo>
                <a:lnTo>
                  <a:pt x="242" y="960"/>
                </a:lnTo>
                <a:lnTo>
                  <a:pt x="242" y="957"/>
                </a:lnTo>
                <a:lnTo>
                  <a:pt x="241" y="955"/>
                </a:lnTo>
                <a:lnTo>
                  <a:pt x="239" y="954"/>
                </a:lnTo>
                <a:lnTo>
                  <a:pt x="239" y="954"/>
                </a:lnTo>
                <a:lnTo>
                  <a:pt x="232" y="953"/>
                </a:lnTo>
                <a:lnTo>
                  <a:pt x="225" y="954"/>
                </a:lnTo>
                <a:lnTo>
                  <a:pt x="217" y="954"/>
                </a:lnTo>
                <a:lnTo>
                  <a:pt x="206" y="954"/>
                </a:lnTo>
                <a:lnTo>
                  <a:pt x="206" y="954"/>
                </a:lnTo>
                <a:lnTo>
                  <a:pt x="200" y="951"/>
                </a:lnTo>
                <a:lnTo>
                  <a:pt x="194" y="949"/>
                </a:lnTo>
                <a:lnTo>
                  <a:pt x="182" y="942"/>
                </a:lnTo>
                <a:lnTo>
                  <a:pt x="167" y="933"/>
                </a:lnTo>
                <a:lnTo>
                  <a:pt x="167" y="933"/>
                </a:lnTo>
                <a:lnTo>
                  <a:pt x="165" y="918"/>
                </a:lnTo>
                <a:lnTo>
                  <a:pt x="163" y="886"/>
                </a:lnTo>
                <a:lnTo>
                  <a:pt x="159" y="838"/>
                </a:lnTo>
                <a:lnTo>
                  <a:pt x="159" y="838"/>
                </a:lnTo>
                <a:lnTo>
                  <a:pt x="163" y="786"/>
                </a:lnTo>
                <a:lnTo>
                  <a:pt x="167" y="746"/>
                </a:lnTo>
                <a:lnTo>
                  <a:pt x="170" y="728"/>
                </a:lnTo>
                <a:lnTo>
                  <a:pt x="173" y="716"/>
                </a:lnTo>
                <a:lnTo>
                  <a:pt x="173" y="716"/>
                </a:lnTo>
                <a:lnTo>
                  <a:pt x="176" y="707"/>
                </a:lnTo>
                <a:lnTo>
                  <a:pt x="177" y="697"/>
                </a:lnTo>
                <a:lnTo>
                  <a:pt x="178" y="678"/>
                </a:lnTo>
                <a:lnTo>
                  <a:pt x="178" y="662"/>
                </a:lnTo>
                <a:lnTo>
                  <a:pt x="178" y="656"/>
                </a:lnTo>
                <a:lnTo>
                  <a:pt x="179" y="651"/>
                </a:lnTo>
                <a:lnTo>
                  <a:pt x="179" y="651"/>
                </a:lnTo>
                <a:lnTo>
                  <a:pt x="179" y="643"/>
                </a:lnTo>
                <a:lnTo>
                  <a:pt x="177" y="627"/>
                </a:lnTo>
                <a:lnTo>
                  <a:pt x="171" y="584"/>
                </a:lnTo>
                <a:lnTo>
                  <a:pt x="163" y="541"/>
                </a:lnTo>
                <a:lnTo>
                  <a:pt x="160" y="528"/>
                </a:lnTo>
                <a:lnTo>
                  <a:pt x="159" y="523"/>
                </a:lnTo>
                <a:lnTo>
                  <a:pt x="159" y="523"/>
                </a:lnTo>
                <a:lnTo>
                  <a:pt x="160" y="523"/>
                </a:lnTo>
                <a:lnTo>
                  <a:pt x="167" y="522"/>
                </a:lnTo>
                <a:lnTo>
                  <a:pt x="172" y="521"/>
                </a:lnTo>
                <a:lnTo>
                  <a:pt x="177" y="517"/>
                </a:lnTo>
                <a:lnTo>
                  <a:pt x="181" y="514"/>
                </a:lnTo>
                <a:lnTo>
                  <a:pt x="185" y="509"/>
                </a:lnTo>
                <a:lnTo>
                  <a:pt x="185" y="509"/>
                </a:lnTo>
                <a:lnTo>
                  <a:pt x="188" y="502"/>
                </a:lnTo>
                <a:lnTo>
                  <a:pt x="189" y="492"/>
                </a:lnTo>
                <a:lnTo>
                  <a:pt x="188" y="481"/>
                </a:lnTo>
                <a:lnTo>
                  <a:pt x="187" y="468"/>
                </a:lnTo>
                <a:lnTo>
                  <a:pt x="184" y="441"/>
                </a:lnTo>
                <a:lnTo>
                  <a:pt x="183" y="428"/>
                </a:lnTo>
                <a:lnTo>
                  <a:pt x="182" y="417"/>
                </a:lnTo>
                <a:lnTo>
                  <a:pt x="182" y="417"/>
                </a:lnTo>
                <a:lnTo>
                  <a:pt x="183" y="405"/>
                </a:lnTo>
                <a:lnTo>
                  <a:pt x="184" y="391"/>
                </a:lnTo>
                <a:lnTo>
                  <a:pt x="189" y="362"/>
                </a:lnTo>
                <a:lnTo>
                  <a:pt x="194" y="330"/>
                </a:lnTo>
                <a:lnTo>
                  <a:pt x="195" y="315"/>
                </a:lnTo>
                <a:lnTo>
                  <a:pt x="194" y="301"/>
                </a:lnTo>
                <a:lnTo>
                  <a:pt x="194" y="301"/>
                </a:lnTo>
                <a:lnTo>
                  <a:pt x="194" y="289"/>
                </a:lnTo>
                <a:lnTo>
                  <a:pt x="194" y="281"/>
                </a:lnTo>
                <a:lnTo>
                  <a:pt x="196" y="274"/>
                </a:lnTo>
                <a:lnTo>
                  <a:pt x="199" y="268"/>
                </a:lnTo>
                <a:lnTo>
                  <a:pt x="205" y="257"/>
                </a:lnTo>
                <a:lnTo>
                  <a:pt x="207" y="250"/>
                </a:lnTo>
                <a:lnTo>
                  <a:pt x="208" y="242"/>
                </a:lnTo>
                <a:lnTo>
                  <a:pt x="208" y="242"/>
                </a:lnTo>
                <a:lnTo>
                  <a:pt x="210" y="225"/>
                </a:lnTo>
                <a:lnTo>
                  <a:pt x="207" y="212"/>
                </a:lnTo>
                <a:lnTo>
                  <a:pt x="205" y="203"/>
                </a:lnTo>
                <a:lnTo>
                  <a:pt x="202" y="194"/>
                </a:lnTo>
                <a:lnTo>
                  <a:pt x="202" y="194"/>
                </a:lnTo>
                <a:lnTo>
                  <a:pt x="199" y="182"/>
                </a:lnTo>
                <a:lnTo>
                  <a:pt x="196" y="176"/>
                </a:lnTo>
                <a:lnTo>
                  <a:pt x="194" y="171"/>
                </a:lnTo>
                <a:lnTo>
                  <a:pt x="176" y="147"/>
                </a:lnTo>
                <a:lnTo>
                  <a:pt x="194" y="153"/>
                </a:lnTo>
                <a:lnTo>
                  <a:pt x="191" y="139"/>
                </a:lnTo>
                <a:lnTo>
                  <a:pt x="218" y="150"/>
                </a:lnTo>
                <a:lnTo>
                  <a:pt x="218" y="150"/>
                </a:lnTo>
                <a:lnTo>
                  <a:pt x="212" y="145"/>
                </a:lnTo>
                <a:lnTo>
                  <a:pt x="208" y="139"/>
                </a:lnTo>
                <a:lnTo>
                  <a:pt x="206" y="133"/>
                </a:lnTo>
                <a:lnTo>
                  <a:pt x="206" y="133"/>
                </a:lnTo>
                <a:lnTo>
                  <a:pt x="202" y="121"/>
                </a:lnTo>
                <a:lnTo>
                  <a:pt x="202" y="121"/>
                </a:lnTo>
                <a:lnTo>
                  <a:pt x="210" y="125"/>
                </a:lnTo>
                <a:lnTo>
                  <a:pt x="217" y="130"/>
                </a:lnTo>
                <a:lnTo>
                  <a:pt x="224" y="133"/>
                </a:lnTo>
                <a:lnTo>
                  <a:pt x="224" y="133"/>
                </a:lnTo>
                <a:lnTo>
                  <a:pt x="229" y="131"/>
                </a:lnTo>
                <a:lnTo>
                  <a:pt x="234" y="129"/>
                </a:lnTo>
                <a:lnTo>
                  <a:pt x="239" y="127"/>
                </a:lnTo>
                <a:lnTo>
                  <a:pt x="239" y="127"/>
                </a:lnTo>
                <a:lnTo>
                  <a:pt x="232" y="124"/>
                </a:lnTo>
                <a:lnTo>
                  <a:pt x="225" y="122"/>
                </a:lnTo>
                <a:lnTo>
                  <a:pt x="218" y="117"/>
                </a:lnTo>
                <a:lnTo>
                  <a:pt x="218" y="117"/>
                </a:lnTo>
                <a:lnTo>
                  <a:pt x="210" y="112"/>
                </a:lnTo>
                <a:lnTo>
                  <a:pt x="208" y="111"/>
                </a:lnTo>
                <a:lnTo>
                  <a:pt x="208" y="111"/>
                </a:lnTo>
                <a:lnTo>
                  <a:pt x="213" y="110"/>
                </a:lnTo>
                <a:lnTo>
                  <a:pt x="226" y="105"/>
                </a:lnTo>
                <a:lnTo>
                  <a:pt x="243" y="98"/>
                </a:lnTo>
                <a:lnTo>
                  <a:pt x="252" y="93"/>
                </a:lnTo>
                <a:lnTo>
                  <a:pt x="259" y="88"/>
                </a:lnTo>
                <a:lnTo>
                  <a:pt x="259" y="88"/>
                </a:lnTo>
                <a:lnTo>
                  <a:pt x="271" y="77"/>
                </a:lnTo>
                <a:lnTo>
                  <a:pt x="279" y="69"/>
                </a:lnTo>
                <a:lnTo>
                  <a:pt x="288" y="63"/>
                </a:lnTo>
                <a:lnTo>
                  <a:pt x="293" y="60"/>
                </a:lnTo>
                <a:lnTo>
                  <a:pt x="298" y="58"/>
                </a:lnTo>
                <a:lnTo>
                  <a:pt x="298" y="58"/>
                </a:lnTo>
                <a:lnTo>
                  <a:pt x="302" y="57"/>
                </a:lnTo>
                <a:lnTo>
                  <a:pt x="307" y="57"/>
                </a:lnTo>
                <a:lnTo>
                  <a:pt x="317" y="59"/>
                </a:lnTo>
                <a:lnTo>
                  <a:pt x="333" y="64"/>
                </a:lnTo>
                <a:lnTo>
                  <a:pt x="333" y="64"/>
                </a:lnTo>
                <a:lnTo>
                  <a:pt x="341" y="66"/>
                </a:lnTo>
                <a:lnTo>
                  <a:pt x="349" y="68"/>
                </a:lnTo>
                <a:lnTo>
                  <a:pt x="355" y="66"/>
                </a:lnTo>
                <a:lnTo>
                  <a:pt x="358" y="65"/>
                </a:lnTo>
                <a:lnTo>
                  <a:pt x="359" y="64"/>
                </a:lnTo>
                <a:lnTo>
                  <a:pt x="359" y="64"/>
                </a:lnTo>
                <a:lnTo>
                  <a:pt x="360" y="63"/>
                </a:lnTo>
                <a:lnTo>
                  <a:pt x="359" y="60"/>
                </a:lnTo>
                <a:lnTo>
                  <a:pt x="353" y="55"/>
                </a:lnTo>
                <a:lnTo>
                  <a:pt x="348" y="52"/>
                </a:lnTo>
                <a:lnTo>
                  <a:pt x="345" y="49"/>
                </a:lnTo>
                <a:lnTo>
                  <a:pt x="345" y="49"/>
                </a:lnTo>
                <a:lnTo>
                  <a:pt x="346" y="47"/>
                </a:lnTo>
                <a:lnTo>
                  <a:pt x="348" y="45"/>
                </a:lnTo>
                <a:lnTo>
                  <a:pt x="357" y="39"/>
                </a:lnTo>
                <a:lnTo>
                  <a:pt x="371" y="29"/>
                </a:lnTo>
                <a:lnTo>
                  <a:pt x="371" y="29"/>
                </a:lnTo>
                <a:lnTo>
                  <a:pt x="377" y="23"/>
                </a:lnTo>
                <a:lnTo>
                  <a:pt x="381" y="19"/>
                </a:lnTo>
                <a:lnTo>
                  <a:pt x="381" y="18"/>
                </a:lnTo>
                <a:lnTo>
                  <a:pt x="381" y="17"/>
                </a:lnTo>
                <a:lnTo>
                  <a:pt x="381" y="17"/>
                </a:lnTo>
                <a:lnTo>
                  <a:pt x="378" y="17"/>
                </a:lnTo>
                <a:lnTo>
                  <a:pt x="376" y="18"/>
                </a:lnTo>
                <a:lnTo>
                  <a:pt x="368" y="22"/>
                </a:lnTo>
                <a:lnTo>
                  <a:pt x="358" y="27"/>
                </a:lnTo>
                <a:lnTo>
                  <a:pt x="351" y="29"/>
                </a:lnTo>
                <a:lnTo>
                  <a:pt x="351" y="29"/>
                </a:lnTo>
                <a:lnTo>
                  <a:pt x="336" y="30"/>
                </a:lnTo>
                <a:lnTo>
                  <a:pt x="328" y="31"/>
                </a:lnTo>
                <a:lnTo>
                  <a:pt x="318" y="31"/>
                </a:lnTo>
                <a:lnTo>
                  <a:pt x="318" y="31"/>
                </a:lnTo>
                <a:lnTo>
                  <a:pt x="308" y="31"/>
                </a:lnTo>
                <a:lnTo>
                  <a:pt x="300" y="33"/>
                </a:lnTo>
                <a:lnTo>
                  <a:pt x="286" y="35"/>
                </a:lnTo>
                <a:lnTo>
                  <a:pt x="286" y="35"/>
                </a:lnTo>
                <a:lnTo>
                  <a:pt x="281" y="36"/>
                </a:lnTo>
                <a:lnTo>
                  <a:pt x="273" y="40"/>
                </a:lnTo>
                <a:lnTo>
                  <a:pt x="263" y="43"/>
                </a:lnTo>
                <a:lnTo>
                  <a:pt x="251" y="46"/>
                </a:lnTo>
                <a:lnTo>
                  <a:pt x="251" y="46"/>
                </a:lnTo>
                <a:lnTo>
                  <a:pt x="225" y="52"/>
                </a:lnTo>
                <a:lnTo>
                  <a:pt x="214" y="55"/>
                </a:lnTo>
                <a:lnTo>
                  <a:pt x="214" y="55"/>
                </a:lnTo>
                <a:lnTo>
                  <a:pt x="216" y="52"/>
                </a:lnTo>
                <a:lnTo>
                  <a:pt x="218" y="42"/>
                </a:lnTo>
                <a:lnTo>
                  <a:pt x="218" y="37"/>
                </a:lnTo>
                <a:lnTo>
                  <a:pt x="218" y="33"/>
                </a:lnTo>
                <a:lnTo>
                  <a:pt x="217" y="27"/>
                </a:lnTo>
                <a:lnTo>
                  <a:pt x="214" y="23"/>
                </a:lnTo>
                <a:lnTo>
                  <a:pt x="214" y="23"/>
                </a:lnTo>
                <a:lnTo>
                  <a:pt x="211" y="19"/>
                </a:lnTo>
                <a:lnTo>
                  <a:pt x="207" y="16"/>
                </a:lnTo>
                <a:lnTo>
                  <a:pt x="198" y="11"/>
                </a:lnTo>
                <a:lnTo>
                  <a:pt x="189" y="8"/>
                </a:lnTo>
                <a:lnTo>
                  <a:pt x="185" y="7"/>
                </a:lnTo>
                <a:lnTo>
                  <a:pt x="185" y="7"/>
                </a:lnTo>
                <a:lnTo>
                  <a:pt x="182" y="7"/>
                </a:lnTo>
                <a:lnTo>
                  <a:pt x="173" y="5"/>
                </a:lnTo>
                <a:lnTo>
                  <a:pt x="173" y="5"/>
                </a:lnTo>
                <a:lnTo>
                  <a:pt x="169" y="5"/>
                </a:lnTo>
                <a:lnTo>
                  <a:pt x="165" y="6"/>
                </a:lnTo>
                <a:lnTo>
                  <a:pt x="163" y="7"/>
                </a:lnTo>
                <a:lnTo>
                  <a:pt x="161" y="7"/>
                </a:lnTo>
                <a:lnTo>
                  <a:pt x="161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FBCC484-3A8C-4C2F-974C-90E5417B5A90}"/>
              </a:ext>
            </a:extLst>
          </p:cNvPr>
          <p:cNvSpPr>
            <a:spLocks/>
          </p:cNvSpPr>
          <p:nvPr/>
        </p:nvSpPr>
        <p:spPr bwMode="auto">
          <a:xfrm>
            <a:off x="4521112" y="732645"/>
            <a:ext cx="791928" cy="1712593"/>
          </a:xfrm>
          <a:custGeom>
            <a:avLst/>
            <a:gdLst>
              <a:gd name="T0" fmla="*/ 166 w 406"/>
              <a:gd name="T1" fmla="*/ 24 h 878"/>
              <a:gd name="T2" fmla="*/ 146 w 406"/>
              <a:gd name="T3" fmla="*/ 5 h 878"/>
              <a:gd name="T4" fmla="*/ 101 w 406"/>
              <a:gd name="T5" fmla="*/ 1 h 878"/>
              <a:gd name="T6" fmla="*/ 76 w 406"/>
              <a:gd name="T7" fmla="*/ 1 h 878"/>
              <a:gd name="T8" fmla="*/ 45 w 406"/>
              <a:gd name="T9" fmla="*/ 13 h 878"/>
              <a:gd name="T10" fmla="*/ 27 w 406"/>
              <a:gd name="T11" fmla="*/ 43 h 878"/>
              <a:gd name="T12" fmla="*/ 29 w 406"/>
              <a:gd name="T13" fmla="*/ 93 h 878"/>
              <a:gd name="T14" fmla="*/ 37 w 406"/>
              <a:gd name="T15" fmla="*/ 117 h 878"/>
              <a:gd name="T16" fmla="*/ 41 w 406"/>
              <a:gd name="T17" fmla="*/ 129 h 878"/>
              <a:gd name="T18" fmla="*/ 55 w 406"/>
              <a:gd name="T19" fmla="*/ 125 h 878"/>
              <a:gd name="T20" fmla="*/ 49 w 406"/>
              <a:gd name="T21" fmla="*/ 141 h 878"/>
              <a:gd name="T22" fmla="*/ 17 w 406"/>
              <a:gd name="T23" fmla="*/ 181 h 878"/>
              <a:gd name="T24" fmla="*/ 0 w 406"/>
              <a:gd name="T25" fmla="*/ 234 h 878"/>
              <a:gd name="T26" fmla="*/ 12 w 406"/>
              <a:gd name="T27" fmla="*/ 370 h 878"/>
              <a:gd name="T28" fmla="*/ 10 w 406"/>
              <a:gd name="T29" fmla="*/ 461 h 878"/>
              <a:gd name="T30" fmla="*/ 12 w 406"/>
              <a:gd name="T31" fmla="*/ 502 h 878"/>
              <a:gd name="T32" fmla="*/ 53 w 406"/>
              <a:gd name="T33" fmla="*/ 514 h 878"/>
              <a:gd name="T34" fmla="*/ 61 w 406"/>
              <a:gd name="T35" fmla="*/ 613 h 878"/>
              <a:gd name="T36" fmla="*/ 57 w 406"/>
              <a:gd name="T37" fmla="*/ 670 h 878"/>
              <a:gd name="T38" fmla="*/ 57 w 406"/>
              <a:gd name="T39" fmla="*/ 734 h 878"/>
              <a:gd name="T40" fmla="*/ 55 w 406"/>
              <a:gd name="T41" fmla="*/ 825 h 878"/>
              <a:gd name="T42" fmla="*/ 50 w 406"/>
              <a:gd name="T43" fmla="*/ 867 h 878"/>
              <a:gd name="T44" fmla="*/ 64 w 406"/>
              <a:gd name="T45" fmla="*/ 878 h 878"/>
              <a:gd name="T46" fmla="*/ 167 w 406"/>
              <a:gd name="T47" fmla="*/ 873 h 878"/>
              <a:gd name="T48" fmla="*/ 179 w 406"/>
              <a:gd name="T49" fmla="*/ 861 h 878"/>
              <a:gd name="T50" fmla="*/ 196 w 406"/>
              <a:gd name="T51" fmla="*/ 849 h 878"/>
              <a:gd name="T52" fmla="*/ 209 w 406"/>
              <a:gd name="T53" fmla="*/ 834 h 878"/>
              <a:gd name="T54" fmla="*/ 174 w 406"/>
              <a:gd name="T55" fmla="*/ 821 h 878"/>
              <a:gd name="T56" fmla="*/ 156 w 406"/>
              <a:gd name="T57" fmla="*/ 802 h 878"/>
              <a:gd name="T58" fmla="*/ 133 w 406"/>
              <a:gd name="T59" fmla="*/ 795 h 878"/>
              <a:gd name="T60" fmla="*/ 133 w 406"/>
              <a:gd name="T61" fmla="*/ 758 h 878"/>
              <a:gd name="T62" fmla="*/ 145 w 406"/>
              <a:gd name="T63" fmla="*/ 634 h 878"/>
              <a:gd name="T64" fmla="*/ 160 w 406"/>
              <a:gd name="T65" fmla="*/ 602 h 878"/>
              <a:gd name="T66" fmla="*/ 166 w 406"/>
              <a:gd name="T67" fmla="*/ 538 h 878"/>
              <a:gd name="T68" fmla="*/ 172 w 406"/>
              <a:gd name="T69" fmla="*/ 523 h 878"/>
              <a:gd name="T70" fmla="*/ 184 w 406"/>
              <a:gd name="T71" fmla="*/ 506 h 878"/>
              <a:gd name="T72" fmla="*/ 205 w 406"/>
              <a:gd name="T73" fmla="*/ 269 h 878"/>
              <a:gd name="T74" fmla="*/ 328 w 406"/>
              <a:gd name="T75" fmla="*/ 247 h 878"/>
              <a:gd name="T76" fmla="*/ 330 w 406"/>
              <a:gd name="T77" fmla="*/ 225 h 878"/>
              <a:gd name="T78" fmla="*/ 342 w 406"/>
              <a:gd name="T79" fmla="*/ 225 h 878"/>
              <a:gd name="T80" fmla="*/ 361 w 406"/>
              <a:gd name="T81" fmla="*/ 234 h 878"/>
              <a:gd name="T82" fmla="*/ 380 w 406"/>
              <a:gd name="T83" fmla="*/ 230 h 878"/>
              <a:gd name="T84" fmla="*/ 402 w 406"/>
              <a:gd name="T85" fmla="*/ 219 h 878"/>
              <a:gd name="T86" fmla="*/ 397 w 406"/>
              <a:gd name="T87" fmla="*/ 214 h 878"/>
              <a:gd name="T88" fmla="*/ 330 w 406"/>
              <a:gd name="T89" fmla="*/ 210 h 878"/>
              <a:gd name="T90" fmla="*/ 327 w 406"/>
              <a:gd name="T91" fmla="*/ 201 h 878"/>
              <a:gd name="T92" fmla="*/ 227 w 406"/>
              <a:gd name="T93" fmla="*/ 204 h 878"/>
              <a:gd name="T94" fmla="*/ 192 w 406"/>
              <a:gd name="T95" fmla="*/ 196 h 878"/>
              <a:gd name="T96" fmla="*/ 173 w 406"/>
              <a:gd name="T97" fmla="*/ 181 h 878"/>
              <a:gd name="T98" fmla="*/ 149 w 406"/>
              <a:gd name="T99" fmla="*/ 169 h 878"/>
              <a:gd name="T100" fmla="*/ 129 w 406"/>
              <a:gd name="T101" fmla="*/ 137 h 878"/>
              <a:gd name="T102" fmla="*/ 155 w 406"/>
              <a:gd name="T103" fmla="*/ 132 h 878"/>
              <a:gd name="T104" fmla="*/ 166 w 406"/>
              <a:gd name="T105" fmla="*/ 93 h 878"/>
              <a:gd name="T106" fmla="*/ 169 w 406"/>
              <a:gd name="T107" fmla="*/ 89 h 878"/>
              <a:gd name="T108" fmla="*/ 161 w 406"/>
              <a:gd name="T109" fmla="*/ 75 h 878"/>
              <a:gd name="T110" fmla="*/ 161 w 406"/>
              <a:gd name="T111" fmla="*/ 59 h 878"/>
              <a:gd name="T112" fmla="*/ 169 w 406"/>
              <a:gd name="T113" fmla="*/ 49 h 878"/>
              <a:gd name="T114" fmla="*/ 161 w 406"/>
              <a:gd name="T115" fmla="*/ 4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6" h="878">
                <a:moveTo>
                  <a:pt x="161" y="41"/>
                </a:moveTo>
                <a:lnTo>
                  <a:pt x="161" y="41"/>
                </a:lnTo>
                <a:lnTo>
                  <a:pt x="162" y="37"/>
                </a:lnTo>
                <a:lnTo>
                  <a:pt x="164" y="29"/>
                </a:lnTo>
                <a:lnTo>
                  <a:pt x="166" y="24"/>
                </a:lnTo>
                <a:lnTo>
                  <a:pt x="164" y="19"/>
                </a:lnTo>
                <a:lnTo>
                  <a:pt x="163" y="15"/>
                </a:lnTo>
                <a:lnTo>
                  <a:pt x="161" y="13"/>
                </a:lnTo>
                <a:lnTo>
                  <a:pt x="161" y="13"/>
                </a:lnTo>
                <a:lnTo>
                  <a:pt x="146" y="5"/>
                </a:lnTo>
                <a:lnTo>
                  <a:pt x="138" y="2"/>
                </a:lnTo>
                <a:lnTo>
                  <a:pt x="129" y="1"/>
                </a:lnTo>
                <a:lnTo>
                  <a:pt x="129" y="1"/>
                </a:lnTo>
                <a:lnTo>
                  <a:pt x="111" y="0"/>
                </a:lnTo>
                <a:lnTo>
                  <a:pt x="101" y="1"/>
                </a:lnTo>
                <a:lnTo>
                  <a:pt x="101" y="1"/>
                </a:lnTo>
                <a:lnTo>
                  <a:pt x="94" y="0"/>
                </a:lnTo>
                <a:lnTo>
                  <a:pt x="87" y="0"/>
                </a:lnTo>
                <a:lnTo>
                  <a:pt x="76" y="1"/>
                </a:lnTo>
                <a:lnTo>
                  <a:pt x="76" y="1"/>
                </a:lnTo>
                <a:lnTo>
                  <a:pt x="67" y="2"/>
                </a:lnTo>
                <a:lnTo>
                  <a:pt x="57" y="5"/>
                </a:lnTo>
                <a:lnTo>
                  <a:pt x="51" y="8"/>
                </a:lnTo>
                <a:lnTo>
                  <a:pt x="45" y="13"/>
                </a:lnTo>
                <a:lnTo>
                  <a:pt x="45" y="13"/>
                </a:lnTo>
                <a:lnTo>
                  <a:pt x="37" y="23"/>
                </a:lnTo>
                <a:lnTo>
                  <a:pt x="33" y="27"/>
                </a:lnTo>
                <a:lnTo>
                  <a:pt x="29" y="37"/>
                </a:lnTo>
                <a:lnTo>
                  <a:pt x="29" y="37"/>
                </a:lnTo>
                <a:lnTo>
                  <a:pt x="27" y="43"/>
                </a:lnTo>
                <a:lnTo>
                  <a:pt x="27" y="50"/>
                </a:lnTo>
                <a:lnTo>
                  <a:pt x="26" y="67"/>
                </a:lnTo>
                <a:lnTo>
                  <a:pt x="27" y="83"/>
                </a:lnTo>
                <a:lnTo>
                  <a:pt x="29" y="93"/>
                </a:lnTo>
                <a:lnTo>
                  <a:pt x="29" y="93"/>
                </a:lnTo>
                <a:lnTo>
                  <a:pt x="32" y="100"/>
                </a:lnTo>
                <a:lnTo>
                  <a:pt x="35" y="106"/>
                </a:lnTo>
                <a:lnTo>
                  <a:pt x="38" y="112"/>
                </a:lnTo>
                <a:lnTo>
                  <a:pt x="38" y="114"/>
                </a:lnTo>
                <a:lnTo>
                  <a:pt x="37" y="117"/>
                </a:lnTo>
                <a:lnTo>
                  <a:pt x="37" y="117"/>
                </a:lnTo>
                <a:lnTo>
                  <a:pt x="37" y="122"/>
                </a:lnTo>
                <a:lnTo>
                  <a:pt x="37" y="125"/>
                </a:lnTo>
                <a:lnTo>
                  <a:pt x="39" y="128"/>
                </a:lnTo>
                <a:lnTo>
                  <a:pt x="41" y="129"/>
                </a:lnTo>
                <a:lnTo>
                  <a:pt x="41" y="129"/>
                </a:lnTo>
                <a:lnTo>
                  <a:pt x="47" y="126"/>
                </a:lnTo>
                <a:lnTo>
                  <a:pt x="53" y="125"/>
                </a:lnTo>
                <a:lnTo>
                  <a:pt x="53" y="125"/>
                </a:lnTo>
                <a:lnTo>
                  <a:pt x="55" y="125"/>
                </a:lnTo>
                <a:lnTo>
                  <a:pt x="57" y="128"/>
                </a:lnTo>
                <a:lnTo>
                  <a:pt x="57" y="130"/>
                </a:lnTo>
                <a:lnTo>
                  <a:pt x="56" y="132"/>
                </a:lnTo>
                <a:lnTo>
                  <a:pt x="53" y="136"/>
                </a:lnTo>
                <a:lnTo>
                  <a:pt x="49" y="141"/>
                </a:lnTo>
                <a:lnTo>
                  <a:pt x="49" y="141"/>
                </a:lnTo>
                <a:lnTo>
                  <a:pt x="38" y="151"/>
                </a:lnTo>
                <a:lnTo>
                  <a:pt x="29" y="160"/>
                </a:lnTo>
                <a:lnTo>
                  <a:pt x="22" y="170"/>
                </a:lnTo>
                <a:lnTo>
                  <a:pt x="17" y="181"/>
                </a:lnTo>
                <a:lnTo>
                  <a:pt x="17" y="181"/>
                </a:lnTo>
                <a:lnTo>
                  <a:pt x="5" y="211"/>
                </a:lnTo>
                <a:lnTo>
                  <a:pt x="3" y="218"/>
                </a:lnTo>
                <a:lnTo>
                  <a:pt x="2" y="227"/>
                </a:lnTo>
                <a:lnTo>
                  <a:pt x="0" y="234"/>
                </a:lnTo>
                <a:lnTo>
                  <a:pt x="0" y="241"/>
                </a:lnTo>
                <a:lnTo>
                  <a:pt x="0" y="241"/>
                </a:lnTo>
                <a:lnTo>
                  <a:pt x="4" y="271"/>
                </a:lnTo>
                <a:lnTo>
                  <a:pt x="9" y="319"/>
                </a:lnTo>
                <a:lnTo>
                  <a:pt x="12" y="370"/>
                </a:lnTo>
                <a:lnTo>
                  <a:pt x="12" y="389"/>
                </a:lnTo>
                <a:lnTo>
                  <a:pt x="12" y="401"/>
                </a:lnTo>
                <a:lnTo>
                  <a:pt x="12" y="401"/>
                </a:lnTo>
                <a:lnTo>
                  <a:pt x="11" y="427"/>
                </a:lnTo>
                <a:lnTo>
                  <a:pt x="10" y="461"/>
                </a:lnTo>
                <a:lnTo>
                  <a:pt x="10" y="489"/>
                </a:lnTo>
                <a:lnTo>
                  <a:pt x="11" y="498"/>
                </a:lnTo>
                <a:lnTo>
                  <a:pt x="11" y="502"/>
                </a:lnTo>
                <a:lnTo>
                  <a:pt x="12" y="502"/>
                </a:lnTo>
                <a:lnTo>
                  <a:pt x="12" y="502"/>
                </a:lnTo>
                <a:lnTo>
                  <a:pt x="22" y="504"/>
                </a:lnTo>
                <a:lnTo>
                  <a:pt x="35" y="509"/>
                </a:lnTo>
                <a:lnTo>
                  <a:pt x="47" y="512"/>
                </a:lnTo>
                <a:lnTo>
                  <a:pt x="51" y="514"/>
                </a:lnTo>
                <a:lnTo>
                  <a:pt x="53" y="514"/>
                </a:lnTo>
                <a:lnTo>
                  <a:pt x="53" y="514"/>
                </a:lnTo>
                <a:lnTo>
                  <a:pt x="55" y="528"/>
                </a:lnTo>
                <a:lnTo>
                  <a:pt x="58" y="562"/>
                </a:lnTo>
                <a:lnTo>
                  <a:pt x="61" y="598"/>
                </a:lnTo>
                <a:lnTo>
                  <a:pt x="61" y="613"/>
                </a:lnTo>
                <a:lnTo>
                  <a:pt x="61" y="622"/>
                </a:lnTo>
                <a:lnTo>
                  <a:pt x="61" y="622"/>
                </a:lnTo>
                <a:lnTo>
                  <a:pt x="60" y="650"/>
                </a:lnTo>
                <a:lnTo>
                  <a:pt x="58" y="662"/>
                </a:lnTo>
                <a:lnTo>
                  <a:pt x="57" y="670"/>
                </a:lnTo>
                <a:lnTo>
                  <a:pt x="57" y="670"/>
                </a:lnTo>
                <a:lnTo>
                  <a:pt x="56" y="675"/>
                </a:lnTo>
                <a:lnTo>
                  <a:pt x="56" y="685"/>
                </a:lnTo>
                <a:lnTo>
                  <a:pt x="57" y="734"/>
                </a:lnTo>
                <a:lnTo>
                  <a:pt x="57" y="734"/>
                </a:lnTo>
                <a:lnTo>
                  <a:pt x="61" y="822"/>
                </a:lnTo>
                <a:lnTo>
                  <a:pt x="61" y="822"/>
                </a:lnTo>
                <a:lnTo>
                  <a:pt x="60" y="822"/>
                </a:lnTo>
                <a:lnTo>
                  <a:pt x="57" y="822"/>
                </a:lnTo>
                <a:lnTo>
                  <a:pt x="55" y="825"/>
                </a:lnTo>
                <a:lnTo>
                  <a:pt x="53" y="827"/>
                </a:lnTo>
                <a:lnTo>
                  <a:pt x="53" y="831"/>
                </a:lnTo>
                <a:lnTo>
                  <a:pt x="53" y="831"/>
                </a:lnTo>
                <a:lnTo>
                  <a:pt x="50" y="855"/>
                </a:lnTo>
                <a:lnTo>
                  <a:pt x="50" y="867"/>
                </a:lnTo>
                <a:lnTo>
                  <a:pt x="51" y="872"/>
                </a:lnTo>
                <a:lnTo>
                  <a:pt x="53" y="874"/>
                </a:lnTo>
                <a:lnTo>
                  <a:pt x="53" y="874"/>
                </a:lnTo>
                <a:lnTo>
                  <a:pt x="57" y="877"/>
                </a:lnTo>
                <a:lnTo>
                  <a:pt x="64" y="878"/>
                </a:lnTo>
                <a:lnTo>
                  <a:pt x="86" y="878"/>
                </a:lnTo>
                <a:lnTo>
                  <a:pt x="113" y="877"/>
                </a:lnTo>
                <a:lnTo>
                  <a:pt x="137" y="874"/>
                </a:lnTo>
                <a:lnTo>
                  <a:pt x="137" y="874"/>
                </a:lnTo>
                <a:lnTo>
                  <a:pt x="167" y="873"/>
                </a:lnTo>
                <a:lnTo>
                  <a:pt x="174" y="871"/>
                </a:lnTo>
                <a:lnTo>
                  <a:pt x="175" y="869"/>
                </a:lnTo>
                <a:lnTo>
                  <a:pt x="178" y="867"/>
                </a:lnTo>
                <a:lnTo>
                  <a:pt x="178" y="867"/>
                </a:lnTo>
                <a:lnTo>
                  <a:pt x="179" y="861"/>
                </a:lnTo>
                <a:lnTo>
                  <a:pt x="179" y="857"/>
                </a:lnTo>
                <a:lnTo>
                  <a:pt x="178" y="855"/>
                </a:lnTo>
                <a:lnTo>
                  <a:pt x="178" y="855"/>
                </a:lnTo>
                <a:lnTo>
                  <a:pt x="183" y="854"/>
                </a:lnTo>
                <a:lnTo>
                  <a:pt x="196" y="849"/>
                </a:lnTo>
                <a:lnTo>
                  <a:pt x="202" y="845"/>
                </a:lnTo>
                <a:lnTo>
                  <a:pt x="207" y="843"/>
                </a:lnTo>
                <a:lnTo>
                  <a:pt x="209" y="839"/>
                </a:lnTo>
                <a:lnTo>
                  <a:pt x="210" y="837"/>
                </a:lnTo>
                <a:lnTo>
                  <a:pt x="209" y="834"/>
                </a:lnTo>
                <a:lnTo>
                  <a:pt x="209" y="834"/>
                </a:lnTo>
                <a:lnTo>
                  <a:pt x="205" y="831"/>
                </a:lnTo>
                <a:lnTo>
                  <a:pt x="201" y="828"/>
                </a:lnTo>
                <a:lnTo>
                  <a:pt x="187" y="825"/>
                </a:lnTo>
                <a:lnTo>
                  <a:pt x="174" y="821"/>
                </a:lnTo>
                <a:lnTo>
                  <a:pt x="169" y="819"/>
                </a:lnTo>
                <a:lnTo>
                  <a:pt x="166" y="815"/>
                </a:lnTo>
                <a:lnTo>
                  <a:pt x="166" y="815"/>
                </a:lnTo>
                <a:lnTo>
                  <a:pt x="160" y="804"/>
                </a:lnTo>
                <a:lnTo>
                  <a:pt x="156" y="802"/>
                </a:lnTo>
                <a:lnTo>
                  <a:pt x="149" y="798"/>
                </a:lnTo>
                <a:lnTo>
                  <a:pt x="149" y="798"/>
                </a:lnTo>
                <a:lnTo>
                  <a:pt x="137" y="795"/>
                </a:lnTo>
                <a:lnTo>
                  <a:pt x="133" y="795"/>
                </a:lnTo>
                <a:lnTo>
                  <a:pt x="133" y="795"/>
                </a:lnTo>
                <a:lnTo>
                  <a:pt x="129" y="774"/>
                </a:lnTo>
                <a:lnTo>
                  <a:pt x="129" y="774"/>
                </a:lnTo>
                <a:lnTo>
                  <a:pt x="131" y="769"/>
                </a:lnTo>
                <a:lnTo>
                  <a:pt x="133" y="758"/>
                </a:lnTo>
                <a:lnTo>
                  <a:pt x="133" y="758"/>
                </a:lnTo>
                <a:lnTo>
                  <a:pt x="134" y="740"/>
                </a:lnTo>
                <a:lnTo>
                  <a:pt x="135" y="705"/>
                </a:lnTo>
                <a:lnTo>
                  <a:pt x="139" y="667"/>
                </a:lnTo>
                <a:lnTo>
                  <a:pt x="142" y="649"/>
                </a:lnTo>
                <a:lnTo>
                  <a:pt x="145" y="634"/>
                </a:lnTo>
                <a:lnTo>
                  <a:pt x="145" y="634"/>
                </a:lnTo>
                <a:lnTo>
                  <a:pt x="152" y="617"/>
                </a:lnTo>
                <a:lnTo>
                  <a:pt x="156" y="609"/>
                </a:lnTo>
                <a:lnTo>
                  <a:pt x="158" y="605"/>
                </a:lnTo>
                <a:lnTo>
                  <a:pt x="160" y="602"/>
                </a:lnTo>
                <a:lnTo>
                  <a:pt x="161" y="586"/>
                </a:lnTo>
                <a:lnTo>
                  <a:pt x="161" y="586"/>
                </a:lnTo>
                <a:lnTo>
                  <a:pt x="164" y="552"/>
                </a:lnTo>
                <a:lnTo>
                  <a:pt x="166" y="543"/>
                </a:lnTo>
                <a:lnTo>
                  <a:pt x="166" y="538"/>
                </a:lnTo>
                <a:lnTo>
                  <a:pt x="166" y="538"/>
                </a:lnTo>
                <a:lnTo>
                  <a:pt x="164" y="530"/>
                </a:lnTo>
                <a:lnTo>
                  <a:pt x="166" y="526"/>
                </a:lnTo>
                <a:lnTo>
                  <a:pt x="166" y="526"/>
                </a:lnTo>
                <a:lnTo>
                  <a:pt x="172" y="523"/>
                </a:lnTo>
                <a:lnTo>
                  <a:pt x="178" y="521"/>
                </a:lnTo>
                <a:lnTo>
                  <a:pt x="181" y="518"/>
                </a:lnTo>
                <a:lnTo>
                  <a:pt x="181" y="518"/>
                </a:lnTo>
                <a:lnTo>
                  <a:pt x="183" y="514"/>
                </a:lnTo>
                <a:lnTo>
                  <a:pt x="184" y="506"/>
                </a:lnTo>
                <a:lnTo>
                  <a:pt x="185" y="498"/>
                </a:lnTo>
                <a:lnTo>
                  <a:pt x="205" y="498"/>
                </a:lnTo>
                <a:lnTo>
                  <a:pt x="205" y="489"/>
                </a:lnTo>
                <a:lnTo>
                  <a:pt x="221" y="482"/>
                </a:lnTo>
                <a:lnTo>
                  <a:pt x="205" y="269"/>
                </a:lnTo>
                <a:lnTo>
                  <a:pt x="306" y="253"/>
                </a:lnTo>
                <a:lnTo>
                  <a:pt x="306" y="253"/>
                </a:lnTo>
                <a:lnTo>
                  <a:pt x="318" y="251"/>
                </a:lnTo>
                <a:lnTo>
                  <a:pt x="326" y="248"/>
                </a:lnTo>
                <a:lnTo>
                  <a:pt x="328" y="247"/>
                </a:lnTo>
                <a:lnTo>
                  <a:pt x="330" y="246"/>
                </a:lnTo>
                <a:lnTo>
                  <a:pt x="330" y="246"/>
                </a:lnTo>
                <a:lnTo>
                  <a:pt x="330" y="237"/>
                </a:lnTo>
                <a:lnTo>
                  <a:pt x="330" y="234"/>
                </a:lnTo>
                <a:lnTo>
                  <a:pt x="330" y="225"/>
                </a:lnTo>
                <a:lnTo>
                  <a:pt x="330" y="225"/>
                </a:lnTo>
                <a:lnTo>
                  <a:pt x="334" y="224"/>
                </a:lnTo>
                <a:lnTo>
                  <a:pt x="339" y="224"/>
                </a:lnTo>
                <a:lnTo>
                  <a:pt x="342" y="225"/>
                </a:lnTo>
                <a:lnTo>
                  <a:pt x="342" y="225"/>
                </a:lnTo>
                <a:lnTo>
                  <a:pt x="343" y="227"/>
                </a:lnTo>
                <a:lnTo>
                  <a:pt x="348" y="229"/>
                </a:lnTo>
                <a:lnTo>
                  <a:pt x="353" y="231"/>
                </a:lnTo>
                <a:lnTo>
                  <a:pt x="361" y="234"/>
                </a:lnTo>
                <a:lnTo>
                  <a:pt x="361" y="234"/>
                </a:lnTo>
                <a:lnTo>
                  <a:pt x="373" y="234"/>
                </a:lnTo>
                <a:lnTo>
                  <a:pt x="375" y="234"/>
                </a:lnTo>
                <a:lnTo>
                  <a:pt x="378" y="234"/>
                </a:lnTo>
                <a:lnTo>
                  <a:pt x="378" y="234"/>
                </a:lnTo>
                <a:lnTo>
                  <a:pt x="380" y="230"/>
                </a:lnTo>
                <a:lnTo>
                  <a:pt x="383" y="227"/>
                </a:lnTo>
                <a:lnTo>
                  <a:pt x="385" y="222"/>
                </a:lnTo>
                <a:lnTo>
                  <a:pt x="385" y="222"/>
                </a:lnTo>
                <a:lnTo>
                  <a:pt x="395" y="220"/>
                </a:lnTo>
                <a:lnTo>
                  <a:pt x="402" y="219"/>
                </a:lnTo>
                <a:lnTo>
                  <a:pt x="406" y="217"/>
                </a:lnTo>
                <a:lnTo>
                  <a:pt x="406" y="217"/>
                </a:lnTo>
                <a:lnTo>
                  <a:pt x="406" y="217"/>
                </a:lnTo>
                <a:lnTo>
                  <a:pt x="403" y="216"/>
                </a:lnTo>
                <a:lnTo>
                  <a:pt x="397" y="214"/>
                </a:lnTo>
                <a:lnTo>
                  <a:pt x="382" y="213"/>
                </a:lnTo>
                <a:lnTo>
                  <a:pt x="382" y="213"/>
                </a:lnTo>
                <a:lnTo>
                  <a:pt x="354" y="211"/>
                </a:lnTo>
                <a:lnTo>
                  <a:pt x="330" y="210"/>
                </a:lnTo>
                <a:lnTo>
                  <a:pt x="330" y="210"/>
                </a:lnTo>
                <a:lnTo>
                  <a:pt x="328" y="208"/>
                </a:lnTo>
                <a:lnTo>
                  <a:pt x="328" y="208"/>
                </a:lnTo>
                <a:lnTo>
                  <a:pt x="328" y="206"/>
                </a:lnTo>
                <a:lnTo>
                  <a:pt x="328" y="202"/>
                </a:lnTo>
                <a:lnTo>
                  <a:pt x="327" y="201"/>
                </a:lnTo>
                <a:lnTo>
                  <a:pt x="326" y="201"/>
                </a:lnTo>
                <a:lnTo>
                  <a:pt x="326" y="201"/>
                </a:lnTo>
                <a:lnTo>
                  <a:pt x="306" y="201"/>
                </a:lnTo>
                <a:lnTo>
                  <a:pt x="267" y="202"/>
                </a:lnTo>
                <a:lnTo>
                  <a:pt x="227" y="204"/>
                </a:lnTo>
                <a:lnTo>
                  <a:pt x="211" y="202"/>
                </a:lnTo>
                <a:lnTo>
                  <a:pt x="202" y="201"/>
                </a:lnTo>
                <a:lnTo>
                  <a:pt x="202" y="201"/>
                </a:lnTo>
                <a:lnTo>
                  <a:pt x="196" y="199"/>
                </a:lnTo>
                <a:lnTo>
                  <a:pt x="192" y="196"/>
                </a:lnTo>
                <a:lnTo>
                  <a:pt x="186" y="192"/>
                </a:lnTo>
                <a:lnTo>
                  <a:pt x="181" y="186"/>
                </a:lnTo>
                <a:lnTo>
                  <a:pt x="178" y="183"/>
                </a:lnTo>
                <a:lnTo>
                  <a:pt x="173" y="181"/>
                </a:lnTo>
                <a:lnTo>
                  <a:pt x="173" y="181"/>
                </a:lnTo>
                <a:lnTo>
                  <a:pt x="164" y="176"/>
                </a:lnTo>
                <a:lnTo>
                  <a:pt x="157" y="172"/>
                </a:lnTo>
                <a:lnTo>
                  <a:pt x="152" y="170"/>
                </a:lnTo>
                <a:lnTo>
                  <a:pt x="149" y="169"/>
                </a:lnTo>
                <a:lnTo>
                  <a:pt x="149" y="169"/>
                </a:lnTo>
                <a:lnTo>
                  <a:pt x="148" y="169"/>
                </a:lnTo>
                <a:lnTo>
                  <a:pt x="145" y="167"/>
                </a:lnTo>
                <a:lnTo>
                  <a:pt x="138" y="164"/>
                </a:lnTo>
                <a:lnTo>
                  <a:pt x="129" y="157"/>
                </a:lnTo>
                <a:lnTo>
                  <a:pt x="129" y="137"/>
                </a:lnTo>
                <a:lnTo>
                  <a:pt x="129" y="137"/>
                </a:lnTo>
                <a:lnTo>
                  <a:pt x="133" y="137"/>
                </a:lnTo>
                <a:lnTo>
                  <a:pt x="144" y="136"/>
                </a:lnTo>
                <a:lnTo>
                  <a:pt x="150" y="135"/>
                </a:lnTo>
                <a:lnTo>
                  <a:pt x="155" y="132"/>
                </a:lnTo>
                <a:lnTo>
                  <a:pt x="158" y="130"/>
                </a:lnTo>
                <a:lnTo>
                  <a:pt x="161" y="125"/>
                </a:lnTo>
                <a:lnTo>
                  <a:pt x="161" y="125"/>
                </a:lnTo>
                <a:lnTo>
                  <a:pt x="164" y="103"/>
                </a:lnTo>
                <a:lnTo>
                  <a:pt x="166" y="93"/>
                </a:lnTo>
                <a:lnTo>
                  <a:pt x="166" y="93"/>
                </a:lnTo>
                <a:lnTo>
                  <a:pt x="167" y="94"/>
                </a:lnTo>
                <a:lnTo>
                  <a:pt x="168" y="93"/>
                </a:lnTo>
                <a:lnTo>
                  <a:pt x="169" y="89"/>
                </a:lnTo>
                <a:lnTo>
                  <a:pt x="169" y="89"/>
                </a:lnTo>
                <a:lnTo>
                  <a:pt x="169" y="87"/>
                </a:lnTo>
                <a:lnTo>
                  <a:pt x="168" y="84"/>
                </a:lnTo>
                <a:lnTo>
                  <a:pt x="166" y="79"/>
                </a:lnTo>
                <a:lnTo>
                  <a:pt x="162" y="76"/>
                </a:lnTo>
                <a:lnTo>
                  <a:pt x="161" y="75"/>
                </a:lnTo>
                <a:lnTo>
                  <a:pt x="161" y="73"/>
                </a:lnTo>
                <a:lnTo>
                  <a:pt x="161" y="73"/>
                </a:lnTo>
                <a:lnTo>
                  <a:pt x="162" y="68"/>
                </a:lnTo>
                <a:lnTo>
                  <a:pt x="161" y="64"/>
                </a:lnTo>
                <a:lnTo>
                  <a:pt x="161" y="59"/>
                </a:lnTo>
                <a:lnTo>
                  <a:pt x="161" y="56"/>
                </a:lnTo>
                <a:lnTo>
                  <a:pt x="161" y="56"/>
                </a:lnTo>
                <a:lnTo>
                  <a:pt x="164" y="53"/>
                </a:lnTo>
                <a:lnTo>
                  <a:pt x="169" y="49"/>
                </a:lnTo>
                <a:lnTo>
                  <a:pt x="169" y="49"/>
                </a:lnTo>
                <a:lnTo>
                  <a:pt x="169" y="48"/>
                </a:lnTo>
                <a:lnTo>
                  <a:pt x="169" y="47"/>
                </a:lnTo>
                <a:lnTo>
                  <a:pt x="166" y="44"/>
                </a:lnTo>
                <a:lnTo>
                  <a:pt x="161" y="41"/>
                </a:lnTo>
                <a:lnTo>
                  <a:pt x="161" y="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E5AEA90A-021E-4B63-8696-66FA5853D190}"/>
              </a:ext>
            </a:extLst>
          </p:cNvPr>
          <p:cNvSpPr>
            <a:spLocks/>
          </p:cNvSpPr>
          <p:nvPr/>
        </p:nvSpPr>
        <p:spPr bwMode="auto">
          <a:xfrm>
            <a:off x="6483382" y="702278"/>
            <a:ext cx="539848" cy="1712851"/>
          </a:xfrm>
          <a:custGeom>
            <a:avLst/>
            <a:gdLst>
              <a:gd name="T0" fmla="*/ 184 w 567"/>
              <a:gd name="T1" fmla="*/ 68 h 1799"/>
              <a:gd name="T2" fmla="*/ 140 w 567"/>
              <a:gd name="T3" fmla="*/ 158 h 1799"/>
              <a:gd name="T4" fmla="*/ 108 w 567"/>
              <a:gd name="T5" fmla="*/ 330 h 1799"/>
              <a:gd name="T6" fmla="*/ 44 w 567"/>
              <a:gd name="T7" fmla="*/ 442 h 1799"/>
              <a:gd name="T8" fmla="*/ 30 w 567"/>
              <a:gd name="T9" fmla="*/ 656 h 1799"/>
              <a:gd name="T10" fmla="*/ 4 w 567"/>
              <a:gd name="T11" fmla="*/ 959 h 1799"/>
              <a:gd name="T12" fmla="*/ 46 w 567"/>
              <a:gd name="T13" fmla="*/ 1063 h 1799"/>
              <a:gd name="T14" fmla="*/ 80 w 567"/>
              <a:gd name="T15" fmla="*/ 1081 h 1799"/>
              <a:gd name="T16" fmla="*/ 90 w 567"/>
              <a:gd name="T17" fmla="*/ 1063 h 1799"/>
              <a:gd name="T18" fmla="*/ 76 w 567"/>
              <a:gd name="T19" fmla="*/ 1045 h 1799"/>
              <a:gd name="T20" fmla="*/ 100 w 567"/>
              <a:gd name="T21" fmla="*/ 1083 h 1799"/>
              <a:gd name="T22" fmla="*/ 180 w 567"/>
              <a:gd name="T23" fmla="*/ 1343 h 1799"/>
              <a:gd name="T24" fmla="*/ 204 w 567"/>
              <a:gd name="T25" fmla="*/ 1531 h 1799"/>
              <a:gd name="T26" fmla="*/ 226 w 567"/>
              <a:gd name="T27" fmla="*/ 1677 h 1799"/>
              <a:gd name="T28" fmla="*/ 184 w 567"/>
              <a:gd name="T29" fmla="*/ 1689 h 1799"/>
              <a:gd name="T30" fmla="*/ 180 w 567"/>
              <a:gd name="T31" fmla="*/ 1733 h 1799"/>
              <a:gd name="T32" fmla="*/ 250 w 567"/>
              <a:gd name="T33" fmla="*/ 1791 h 1799"/>
              <a:gd name="T34" fmla="*/ 314 w 567"/>
              <a:gd name="T35" fmla="*/ 1789 h 1799"/>
              <a:gd name="T36" fmla="*/ 310 w 567"/>
              <a:gd name="T37" fmla="*/ 1725 h 1799"/>
              <a:gd name="T38" fmla="*/ 294 w 567"/>
              <a:gd name="T39" fmla="*/ 1597 h 1799"/>
              <a:gd name="T40" fmla="*/ 288 w 567"/>
              <a:gd name="T41" fmla="*/ 1353 h 1799"/>
              <a:gd name="T42" fmla="*/ 290 w 567"/>
              <a:gd name="T43" fmla="*/ 1139 h 1799"/>
              <a:gd name="T44" fmla="*/ 328 w 567"/>
              <a:gd name="T45" fmla="*/ 1319 h 1799"/>
              <a:gd name="T46" fmla="*/ 376 w 567"/>
              <a:gd name="T47" fmla="*/ 1505 h 1799"/>
              <a:gd name="T48" fmla="*/ 414 w 567"/>
              <a:gd name="T49" fmla="*/ 1647 h 1799"/>
              <a:gd name="T50" fmla="*/ 414 w 567"/>
              <a:gd name="T51" fmla="*/ 1749 h 1799"/>
              <a:gd name="T52" fmla="*/ 444 w 567"/>
              <a:gd name="T53" fmla="*/ 1789 h 1799"/>
              <a:gd name="T54" fmla="*/ 506 w 567"/>
              <a:gd name="T55" fmla="*/ 1779 h 1799"/>
              <a:gd name="T56" fmla="*/ 530 w 567"/>
              <a:gd name="T57" fmla="*/ 1733 h 1799"/>
              <a:gd name="T58" fmla="*/ 482 w 567"/>
              <a:gd name="T59" fmla="*/ 1681 h 1799"/>
              <a:gd name="T60" fmla="*/ 468 w 567"/>
              <a:gd name="T61" fmla="*/ 1483 h 1799"/>
              <a:gd name="T62" fmla="*/ 420 w 567"/>
              <a:gd name="T63" fmla="*/ 1259 h 1799"/>
              <a:gd name="T64" fmla="*/ 448 w 567"/>
              <a:gd name="T65" fmla="*/ 1095 h 1799"/>
              <a:gd name="T66" fmla="*/ 450 w 567"/>
              <a:gd name="T67" fmla="*/ 910 h 1799"/>
              <a:gd name="T68" fmla="*/ 498 w 567"/>
              <a:gd name="T69" fmla="*/ 816 h 1799"/>
              <a:gd name="T70" fmla="*/ 514 w 567"/>
              <a:gd name="T71" fmla="*/ 746 h 1799"/>
              <a:gd name="T72" fmla="*/ 530 w 567"/>
              <a:gd name="T73" fmla="*/ 782 h 1799"/>
              <a:gd name="T74" fmla="*/ 558 w 567"/>
              <a:gd name="T75" fmla="*/ 772 h 1799"/>
              <a:gd name="T76" fmla="*/ 567 w 567"/>
              <a:gd name="T77" fmla="*/ 676 h 1799"/>
              <a:gd name="T78" fmla="*/ 520 w 567"/>
              <a:gd name="T79" fmla="*/ 398 h 1799"/>
              <a:gd name="T80" fmla="*/ 528 w 567"/>
              <a:gd name="T81" fmla="*/ 346 h 1799"/>
              <a:gd name="T82" fmla="*/ 516 w 567"/>
              <a:gd name="T83" fmla="*/ 258 h 1799"/>
              <a:gd name="T84" fmla="*/ 478 w 567"/>
              <a:gd name="T85" fmla="*/ 170 h 1799"/>
              <a:gd name="T86" fmla="*/ 476 w 567"/>
              <a:gd name="T87" fmla="*/ 150 h 1799"/>
              <a:gd name="T88" fmla="*/ 420 w 567"/>
              <a:gd name="T89" fmla="*/ 72 h 1799"/>
              <a:gd name="T90" fmla="*/ 396 w 567"/>
              <a:gd name="T91" fmla="*/ 52 h 1799"/>
              <a:gd name="T92" fmla="*/ 376 w 567"/>
              <a:gd name="T93" fmla="*/ 18 h 1799"/>
              <a:gd name="T94" fmla="*/ 362 w 567"/>
              <a:gd name="T95" fmla="*/ 22 h 1799"/>
              <a:gd name="T96" fmla="*/ 350 w 567"/>
              <a:gd name="T97" fmla="*/ 70 h 1799"/>
              <a:gd name="T98" fmla="*/ 334 w 567"/>
              <a:gd name="T99" fmla="*/ 84 h 1799"/>
              <a:gd name="T100" fmla="*/ 372 w 567"/>
              <a:gd name="T101" fmla="*/ 118 h 1799"/>
              <a:gd name="T102" fmla="*/ 394 w 567"/>
              <a:gd name="T103" fmla="*/ 194 h 1799"/>
              <a:gd name="T104" fmla="*/ 418 w 567"/>
              <a:gd name="T105" fmla="*/ 260 h 1799"/>
              <a:gd name="T106" fmla="*/ 370 w 567"/>
              <a:gd name="T107" fmla="*/ 244 h 1799"/>
              <a:gd name="T108" fmla="*/ 346 w 567"/>
              <a:gd name="T109" fmla="*/ 126 h 1799"/>
              <a:gd name="T110" fmla="*/ 300 w 567"/>
              <a:gd name="T111" fmla="*/ 64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7" h="1799">
                <a:moveTo>
                  <a:pt x="244" y="60"/>
                </a:moveTo>
                <a:lnTo>
                  <a:pt x="244" y="60"/>
                </a:lnTo>
                <a:lnTo>
                  <a:pt x="236" y="58"/>
                </a:lnTo>
                <a:lnTo>
                  <a:pt x="220" y="58"/>
                </a:lnTo>
                <a:lnTo>
                  <a:pt x="208" y="60"/>
                </a:lnTo>
                <a:lnTo>
                  <a:pt x="196" y="62"/>
                </a:lnTo>
                <a:lnTo>
                  <a:pt x="184" y="68"/>
                </a:lnTo>
                <a:lnTo>
                  <a:pt x="170" y="76"/>
                </a:lnTo>
                <a:lnTo>
                  <a:pt x="170" y="76"/>
                </a:lnTo>
                <a:lnTo>
                  <a:pt x="164" y="82"/>
                </a:lnTo>
                <a:lnTo>
                  <a:pt x="158" y="90"/>
                </a:lnTo>
                <a:lnTo>
                  <a:pt x="150" y="110"/>
                </a:lnTo>
                <a:lnTo>
                  <a:pt x="144" y="132"/>
                </a:lnTo>
                <a:lnTo>
                  <a:pt x="140" y="158"/>
                </a:lnTo>
                <a:lnTo>
                  <a:pt x="136" y="210"/>
                </a:lnTo>
                <a:lnTo>
                  <a:pt x="134" y="250"/>
                </a:lnTo>
                <a:lnTo>
                  <a:pt x="134" y="250"/>
                </a:lnTo>
                <a:lnTo>
                  <a:pt x="130" y="266"/>
                </a:lnTo>
                <a:lnTo>
                  <a:pt x="126" y="282"/>
                </a:lnTo>
                <a:lnTo>
                  <a:pt x="116" y="310"/>
                </a:lnTo>
                <a:lnTo>
                  <a:pt x="108" y="330"/>
                </a:lnTo>
                <a:lnTo>
                  <a:pt x="104" y="338"/>
                </a:lnTo>
                <a:lnTo>
                  <a:pt x="104" y="338"/>
                </a:lnTo>
                <a:lnTo>
                  <a:pt x="84" y="364"/>
                </a:lnTo>
                <a:lnTo>
                  <a:pt x="68" y="390"/>
                </a:lnTo>
                <a:lnTo>
                  <a:pt x="50" y="424"/>
                </a:lnTo>
                <a:lnTo>
                  <a:pt x="50" y="424"/>
                </a:lnTo>
                <a:lnTo>
                  <a:pt x="44" y="442"/>
                </a:lnTo>
                <a:lnTo>
                  <a:pt x="38" y="460"/>
                </a:lnTo>
                <a:lnTo>
                  <a:pt x="30" y="492"/>
                </a:lnTo>
                <a:lnTo>
                  <a:pt x="28" y="522"/>
                </a:lnTo>
                <a:lnTo>
                  <a:pt x="26" y="544"/>
                </a:lnTo>
                <a:lnTo>
                  <a:pt x="26" y="544"/>
                </a:lnTo>
                <a:lnTo>
                  <a:pt x="28" y="610"/>
                </a:lnTo>
                <a:lnTo>
                  <a:pt x="30" y="656"/>
                </a:lnTo>
                <a:lnTo>
                  <a:pt x="30" y="656"/>
                </a:lnTo>
                <a:lnTo>
                  <a:pt x="24" y="806"/>
                </a:lnTo>
                <a:lnTo>
                  <a:pt x="24" y="806"/>
                </a:lnTo>
                <a:lnTo>
                  <a:pt x="24" y="816"/>
                </a:lnTo>
                <a:lnTo>
                  <a:pt x="26" y="822"/>
                </a:lnTo>
                <a:lnTo>
                  <a:pt x="30" y="830"/>
                </a:lnTo>
                <a:lnTo>
                  <a:pt x="4" y="959"/>
                </a:lnTo>
                <a:lnTo>
                  <a:pt x="0" y="1009"/>
                </a:lnTo>
                <a:lnTo>
                  <a:pt x="36" y="1013"/>
                </a:lnTo>
                <a:lnTo>
                  <a:pt x="36" y="1013"/>
                </a:lnTo>
                <a:lnTo>
                  <a:pt x="38" y="1033"/>
                </a:lnTo>
                <a:lnTo>
                  <a:pt x="42" y="1051"/>
                </a:lnTo>
                <a:lnTo>
                  <a:pt x="44" y="1057"/>
                </a:lnTo>
                <a:lnTo>
                  <a:pt x="46" y="1063"/>
                </a:lnTo>
                <a:lnTo>
                  <a:pt x="46" y="1063"/>
                </a:lnTo>
                <a:lnTo>
                  <a:pt x="56" y="1069"/>
                </a:lnTo>
                <a:lnTo>
                  <a:pt x="68" y="1077"/>
                </a:lnTo>
                <a:lnTo>
                  <a:pt x="78" y="1083"/>
                </a:lnTo>
                <a:lnTo>
                  <a:pt x="84" y="1085"/>
                </a:lnTo>
                <a:lnTo>
                  <a:pt x="84" y="1085"/>
                </a:lnTo>
                <a:lnTo>
                  <a:pt x="80" y="1081"/>
                </a:lnTo>
                <a:lnTo>
                  <a:pt x="80" y="1079"/>
                </a:lnTo>
                <a:lnTo>
                  <a:pt x="84" y="1075"/>
                </a:lnTo>
                <a:lnTo>
                  <a:pt x="84" y="1075"/>
                </a:lnTo>
                <a:lnTo>
                  <a:pt x="88" y="1071"/>
                </a:lnTo>
                <a:lnTo>
                  <a:pt x="90" y="1067"/>
                </a:lnTo>
                <a:lnTo>
                  <a:pt x="92" y="1065"/>
                </a:lnTo>
                <a:lnTo>
                  <a:pt x="90" y="1063"/>
                </a:lnTo>
                <a:lnTo>
                  <a:pt x="90" y="1063"/>
                </a:lnTo>
                <a:lnTo>
                  <a:pt x="86" y="1061"/>
                </a:lnTo>
                <a:lnTo>
                  <a:pt x="84" y="1063"/>
                </a:lnTo>
                <a:lnTo>
                  <a:pt x="84" y="1063"/>
                </a:lnTo>
                <a:lnTo>
                  <a:pt x="82" y="1057"/>
                </a:lnTo>
                <a:lnTo>
                  <a:pt x="76" y="1045"/>
                </a:lnTo>
                <a:lnTo>
                  <a:pt x="76" y="1045"/>
                </a:lnTo>
                <a:lnTo>
                  <a:pt x="74" y="1037"/>
                </a:lnTo>
                <a:lnTo>
                  <a:pt x="74" y="1027"/>
                </a:lnTo>
                <a:lnTo>
                  <a:pt x="74" y="1015"/>
                </a:lnTo>
                <a:lnTo>
                  <a:pt x="96" y="1013"/>
                </a:lnTo>
                <a:lnTo>
                  <a:pt x="96" y="1013"/>
                </a:lnTo>
                <a:lnTo>
                  <a:pt x="98" y="1035"/>
                </a:lnTo>
                <a:lnTo>
                  <a:pt x="100" y="1083"/>
                </a:lnTo>
                <a:lnTo>
                  <a:pt x="100" y="1083"/>
                </a:lnTo>
                <a:lnTo>
                  <a:pt x="102" y="1119"/>
                </a:lnTo>
                <a:lnTo>
                  <a:pt x="104" y="1133"/>
                </a:lnTo>
                <a:lnTo>
                  <a:pt x="146" y="1153"/>
                </a:lnTo>
                <a:lnTo>
                  <a:pt x="146" y="1153"/>
                </a:lnTo>
                <a:lnTo>
                  <a:pt x="160" y="1229"/>
                </a:lnTo>
                <a:lnTo>
                  <a:pt x="180" y="1343"/>
                </a:lnTo>
                <a:lnTo>
                  <a:pt x="180" y="1343"/>
                </a:lnTo>
                <a:lnTo>
                  <a:pt x="186" y="1387"/>
                </a:lnTo>
                <a:lnTo>
                  <a:pt x="190" y="1437"/>
                </a:lnTo>
                <a:lnTo>
                  <a:pt x="196" y="1487"/>
                </a:lnTo>
                <a:lnTo>
                  <a:pt x="200" y="1509"/>
                </a:lnTo>
                <a:lnTo>
                  <a:pt x="204" y="1531"/>
                </a:lnTo>
                <a:lnTo>
                  <a:pt x="204" y="1531"/>
                </a:lnTo>
                <a:lnTo>
                  <a:pt x="214" y="1571"/>
                </a:lnTo>
                <a:lnTo>
                  <a:pt x="224" y="1611"/>
                </a:lnTo>
                <a:lnTo>
                  <a:pt x="230" y="1647"/>
                </a:lnTo>
                <a:lnTo>
                  <a:pt x="232" y="1659"/>
                </a:lnTo>
                <a:lnTo>
                  <a:pt x="230" y="1667"/>
                </a:lnTo>
                <a:lnTo>
                  <a:pt x="230" y="1667"/>
                </a:lnTo>
                <a:lnTo>
                  <a:pt x="226" y="1677"/>
                </a:lnTo>
                <a:lnTo>
                  <a:pt x="220" y="1681"/>
                </a:lnTo>
                <a:lnTo>
                  <a:pt x="210" y="1685"/>
                </a:lnTo>
                <a:lnTo>
                  <a:pt x="210" y="1685"/>
                </a:lnTo>
                <a:lnTo>
                  <a:pt x="204" y="1685"/>
                </a:lnTo>
                <a:lnTo>
                  <a:pt x="194" y="1685"/>
                </a:lnTo>
                <a:lnTo>
                  <a:pt x="188" y="1687"/>
                </a:lnTo>
                <a:lnTo>
                  <a:pt x="184" y="1689"/>
                </a:lnTo>
                <a:lnTo>
                  <a:pt x="178" y="1695"/>
                </a:lnTo>
                <a:lnTo>
                  <a:pt x="174" y="1705"/>
                </a:lnTo>
                <a:lnTo>
                  <a:pt x="174" y="1705"/>
                </a:lnTo>
                <a:lnTo>
                  <a:pt x="172" y="1713"/>
                </a:lnTo>
                <a:lnTo>
                  <a:pt x="172" y="1721"/>
                </a:lnTo>
                <a:lnTo>
                  <a:pt x="176" y="1729"/>
                </a:lnTo>
                <a:lnTo>
                  <a:pt x="180" y="1733"/>
                </a:lnTo>
                <a:lnTo>
                  <a:pt x="188" y="1741"/>
                </a:lnTo>
                <a:lnTo>
                  <a:pt x="194" y="1745"/>
                </a:lnTo>
                <a:lnTo>
                  <a:pt x="194" y="1745"/>
                </a:lnTo>
                <a:lnTo>
                  <a:pt x="226" y="1777"/>
                </a:lnTo>
                <a:lnTo>
                  <a:pt x="226" y="1777"/>
                </a:lnTo>
                <a:lnTo>
                  <a:pt x="234" y="1781"/>
                </a:lnTo>
                <a:lnTo>
                  <a:pt x="250" y="1791"/>
                </a:lnTo>
                <a:lnTo>
                  <a:pt x="260" y="1795"/>
                </a:lnTo>
                <a:lnTo>
                  <a:pt x="272" y="1797"/>
                </a:lnTo>
                <a:lnTo>
                  <a:pt x="284" y="1799"/>
                </a:lnTo>
                <a:lnTo>
                  <a:pt x="298" y="1797"/>
                </a:lnTo>
                <a:lnTo>
                  <a:pt x="298" y="1797"/>
                </a:lnTo>
                <a:lnTo>
                  <a:pt x="308" y="1793"/>
                </a:lnTo>
                <a:lnTo>
                  <a:pt x="314" y="1789"/>
                </a:lnTo>
                <a:lnTo>
                  <a:pt x="318" y="1783"/>
                </a:lnTo>
                <a:lnTo>
                  <a:pt x="318" y="1775"/>
                </a:lnTo>
                <a:lnTo>
                  <a:pt x="318" y="1769"/>
                </a:lnTo>
                <a:lnTo>
                  <a:pt x="316" y="1763"/>
                </a:lnTo>
                <a:lnTo>
                  <a:pt x="314" y="1755"/>
                </a:lnTo>
                <a:lnTo>
                  <a:pt x="314" y="1755"/>
                </a:lnTo>
                <a:lnTo>
                  <a:pt x="310" y="1725"/>
                </a:lnTo>
                <a:lnTo>
                  <a:pt x="308" y="1691"/>
                </a:lnTo>
                <a:lnTo>
                  <a:pt x="308" y="1691"/>
                </a:lnTo>
                <a:lnTo>
                  <a:pt x="304" y="1681"/>
                </a:lnTo>
                <a:lnTo>
                  <a:pt x="298" y="1671"/>
                </a:lnTo>
                <a:lnTo>
                  <a:pt x="290" y="1657"/>
                </a:lnTo>
                <a:lnTo>
                  <a:pt x="290" y="1657"/>
                </a:lnTo>
                <a:lnTo>
                  <a:pt x="294" y="1597"/>
                </a:lnTo>
                <a:lnTo>
                  <a:pt x="296" y="1541"/>
                </a:lnTo>
                <a:lnTo>
                  <a:pt x="298" y="1491"/>
                </a:lnTo>
                <a:lnTo>
                  <a:pt x="298" y="1491"/>
                </a:lnTo>
                <a:lnTo>
                  <a:pt x="296" y="1443"/>
                </a:lnTo>
                <a:lnTo>
                  <a:pt x="292" y="1399"/>
                </a:lnTo>
                <a:lnTo>
                  <a:pt x="288" y="1353"/>
                </a:lnTo>
                <a:lnTo>
                  <a:pt x="288" y="1353"/>
                </a:lnTo>
                <a:lnTo>
                  <a:pt x="290" y="1299"/>
                </a:lnTo>
                <a:lnTo>
                  <a:pt x="290" y="1253"/>
                </a:lnTo>
                <a:lnTo>
                  <a:pt x="290" y="1219"/>
                </a:lnTo>
                <a:lnTo>
                  <a:pt x="290" y="1219"/>
                </a:lnTo>
                <a:lnTo>
                  <a:pt x="290" y="1193"/>
                </a:lnTo>
                <a:lnTo>
                  <a:pt x="290" y="1167"/>
                </a:lnTo>
                <a:lnTo>
                  <a:pt x="290" y="1139"/>
                </a:lnTo>
                <a:lnTo>
                  <a:pt x="290" y="1139"/>
                </a:lnTo>
                <a:lnTo>
                  <a:pt x="298" y="1211"/>
                </a:lnTo>
                <a:lnTo>
                  <a:pt x="306" y="1265"/>
                </a:lnTo>
                <a:lnTo>
                  <a:pt x="312" y="1287"/>
                </a:lnTo>
                <a:lnTo>
                  <a:pt x="318" y="1299"/>
                </a:lnTo>
                <a:lnTo>
                  <a:pt x="318" y="1299"/>
                </a:lnTo>
                <a:lnTo>
                  <a:pt x="328" y="1319"/>
                </a:lnTo>
                <a:lnTo>
                  <a:pt x="338" y="1341"/>
                </a:lnTo>
                <a:lnTo>
                  <a:pt x="346" y="1365"/>
                </a:lnTo>
                <a:lnTo>
                  <a:pt x="350" y="1387"/>
                </a:lnTo>
                <a:lnTo>
                  <a:pt x="350" y="1387"/>
                </a:lnTo>
                <a:lnTo>
                  <a:pt x="354" y="1417"/>
                </a:lnTo>
                <a:lnTo>
                  <a:pt x="364" y="1461"/>
                </a:lnTo>
                <a:lnTo>
                  <a:pt x="376" y="1505"/>
                </a:lnTo>
                <a:lnTo>
                  <a:pt x="388" y="1541"/>
                </a:lnTo>
                <a:lnTo>
                  <a:pt x="388" y="1541"/>
                </a:lnTo>
                <a:lnTo>
                  <a:pt x="398" y="1569"/>
                </a:lnTo>
                <a:lnTo>
                  <a:pt x="406" y="1597"/>
                </a:lnTo>
                <a:lnTo>
                  <a:pt x="412" y="1623"/>
                </a:lnTo>
                <a:lnTo>
                  <a:pt x="414" y="1635"/>
                </a:lnTo>
                <a:lnTo>
                  <a:pt x="414" y="1647"/>
                </a:lnTo>
                <a:lnTo>
                  <a:pt x="414" y="1647"/>
                </a:lnTo>
                <a:lnTo>
                  <a:pt x="412" y="1691"/>
                </a:lnTo>
                <a:lnTo>
                  <a:pt x="412" y="1709"/>
                </a:lnTo>
                <a:lnTo>
                  <a:pt x="414" y="1725"/>
                </a:lnTo>
                <a:lnTo>
                  <a:pt x="414" y="1725"/>
                </a:lnTo>
                <a:lnTo>
                  <a:pt x="416" y="1737"/>
                </a:lnTo>
                <a:lnTo>
                  <a:pt x="414" y="1749"/>
                </a:lnTo>
                <a:lnTo>
                  <a:pt x="414" y="1759"/>
                </a:lnTo>
                <a:lnTo>
                  <a:pt x="414" y="1771"/>
                </a:lnTo>
                <a:lnTo>
                  <a:pt x="414" y="1771"/>
                </a:lnTo>
                <a:lnTo>
                  <a:pt x="416" y="1777"/>
                </a:lnTo>
                <a:lnTo>
                  <a:pt x="424" y="1781"/>
                </a:lnTo>
                <a:lnTo>
                  <a:pt x="432" y="1785"/>
                </a:lnTo>
                <a:lnTo>
                  <a:pt x="444" y="1789"/>
                </a:lnTo>
                <a:lnTo>
                  <a:pt x="456" y="1791"/>
                </a:lnTo>
                <a:lnTo>
                  <a:pt x="468" y="1793"/>
                </a:lnTo>
                <a:lnTo>
                  <a:pt x="478" y="1793"/>
                </a:lnTo>
                <a:lnTo>
                  <a:pt x="488" y="1791"/>
                </a:lnTo>
                <a:lnTo>
                  <a:pt x="488" y="1791"/>
                </a:lnTo>
                <a:lnTo>
                  <a:pt x="498" y="1785"/>
                </a:lnTo>
                <a:lnTo>
                  <a:pt x="506" y="1779"/>
                </a:lnTo>
                <a:lnTo>
                  <a:pt x="518" y="1765"/>
                </a:lnTo>
                <a:lnTo>
                  <a:pt x="518" y="1765"/>
                </a:lnTo>
                <a:lnTo>
                  <a:pt x="524" y="1757"/>
                </a:lnTo>
                <a:lnTo>
                  <a:pt x="530" y="1749"/>
                </a:lnTo>
                <a:lnTo>
                  <a:pt x="530" y="1743"/>
                </a:lnTo>
                <a:lnTo>
                  <a:pt x="532" y="1739"/>
                </a:lnTo>
                <a:lnTo>
                  <a:pt x="530" y="1733"/>
                </a:lnTo>
                <a:lnTo>
                  <a:pt x="528" y="1727"/>
                </a:lnTo>
                <a:lnTo>
                  <a:pt x="528" y="1727"/>
                </a:lnTo>
                <a:lnTo>
                  <a:pt x="522" y="1721"/>
                </a:lnTo>
                <a:lnTo>
                  <a:pt x="516" y="1715"/>
                </a:lnTo>
                <a:lnTo>
                  <a:pt x="502" y="1701"/>
                </a:lnTo>
                <a:lnTo>
                  <a:pt x="486" y="1687"/>
                </a:lnTo>
                <a:lnTo>
                  <a:pt x="482" y="1681"/>
                </a:lnTo>
                <a:lnTo>
                  <a:pt x="478" y="1673"/>
                </a:lnTo>
                <a:lnTo>
                  <a:pt x="478" y="1673"/>
                </a:lnTo>
                <a:lnTo>
                  <a:pt x="474" y="1663"/>
                </a:lnTo>
                <a:lnTo>
                  <a:pt x="472" y="1643"/>
                </a:lnTo>
                <a:lnTo>
                  <a:pt x="470" y="1587"/>
                </a:lnTo>
                <a:lnTo>
                  <a:pt x="468" y="1483"/>
                </a:lnTo>
                <a:lnTo>
                  <a:pt x="468" y="1483"/>
                </a:lnTo>
                <a:lnTo>
                  <a:pt x="464" y="1463"/>
                </a:lnTo>
                <a:lnTo>
                  <a:pt x="460" y="1433"/>
                </a:lnTo>
                <a:lnTo>
                  <a:pt x="444" y="1363"/>
                </a:lnTo>
                <a:lnTo>
                  <a:pt x="428" y="1297"/>
                </a:lnTo>
                <a:lnTo>
                  <a:pt x="422" y="1273"/>
                </a:lnTo>
                <a:lnTo>
                  <a:pt x="420" y="1259"/>
                </a:lnTo>
                <a:lnTo>
                  <a:pt x="420" y="1259"/>
                </a:lnTo>
                <a:lnTo>
                  <a:pt x="422" y="1227"/>
                </a:lnTo>
                <a:lnTo>
                  <a:pt x="424" y="1179"/>
                </a:lnTo>
                <a:lnTo>
                  <a:pt x="428" y="1115"/>
                </a:lnTo>
                <a:lnTo>
                  <a:pt x="428" y="1115"/>
                </a:lnTo>
                <a:lnTo>
                  <a:pt x="436" y="1111"/>
                </a:lnTo>
                <a:lnTo>
                  <a:pt x="442" y="1105"/>
                </a:lnTo>
                <a:lnTo>
                  <a:pt x="448" y="1095"/>
                </a:lnTo>
                <a:lnTo>
                  <a:pt x="448" y="1095"/>
                </a:lnTo>
                <a:lnTo>
                  <a:pt x="450" y="1069"/>
                </a:lnTo>
                <a:lnTo>
                  <a:pt x="454" y="1021"/>
                </a:lnTo>
                <a:lnTo>
                  <a:pt x="454" y="971"/>
                </a:lnTo>
                <a:lnTo>
                  <a:pt x="454" y="935"/>
                </a:lnTo>
                <a:lnTo>
                  <a:pt x="454" y="935"/>
                </a:lnTo>
                <a:lnTo>
                  <a:pt x="450" y="910"/>
                </a:lnTo>
                <a:lnTo>
                  <a:pt x="446" y="884"/>
                </a:lnTo>
                <a:lnTo>
                  <a:pt x="440" y="852"/>
                </a:lnTo>
                <a:lnTo>
                  <a:pt x="440" y="852"/>
                </a:lnTo>
                <a:lnTo>
                  <a:pt x="468" y="838"/>
                </a:lnTo>
                <a:lnTo>
                  <a:pt x="486" y="826"/>
                </a:lnTo>
                <a:lnTo>
                  <a:pt x="494" y="820"/>
                </a:lnTo>
                <a:lnTo>
                  <a:pt x="498" y="816"/>
                </a:lnTo>
                <a:lnTo>
                  <a:pt x="498" y="816"/>
                </a:lnTo>
                <a:lnTo>
                  <a:pt x="500" y="800"/>
                </a:lnTo>
                <a:lnTo>
                  <a:pt x="500" y="774"/>
                </a:lnTo>
                <a:lnTo>
                  <a:pt x="500" y="738"/>
                </a:lnTo>
                <a:lnTo>
                  <a:pt x="508" y="802"/>
                </a:lnTo>
                <a:lnTo>
                  <a:pt x="514" y="746"/>
                </a:lnTo>
                <a:lnTo>
                  <a:pt x="514" y="746"/>
                </a:lnTo>
                <a:lnTo>
                  <a:pt x="516" y="786"/>
                </a:lnTo>
                <a:lnTo>
                  <a:pt x="518" y="812"/>
                </a:lnTo>
                <a:lnTo>
                  <a:pt x="520" y="820"/>
                </a:lnTo>
                <a:lnTo>
                  <a:pt x="520" y="822"/>
                </a:lnTo>
                <a:lnTo>
                  <a:pt x="520" y="822"/>
                </a:lnTo>
                <a:lnTo>
                  <a:pt x="526" y="810"/>
                </a:lnTo>
                <a:lnTo>
                  <a:pt x="530" y="782"/>
                </a:lnTo>
                <a:lnTo>
                  <a:pt x="538" y="746"/>
                </a:lnTo>
                <a:lnTo>
                  <a:pt x="540" y="820"/>
                </a:lnTo>
                <a:lnTo>
                  <a:pt x="540" y="820"/>
                </a:lnTo>
                <a:lnTo>
                  <a:pt x="546" y="808"/>
                </a:lnTo>
                <a:lnTo>
                  <a:pt x="550" y="800"/>
                </a:lnTo>
                <a:lnTo>
                  <a:pt x="550" y="796"/>
                </a:lnTo>
                <a:lnTo>
                  <a:pt x="558" y="772"/>
                </a:lnTo>
                <a:lnTo>
                  <a:pt x="558" y="772"/>
                </a:lnTo>
                <a:lnTo>
                  <a:pt x="562" y="772"/>
                </a:lnTo>
                <a:lnTo>
                  <a:pt x="565" y="770"/>
                </a:lnTo>
                <a:lnTo>
                  <a:pt x="567" y="768"/>
                </a:lnTo>
                <a:lnTo>
                  <a:pt x="567" y="768"/>
                </a:lnTo>
                <a:lnTo>
                  <a:pt x="567" y="722"/>
                </a:lnTo>
                <a:lnTo>
                  <a:pt x="567" y="676"/>
                </a:lnTo>
                <a:lnTo>
                  <a:pt x="567" y="676"/>
                </a:lnTo>
                <a:lnTo>
                  <a:pt x="552" y="556"/>
                </a:lnTo>
                <a:lnTo>
                  <a:pt x="540" y="470"/>
                </a:lnTo>
                <a:lnTo>
                  <a:pt x="532" y="438"/>
                </a:lnTo>
                <a:lnTo>
                  <a:pt x="528" y="418"/>
                </a:lnTo>
                <a:lnTo>
                  <a:pt x="528" y="418"/>
                </a:lnTo>
                <a:lnTo>
                  <a:pt x="520" y="398"/>
                </a:lnTo>
                <a:lnTo>
                  <a:pt x="516" y="380"/>
                </a:lnTo>
                <a:lnTo>
                  <a:pt x="514" y="364"/>
                </a:lnTo>
                <a:lnTo>
                  <a:pt x="514" y="364"/>
                </a:lnTo>
                <a:lnTo>
                  <a:pt x="516" y="364"/>
                </a:lnTo>
                <a:lnTo>
                  <a:pt x="522" y="358"/>
                </a:lnTo>
                <a:lnTo>
                  <a:pt x="526" y="352"/>
                </a:lnTo>
                <a:lnTo>
                  <a:pt x="528" y="346"/>
                </a:lnTo>
                <a:lnTo>
                  <a:pt x="530" y="336"/>
                </a:lnTo>
                <a:lnTo>
                  <a:pt x="530" y="324"/>
                </a:lnTo>
                <a:lnTo>
                  <a:pt x="530" y="324"/>
                </a:lnTo>
                <a:lnTo>
                  <a:pt x="530" y="310"/>
                </a:lnTo>
                <a:lnTo>
                  <a:pt x="528" y="298"/>
                </a:lnTo>
                <a:lnTo>
                  <a:pt x="522" y="274"/>
                </a:lnTo>
                <a:lnTo>
                  <a:pt x="516" y="258"/>
                </a:lnTo>
                <a:lnTo>
                  <a:pt x="514" y="250"/>
                </a:lnTo>
                <a:lnTo>
                  <a:pt x="514" y="250"/>
                </a:lnTo>
                <a:lnTo>
                  <a:pt x="508" y="236"/>
                </a:lnTo>
                <a:lnTo>
                  <a:pt x="494" y="200"/>
                </a:lnTo>
                <a:lnTo>
                  <a:pt x="494" y="200"/>
                </a:lnTo>
                <a:lnTo>
                  <a:pt x="486" y="184"/>
                </a:lnTo>
                <a:lnTo>
                  <a:pt x="478" y="170"/>
                </a:lnTo>
                <a:lnTo>
                  <a:pt x="470" y="160"/>
                </a:lnTo>
                <a:lnTo>
                  <a:pt x="470" y="160"/>
                </a:lnTo>
                <a:lnTo>
                  <a:pt x="474" y="160"/>
                </a:lnTo>
                <a:lnTo>
                  <a:pt x="478" y="160"/>
                </a:lnTo>
                <a:lnTo>
                  <a:pt x="480" y="158"/>
                </a:lnTo>
                <a:lnTo>
                  <a:pt x="480" y="154"/>
                </a:lnTo>
                <a:lnTo>
                  <a:pt x="476" y="150"/>
                </a:lnTo>
                <a:lnTo>
                  <a:pt x="470" y="144"/>
                </a:lnTo>
                <a:lnTo>
                  <a:pt x="470" y="144"/>
                </a:lnTo>
                <a:lnTo>
                  <a:pt x="436" y="114"/>
                </a:lnTo>
                <a:lnTo>
                  <a:pt x="418" y="100"/>
                </a:lnTo>
                <a:lnTo>
                  <a:pt x="418" y="100"/>
                </a:lnTo>
                <a:lnTo>
                  <a:pt x="420" y="84"/>
                </a:lnTo>
                <a:lnTo>
                  <a:pt x="420" y="72"/>
                </a:lnTo>
                <a:lnTo>
                  <a:pt x="418" y="68"/>
                </a:lnTo>
                <a:lnTo>
                  <a:pt x="418" y="66"/>
                </a:lnTo>
                <a:lnTo>
                  <a:pt x="418" y="66"/>
                </a:lnTo>
                <a:lnTo>
                  <a:pt x="404" y="60"/>
                </a:lnTo>
                <a:lnTo>
                  <a:pt x="404" y="60"/>
                </a:lnTo>
                <a:lnTo>
                  <a:pt x="400" y="54"/>
                </a:lnTo>
                <a:lnTo>
                  <a:pt x="396" y="52"/>
                </a:lnTo>
                <a:lnTo>
                  <a:pt x="394" y="50"/>
                </a:lnTo>
                <a:lnTo>
                  <a:pt x="394" y="50"/>
                </a:lnTo>
                <a:lnTo>
                  <a:pt x="390" y="48"/>
                </a:lnTo>
                <a:lnTo>
                  <a:pt x="384" y="44"/>
                </a:lnTo>
                <a:lnTo>
                  <a:pt x="378" y="36"/>
                </a:lnTo>
                <a:lnTo>
                  <a:pt x="378" y="36"/>
                </a:lnTo>
                <a:lnTo>
                  <a:pt x="376" y="18"/>
                </a:lnTo>
                <a:lnTo>
                  <a:pt x="372" y="6"/>
                </a:lnTo>
                <a:lnTo>
                  <a:pt x="370" y="2"/>
                </a:lnTo>
                <a:lnTo>
                  <a:pt x="368" y="0"/>
                </a:lnTo>
                <a:lnTo>
                  <a:pt x="368" y="0"/>
                </a:lnTo>
                <a:lnTo>
                  <a:pt x="364" y="2"/>
                </a:lnTo>
                <a:lnTo>
                  <a:pt x="362" y="6"/>
                </a:lnTo>
                <a:lnTo>
                  <a:pt x="362" y="22"/>
                </a:lnTo>
                <a:lnTo>
                  <a:pt x="360" y="44"/>
                </a:lnTo>
                <a:lnTo>
                  <a:pt x="360" y="44"/>
                </a:lnTo>
                <a:lnTo>
                  <a:pt x="358" y="52"/>
                </a:lnTo>
                <a:lnTo>
                  <a:pt x="354" y="60"/>
                </a:lnTo>
                <a:lnTo>
                  <a:pt x="354" y="60"/>
                </a:lnTo>
                <a:lnTo>
                  <a:pt x="350" y="70"/>
                </a:lnTo>
                <a:lnTo>
                  <a:pt x="350" y="70"/>
                </a:lnTo>
                <a:lnTo>
                  <a:pt x="348" y="70"/>
                </a:lnTo>
                <a:lnTo>
                  <a:pt x="338" y="70"/>
                </a:lnTo>
                <a:lnTo>
                  <a:pt x="338" y="70"/>
                </a:lnTo>
                <a:lnTo>
                  <a:pt x="332" y="70"/>
                </a:lnTo>
                <a:lnTo>
                  <a:pt x="328" y="72"/>
                </a:lnTo>
                <a:lnTo>
                  <a:pt x="328" y="76"/>
                </a:lnTo>
                <a:lnTo>
                  <a:pt x="334" y="84"/>
                </a:lnTo>
                <a:lnTo>
                  <a:pt x="334" y="84"/>
                </a:lnTo>
                <a:lnTo>
                  <a:pt x="348" y="98"/>
                </a:lnTo>
                <a:lnTo>
                  <a:pt x="354" y="104"/>
                </a:lnTo>
                <a:lnTo>
                  <a:pt x="368" y="110"/>
                </a:lnTo>
                <a:lnTo>
                  <a:pt x="370" y="118"/>
                </a:lnTo>
                <a:lnTo>
                  <a:pt x="370" y="118"/>
                </a:lnTo>
                <a:lnTo>
                  <a:pt x="372" y="118"/>
                </a:lnTo>
                <a:lnTo>
                  <a:pt x="372" y="120"/>
                </a:lnTo>
                <a:lnTo>
                  <a:pt x="370" y="124"/>
                </a:lnTo>
                <a:lnTo>
                  <a:pt x="370" y="124"/>
                </a:lnTo>
                <a:lnTo>
                  <a:pt x="368" y="128"/>
                </a:lnTo>
                <a:lnTo>
                  <a:pt x="368" y="132"/>
                </a:lnTo>
                <a:lnTo>
                  <a:pt x="368" y="138"/>
                </a:lnTo>
                <a:lnTo>
                  <a:pt x="394" y="194"/>
                </a:lnTo>
                <a:lnTo>
                  <a:pt x="398" y="218"/>
                </a:lnTo>
                <a:lnTo>
                  <a:pt x="398" y="218"/>
                </a:lnTo>
                <a:lnTo>
                  <a:pt x="398" y="214"/>
                </a:lnTo>
                <a:lnTo>
                  <a:pt x="398" y="216"/>
                </a:lnTo>
                <a:lnTo>
                  <a:pt x="404" y="228"/>
                </a:lnTo>
                <a:lnTo>
                  <a:pt x="404" y="228"/>
                </a:lnTo>
                <a:lnTo>
                  <a:pt x="418" y="260"/>
                </a:lnTo>
                <a:lnTo>
                  <a:pt x="380" y="264"/>
                </a:lnTo>
                <a:lnTo>
                  <a:pt x="380" y="264"/>
                </a:lnTo>
                <a:lnTo>
                  <a:pt x="378" y="264"/>
                </a:lnTo>
                <a:lnTo>
                  <a:pt x="374" y="260"/>
                </a:lnTo>
                <a:lnTo>
                  <a:pt x="372" y="254"/>
                </a:lnTo>
                <a:lnTo>
                  <a:pt x="370" y="244"/>
                </a:lnTo>
                <a:lnTo>
                  <a:pt x="370" y="244"/>
                </a:lnTo>
                <a:lnTo>
                  <a:pt x="370" y="228"/>
                </a:lnTo>
                <a:lnTo>
                  <a:pt x="368" y="206"/>
                </a:lnTo>
                <a:lnTo>
                  <a:pt x="362" y="184"/>
                </a:lnTo>
                <a:lnTo>
                  <a:pt x="358" y="164"/>
                </a:lnTo>
                <a:lnTo>
                  <a:pt x="358" y="164"/>
                </a:lnTo>
                <a:lnTo>
                  <a:pt x="350" y="138"/>
                </a:lnTo>
                <a:lnTo>
                  <a:pt x="346" y="126"/>
                </a:lnTo>
                <a:lnTo>
                  <a:pt x="338" y="110"/>
                </a:lnTo>
                <a:lnTo>
                  <a:pt x="338" y="110"/>
                </a:lnTo>
                <a:lnTo>
                  <a:pt x="322" y="80"/>
                </a:lnTo>
                <a:lnTo>
                  <a:pt x="314" y="72"/>
                </a:lnTo>
                <a:lnTo>
                  <a:pt x="308" y="68"/>
                </a:lnTo>
                <a:lnTo>
                  <a:pt x="300" y="64"/>
                </a:lnTo>
                <a:lnTo>
                  <a:pt x="300" y="64"/>
                </a:lnTo>
                <a:lnTo>
                  <a:pt x="290" y="60"/>
                </a:lnTo>
                <a:lnTo>
                  <a:pt x="282" y="58"/>
                </a:lnTo>
                <a:lnTo>
                  <a:pt x="262" y="58"/>
                </a:lnTo>
                <a:lnTo>
                  <a:pt x="244" y="60"/>
                </a:lnTo>
                <a:lnTo>
                  <a:pt x="244" y="6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D9F3FE5A-68DD-49C6-8336-3E96E33EE878}"/>
              </a:ext>
            </a:extLst>
          </p:cNvPr>
          <p:cNvSpPr>
            <a:spLocks/>
          </p:cNvSpPr>
          <p:nvPr/>
        </p:nvSpPr>
        <p:spPr bwMode="auto">
          <a:xfrm>
            <a:off x="862682" y="2794167"/>
            <a:ext cx="673100" cy="1554163"/>
          </a:xfrm>
          <a:custGeom>
            <a:avLst/>
            <a:gdLst>
              <a:gd name="T0" fmla="*/ 582 w 849"/>
              <a:gd name="T1" fmla="*/ 2 h 1958"/>
              <a:gd name="T2" fmla="*/ 672 w 849"/>
              <a:gd name="T3" fmla="*/ 5 h 1958"/>
              <a:gd name="T4" fmla="*/ 737 w 849"/>
              <a:gd name="T5" fmla="*/ 44 h 1958"/>
              <a:gd name="T6" fmla="*/ 759 w 849"/>
              <a:gd name="T7" fmla="*/ 113 h 1958"/>
              <a:gd name="T8" fmla="*/ 763 w 849"/>
              <a:gd name="T9" fmla="*/ 273 h 1958"/>
              <a:gd name="T10" fmla="*/ 756 w 849"/>
              <a:gd name="T11" fmla="*/ 296 h 1958"/>
              <a:gd name="T12" fmla="*/ 763 w 849"/>
              <a:gd name="T13" fmla="*/ 333 h 1958"/>
              <a:gd name="T14" fmla="*/ 754 w 849"/>
              <a:gd name="T15" fmla="*/ 344 h 1958"/>
              <a:gd name="T16" fmla="*/ 735 w 849"/>
              <a:gd name="T17" fmla="*/ 342 h 1958"/>
              <a:gd name="T18" fmla="*/ 774 w 849"/>
              <a:gd name="T19" fmla="*/ 376 h 1958"/>
              <a:gd name="T20" fmla="*/ 806 w 849"/>
              <a:gd name="T21" fmla="*/ 426 h 1958"/>
              <a:gd name="T22" fmla="*/ 845 w 849"/>
              <a:gd name="T23" fmla="*/ 508 h 1958"/>
              <a:gd name="T24" fmla="*/ 826 w 849"/>
              <a:gd name="T25" fmla="*/ 558 h 1958"/>
              <a:gd name="T26" fmla="*/ 830 w 849"/>
              <a:gd name="T27" fmla="*/ 683 h 1958"/>
              <a:gd name="T28" fmla="*/ 806 w 849"/>
              <a:gd name="T29" fmla="*/ 759 h 1958"/>
              <a:gd name="T30" fmla="*/ 767 w 849"/>
              <a:gd name="T31" fmla="*/ 804 h 1958"/>
              <a:gd name="T32" fmla="*/ 787 w 849"/>
              <a:gd name="T33" fmla="*/ 1346 h 1958"/>
              <a:gd name="T34" fmla="*/ 810 w 849"/>
              <a:gd name="T35" fmla="*/ 1417 h 1958"/>
              <a:gd name="T36" fmla="*/ 826 w 849"/>
              <a:gd name="T37" fmla="*/ 1497 h 1958"/>
              <a:gd name="T38" fmla="*/ 843 w 849"/>
              <a:gd name="T39" fmla="*/ 1688 h 1958"/>
              <a:gd name="T40" fmla="*/ 810 w 849"/>
              <a:gd name="T41" fmla="*/ 1895 h 1958"/>
              <a:gd name="T42" fmla="*/ 704 w 849"/>
              <a:gd name="T43" fmla="*/ 1955 h 1958"/>
              <a:gd name="T44" fmla="*/ 648 w 849"/>
              <a:gd name="T45" fmla="*/ 1945 h 1958"/>
              <a:gd name="T46" fmla="*/ 648 w 849"/>
              <a:gd name="T47" fmla="*/ 1910 h 1958"/>
              <a:gd name="T48" fmla="*/ 692 w 849"/>
              <a:gd name="T49" fmla="*/ 1865 h 1958"/>
              <a:gd name="T50" fmla="*/ 590 w 849"/>
              <a:gd name="T51" fmla="*/ 1878 h 1958"/>
              <a:gd name="T52" fmla="*/ 491 w 849"/>
              <a:gd name="T53" fmla="*/ 1893 h 1958"/>
              <a:gd name="T54" fmla="*/ 445 w 849"/>
              <a:gd name="T55" fmla="*/ 1878 h 1958"/>
              <a:gd name="T56" fmla="*/ 452 w 849"/>
              <a:gd name="T57" fmla="*/ 1837 h 1958"/>
              <a:gd name="T58" fmla="*/ 528 w 849"/>
              <a:gd name="T59" fmla="*/ 1806 h 1958"/>
              <a:gd name="T60" fmla="*/ 545 w 849"/>
              <a:gd name="T61" fmla="*/ 1774 h 1958"/>
              <a:gd name="T62" fmla="*/ 560 w 849"/>
              <a:gd name="T63" fmla="*/ 1765 h 1958"/>
              <a:gd name="T64" fmla="*/ 551 w 849"/>
              <a:gd name="T65" fmla="*/ 1610 h 1958"/>
              <a:gd name="T66" fmla="*/ 538 w 849"/>
              <a:gd name="T67" fmla="*/ 1465 h 1958"/>
              <a:gd name="T68" fmla="*/ 495 w 849"/>
              <a:gd name="T69" fmla="*/ 1402 h 1958"/>
              <a:gd name="T70" fmla="*/ 437 w 849"/>
              <a:gd name="T71" fmla="*/ 653 h 1958"/>
              <a:gd name="T72" fmla="*/ 413 w 849"/>
              <a:gd name="T73" fmla="*/ 620 h 1958"/>
              <a:gd name="T74" fmla="*/ 445 w 849"/>
              <a:gd name="T75" fmla="*/ 618 h 1958"/>
              <a:gd name="T76" fmla="*/ 441 w 849"/>
              <a:gd name="T77" fmla="*/ 562 h 1958"/>
              <a:gd name="T78" fmla="*/ 307 w 849"/>
              <a:gd name="T79" fmla="*/ 575 h 1958"/>
              <a:gd name="T80" fmla="*/ 205 w 849"/>
              <a:gd name="T81" fmla="*/ 542 h 1958"/>
              <a:gd name="T82" fmla="*/ 165 w 849"/>
              <a:gd name="T83" fmla="*/ 517 h 1958"/>
              <a:gd name="T84" fmla="*/ 59 w 849"/>
              <a:gd name="T85" fmla="*/ 342 h 1958"/>
              <a:gd name="T86" fmla="*/ 24 w 849"/>
              <a:gd name="T87" fmla="*/ 292 h 1958"/>
              <a:gd name="T88" fmla="*/ 33 w 849"/>
              <a:gd name="T89" fmla="*/ 288 h 1958"/>
              <a:gd name="T90" fmla="*/ 33 w 849"/>
              <a:gd name="T91" fmla="*/ 270 h 1958"/>
              <a:gd name="T92" fmla="*/ 22 w 849"/>
              <a:gd name="T93" fmla="*/ 244 h 1958"/>
              <a:gd name="T94" fmla="*/ 20 w 849"/>
              <a:gd name="T95" fmla="*/ 221 h 1958"/>
              <a:gd name="T96" fmla="*/ 2 w 849"/>
              <a:gd name="T97" fmla="*/ 195 h 1958"/>
              <a:gd name="T98" fmla="*/ 67 w 849"/>
              <a:gd name="T99" fmla="*/ 225 h 1958"/>
              <a:gd name="T100" fmla="*/ 136 w 849"/>
              <a:gd name="T101" fmla="*/ 299 h 1958"/>
              <a:gd name="T102" fmla="*/ 229 w 849"/>
              <a:gd name="T103" fmla="*/ 413 h 1958"/>
              <a:gd name="T104" fmla="*/ 253 w 849"/>
              <a:gd name="T105" fmla="*/ 447 h 1958"/>
              <a:gd name="T106" fmla="*/ 301 w 849"/>
              <a:gd name="T107" fmla="*/ 463 h 1958"/>
              <a:gd name="T108" fmla="*/ 387 w 849"/>
              <a:gd name="T109" fmla="*/ 434 h 1958"/>
              <a:gd name="T110" fmla="*/ 497 w 849"/>
              <a:gd name="T111" fmla="*/ 361 h 1958"/>
              <a:gd name="T112" fmla="*/ 558 w 849"/>
              <a:gd name="T113" fmla="*/ 337 h 1958"/>
              <a:gd name="T114" fmla="*/ 545 w 849"/>
              <a:gd name="T115" fmla="*/ 314 h 1958"/>
              <a:gd name="T116" fmla="*/ 540 w 849"/>
              <a:gd name="T117" fmla="*/ 279 h 1958"/>
              <a:gd name="T118" fmla="*/ 519 w 849"/>
              <a:gd name="T119" fmla="*/ 238 h 1958"/>
              <a:gd name="T120" fmla="*/ 443 w 849"/>
              <a:gd name="T121" fmla="*/ 178 h 1958"/>
              <a:gd name="T122" fmla="*/ 435 w 849"/>
              <a:gd name="T123" fmla="*/ 111 h 1958"/>
              <a:gd name="T124" fmla="*/ 467 w 849"/>
              <a:gd name="T125" fmla="*/ 8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1958">
                <a:moveTo>
                  <a:pt x="536" y="70"/>
                </a:moveTo>
                <a:lnTo>
                  <a:pt x="536" y="70"/>
                </a:lnTo>
                <a:lnTo>
                  <a:pt x="555" y="37"/>
                </a:lnTo>
                <a:lnTo>
                  <a:pt x="569" y="15"/>
                </a:lnTo>
                <a:lnTo>
                  <a:pt x="577" y="7"/>
                </a:lnTo>
                <a:lnTo>
                  <a:pt x="582" y="2"/>
                </a:lnTo>
                <a:lnTo>
                  <a:pt x="582" y="2"/>
                </a:lnTo>
                <a:lnTo>
                  <a:pt x="590" y="2"/>
                </a:lnTo>
                <a:lnTo>
                  <a:pt x="601" y="0"/>
                </a:lnTo>
                <a:lnTo>
                  <a:pt x="635" y="0"/>
                </a:lnTo>
                <a:lnTo>
                  <a:pt x="653" y="3"/>
                </a:lnTo>
                <a:lnTo>
                  <a:pt x="672" y="5"/>
                </a:lnTo>
                <a:lnTo>
                  <a:pt x="689" y="11"/>
                </a:lnTo>
                <a:lnTo>
                  <a:pt x="704" y="18"/>
                </a:lnTo>
                <a:lnTo>
                  <a:pt x="704" y="18"/>
                </a:lnTo>
                <a:lnTo>
                  <a:pt x="717" y="26"/>
                </a:lnTo>
                <a:lnTo>
                  <a:pt x="728" y="35"/>
                </a:lnTo>
                <a:lnTo>
                  <a:pt x="737" y="44"/>
                </a:lnTo>
                <a:lnTo>
                  <a:pt x="744" y="56"/>
                </a:lnTo>
                <a:lnTo>
                  <a:pt x="756" y="74"/>
                </a:lnTo>
                <a:lnTo>
                  <a:pt x="761" y="91"/>
                </a:lnTo>
                <a:lnTo>
                  <a:pt x="761" y="91"/>
                </a:lnTo>
                <a:lnTo>
                  <a:pt x="761" y="100"/>
                </a:lnTo>
                <a:lnTo>
                  <a:pt x="759" y="113"/>
                </a:lnTo>
                <a:lnTo>
                  <a:pt x="754" y="145"/>
                </a:lnTo>
                <a:lnTo>
                  <a:pt x="743" y="186"/>
                </a:lnTo>
                <a:lnTo>
                  <a:pt x="743" y="186"/>
                </a:lnTo>
                <a:lnTo>
                  <a:pt x="754" y="229"/>
                </a:lnTo>
                <a:lnTo>
                  <a:pt x="761" y="260"/>
                </a:lnTo>
                <a:lnTo>
                  <a:pt x="763" y="273"/>
                </a:lnTo>
                <a:lnTo>
                  <a:pt x="763" y="283"/>
                </a:lnTo>
                <a:lnTo>
                  <a:pt x="763" y="283"/>
                </a:lnTo>
                <a:lnTo>
                  <a:pt x="761" y="290"/>
                </a:lnTo>
                <a:lnTo>
                  <a:pt x="759" y="294"/>
                </a:lnTo>
                <a:lnTo>
                  <a:pt x="758" y="296"/>
                </a:lnTo>
                <a:lnTo>
                  <a:pt x="756" y="296"/>
                </a:lnTo>
                <a:lnTo>
                  <a:pt x="756" y="296"/>
                </a:lnTo>
                <a:lnTo>
                  <a:pt x="761" y="307"/>
                </a:lnTo>
                <a:lnTo>
                  <a:pt x="763" y="318"/>
                </a:lnTo>
                <a:lnTo>
                  <a:pt x="763" y="329"/>
                </a:lnTo>
                <a:lnTo>
                  <a:pt x="763" y="329"/>
                </a:lnTo>
                <a:lnTo>
                  <a:pt x="763" y="333"/>
                </a:lnTo>
                <a:lnTo>
                  <a:pt x="761" y="335"/>
                </a:lnTo>
                <a:lnTo>
                  <a:pt x="758" y="335"/>
                </a:lnTo>
                <a:lnTo>
                  <a:pt x="750" y="331"/>
                </a:lnTo>
                <a:lnTo>
                  <a:pt x="750" y="331"/>
                </a:lnTo>
                <a:lnTo>
                  <a:pt x="752" y="339"/>
                </a:lnTo>
                <a:lnTo>
                  <a:pt x="754" y="344"/>
                </a:lnTo>
                <a:lnTo>
                  <a:pt x="752" y="344"/>
                </a:lnTo>
                <a:lnTo>
                  <a:pt x="750" y="344"/>
                </a:lnTo>
                <a:lnTo>
                  <a:pt x="750" y="344"/>
                </a:lnTo>
                <a:lnTo>
                  <a:pt x="741" y="342"/>
                </a:lnTo>
                <a:lnTo>
                  <a:pt x="735" y="342"/>
                </a:lnTo>
                <a:lnTo>
                  <a:pt x="735" y="342"/>
                </a:lnTo>
                <a:lnTo>
                  <a:pt x="750" y="352"/>
                </a:lnTo>
                <a:lnTo>
                  <a:pt x="759" y="357"/>
                </a:lnTo>
                <a:lnTo>
                  <a:pt x="767" y="363"/>
                </a:lnTo>
                <a:lnTo>
                  <a:pt x="767" y="363"/>
                </a:lnTo>
                <a:lnTo>
                  <a:pt x="774" y="376"/>
                </a:lnTo>
                <a:lnTo>
                  <a:pt x="774" y="376"/>
                </a:lnTo>
                <a:lnTo>
                  <a:pt x="789" y="387"/>
                </a:lnTo>
                <a:lnTo>
                  <a:pt x="800" y="398"/>
                </a:lnTo>
                <a:lnTo>
                  <a:pt x="804" y="404"/>
                </a:lnTo>
                <a:lnTo>
                  <a:pt x="806" y="407"/>
                </a:lnTo>
                <a:lnTo>
                  <a:pt x="806" y="426"/>
                </a:lnTo>
                <a:lnTo>
                  <a:pt x="806" y="426"/>
                </a:lnTo>
                <a:lnTo>
                  <a:pt x="811" y="435"/>
                </a:lnTo>
                <a:lnTo>
                  <a:pt x="826" y="458"/>
                </a:lnTo>
                <a:lnTo>
                  <a:pt x="839" y="486"/>
                </a:lnTo>
                <a:lnTo>
                  <a:pt x="843" y="499"/>
                </a:lnTo>
                <a:lnTo>
                  <a:pt x="845" y="508"/>
                </a:lnTo>
                <a:lnTo>
                  <a:pt x="845" y="508"/>
                </a:lnTo>
                <a:lnTo>
                  <a:pt x="843" y="515"/>
                </a:lnTo>
                <a:lnTo>
                  <a:pt x="841" y="523"/>
                </a:lnTo>
                <a:lnTo>
                  <a:pt x="834" y="534"/>
                </a:lnTo>
                <a:lnTo>
                  <a:pt x="828" y="545"/>
                </a:lnTo>
                <a:lnTo>
                  <a:pt x="826" y="551"/>
                </a:lnTo>
                <a:lnTo>
                  <a:pt x="826" y="558"/>
                </a:lnTo>
                <a:lnTo>
                  <a:pt x="826" y="558"/>
                </a:lnTo>
                <a:lnTo>
                  <a:pt x="828" y="614"/>
                </a:lnTo>
                <a:lnTo>
                  <a:pt x="830" y="649"/>
                </a:lnTo>
                <a:lnTo>
                  <a:pt x="832" y="674"/>
                </a:lnTo>
                <a:lnTo>
                  <a:pt x="832" y="674"/>
                </a:lnTo>
                <a:lnTo>
                  <a:pt x="830" y="683"/>
                </a:lnTo>
                <a:lnTo>
                  <a:pt x="828" y="692"/>
                </a:lnTo>
                <a:lnTo>
                  <a:pt x="821" y="711"/>
                </a:lnTo>
                <a:lnTo>
                  <a:pt x="811" y="728"/>
                </a:lnTo>
                <a:lnTo>
                  <a:pt x="808" y="743"/>
                </a:lnTo>
                <a:lnTo>
                  <a:pt x="808" y="743"/>
                </a:lnTo>
                <a:lnTo>
                  <a:pt x="806" y="759"/>
                </a:lnTo>
                <a:lnTo>
                  <a:pt x="806" y="765"/>
                </a:lnTo>
                <a:lnTo>
                  <a:pt x="802" y="771"/>
                </a:lnTo>
                <a:lnTo>
                  <a:pt x="802" y="771"/>
                </a:lnTo>
                <a:lnTo>
                  <a:pt x="795" y="780"/>
                </a:lnTo>
                <a:lnTo>
                  <a:pt x="784" y="791"/>
                </a:lnTo>
                <a:lnTo>
                  <a:pt x="767" y="804"/>
                </a:lnTo>
                <a:lnTo>
                  <a:pt x="769" y="875"/>
                </a:lnTo>
                <a:lnTo>
                  <a:pt x="782" y="916"/>
                </a:lnTo>
                <a:lnTo>
                  <a:pt x="793" y="977"/>
                </a:lnTo>
                <a:lnTo>
                  <a:pt x="839" y="1068"/>
                </a:lnTo>
                <a:lnTo>
                  <a:pt x="793" y="1089"/>
                </a:lnTo>
                <a:lnTo>
                  <a:pt x="787" y="1346"/>
                </a:lnTo>
                <a:lnTo>
                  <a:pt x="798" y="1364"/>
                </a:lnTo>
                <a:lnTo>
                  <a:pt x="795" y="1398"/>
                </a:lnTo>
                <a:lnTo>
                  <a:pt x="795" y="1398"/>
                </a:lnTo>
                <a:lnTo>
                  <a:pt x="798" y="1400"/>
                </a:lnTo>
                <a:lnTo>
                  <a:pt x="804" y="1405"/>
                </a:lnTo>
                <a:lnTo>
                  <a:pt x="810" y="1417"/>
                </a:lnTo>
                <a:lnTo>
                  <a:pt x="813" y="1422"/>
                </a:lnTo>
                <a:lnTo>
                  <a:pt x="813" y="1430"/>
                </a:lnTo>
                <a:lnTo>
                  <a:pt x="813" y="1430"/>
                </a:lnTo>
                <a:lnTo>
                  <a:pt x="815" y="1441"/>
                </a:lnTo>
                <a:lnTo>
                  <a:pt x="817" y="1456"/>
                </a:lnTo>
                <a:lnTo>
                  <a:pt x="826" y="1497"/>
                </a:lnTo>
                <a:lnTo>
                  <a:pt x="836" y="1541"/>
                </a:lnTo>
                <a:lnTo>
                  <a:pt x="839" y="1562"/>
                </a:lnTo>
                <a:lnTo>
                  <a:pt x="839" y="1580"/>
                </a:lnTo>
                <a:lnTo>
                  <a:pt x="839" y="1580"/>
                </a:lnTo>
                <a:lnTo>
                  <a:pt x="839" y="1627"/>
                </a:lnTo>
                <a:lnTo>
                  <a:pt x="843" y="1688"/>
                </a:lnTo>
                <a:lnTo>
                  <a:pt x="849" y="1767"/>
                </a:lnTo>
                <a:lnTo>
                  <a:pt x="847" y="1808"/>
                </a:lnTo>
                <a:lnTo>
                  <a:pt x="847" y="1858"/>
                </a:lnTo>
                <a:lnTo>
                  <a:pt x="847" y="1858"/>
                </a:lnTo>
                <a:lnTo>
                  <a:pt x="836" y="1869"/>
                </a:lnTo>
                <a:lnTo>
                  <a:pt x="810" y="1895"/>
                </a:lnTo>
                <a:lnTo>
                  <a:pt x="780" y="1919"/>
                </a:lnTo>
                <a:lnTo>
                  <a:pt x="763" y="1932"/>
                </a:lnTo>
                <a:lnTo>
                  <a:pt x="763" y="1932"/>
                </a:lnTo>
                <a:lnTo>
                  <a:pt x="748" y="1940"/>
                </a:lnTo>
                <a:lnTo>
                  <a:pt x="720" y="1951"/>
                </a:lnTo>
                <a:lnTo>
                  <a:pt x="704" y="1955"/>
                </a:lnTo>
                <a:lnTo>
                  <a:pt x="689" y="1958"/>
                </a:lnTo>
                <a:lnTo>
                  <a:pt x="674" y="1958"/>
                </a:lnTo>
                <a:lnTo>
                  <a:pt x="663" y="1956"/>
                </a:lnTo>
                <a:lnTo>
                  <a:pt x="663" y="1956"/>
                </a:lnTo>
                <a:lnTo>
                  <a:pt x="655" y="1951"/>
                </a:lnTo>
                <a:lnTo>
                  <a:pt x="648" y="1945"/>
                </a:lnTo>
                <a:lnTo>
                  <a:pt x="644" y="1940"/>
                </a:lnTo>
                <a:lnTo>
                  <a:pt x="642" y="1932"/>
                </a:lnTo>
                <a:lnTo>
                  <a:pt x="642" y="1925"/>
                </a:lnTo>
                <a:lnTo>
                  <a:pt x="642" y="1919"/>
                </a:lnTo>
                <a:lnTo>
                  <a:pt x="644" y="1914"/>
                </a:lnTo>
                <a:lnTo>
                  <a:pt x="648" y="1910"/>
                </a:lnTo>
                <a:lnTo>
                  <a:pt x="648" y="1910"/>
                </a:lnTo>
                <a:lnTo>
                  <a:pt x="653" y="1903"/>
                </a:lnTo>
                <a:lnTo>
                  <a:pt x="659" y="1897"/>
                </a:lnTo>
                <a:lnTo>
                  <a:pt x="676" y="1884"/>
                </a:lnTo>
                <a:lnTo>
                  <a:pt x="676" y="1884"/>
                </a:lnTo>
                <a:lnTo>
                  <a:pt x="692" y="1865"/>
                </a:lnTo>
                <a:lnTo>
                  <a:pt x="702" y="1854"/>
                </a:lnTo>
                <a:lnTo>
                  <a:pt x="702" y="1854"/>
                </a:lnTo>
                <a:lnTo>
                  <a:pt x="653" y="1863"/>
                </a:lnTo>
                <a:lnTo>
                  <a:pt x="616" y="1871"/>
                </a:lnTo>
                <a:lnTo>
                  <a:pt x="590" y="1878"/>
                </a:lnTo>
                <a:lnTo>
                  <a:pt x="590" y="1878"/>
                </a:lnTo>
                <a:lnTo>
                  <a:pt x="571" y="1884"/>
                </a:lnTo>
                <a:lnTo>
                  <a:pt x="553" y="1889"/>
                </a:lnTo>
                <a:lnTo>
                  <a:pt x="532" y="1891"/>
                </a:lnTo>
                <a:lnTo>
                  <a:pt x="512" y="1893"/>
                </a:lnTo>
                <a:lnTo>
                  <a:pt x="512" y="1893"/>
                </a:lnTo>
                <a:lnTo>
                  <a:pt x="491" y="1893"/>
                </a:lnTo>
                <a:lnTo>
                  <a:pt x="473" y="1893"/>
                </a:lnTo>
                <a:lnTo>
                  <a:pt x="456" y="1889"/>
                </a:lnTo>
                <a:lnTo>
                  <a:pt x="452" y="1888"/>
                </a:lnTo>
                <a:lnTo>
                  <a:pt x="450" y="1886"/>
                </a:lnTo>
                <a:lnTo>
                  <a:pt x="450" y="1886"/>
                </a:lnTo>
                <a:lnTo>
                  <a:pt x="445" y="1878"/>
                </a:lnTo>
                <a:lnTo>
                  <a:pt x="441" y="1865"/>
                </a:lnTo>
                <a:lnTo>
                  <a:pt x="439" y="1858"/>
                </a:lnTo>
                <a:lnTo>
                  <a:pt x="441" y="1850"/>
                </a:lnTo>
                <a:lnTo>
                  <a:pt x="445" y="1843"/>
                </a:lnTo>
                <a:lnTo>
                  <a:pt x="452" y="1837"/>
                </a:lnTo>
                <a:lnTo>
                  <a:pt x="452" y="1837"/>
                </a:lnTo>
                <a:lnTo>
                  <a:pt x="469" y="1828"/>
                </a:lnTo>
                <a:lnTo>
                  <a:pt x="486" y="1822"/>
                </a:lnTo>
                <a:lnTo>
                  <a:pt x="501" y="1819"/>
                </a:lnTo>
                <a:lnTo>
                  <a:pt x="514" y="1813"/>
                </a:lnTo>
                <a:lnTo>
                  <a:pt x="514" y="1813"/>
                </a:lnTo>
                <a:lnTo>
                  <a:pt x="528" y="1806"/>
                </a:lnTo>
                <a:lnTo>
                  <a:pt x="543" y="1796"/>
                </a:lnTo>
                <a:lnTo>
                  <a:pt x="558" y="1785"/>
                </a:lnTo>
                <a:lnTo>
                  <a:pt x="558" y="1785"/>
                </a:lnTo>
                <a:lnTo>
                  <a:pt x="553" y="1781"/>
                </a:lnTo>
                <a:lnTo>
                  <a:pt x="547" y="1778"/>
                </a:lnTo>
                <a:lnTo>
                  <a:pt x="545" y="1774"/>
                </a:lnTo>
                <a:lnTo>
                  <a:pt x="545" y="1774"/>
                </a:lnTo>
                <a:lnTo>
                  <a:pt x="547" y="1767"/>
                </a:lnTo>
                <a:lnTo>
                  <a:pt x="549" y="1763"/>
                </a:lnTo>
                <a:lnTo>
                  <a:pt x="551" y="1761"/>
                </a:lnTo>
                <a:lnTo>
                  <a:pt x="551" y="1761"/>
                </a:lnTo>
                <a:lnTo>
                  <a:pt x="560" y="1765"/>
                </a:lnTo>
                <a:lnTo>
                  <a:pt x="566" y="1767"/>
                </a:lnTo>
                <a:lnTo>
                  <a:pt x="584" y="1755"/>
                </a:lnTo>
                <a:lnTo>
                  <a:pt x="597" y="1735"/>
                </a:lnTo>
                <a:lnTo>
                  <a:pt x="571" y="1720"/>
                </a:lnTo>
                <a:lnTo>
                  <a:pt x="571" y="1720"/>
                </a:lnTo>
                <a:lnTo>
                  <a:pt x="551" y="1610"/>
                </a:lnTo>
                <a:lnTo>
                  <a:pt x="538" y="1532"/>
                </a:lnTo>
                <a:lnTo>
                  <a:pt x="532" y="1504"/>
                </a:lnTo>
                <a:lnTo>
                  <a:pt x="532" y="1489"/>
                </a:lnTo>
                <a:lnTo>
                  <a:pt x="532" y="1489"/>
                </a:lnTo>
                <a:lnTo>
                  <a:pt x="538" y="1472"/>
                </a:lnTo>
                <a:lnTo>
                  <a:pt x="538" y="1465"/>
                </a:lnTo>
                <a:lnTo>
                  <a:pt x="538" y="1465"/>
                </a:lnTo>
                <a:lnTo>
                  <a:pt x="523" y="1448"/>
                </a:lnTo>
                <a:lnTo>
                  <a:pt x="512" y="1433"/>
                </a:lnTo>
                <a:lnTo>
                  <a:pt x="501" y="1418"/>
                </a:lnTo>
                <a:lnTo>
                  <a:pt x="501" y="1418"/>
                </a:lnTo>
                <a:lnTo>
                  <a:pt x="495" y="1402"/>
                </a:lnTo>
                <a:lnTo>
                  <a:pt x="488" y="1366"/>
                </a:lnTo>
                <a:lnTo>
                  <a:pt x="467" y="1269"/>
                </a:lnTo>
                <a:lnTo>
                  <a:pt x="439" y="1134"/>
                </a:lnTo>
                <a:lnTo>
                  <a:pt x="387" y="1081"/>
                </a:lnTo>
                <a:lnTo>
                  <a:pt x="437" y="806"/>
                </a:lnTo>
                <a:lnTo>
                  <a:pt x="437" y="653"/>
                </a:lnTo>
                <a:lnTo>
                  <a:pt x="437" y="653"/>
                </a:lnTo>
                <a:lnTo>
                  <a:pt x="424" y="642"/>
                </a:lnTo>
                <a:lnTo>
                  <a:pt x="417" y="633"/>
                </a:lnTo>
                <a:lnTo>
                  <a:pt x="413" y="625"/>
                </a:lnTo>
                <a:lnTo>
                  <a:pt x="413" y="625"/>
                </a:lnTo>
                <a:lnTo>
                  <a:pt x="413" y="620"/>
                </a:lnTo>
                <a:lnTo>
                  <a:pt x="415" y="618"/>
                </a:lnTo>
                <a:lnTo>
                  <a:pt x="421" y="616"/>
                </a:lnTo>
                <a:lnTo>
                  <a:pt x="428" y="618"/>
                </a:lnTo>
                <a:lnTo>
                  <a:pt x="428" y="618"/>
                </a:lnTo>
                <a:lnTo>
                  <a:pt x="443" y="618"/>
                </a:lnTo>
                <a:lnTo>
                  <a:pt x="445" y="618"/>
                </a:lnTo>
                <a:lnTo>
                  <a:pt x="445" y="618"/>
                </a:lnTo>
                <a:lnTo>
                  <a:pt x="445" y="594"/>
                </a:lnTo>
                <a:lnTo>
                  <a:pt x="445" y="575"/>
                </a:lnTo>
                <a:lnTo>
                  <a:pt x="445" y="566"/>
                </a:lnTo>
                <a:lnTo>
                  <a:pt x="445" y="566"/>
                </a:lnTo>
                <a:lnTo>
                  <a:pt x="441" y="562"/>
                </a:lnTo>
                <a:lnTo>
                  <a:pt x="435" y="558"/>
                </a:lnTo>
                <a:lnTo>
                  <a:pt x="428" y="556"/>
                </a:lnTo>
                <a:lnTo>
                  <a:pt x="421" y="558"/>
                </a:lnTo>
                <a:lnTo>
                  <a:pt x="421" y="558"/>
                </a:lnTo>
                <a:lnTo>
                  <a:pt x="355" y="568"/>
                </a:lnTo>
                <a:lnTo>
                  <a:pt x="307" y="575"/>
                </a:lnTo>
                <a:lnTo>
                  <a:pt x="270" y="579"/>
                </a:lnTo>
                <a:lnTo>
                  <a:pt x="270" y="579"/>
                </a:lnTo>
                <a:lnTo>
                  <a:pt x="251" y="579"/>
                </a:lnTo>
                <a:lnTo>
                  <a:pt x="238" y="577"/>
                </a:lnTo>
                <a:lnTo>
                  <a:pt x="229" y="573"/>
                </a:lnTo>
                <a:lnTo>
                  <a:pt x="205" y="542"/>
                </a:lnTo>
                <a:lnTo>
                  <a:pt x="205" y="542"/>
                </a:lnTo>
                <a:lnTo>
                  <a:pt x="197" y="542"/>
                </a:lnTo>
                <a:lnTo>
                  <a:pt x="184" y="536"/>
                </a:lnTo>
                <a:lnTo>
                  <a:pt x="184" y="536"/>
                </a:lnTo>
                <a:lnTo>
                  <a:pt x="177" y="530"/>
                </a:lnTo>
                <a:lnTo>
                  <a:pt x="165" y="517"/>
                </a:lnTo>
                <a:lnTo>
                  <a:pt x="151" y="501"/>
                </a:lnTo>
                <a:lnTo>
                  <a:pt x="165" y="467"/>
                </a:lnTo>
                <a:lnTo>
                  <a:pt x="110" y="368"/>
                </a:lnTo>
                <a:lnTo>
                  <a:pt x="110" y="368"/>
                </a:lnTo>
                <a:lnTo>
                  <a:pt x="59" y="342"/>
                </a:lnTo>
                <a:lnTo>
                  <a:pt x="59" y="342"/>
                </a:lnTo>
                <a:lnTo>
                  <a:pt x="50" y="335"/>
                </a:lnTo>
                <a:lnTo>
                  <a:pt x="39" y="322"/>
                </a:lnTo>
                <a:lnTo>
                  <a:pt x="28" y="309"/>
                </a:lnTo>
                <a:lnTo>
                  <a:pt x="24" y="301"/>
                </a:lnTo>
                <a:lnTo>
                  <a:pt x="24" y="301"/>
                </a:lnTo>
                <a:lnTo>
                  <a:pt x="24" y="292"/>
                </a:lnTo>
                <a:lnTo>
                  <a:pt x="24" y="290"/>
                </a:lnTo>
                <a:lnTo>
                  <a:pt x="26" y="288"/>
                </a:lnTo>
                <a:lnTo>
                  <a:pt x="26" y="288"/>
                </a:lnTo>
                <a:lnTo>
                  <a:pt x="31" y="286"/>
                </a:lnTo>
                <a:lnTo>
                  <a:pt x="33" y="288"/>
                </a:lnTo>
                <a:lnTo>
                  <a:pt x="33" y="288"/>
                </a:lnTo>
                <a:lnTo>
                  <a:pt x="30" y="283"/>
                </a:lnTo>
                <a:lnTo>
                  <a:pt x="28" y="279"/>
                </a:lnTo>
                <a:lnTo>
                  <a:pt x="30" y="275"/>
                </a:lnTo>
                <a:lnTo>
                  <a:pt x="30" y="275"/>
                </a:lnTo>
                <a:lnTo>
                  <a:pt x="33" y="270"/>
                </a:lnTo>
                <a:lnTo>
                  <a:pt x="33" y="270"/>
                </a:lnTo>
                <a:lnTo>
                  <a:pt x="33" y="270"/>
                </a:lnTo>
                <a:lnTo>
                  <a:pt x="28" y="262"/>
                </a:lnTo>
                <a:lnTo>
                  <a:pt x="22" y="255"/>
                </a:lnTo>
                <a:lnTo>
                  <a:pt x="20" y="249"/>
                </a:lnTo>
                <a:lnTo>
                  <a:pt x="20" y="249"/>
                </a:lnTo>
                <a:lnTo>
                  <a:pt x="22" y="244"/>
                </a:lnTo>
                <a:lnTo>
                  <a:pt x="24" y="242"/>
                </a:lnTo>
                <a:lnTo>
                  <a:pt x="30" y="242"/>
                </a:lnTo>
                <a:lnTo>
                  <a:pt x="33" y="238"/>
                </a:lnTo>
                <a:lnTo>
                  <a:pt x="31" y="229"/>
                </a:lnTo>
                <a:lnTo>
                  <a:pt x="31" y="229"/>
                </a:lnTo>
                <a:lnTo>
                  <a:pt x="20" y="221"/>
                </a:lnTo>
                <a:lnTo>
                  <a:pt x="5" y="210"/>
                </a:lnTo>
                <a:lnTo>
                  <a:pt x="5" y="210"/>
                </a:lnTo>
                <a:lnTo>
                  <a:pt x="2" y="205"/>
                </a:lnTo>
                <a:lnTo>
                  <a:pt x="0" y="199"/>
                </a:lnTo>
                <a:lnTo>
                  <a:pt x="0" y="197"/>
                </a:lnTo>
                <a:lnTo>
                  <a:pt x="2" y="195"/>
                </a:lnTo>
                <a:lnTo>
                  <a:pt x="3" y="195"/>
                </a:lnTo>
                <a:lnTo>
                  <a:pt x="7" y="193"/>
                </a:lnTo>
                <a:lnTo>
                  <a:pt x="7" y="193"/>
                </a:lnTo>
                <a:lnTo>
                  <a:pt x="20" y="199"/>
                </a:lnTo>
                <a:lnTo>
                  <a:pt x="37" y="206"/>
                </a:lnTo>
                <a:lnTo>
                  <a:pt x="67" y="225"/>
                </a:lnTo>
                <a:lnTo>
                  <a:pt x="67" y="225"/>
                </a:lnTo>
                <a:lnTo>
                  <a:pt x="85" y="238"/>
                </a:lnTo>
                <a:lnTo>
                  <a:pt x="104" y="255"/>
                </a:lnTo>
                <a:lnTo>
                  <a:pt x="104" y="255"/>
                </a:lnTo>
                <a:lnTo>
                  <a:pt x="117" y="272"/>
                </a:lnTo>
                <a:lnTo>
                  <a:pt x="136" y="299"/>
                </a:lnTo>
                <a:lnTo>
                  <a:pt x="158" y="337"/>
                </a:lnTo>
                <a:lnTo>
                  <a:pt x="210" y="409"/>
                </a:lnTo>
                <a:lnTo>
                  <a:pt x="210" y="409"/>
                </a:lnTo>
                <a:lnTo>
                  <a:pt x="218" y="407"/>
                </a:lnTo>
                <a:lnTo>
                  <a:pt x="223" y="409"/>
                </a:lnTo>
                <a:lnTo>
                  <a:pt x="229" y="413"/>
                </a:lnTo>
                <a:lnTo>
                  <a:pt x="229" y="413"/>
                </a:lnTo>
                <a:lnTo>
                  <a:pt x="240" y="426"/>
                </a:lnTo>
                <a:lnTo>
                  <a:pt x="247" y="434"/>
                </a:lnTo>
                <a:lnTo>
                  <a:pt x="247" y="434"/>
                </a:lnTo>
                <a:lnTo>
                  <a:pt x="249" y="439"/>
                </a:lnTo>
                <a:lnTo>
                  <a:pt x="253" y="447"/>
                </a:lnTo>
                <a:lnTo>
                  <a:pt x="253" y="447"/>
                </a:lnTo>
                <a:lnTo>
                  <a:pt x="270" y="456"/>
                </a:lnTo>
                <a:lnTo>
                  <a:pt x="286" y="461"/>
                </a:lnTo>
                <a:lnTo>
                  <a:pt x="294" y="463"/>
                </a:lnTo>
                <a:lnTo>
                  <a:pt x="301" y="463"/>
                </a:lnTo>
                <a:lnTo>
                  <a:pt x="301" y="463"/>
                </a:lnTo>
                <a:lnTo>
                  <a:pt x="316" y="463"/>
                </a:lnTo>
                <a:lnTo>
                  <a:pt x="333" y="460"/>
                </a:lnTo>
                <a:lnTo>
                  <a:pt x="350" y="454"/>
                </a:lnTo>
                <a:lnTo>
                  <a:pt x="367" y="447"/>
                </a:lnTo>
                <a:lnTo>
                  <a:pt x="367" y="447"/>
                </a:lnTo>
                <a:lnTo>
                  <a:pt x="387" y="434"/>
                </a:lnTo>
                <a:lnTo>
                  <a:pt x="411" y="417"/>
                </a:lnTo>
                <a:lnTo>
                  <a:pt x="437" y="400"/>
                </a:lnTo>
                <a:lnTo>
                  <a:pt x="458" y="387"/>
                </a:lnTo>
                <a:lnTo>
                  <a:pt x="458" y="387"/>
                </a:lnTo>
                <a:lnTo>
                  <a:pt x="476" y="374"/>
                </a:lnTo>
                <a:lnTo>
                  <a:pt x="497" y="361"/>
                </a:lnTo>
                <a:lnTo>
                  <a:pt x="517" y="348"/>
                </a:lnTo>
                <a:lnTo>
                  <a:pt x="532" y="340"/>
                </a:lnTo>
                <a:lnTo>
                  <a:pt x="532" y="340"/>
                </a:lnTo>
                <a:lnTo>
                  <a:pt x="543" y="337"/>
                </a:lnTo>
                <a:lnTo>
                  <a:pt x="553" y="337"/>
                </a:lnTo>
                <a:lnTo>
                  <a:pt x="558" y="337"/>
                </a:lnTo>
                <a:lnTo>
                  <a:pt x="566" y="329"/>
                </a:lnTo>
                <a:lnTo>
                  <a:pt x="566" y="329"/>
                </a:lnTo>
                <a:lnTo>
                  <a:pt x="558" y="326"/>
                </a:lnTo>
                <a:lnTo>
                  <a:pt x="551" y="320"/>
                </a:lnTo>
                <a:lnTo>
                  <a:pt x="545" y="314"/>
                </a:lnTo>
                <a:lnTo>
                  <a:pt x="545" y="314"/>
                </a:lnTo>
                <a:lnTo>
                  <a:pt x="542" y="309"/>
                </a:lnTo>
                <a:lnTo>
                  <a:pt x="536" y="307"/>
                </a:lnTo>
                <a:lnTo>
                  <a:pt x="530" y="309"/>
                </a:lnTo>
                <a:lnTo>
                  <a:pt x="543" y="290"/>
                </a:lnTo>
                <a:lnTo>
                  <a:pt x="543" y="290"/>
                </a:lnTo>
                <a:lnTo>
                  <a:pt x="540" y="279"/>
                </a:lnTo>
                <a:lnTo>
                  <a:pt x="536" y="268"/>
                </a:lnTo>
                <a:lnTo>
                  <a:pt x="530" y="259"/>
                </a:lnTo>
                <a:lnTo>
                  <a:pt x="530" y="259"/>
                </a:lnTo>
                <a:lnTo>
                  <a:pt x="525" y="253"/>
                </a:lnTo>
                <a:lnTo>
                  <a:pt x="523" y="245"/>
                </a:lnTo>
                <a:lnTo>
                  <a:pt x="519" y="238"/>
                </a:lnTo>
                <a:lnTo>
                  <a:pt x="519" y="238"/>
                </a:lnTo>
                <a:lnTo>
                  <a:pt x="508" y="232"/>
                </a:lnTo>
                <a:lnTo>
                  <a:pt x="484" y="216"/>
                </a:lnTo>
                <a:lnTo>
                  <a:pt x="469" y="205"/>
                </a:lnTo>
                <a:lnTo>
                  <a:pt x="454" y="191"/>
                </a:lnTo>
                <a:lnTo>
                  <a:pt x="443" y="178"/>
                </a:lnTo>
                <a:lnTo>
                  <a:pt x="434" y="164"/>
                </a:lnTo>
                <a:lnTo>
                  <a:pt x="434" y="164"/>
                </a:lnTo>
                <a:lnTo>
                  <a:pt x="430" y="149"/>
                </a:lnTo>
                <a:lnTo>
                  <a:pt x="428" y="136"/>
                </a:lnTo>
                <a:lnTo>
                  <a:pt x="430" y="123"/>
                </a:lnTo>
                <a:lnTo>
                  <a:pt x="435" y="111"/>
                </a:lnTo>
                <a:lnTo>
                  <a:pt x="441" y="102"/>
                </a:lnTo>
                <a:lnTo>
                  <a:pt x="447" y="93"/>
                </a:lnTo>
                <a:lnTo>
                  <a:pt x="454" y="87"/>
                </a:lnTo>
                <a:lnTo>
                  <a:pt x="460" y="84"/>
                </a:lnTo>
                <a:lnTo>
                  <a:pt x="460" y="84"/>
                </a:lnTo>
                <a:lnTo>
                  <a:pt x="467" y="80"/>
                </a:lnTo>
                <a:lnTo>
                  <a:pt x="474" y="76"/>
                </a:lnTo>
                <a:lnTo>
                  <a:pt x="493" y="74"/>
                </a:lnTo>
                <a:lnTo>
                  <a:pt x="514" y="72"/>
                </a:lnTo>
                <a:lnTo>
                  <a:pt x="532" y="72"/>
                </a:lnTo>
                <a:lnTo>
                  <a:pt x="536" y="7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72A8D5AA-4295-4D47-A884-7948EB1FC5C0}"/>
              </a:ext>
            </a:extLst>
          </p:cNvPr>
          <p:cNvSpPr>
            <a:spLocks noEditPoints="1"/>
          </p:cNvSpPr>
          <p:nvPr/>
        </p:nvSpPr>
        <p:spPr bwMode="auto">
          <a:xfrm>
            <a:off x="2655445" y="2794167"/>
            <a:ext cx="695325" cy="1554163"/>
          </a:xfrm>
          <a:custGeom>
            <a:avLst/>
            <a:gdLst>
              <a:gd name="T0" fmla="*/ 507 w 876"/>
              <a:gd name="T1" fmla="*/ 285 h 1958"/>
              <a:gd name="T2" fmla="*/ 457 w 876"/>
              <a:gd name="T3" fmla="*/ 313 h 1958"/>
              <a:gd name="T4" fmla="*/ 341 w 876"/>
              <a:gd name="T5" fmla="*/ 393 h 1958"/>
              <a:gd name="T6" fmla="*/ 308 w 876"/>
              <a:gd name="T7" fmla="*/ 419 h 1958"/>
              <a:gd name="T8" fmla="*/ 267 w 876"/>
              <a:gd name="T9" fmla="*/ 471 h 1958"/>
              <a:gd name="T10" fmla="*/ 224 w 876"/>
              <a:gd name="T11" fmla="*/ 469 h 1958"/>
              <a:gd name="T12" fmla="*/ 183 w 876"/>
              <a:gd name="T13" fmla="*/ 420 h 1958"/>
              <a:gd name="T14" fmla="*/ 144 w 876"/>
              <a:gd name="T15" fmla="*/ 344 h 1958"/>
              <a:gd name="T16" fmla="*/ 114 w 876"/>
              <a:gd name="T17" fmla="*/ 268 h 1958"/>
              <a:gd name="T18" fmla="*/ 23 w 876"/>
              <a:gd name="T19" fmla="*/ 165 h 1958"/>
              <a:gd name="T20" fmla="*/ 15 w 876"/>
              <a:gd name="T21" fmla="*/ 180 h 1958"/>
              <a:gd name="T22" fmla="*/ 21 w 876"/>
              <a:gd name="T23" fmla="*/ 227 h 1958"/>
              <a:gd name="T24" fmla="*/ 13 w 876"/>
              <a:gd name="T25" fmla="*/ 249 h 1958"/>
              <a:gd name="T26" fmla="*/ 4 w 876"/>
              <a:gd name="T27" fmla="*/ 270 h 1958"/>
              <a:gd name="T28" fmla="*/ 36 w 876"/>
              <a:gd name="T29" fmla="*/ 322 h 1958"/>
              <a:gd name="T30" fmla="*/ 97 w 876"/>
              <a:gd name="T31" fmla="*/ 510 h 1958"/>
              <a:gd name="T32" fmla="*/ 174 w 876"/>
              <a:gd name="T33" fmla="*/ 582 h 1958"/>
              <a:gd name="T34" fmla="*/ 220 w 876"/>
              <a:gd name="T35" fmla="*/ 605 h 1958"/>
              <a:gd name="T36" fmla="*/ 406 w 876"/>
              <a:gd name="T37" fmla="*/ 568 h 1958"/>
              <a:gd name="T38" fmla="*/ 425 w 876"/>
              <a:gd name="T39" fmla="*/ 772 h 1958"/>
              <a:gd name="T40" fmla="*/ 375 w 876"/>
              <a:gd name="T41" fmla="*/ 1020 h 1958"/>
              <a:gd name="T42" fmla="*/ 427 w 876"/>
              <a:gd name="T43" fmla="*/ 1297 h 1958"/>
              <a:gd name="T44" fmla="*/ 481 w 876"/>
              <a:gd name="T45" fmla="*/ 1418 h 1958"/>
              <a:gd name="T46" fmla="*/ 527 w 876"/>
              <a:gd name="T47" fmla="*/ 1592 h 1958"/>
              <a:gd name="T48" fmla="*/ 477 w 876"/>
              <a:gd name="T49" fmla="*/ 1610 h 1958"/>
              <a:gd name="T50" fmla="*/ 492 w 876"/>
              <a:gd name="T51" fmla="*/ 1636 h 1958"/>
              <a:gd name="T52" fmla="*/ 414 w 876"/>
              <a:gd name="T53" fmla="*/ 1679 h 1958"/>
              <a:gd name="T54" fmla="*/ 458 w 876"/>
              <a:gd name="T55" fmla="*/ 1716 h 1958"/>
              <a:gd name="T56" fmla="*/ 576 w 876"/>
              <a:gd name="T57" fmla="*/ 1707 h 1958"/>
              <a:gd name="T58" fmla="*/ 615 w 876"/>
              <a:gd name="T59" fmla="*/ 1737 h 1958"/>
              <a:gd name="T60" fmla="*/ 609 w 876"/>
              <a:gd name="T61" fmla="*/ 1811 h 1958"/>
              <a:gd name="T62" fmla="*/ 613 w 876"/>
              <a:gd name="T63" fmla="*/ 1923 h 1958"/>
              <a:gd name="T64" fmla="*/ 678 w 876"/>
              <a:gd name="T65" fmla="*/ 1958 h 1958"/>
              <a:gd name="T66" fmla="*/ 725 w 876"/>
              <a:gd name="T67" fmla="*/ 1895 h 1958"/>
              <a:gd name="T68" fmla="*/ 730 w 876"/>
              <a:gd name="T69" fmla="*/ 1813 h 1958"/>
              <a:gd name="T70" fmla="*/ 712 w 876"/>
              <a:gd name="T71" fmla="*/ 1752 h 1958"/>
              <a:gd name="T72" fmla="*/ 719 w 876"/>
              <a:gd name="T73" fmla="*/ 1726 h 1958"/>
              <a:gd name="T74" fmla="*/ 754 w 876"/>
              <a:gd name="T75" fmla="*/ 1560 h 1958"/>
              <a:gd name="T76" fmla="*/ 768 w 876"/>
              <a:gd name="T77" fmla="*/ 1387 h 1958"/>
              <a:gd name="T78" fmla="*/ 820 w 876"/>
              <a:gd name="T79" fmla="*/ 1048 h 1958"/>
              <a:gd name="T80" fmla="*/ 782 w 876"/>
              <a:gd name="T81" fmla="*/ 774 h 1958"/>
              <a:gd name="T82" fmla="*/ 859 w 876"/>
              <a:gd name="T83" fmla="*/ 728 h 1958"/>
              <a:gd name="T84" fmla="*/ 876 w 876"/>
              <a:gd name="T85" fmla="*/ 685 h 1958"/>
              <a:gd name="T86" fmla="*/ 862 w 876"/>
              <a:gd name="T87" fmla="*/ 536 h 1958"/>
              <a:gd name="T88" fmla="*/ 822 w 876"/>
              <a:gd name="T89" fmla="*/ 363 h 1958"/>
              <a:gd name="T90" fmla="*/ 732 w 876"/>
              <a:gd name="T91" fmla="*/ 309 h 1958"/>
              <a:gd name="T92" fmla="*/ 753 w 876"/>
              <a:gd name="T93" fmla="*/ 283 h 1958"/>
              <a:gd name="T94" fmla="*/ 743 w 876"/>
              <a:gd name="T95" fmla="*/ 244 h 1958"/>
              <a:gd name="T96" fmla="*/ 795 w 876"/>
              <a:gd name="T97" fmla="*/ 154 h 1958"/>
              <a:gd name="T98" fmla="*/ 732 w 876"/>
              <a:gd name="T99" fmla="*/ 43 h 1958"/>
              <a:gd name="T100" fmla="*/ 593 w 876"/>
              <a:gd name="T101" fmla="*/ 0 h 1958"/>
              <a:gd name="T102" fmla="*/ 458 w 876"/>
              <a:gd name="T103" fmla="*/ 74 h 1958"/>
              <a:gd name="T104" fmla="*/ 440 w 876"/>
              <a:gd name="T105" fmla="*/ 152 h 1958"/>
              <a:gd name="T106" fmla="*/ 600 w 876"/>
              <a:gd name="T107" fmla="*/ 1139 h 1958"/>
              <a:gd name="T108" fmla="*/ 609 w 876"/>
              <a:gd name="T109" fmla="*/ 1312 h 1958"/>
              <a:gd name="T110" fmla="*/ 583 w 876"/>
              <a:gd name="T111" fmla="*/ 1283 h 1958"/>
              <a:gd name="T112" fmla="*/ 574 w 876"/>
              <a:gd name="T113" fmla="*/ 1202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6" h="1958">
                <a:moveTo>
                  <a:pt x="486" y="216"/>
                </a:moveTo>
                <a:lnTo>
                  <a:pt x="485" y="234"/>
                </a:lnTo>
                <a:lnTo>
                  <a:pt x="494" y="227"/>
                </a:lnTo>
                <a:lnTo>
                  <a:pt x="488" y="255"/>
                </a:lnTo>
                <a:lnTo>
                  <a:pt x="501" y="249"/>
                </a:lnTo>
                <a:lnTo>
                  <a:pt x="494" y="275"/>
                </a:lnTo>
                <a:lnTo>
                  <a:pt x="507" y="272"/>
                </a:lnTo>
                <a:lnTo>
                  <a:pt x="507" y="285"/>
                </a:lnTo>
                <a:lnTo>
                  <a:pt x="514" y="283"/>
                </a:lnTo>
                <a:lnTo>
                  <a:pt x="522" y="298"/>
                </a:lnTo>
                <a:lnTo>
                  <a:pt x="531" y="292"/>
                </a:lnTo>
                <a:lnTo>
                  <a:pt x="527" y="309"/>
                </a:lnTo>
                <a:lnTo>
                  <a:pt x="492" y="307"/>
                </a:lnTo>
                <a:lnTo>
                  <a:pt x="492" y="307"/>
                </a:lnTo>
                <a:lnTo>
                  <a:pt x="471" y="311"/>
                </a:lnTo>
                <a:lnTo>
                  <a:pt x="457" y="313"/>
                </a:lnTo>
                <a:lnTo>
                  <a:pt x="444" y="316"/>
                </a:lnTo>
                <a:lnTo>
                  <a:pt x="444" y="316"/>
                </a:lnTo>
                <a:lnTo>
                  <a:pt x="391" y="352"/>
                </a:lnTo>
                <a:lnTo>
                  <a:pt x="341" y="383"/>
                </a:lnTo>
                <a:lnTo>
                  <a:pt x="341" y="383"/>
                </a:lnTo>
                <a:lnTo>
                  <a:pt x="339" y="387"/>
                </a:lnTo>
                <a:lnTo>
                  <a:pt x="339" y="389"/>
                </a:lnTo>
                <a:lnTo>
                  <a:pt x="341" y="393"/>
                </a:lnTo>
                <a:lnTo>
                  <a:pt x="341" y="398"/>
                </a:lnTo>
                <a:lnTo>
                  <a:pt x="341" y="398"/>
                </a:lnTo>
                <a:lnTo>
                  <a:pt x="339" y="404"/>
                </a:lnTo>
                <a:lnTo>
                  <a:pt x="336" y="406"/>
                </a:lnTo>
                <a:lnTo>
                  <a:pt x="324" y="409"/>
                </a:lnTo>
                <a:lnTo>
                  <a:pt x="324" y="409"/>
                </a:lnTo>
                <a:lnTo>
                  <a:pt x="315" y="413"/>
                </a:lnTo>
                <a:lnTo>
                  <a:pt x="308" y="419"/>
                </a:lnTo>
                <a:lnTo>
                  <a:pt x="300" y="428"/>
                </a:lnTo>
                <a:lnTo>
                  <a:pt x="296" y="435"/>
                </a:lnTo>
                <a:lnTo>
                  <a:pt x="296" y="435"/>
                </a:lnTo>
                <a:lnTo>
                  <a:pt x="291" y="447"/>
                </a:lnTo>
                <a:lnTo>
                  <a:pt x="283" y="456"/>
                </a:lnTo>
                <a:lnTo>
                  <a:pt x="274" y="465"/>
                </a:lnTo>
                <a:lnTo>
                  <a:pt x="267" y="471"/>
                </a:lnTo>
                <a:lnTo>
                  <a:pt x="267" y="471"/>
                </a:lnTo>
                <a:lnTo>
                  <a:pt x="257" y="474"/>
                </a:lnTo>
                <a:lnTo>
                  <a:pt x="250" y="478"/>
                </a:lnTo>
                <a:lnTo>
                  <a:pt x="239" y="482"/>
                </a:lnTo>
                <a:lnTo>
                  <a:pt x="239" y="482"/>
                </a:lnTo>
                <a:lnTo>
                  <a:pt x="231" y="478"/>
                </a:lnTo>
                <a:lnTo>
                  <a:pt x="226" y="473"/>
                </a:lnTo>
                <a:lnTo>
                  <a:pt x="224" y="469"/>
                </a:lnTo>
                <a:lnTo>
                  <a:pt x="224" y="469"/>
                </a:lnTo>
                <a:lnTo>
                  <a:pt x="222" y="465"/>
                </a:lnTo>
                <a:lnTo>
                  <a:pt x="220" y="463"/>
                </a:lnTo>
                <a:lnTo>
                  <a:pt x="213" y="458"/>
                </a:lnTo>
                <a:lnTo>
                  <a:pt x="202" y="450"/>
                </a:lnTo>
                <a:lnTo>
                  <a:pt x="202" y="450"/>
                </a:lnTo>
                <a:lnTo>
                  <a:pt x="196" y="439"/>
                </a:lnTo>
                <a:lnTo>
                  <a:pt x="188" y="430"/>
                </a:lnTo>
                <a:lnTo>
                  <a:pt x="183" y="420"/>
                </a:lnTo>
                <a:lnTo>
                  <a:pt x="183" y="420"/>
                </a:lnTo>
                <a:lnTo>
                  <a:pt x="179" y="417"/>
                </a:lnTo>
                <a:lnTo>
                  <a:pt x="175" y="415"/>
                </a:lnTo>
                <a:lnTo>
                  <a:pt x="172" y="413"/>
                </a:lnTo>
                <a:lnTo>
                  <a:pt x="172" y="413"/>
                </a:lnTo>
                <a:lnTo>
                  <a:pt x="157" y="380"/>
                </a:lnTo>
                <a:lnTo>
                  <a:pt x="148" y="355"/>
                </a:lnTo>
                <a:lnTo>
                  <a:pt x="144" y="344"/>
                </a:lnTo>
                <a:lnTo>
                  <a:pt x="144" y="344"/>
                </a:lnTo>
                <a:lnTo>
                  <a:pt x="142" y="337"/>
                </a:lnTo>
                <a:lnTo>
                  <a:pt x="136" y="320"/>
                </a:lnTo>
                <a:lnTo>
                  <a:pt x="129" y="303"/>
                </a:lnTo>
                <a:lnTo>
                  <a:pt x="125" y="292"/>
                </a:lnTo>
                <a:lnTo>
                  <a:pt x="125" y="292"/>
                </a:lnTo>
                <a:lnTo>
                  <a:pt x="121" y="283"/>
                </a:lnTo>
                <a:lnTo>
                  <a:pt x="114" y="268"/>
                </a:lnTo>
                <a:lnTo>
                  <a:pt x="99" y="247"/>
                </a:lnTo>
                <a:lnTo>
                  <a:pt x="99" y="247"/>
                </a:lnTo>
                <a:lnTo>
                  <a:pt x="69" y="216"/>
                </a:lnTo>
                <a:lnTo>
                  <a:pt x="69" y="216"/>
                </a:lnTo>
                <a:lnTo>
                  <a:pt x="51" y="190"/>
                </a:lnTo>
                <a:lnTo>
                  <a:pt x="36" y="175"/>
                </a:lnTo>
                <a:lnTo>
                  <a:pt x="30" y="169"/>
                </a:lnTo>
                <a:lnTo>
                  <a:pt x="23" y="165"/>
                </a:lnTo>
                <a:lnTo>
                  <a:pt x="23" y="165"/>
                </a:lnTo>
                <a:lnTo>
                  <a:pt x="19" y="164"/>
                </a:lnTo>
                <a:lnTo>
                  <a:pt x="15" y="165"/>
                </a:lnTo>
                <a:lnTo>
                  <a:pt x="13" y="165"/>
                </a:lnTo>
                <a:lnTo>
                  <a:pt x="13" y="169"/>
                </a:lnTo>
                <a:lnTo>
                  <a:pt x="13" y="175"/>
                </a:lnTo>
                <a:lnTo>
                  <a:pt x="15" y="180"/>
                </a:lnTo>
                <a:lnTo>
                  <a:pt x="15" y="180"/>
                </a:lnTo>
                <a:lnTo>
                  <a:pt x="23" y="190"/>
                </a:lnTo>
                <a:lnTo>
                  <a:pt x="34" y="205"/>
                </a:lnTo>
                <a:lnTo>
                  <a:pt x="49" y="225"/>
                </a:lnTo>
                <a:lnTo>
                  <a:pt x="36" y="219"/>
                </a:lnTo>
                <a:lnTo>
                  <a:pt x="36" y="219"/>
                </a:lnTo>
                <a:lnTo>
                  <a:pt x="30" y="221"/>
                </a:lnTo>
                <a:lnTo>
                  <a:pt x="25" y="223"/>
                </a:lnTo>
                <a:lnTo>
                  <a:pt x="21" y="227"/>
                </a:lnTo>
                <a:lnTo>
                  <a:pt x="21" y="227"/>
                </a:lnTo>
                <a:lnTo>
                  <a:pt x="21" y="232"/>
                </a:lnTo>
                <a:lnTo>
                  <a:pt x="23" y="238"/>
                </a:lnTo>
                <a:lnTo>
                  <a:pt x="27" y="245"/>
                </a:lnTo>
                <a:lnTo>
                  <a:pt x="27" y="245"/>
                </a:lnTo>
                <a:lnTo>
                  <a:pt x="21" y="245"/>
                </a:lnTo>
                <a:lnTo>
                  <a:pt x="17" y="247"/>
                </a:lnTo>
                <a:lnTo>
                  <a:pt x="13" y="249"/>
                </a:lnTo>
                <a:lnTo>
                  <a:pt x="13" y="249"/>
                </a:lnTo>
                <a:lnTo>
                  <a:pt x="12" y="253"/>
                </a:lnTo>
                <a:lnTo>
                  <a:pt x="12" y="255"/>
                </a:lnTo>
                <a:lnTo>
                  <a:pt x="13" y="257"/>
                </a:lnTo>
                <a:lnTo>
                  <a:pt x="13" y="257"/>
                </a:lnTo>
                <a:lnTo>
                  <a:pt x="10" y="260"/>
                </a:lnTo>
                <a:lnTo>
                  <a:pt x="4" y="270"/>
                </a:lnTo>
                <a:lnTo>
                  <a:pt x="4" y="270"/>
                </a:lnTo>
                <a:lnTo>
                  <a:pt x="0" y="277"/>
                </a:lnTo>
                <a:lnTo>
                  <a:pt x="0" y="285"/>
                </a:lnTo>
                <a:lnTo>
                  <a:pt x="2" y="290"/>
                </a:lnTo>
                <a:lnTo>
                  <a:pt x="6" y="294"/>
                </a:lnTo>
                <a:lnTo>
                  <a:pt x="6" y="294"/>
                </a:lnTo>
                <a:lnTo>
                  <a:pt x="19" y="307"/>
                </a:lnTo>
                <a:lnTo>
                  <a:pt x="36" y="322"/>
                </a:lnTo>
                <a:lnTo>
                  <a:pt x="36" y="322"/>
                </a:lnTo>
                <a:lnTo>
                  <a:pt x="66" y="348"/>
                </a:lnTo>
                <a:lnTo>
                  <a:pt x="86" y="367"/>
                </a:lnTo>
                <a:lnTo>
                  <a:pt x="116" y="460"/>
                </a:lnTo>
                <a:lnTo>
                  <a:pt x="116" y="460"/>
                </a:lnTo>
                <a:lnTo>
                  <a:pt x="95" y="501"/>
                </a:lnTo>
                <a:lnTo>
                  <a:pt x="95" y="501"/>
                </a:lnTo>
                <a:lnTo>
                  <a:pt x="95" y="506"/>
                </a:lnTo>
                <a:lnTo>
                  <a:pt x="97" y="510"/>
                </a:lnTo>
                <a:lnTo>
                  <a:pt x="101" y="514"/>
                </a:lnTo>
                <a:lnTo>
                  <a:pt x="107" y="515"/>
                </a:lnTo>
                <a:lnTo>
                  <a:pt x="107" y="515"/>
                </a:lnTo>
                <a:lnTo>
                  <a:pt x="125" y="527"/>
                </a:lnTo>
                <a:lnTo>
                  <a:pt x="125" y="527"/>
                </a:lnTo>
                <a:lnTo>
                  <a:pt x="148" y="551"/>
                </a:lnTo>
                <a:lnTo>
                  <a:pt x="164" y="569"/>
                </a:lnTo>
                <a:lnTo>
                  <a:pt x="174" y="582"/>
                </a:lnTo>
                <a:lnTo>
                  <a:pt x="174" y="582"/>
                </a:lnTo>
                <a:lnTo>
                  <a:pt x="177" y="588"/>
                </a:lnTo>
                <a:lnTo>
                  <a:pt x="185" y="592"/>
                </a:lnTo>
                <a:lnTo>
                  <a:pt x="194" y="596"/>
                </a:lnTo>
                <a:lnTo>
                  <a:pt x="207" y="601"/>
                </a:lnTo>
                <a:lnTo>
                  <a:pt x="207" y="601"/>
                </a:lnTo>
                <a:lnTo>
                  <a:pt x="213" y="603"/>
                </a:lnTo>
                <a:lnTo>
                  <a:pt x="220" y="605"/>
                </a:lnTo>
                <a:lnTo>
                  <a:pt x="233" y="603"/>
                </a:lnTo>
                <a:lnTo>
                  <a:pt x="269" y="594"/>
                </a:lnTo>
                <a:lnTo>
                  <a:pt x="269" y="594"/>
                </a:lnTo>
                <a:lnTo>
                  <a:pt x="300" y="582"/>
                </a:lnTo>
                <a:lnTo>
                  <a:pt x="345" y="564"/>
                </a:lnTo>
                <a:lnTo>
                  <a:pt x="399" y="542"/>
                </a:lnTo>
                <a:lnTo>
                  <a:pt x="406" y="568"/>
                </a:lnTo>
                <a:lnTo>
                  <a:pt x="406" y="568"/>
                </a:lnTo>
                <a:lnTo>
                  <a:pt x="406" y="592"/>
                </a:lnTo>
                <a:lnTo>
                  <a:pt x="406" y="612"/>
                </a:lnTo>
                <a:lnTo>
                  <a:pt x="406" y="631"/>
                </a:lnTo>
                <a:lnTo>
                  <a:pt x="406" y="631"/>
                </a:lnTo>
                <a:lnTo>
                  <a:pt x="414" y="703"/>
                </a:lnTo>
                <a:lnTo>
                  <a:pt x="419" y="746"/>
                </a:lnTo>
                <a:lnTo>
                  <a:pt x="421" y="763"/>
                </a:lnTo>
                <a:lnTo>
                  <a:pt x="425" y="772"/>
                </a:lnTo>
                <a:lnTo>
                  <a:pt x="425" y="772"/>
                </a:lnTo>
                <a:lnTo>
                  <a:pt x="427" y="784"/>
                </a:lnTo>
                <a:lnTo>
                  <a:pt x="427" y="797"/>
                </a:lnTo>
                <a:lnTo>
                  <a:pt x="423" y="817"/>
                </a:lnTo>
                <a:lnTo>
                  <a:pt x="416" y="843"/>
                </a:lnTo>
                <a:lnTo>
                  <a:pt x="416" y="843"/>
                </a:lnTo>
                <a:lnTo>
                  <a:pt x="391" y="947"/>
                </a:lnTo>
                <a:lnTo>
                  <a:pt x="375" y="1020"/>
                </a:lnTo>
                <a:lnTo>
                  <a:pt x="401" y="1055"/>
                </a:lnTo>
                <a:lnTo>
                  <a:pt x="401" y="1055"/>
                </a:lnTo>
                <a:lnTo>
                  <a:pt x="404" y="1087"/>
                </a:lnTo>
                <a:lnTo>
                  <a:pt x="412" y="1124"/>
                </a:lnTo>
                <a:lnTo>
                  <a:pt x="412" y="1124"/>
                </a:lnTo>
                <a:lnTo>
                  <a:pt x="416" y="1156"/>
                </a:lnTo>
                <a:lnTo>
                  <a:pt x="419" y="1215"/>
                </a:lnTo>
                <a:lnTo>
                  <a:pt x="427" y="1297"/>
                </a:lnTo>
                <a:lnTo>
                  <a:pt x="427" y="1297"/>
                </a:lnTo>
                <a:lnTo>
                  <a:pt x="444" y="1337"/>
                </a:lnTo>
                <a:lnTo>
                  <a:pt x="444" y="1337"/>
                </a:lnTo>
                <a:lnTo>
                  <a:pt x="458" y="1348"/>
                </a:lnTo>
                <a:lnTo>
                  <a:pt x="471" y="1357"/>
                </a:lnTo>
                <a:lnTo>
                  <a:pt x="473" y="1376"/>
                </a:lnTo>
                <a:lnTo>
                  <a:pt x="473" y="1376"/>
                </a:lnTo>
                <a:lnTo>
                  <a:pt x="481" y="1418"/>
                </a:lnTo>
                <a:lnTo>
                  <a:pt x="488" y="1469"/>
                </a:lnTo>
                <a:lnTo>
                  <a:pt x="488" y="1469"/>
                </a:lnTo>
                <a:lnTo>
                  <a:pt x="501" y="1519"/>
                </a:lnTo>
                <a:lnTo>
                  <a:pt x="509" y="1547"/>
                </a:lnTo>
                <a:lnTo>
                  <a:pt x="512" y="1560"/>
                </a:lnTo>
                <a:lnTo>
                  <a:pt x="512" y="1560"/>
                </a:lnTo>
                <a:lnTo>
                  <a:pt x="535" y="1577"/>
                </a:lnTo>
                <a:lnTo>
                  <a:pt x="527" y="1592"/>
                </a:lnTo>
                <a:lnTo>
                  <a:pt x="488" y="1588"/>
                </a:lnTo>
                <a:lnTo>
                  <a:pt x="488" y="1588"/>
                </a:lnTo>
                <a:lnTo>
                  <a:pt x="492" y="1599"/>
                </a:lnTo>
                <a:lnTo>
                  <a:pt x="492" y="1599"/>
                </a:lnTo>
                <a:lnTo>
                  <a:pt x="486" y="1605"/>
                </a:lnTo>
                <a:lnTo>
                  <a:pt x="477" y="1610"/>
                </a:lnTo>
                <a:lnTo>
                  <a:pt x="477" y="1610"/>
                </a:lnTo>
                <a:lnTo>
                  <a:pt x="477" y="1610"/>
                </a:lnTo>
                <a:lnTo>
                  <a:pt x="479" y="1612"/>
                </a:lnTo>
                <a:lnTo>
                  <a:pt x="490" y="1612"/>
                </a:lnTo>
                <a:lnTo>
                  <a:pt x="509" y="1610"/>
                </a:lnTo>
                <a:lnTo>
                  <a:pt x="512" y="1618"/>
                </a:lnTo>
                <a:lnTo>
                  <a:pt x="512" y="1618"/>
                </a:lnTo>
                <a:lnTo>
                  <a:pt x="507" y="1623"/>
                </a:lnTo>
                <a:lnTo>
                  <a:pt x="492" y="1636"/>
                </a:lnTo>
                <a:lnTo>
                  <a:pt x="492" y="1636"/>
                </a:lnTo>
                <a:lnTo>
                  <a:pt x="486" y="1640"/>
                </a:lnTo>
                <a:lnTo>
                  <a:pt x="477" y="1644"/>
                </a:lnTo>
                <a:lnTo>
                  <a:pt x="457" y="1651"/>
                </a:lnTo>
                <a:lnTo>
                  <a:pt x="436" y="1659"/>
                </a:lnTo>
                <a:lnTo>
                  <a:pt x="427" y="1664"/>
                </a:lnTo>
                <a:lnTo>
                  <a:pt x="419" y="1672"/>
                </a:lnTo>
                <a:lnTo>
                  <a:pt x="419" y="1672"/>
                </a:lnTo>
                <a:lnTo>
                  <a:pt x="414" y="1679"/>
                </a:lnTo>
                <a:lnTo>
                  <a:pt x="412" y="1687"/>
                </a:lnTo>
                <a:lnTo>
                  <a:pt x="414" y="1694"/>
                </a:lnTo>
                <a:lnTo>
                  <a:pt x="417" y="1700"/>
                </a:lnTo>
                <a:lnTo>
                  <a:pt x="425" y="1705"/>
                </a:lnTo>
                <a:lnTo>
                  <a:pt x="434" y="1709"/>
                </a:lnTo>
                <a:lnTo>
                  <a:pt x="445" y="1714"/>
                </a:lnTo>
                <a:lnTo>
                  <a:pt x="458" y="1716"/>
                </a:lnTo>
                <a:lnTo>
                  <a:pt x="458" y="1716"/>
                </a:lnTo>
                <a:lnTo>
                  <a:pt x="473" y="1718"/>
                </a:lnTo>
                <a:lnTo>
                  <a:pt x="486" y="1718"/>
                </a:lnTo>
                <a:lnTo>
                  <a:pt x="512" y="1716"/>
                </a:lnTo>
                <a:lnTo>
                  <a:pt x="535" y="1714"/>
                </a:lnTo>
                <a:lnTo>
                  <a:pt x="553" y="1713"/>
                </a:lnTo>
                <a:lnTo>
                  <a:pt x="553" y="1713"/>
                </a:lnTo>
                <a:lnTo>
                  <a:pt x="565" y="1711"/>
                </a:lnTo>
                <a:lnTo>
                  <a:pt x="576" y="1707"/>
                </a:lnTo>
                <a:lnTo>
                  <a:pt x="594" y="1696"/>
                </a:lnTo>
                <a:lnTo>
                  <a:pt x="611" y="1685"/>
                </a:lnTo>
                <a:lnTo>
                  <a:pt x="617" y="1679"/>
                </a:lnTo>
                <a:lnTo>
                  <a:pt x="617" y="1700"/>
                </a:lnTo>
                <a:lnTo>
                  <a:pt x="617" y="1700"/>
                </a:lnTo>
                <a:lnTo>
                  <a:pt x="617" y="1716"/>
                </a:lnTo>
                <a:lnTo>
                  <a:pt x="615" y="1737"/>
                </a:lnTo>
                <a:lnTo>
                  <a:pt x="615" y="1737"/>
                </a:lnTo>
                <a:lnTo>
                  <a:pt x="604" y="1755"/>
                </a:lnTo>
                <a:lnTo>
                  <a:pt x="596" y="1767"/>
                </a:lnTo>
                <a:lnTo>
                  <a:pt x="593" y="1776"/>
                </a:lnTo>
                <a:lnTo>
                  <a:pt x="593" y="1776"/>
                </a:lnTo>
                <a:lnTo>
                  <a:pt x="593" y="1780"/>
                </a:lnTo>
                <a:lnTo>
                  <a:pt x="594" y="1785"/>
                </a:lnTo>
                <a:lnTo>
                  <a:pt x="600" y="1796"/>
                </a:lnTo>
                <a:lnTo>
                  <a:pt x="609" y="1811"/>
                </a:lnTo>
                <a:lnTo>
                  <a:pt x="609" y="1811"/>
                </a:lnTo>
                <a:lnTo>
                  <a:pt x="606" y="1847"/>
                </a:lnTo>
                <a:lnTo>
                  <a:pt x="604" y="1875"/>
                </a:lnTo>
                <a:lnTo>
                  <a:pt x="604" y="1886"/>
                </a:lnTo>
                <a:lnTo>
                  <a:pt x="604" y="1895"/>
                </a:lnTo>
                <a:lnTo>
                  <a:pt x="604" y="1895"/>
                </a:lnTo>
                <a:lnTo>
                  <a:pt x="609" y="1914"/>
                </a:lnTo>
                <a:lnTo>
                  <a:pt x="613" y="1923"/>
                </a:lnTo>
                <a:lnTo>
                  <a:pt x="619" y="1932"/>
                </a:lnTo>
                <a:lnTo>
                  <a:pt x="626" y="1942"/>
                </a:lnTo>
                <a:lnTo>
                  <a:pt x="635" y="1949"/>
                </a:lnTo>
                <a:lnTo>
                  <a:pt x="647" y="1955"/>
                </a:lnTo>
                <a:lnTo>
                  <a:pt x="661" y="1958"/>
                </a:lnTo>
                <a:lnTo>
                  <a:pt x="661" y="1958"/>
                </a:lnTo>
                <a:lnTo>
                  <a:pt x="671" y="1958"/>
                </a:lnTo>
                <a:lnTo>
                  <a:pt x="678" y="1958"/>
                </a:lnTo>
                <a:lnTo>
                  <a:pt x="684" y="1955"/>
                </a:lnTo>
                <a:lnTo>
                  <a:pt x="689" y="1953"/>
                </a:lnTo>
                <a:lnTo>
                  <a:pt x="701" y="1943"/>
                </a:lnTo>
                <a:lnTo>
                  <a:pt x="710" y="1934"/>
                </a:lnTo>
                <a:lnTo>
                  <a:pt x="715" y="1921"/>
                </a:lnTo>
                <a:lnTo>
                  <a:pt x="721" y="1912"/>
                </a:lnTo>
                <a:lnTo>
                  <a:pt x="725" y="1895"/>
                </a:lnTo>
                <a:lnTo>
                  <a:pt x="725" y="1895"/>
                </a:lnTo>
                <a:lnTo>
                  <a:pt x="725" y="1882"/>
                </a:lnTo>
                <a:lnTo>
                  <a:pt x="721" y="1863"/>
                </a:lnTo>
                <a:lnTo>
                  <a:pt x="715" y="1839"/>
                </a:lnTo>
                <a:lnTo>
                  <a:pt x="715" y="1839"/>
                </a:lnTo>
                <a:lnTo>
                  <a:pt x="721" y="1830"/>
                </a:lnTo>
                <a:lnTo>
                  <a:pt x="725" y="1822"/>
                </a:lnTo>
                <a:lnTo>
                  <a:pt x="730" y="1813"/>
                </a:lnTo>
                <a:lnTo>
                  <a:pt x="730" y="1813"/>
                </a:lnTo>
                <a:lnTo>
                  <a:pt x="732" y="1802"/>
                </a:lnTo>
                <a:lnTo>
                  <a:pt x="732" y="1789"/>
                </a:lnTo>
                <a:lnTo>
                  <a:pt x="732" y="1768"/>
                </a:lnTo>
                <a:lnTo>
                  <a:pt x="732" y="1768"/>
                </a:lnTo>
                <a:lnTo>
                  <a:pt x="730" y="1767"/>
                </a:lnTo>
                <a:lnTo>
                  <a:pt x="725" y="1763"/>
                </a:lnTo>
                <a:lnTo>
                  <a:pt x="717" y="1757"/>
                </a:lnTo>
                <a:lnTo>
                  <a:pt x="712" y="1752"/>
                </a:lnTo>
                <a:lnTo>
                  <a:pt x="712" y="1752"/>
                </a:lnTo>
                <a:lnTo>
                  <a:pt x="710" y="1748"/>
                </a:lnTo>
                <a:lnTo>
                  <a:pt x="710" y="1746"/>
                </a:lnTo>
                <a:lnTo>
                  <a:pt x="712" y="1739"/>
                </a:lnTo>
                <a:lnTo>
                  <a:pt x="714" y="1733"/>
                </a:lnTo>
                <a:lnTo>
                  <a:pt x="717" y="1729"/>
                </a:lnTo>
                <a:lnTo>
                  <a:pt x="717" y="1729"/>
                </a:lnTo>
                <a:lnTo>
                  <a:pt x="719" y="1726"/>
                </a:lnTo>
                <a:lnTo>
                  <a:pt x="721" y="1720"/>
                </a:lnTo>
                <a:lnTo>
                  <a:pt x="730" y="1700"/>
                </a:lnTo>
                <a:lnTo>
                  <a:pt x="730" y="1700"/>
                </a:lnTo>
                <a:lnTo>
                  <a:pt x="732" y="1688"/>
                </a:lnTo>
                <a:lnTo>
                  <a:pt x="736" y="1673"/>
                </a:lnTo>
                <a:lnTo>
                  <a:pt x="745" y="1629"/>
                </a:lnTo>
                <a:lnTo>
                  <a:pt x="751" y="1586"/>
                </a:lnTo>
                <a:lnTo>
                  <a:pt x="754" y="1560"/>
                </a:lnTo>
                <a:lnTo>
                  <a:pt x="754" y="1560"/>
                </a:lnTo>
                <a:lnTo>
                  <a:pt x="758" y="1474"/>
                </a:lnTo>
                <a:lnTo>
                  <a:pt x="760" y="1422"/>
                </a:lnTo>
                <a:lnTo>
                  <a:pt x="762" y="1398"/>
                </a:lnTo>
                <a:lnTo>
                  <a:pt x="762" y="1398"/>
                </a:lnTo>
                <a:lnTo>
                  <a:pt x="764" y="1394"/>
                </a:lnTo>
                <a:lnTo>
                  <a:pt x="768" y="1387"/>
                </a:lnTo>
                <a:lnTo>
                  <a:pt x="768" y="1387"/>
                </a:lnTo>
                <a:lnTo>
                  <a:pt x="768" y="1379"/>
                </a:lnTo>
                <a:lnTo>
                  <a:pt x="768" y="1368"/>
                </a:lnTo>
                <a:lnTo>
                  <a:pt x="764" y="1353"/>
                </a:lnTo>
                <a:lnTo>
                  <a:pt x="768" y="1277"/>
                </a:lnTo>
                <a:lnTo>
                  <a:pt x="803" y="1068"/>
                </a:lnTo>
                <a:lnTo>
                  <a:pt x="803" y="1068"/>
                </a:lnTo>
                <a:lnTo>
                  <a:pt x="812" y="1057"/>
                </a:lnTo>
                <a:lnTo>
                  <a:pt x="820" y="1048"/>
                </a:lnTo>
                <a:lnTo>
                  <a:pt x="825" y="1039"/>
                </a:lnTo>
                <a:lnTo>
                  <a:pt x="825" y="1039"/>
                </a:lnTo>
                <a:lnTo>
                  <a:pt x="823" y="1024"/>
                </a:lnTo>
                <a:lnTo>
                  <a:pt x="820" y="998"/>
                </a:lnTo>
                <a:lnTo>
                  <a:pt x="807" y="923"/>
                </a:lnTo>
                <a:lnTo>
                  <a:pt x="788" y="819"/>
                </a:lnTo>
                <a:lnTo>
                  <a:pt x="782" y="774"/>
                </a:lnTo>
                <a:lnTo>
                  <a:pt x="782" y="774"/>
                </a:lnTo>
                <a:lnTo>
                  <a:pt x="799" y="765"/>
                </a:lnTo>
                <a:lnTo>
                  <a:pt x="816" y="756"/>
                </a:lnTo>
                <a:lnTo>
                  <a:pt x="836" y="746"/>
                </a:lnTo>
                <a:lnTo>
                  <a:pt x="836" y="746"/>
                </a:lnTo>
                <a:lnTo>
                  <a:pt x="846" y="743"/>
                </a:lnTo>
                <a:lnTo>
                  <a:pt x="853" y="739"/>
                </a:lnTo>
                <a:lnTo>
                  <a:pt x="857" y="733"/>
                </a:lnTo>
                <a:lnTo>
                  <a:pt x="859" y="728"/>
                </a:lnTo>
                <a:lnTo>
                  <a:pt x="859" y="720"/>
                </a:lnTo>
                <a:lnTo>
                  <a:pt x="857" y="717"/>
                </a:lnTo>
                <a:lnTo>
                  <a:pt x="857" y="717"/>
                </a:lnTo>
                <a:lnTo>
                  <a:pt x="861" y="713"/>
                </a:lnTo>
                <a:lnTo>
                  <a:pt x="870" y="700"/>
                </a:lnTo>
                <a:lnTo>
                  <a:pt x="870" y="700"/>
                </a:lnTo>
                <a:lnTo>
                  <a:pt x="874" y="694"/>
                </a:lnTo>
                <a:lnTo>
                  <a:pt x="876" y="685"/>
                </a:lnTo>
                <a:lnTo>
                  <a:pt x="876" y="661"/>
                </a:lnTo>
                <a:lnTo>
                  <a:pt x="874" y="636"/>
                </a:lnTo>
                <a:lnTo>
                  <a:pt x="872" y="623"/>
                </a:lnTo>
                <a:lnTo>
                  <a:pt x="872" y="623"/>
                </a:lnTo>
                <a:lnTo>
                  <a:pt x="868" y="610"/>
                </a:lnTo>
                <a:lnTo>
                  <a:pt x="864" y="605"/>
                </a:lnTo>
                <a:lnTo>
                  <a:pt x="864" y="605"/>
                </a:lnTo>
                <a:lnTo>
                  <a:pt x="862" y="536"/>
                </a:lnTo>
                <a:lnTo>
                  <a:pt x="859" y="480"/>
                </a:lnTo>
                <a:lnTo>
                  <a:pt x="855" y="435"/>
                </a:lnTo>
                <a:lnTo>
                  <a:pt x="855" y="435"/>
                </a:lnTo>
                <a:lnTo>
                  <a:pt x="851" y="420"/>
                </a:lnTo>
                <a:lnTo>
                  <a:pt x="846" y="406"/>
                </a:lnTo>
                <a:lnTo>
                  <a:pt x="838" y="391"/>
                </a:lnTo>
                <a:lnTo>
                  <a:pt x="831" y="376"/>
                </a:lnTo>
                <a:lnTo>
                  <a:pt x="822" y="363"/>
                </a:lnTo>
                <a:lnTo>
                  <a:pt x="814" y="352"/>
                </a:lnTo>
                <a:lnTo>
                  <a:pt x="805" y="342"/>
                </a:lnTo>
                <a:lnTo>
                  <a:pt x="797" y="337"/>
                </a:lnTo>
                <a:lnTo>
                  <a:pt x="797" y="337"/>
                </a:lnTo>
                <a:lnTo>
                  <a:pt x="781" y="329"/>
                </a:lnTo>
                <a:lnTo>
                  <a:pt x="762" y="320"/>
                </a:lnTo>
                <a:lnTo>
                  <a:pt x="732" y="309"/>
                </a:lnTo>
                <a:lnTo>
                  <a:pt x="732" y="309"/>
                </a:lnTo>
                <a:lnTo>
                  <a:pt x="689" y="292"/>
                </a:lnTo>
                <a:lnTo>
                  <a:pt x="689" y="292"/>
                </a:lnTo>
                <a:lnTo>
                  <a:pt x="702" y="294"/>
                </a:lnTo>
                <a:lnTo>
                  <a:pt x="714" y="296"/>
                </a:lnTo>
                <a:lnTo>
                  <a:pt x="727" y="298"/>
                </a:lnTo>
                <a:lnTo>
                  <a:pt x="756" y="298"/>
                </a:lnTo>
                <a:lnTo>
                  <a:pt x="745" y="290"/>
                </a:lnTo>
                <a:lnTo>
                  <a:pt x="753" y="283"/>
                </a:lnTo>
                <a:lnTo>
                  <a:pt x="753" y="283"/>
                </a:lnTo>
                <a:lnTo>
                  <a:pt x="745" y="277"/>
                </a:lnTo>
                <a:lnTo>
                  <a:pt x="740" y="273"/>
                </a:lnTo>
                <a:lnTo>
                  <a:pt x="738" y="270"/>
                </a:lnTo>
                <a:lnTo>
                  <a:pt x="738" y="270"/>
                </a:lnTo>
                <a:lnTo>
                  <a:pt x="738" y="247"/>
                </a:lnTo>
                <a:lnTo>
                  <a:pt x="738" y="247"/>
                </a:lnTo>
                <a:lnTo>
                  <a:pt x="743" y="244"/>
                </a:lnTo>
                <a:lnTo>
                  <a:pt x="760" y="232"/>
                </a:lnTo>
                <a:lnTo>
                  <a:pt x="760" y="232"/>
                </a:lnTo>
                <a:lnTo>
                  <a:pt x="766" y="227"/>
                </a:lnTo>
                <a:lnTo>
                  <a:pt x="773" y="216"/>
                </a:lnTo>
                <a:lnTo>
                  <a:pt x="779" y="203"/>
                </a:lnTo>
                <a:lnTo>
                  <a:pt x="786" y="188"/>
                </a:lnTo>
                <a:lnTo>
                  <a:pt x="792" y="171"/>
                </a:lnTo>
                <a:lnTo>
                  <a:pt x="795" y="154"/>
                </a:lnTo>
                <a:lnTo>
                  <a:pt x="795" y="139"/>
                </a:lnTo>
                <a:lnTo>
                  <a:pt x="795" y="126"/>
                </a:lnTo>
                <a:lnTo>
                  <a:pt x="795" y="126"/>
                </a:lnTo>
                <a:lnTo>
                  <a:pt x="788" y="111"/>
                </a:lnTo>
                <a:lnTo>
                  <a:pt x="779" y="95"/>
                </a:lnTo>
                <a:lnTo>
                  <a:pt x="766" y="76"/>
                </a:lnTo>
                <a:lnTo>
                  <a:pt x="749" y="59"/>
                </a:lnTo>
                <a:lnTo>
                  <a:pt x="732" y="43"/>
                </a:lnTo>
                <a:lnTo>
                  <a:pt x="717" y="28"/>
                </a:lnTo>
                <a:lnTo>
                  <a:pt x="702" y="16"/>
                </a:lnTo>
                <a:lnTo>
                  <a:pt x="691" y="11"/>
                </a:lnTo>
                <a:lnTo>
                  <a:pt x="691" y="11"/>
                </a:lnTo>
                <a:lnTo>
                  <a:pt x="667" y="5"/>
                </a:lnTo>
                <a:lnTo>
                  <a:pt x="632" y="2"/>
                </a:lnTo>
                <a:lnTo>
                  <a:pt x="613" y="0"/>
                </a:lnTo>
                <a:lnTo>
                  <a:pt x="593" y="0"/>
                </a:lnTo>
                <a:lnTo>
                  <a:pt x="572" y="2"/>
                </a:lnTo>
                <a:lnTo>
                  <a:pt x="553" y="5"/>
                </a:lnTo>
                <a:lnTo>
                  <a:pt x="553" y="5"/>
                </a:lnTo>
                <a:lnTo>
                  <a:pt x="535" y="15"/>
                </a:lnTo>
                <a:lnTo>
                  <a:pt x="514" y="26"/>
                </a:lnTo>
                <a:lnTo>
                  <a:pt x="496" y="41"/>
                </a:lnTo>
                <a:lnTo>
                  <a:pt x="475" y="57"/>
                </a:lnTo>
                <a:lnTo>
                  <a:pt x="458" y="74"/>
                </a:lnTo>
                <a:lnTo>
                  <a:pt x="445" y="93"/>
                </a:lnTo>
                <a:lnTo>
                  <a:pt x="436" y="110"/>
                </a:lnTo>
                <a:lnTo>
                  <a:pt x="432" y="117"/>
                </a:lnTo>
                <a:lnTo>
                  <a:pt x="432" y="123"/>
                </a:lnTo>
                <a:lnTo>
                  <a:pt x="432" y="123"/>
                </a:lnTo>
                <a:lnTo>
                  <a:pt x="432" y="130"/>
                </a:lnTo>
                <a:lnTo>
                  <a:pt x="434" y="137"/>
                </a:lnTo>
                <a:lnTo>
                  <a:pt x="440" y="152"/>
                </a:lnTo>
                <a:lnTo>
                  <a:pt x="449" y="167"/>
                </a:lnTo>
                <a:lnTo>
                  <a:pt x="458" y="182"/>
                </a:lnTo>
                <a:lnTo>
                  <a:pt x="477" y="206"/>
                </a:lnTo>
                <a:lnTo>
                  <a:pt x="486" y="216"/>
                </a:lnTo>
                <a:lnTo>
                  <a:pt x="486" y="216"/>
                </a:lnTo>
                <a:close/>
                <a:moveTo>
                  <a:pt x="600" y="1122"/>
                </a:moveTo>
                <a:lnTo>
                  <a:pt x="600" y="1122"/>
                </a:lnTo>
                <a:lnTo>
                  <a:pt x="600" y="1139"/>
                </a:lnTo>
                <a:lnTo>
                  <a:pt x="600" y="1154"/>
                </a:lnTo>
                <a:lnTo>
                  <a:pt x="602" y="1165"/>
                </a:lnTo>
                <a:lnTo>
                  <a:pt x="602" y="1165"/>
                </a:lnTo>
                <a:lnTo>
                  <a:pt x="609" y="1204"/>
                </a:lnTo>
                <a:lnTo>
                  <a:pt x="613" y="1230"/>
                </a:lnTo>
                <a:lnTo>
                  <a:pt x="615" y="1247"/>
                </a:lnTo>
                <a:lnTo>
                  <a:pt x="615" y="1247"/>
                </a:lnTo>
                <a:lnTo>
                  <a:pt x="609" y="1312"/>
                </a:lnTo>
                <a:lnTo>
                  <a:pt x="604" y="1368"/>
                </a:lnTo>
                <a:lnTo>
                  <a:pt x="604" y="1368"/>
                </a:lnTo>
                <a:lnTo>
                  <a:pt x="589" y="1333"/>
                </a:lnTo>
                <a:lnTo>
                  <a:pt x="578" y="1307"/>
                </a:lnTo>
                <a:lnTo>
                  <a:pt x="576" y="1297"/>
                </a:lnTo>
                <a:lnTo>
                  <a:pt x="578" y="1292"/>
                </a:lnTo>
                <a:lnTo>
                  <a:pt x="578" y="1292"/>
                </a:lnTo>
                <a:lnTo>
                  <a:pt x="583" y="1283"/>
                </a:lnTo>
                <a:lnTo>
                  <a:pt x="585" y="1279"/>
                </a:lnTo>
                <a:lnTo>
                  <a:pt x="585" y="1275"/>
                </a:lnTo>
                <a:lnTo>
                  <a:pt x="585" y="1275"/>
                </a:lnTo>
                <a:lnTo>
                  <a:pt x="579" y="1247"/>
                </a:lnTo>
                <a:lnTo>
                  <a:pt x="579" y="1247"/>
                </a:lnTo>
                <a:lnTo>
                  <a:pt x="576" y="1229"/>
                </a:lnTo>
                <a:lnTo>
                  <a:pt x="574" y="1202"/>
                </a:lnTo>
                <a:lnTo>
                  <a:pt x="574" y="1202"/>
                </a:lnTo>
                <a:lnTo>
                  <a:pt x="576" y="1188"/>
                </a:lnTo>
                <a:lnTo>
                  <a:pt x="581" y="1171"/>
                </a:lnTo>
                <a:lnTo>
                  <a:pt x="589" y="1150"/>
                </a:lnTo>
                <a:lnTo>
                  <a:pt x="589" y="1150"/>
                </a:lnTo>
                <a:lnTo>
                  <a:pt x="600" y="1122"/>
                </a:lnTo>
                <a:lnTo>
                  <a:pt x="600" y="112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8B46917-BF56-4F1B-A14B-8FBBD041E86C}"/>
              </a:ext>
            </a:extLst>
          </p:cNvPr>
          <p:cNvSpPr>
            <a:spLocks/>
          </p:cNvSpPr>
          <p:nvPr/>
        </p:nvSpPr>
        <p:spPr bwMode="auto">
          <a:xfrm>
            <a:off x="4521112" y="2798930"/>
            <a:ext cx="588963" cy="1549400"/>
          </a:xfrm>
          <a:custGeom>
            <a:avLst/>
            <a:gdLst>
              <a:gd name="T0" fmla="*/ 246 w 741"/>
              <a:gd name="T1" fmla="*/ 566 h 1953"/>
              <a:gd name="T2" fmla="*/ 186 w 741"/>
              <a:gd name="T3" fmla="*/ 577 h 1953"/>
              <a:gd name="T4" fmla="*/ 194 w 741"/>
              <a:gd name="T5" fmla="*/ 622 h 1953"/>
              <a:gd name="T6" fmla="*/ 231 w 741"/>
              <a:gd name="T7" fmla="*/ 661 h 1953"/>
              <a:gd name="T8" fmla="*/ 313 w 741"/>
              <a:gd name="T9" fmla="*/ 661 h 1953"/>
              <a:gd name="T10" fmla="*/ 387 w 741"/>
              <a:gd name="T11" fmla="*/ 780 h 1953"/>
              <a:gd name="T12" fmla="*/ 374 w 741"/>
              <a:gd name="T13" fmla="*/ 864 h 1953"/>
              <a:gd name="T14" fmla="*/ 357 w 741"/>
              <a:gd name="T15" fmla="*/ 1052 h 1953"/>
              <a:gd name="T16" fmla="*/ 380 w 741"/>
              <a:gd name="T17" fmla="*/ 1302 h 1953"/>
              <a:gd name="T18" fmla="*/ 439 w 741"/>
              <a:gd name="T19" fmla="*/ 1495 h 1953"/>
              <a:gd name="T20" fmla="*/ 458 w 741"/>
              <a:gd name="T21" fmla="*/ 1665 h 1953"/>
              <a:gd name="T22" fmla="*/ 454 w 741"/>
              <a:gd name="T23" fmla="*/ 1737 h 1953"/>
              <a:gd name="T24" fmla="*/ 454 w 741"/>
              <a:gd name="T25" fmla="*/ 1754 h 1953"/>
              <a:gd name="T26" fmla="*/ 352 w 741"/>
              <a:gd name="T27" fmla="*/ 1782 h 1953"/>
              <a:gd name="T28" fmla="*/ 331 w 741"/>
              <a:gd name="T29" fmla="*/ 1829 h 1953"/>
              <a:gd name="T30" fmla="*/ 575 w 741"/>
              <a:gd name="T31" fmla="*/ 1857 h 1953"/>
              <a:gd name="T32" fmla="*/ 527 w 741"/>
              <a:gd name="T33" fmla="*/ 1937 h 1953"/>
              <a:gd name="T34" fmla="*/ 586 w 741"/>
              <a:gd name="T35" fmla="*/ 1953 h 1953"/>
              <a:gd name="T36" fmla="*/ 720 w 741"/>
              <a:gd name="T37" fmla="*/ 1890 h 1953"/>
              <a:gd name="T38" fmla="*/ 735 w 741"/>
              <a:gd name="T39" fmla="*/ 1799 h 1953"/>
              <a:gd name="T40" fmla="*/ 720 w 741"/>
              <a:gd name="T41" fmla="*/ 1549 h 1953"/>
              <a:gd name="T42" fmla="*/ 683 w 741"/>
              <a:gd name="T43" fmla="*/ 1372 h 1953"/>
              <a:gd name="T44" fmla="*/ 674 w 741"/>
              <a:gd name="T45" fmla="*/ 1136 h 1953"/>
              <a:gd name="T46" fmla="*/ 700 w 741"/>
              <a:gd name="T47" fmla="*/ 1073 h 1953"/>
              <a:gd name="T48" fmla="*/ 706 w 741"/>
              <a:gd name="T49" fmla="*/ 1026 h 1953"/>
              <a:gd name="T50" fmla="*/ 639 w 741"/>
              <a:gd name="T51" fmla="*/ 691 h 1953"/>
              <a:gd name="T52" fmla="*/ 674 w 741"/>
              <a:gd name="T53" fmla="*/ 633 h 1953"/>
              <a:gd name="T54" fmla="*/ 657 w 741"/>
              <a:gd name="T55" fmla="*/ 501 h 1953"/>
              <a:gd name="T56" fmla="*/ 624 w 741"/>
              <a:gd name="T57" fmla="*/ 334 h 1953"/>
              <a:gd name="T58" fmla="*/ 629 w 741"/>
              <a:gd name="T59" fmla="*/ 233 h 1953"/>
              <a:gd name="T60" fmla="*/ 676 w 741"/>
              <a:gd name="T61" fmla="*/ 136 h 1953"/>
              <a:gd name="T62" fmla="*/ 612 w 741"/>
              <a:gd name="T63" fmla="*/ 36 h 1953"/>
              <a:gd name="T64" fmla="*/ 532 w 741"/>
              <a:gd name="T65" fmla="*/ 13 h 1953"/>
              <a:gd name="T66" fmla="*/ 389 w 741"/>
              <a:gd name="T67" fmla="*/ 52 h 1953"/>
              <a:gd name="T68" fmla="*/ 356 w 741"/>
              <a:gd name="T69" fmla="*/ 71 h 1953"/>
              <a:gd name="T70" fmla="*/ 372 w 741"/>
              <a:gd name="T71" fmla="*/ 157 h 1953"/>
              <a:gd name="T72" fmla="*/ 402 w 741"/>
              <a:gd name="T73" fmla="*/ 218 h 1953"/>
              <a:gd name="T74" fmla="*/ 411 w 741"/>
              <a:gd name="T75" fmla="*/ 255 h 1953"/>
              <a:gd name="T76" fmla="*/ 419 w 741"/>
              <a:gd name="T77" fmla="*/ 280 h 1953"/>
              <a:gd name="T78" fmla="*/ 450 w 741"/>
              <a:gd name="T79" fmla="*/ 313 h 1953"/>
              <a:gd name="T80" fmla="*/ 415 w 741"/>
              <a:gd name="T81" fmla="*/ 315 h 1953"/>
              <a:gd name="T82" fmla="*/ 374 w 741"/>
              <a:gd name="T83" fmla="*/ 304 h 1953"/>
              <a:gd name="T84" fmla="*/ 337 w 741"/>
              <a:gd name="T85" fmla="*/ 289 h 1953"/>
              <a:gd name="T86" fmla="*/ 261 w 741"/>
              <a:gd name="T87" fmla="*/ 231 h 1953"/>
              <a:gd name="T88" fmla="*/ 220 w 741"/>
              <a:gd name="T89" fmla="*/ 198 h 1953"/>
              <a:gd name="T90" fmla="*/ 86 w 741"/>
              <a:gd name="T91" fmla="*/ 56 h 1953"/>
              <a:gd name="T92" fmla="*/ 7 w 741"/>
              <a:gd name="T93" fmla="*/ 0 h 1953"/>
              <a:gd name="T94" fmla="*/ 11 w 741"/>
              <a:gd name="T95" fmla="*/ 28 h 1953"/>
              <a:gd name="T96" fmla="*/ 11 w 741"/>
              <a:gd name="T97" fmla="*/ 60 h 1953"/>
              <a:gd name="T98" fmla="*/ 17 w 741"/>
              <a:gd name="T99" fmla="*/ 92 h 1953"/>
              <a:gd name="T100" fmla="*/ 22 w 741"/>
              <a:gd name="T101" fmla="*/ 112 h 1953"/>
              <a:gd name="T102" fmla="*/ 54 w 741"/>
              <a:gd name="T103" fmla="*/ 123 h 1953"/>
              <a:gd name="T104" fmla="*/ 190 w 741"/>
              <a:gd name="T105" fmla="*/ 267 h 1953"/>
              <a:gd name="T106" fmla="*/ 166 w 741"/>
              <a:gd name="T107" fmla="*/ 289 h 1953"/>
              <a:gd name="T108" fmla="*/ 194 w 741"/>
              <a:gd name="T109" fmla="*/ 302 h 1953"/>
              <a:gd name="T110" fmla="*/ 413 w 741"/>
              <a:gd name="T111" fmla="*/ 432 h 1953"/>
              <a:gd name="T112" fmla="*/ 389 w 741"/>
              <a:gd name="T113" fmla="*/ 518 h 1953"/>
              <a:gd name="T114" fmla="*/ 380 w 741"/>
              <a:gd name="T115" fmla="*/ 572 h 1953"/>
              <a:gd name="T116" fmla="*/ 333 w 741"/>
              <a:gd name="T117" fmla="*/ 607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1" h="1953">
                <a:moveTo>
                  <a:pt x="318" y="592"/>
                </a:moveTo>
                <a:lnTo>
                  <a:pt x="318" y="592"/>
                </a:lnTo>
                <a:lnTo>
                  <a:pt x="303" y="585"/>
                </a:lnTo>
                <a:lnTo>
                  <a:pt x="285" y="579"/>
                </a:lnTo>
                <a:lnTo>
                  <a:pt x="257" y="572"/>
                </a:lnTo>
                <a:lnTo>
                  <a:pt x="257" y="572"/>
                </a:lnTo>
                <a:lnTo>
                  <a:pt x="246" y="566"/>
                </a:lnTo>
                <a:lnTo>
                  <a:pt x="236" y="561"/>
                </a:lnTo>
                <a:lnTo>
                  <a:pt x="214" y="572"/>
                </a:lnTo>
                <a:lnTo>
                  <a:pt x="214" y="572"/>
                </a:lnTo>
                <a:lnTo>
                  <a:pt x="201" y="572"/>
                </a:lnTo>
                <a:lnTo>
                  <a:pt x="192" y="574"/>
                </a:lnTo>
                <a:lnTo>
                  <a:pt x="188" y="576"/>
                </a:lnTo>
                <a:lnTo>
                  <a:pt x="186" y="577"/>
                </a:lnTo>
                <a:lnTo>
                  <a:pt x="186" y="577"/>
                </a:lnTo>
                <a:lnTo>
                  <a:pt x="186" y="587"/>
                </a:lnTo>
                <a:lnTo>
                  <a:pt x="190" y="596"/>
                </a:lnTo>
                <a:lnTo>
                  <a:pt x="194" y="607"/>
                </a:lnTo>
                <a:lnTo>
                  <a:pt x="194" y="607"/>
                </a:lnTo>
                <a:lnTo>
                  <a:pt x="192" y="611"/>
                </a:lnTo>
                <a:lnTo>
                  <a:pt x="194" y="622"/>
                </a:lnTo>
                <a:lnTo>
                  <a:pt x="194" y="622"/>
                </a:lnTo>
                <a:lnTo>
                  <a:pt x="197" y="631"/>
                </a:lnTo>
                <a:lnTo>
                  <a:pt x="205" y="643"/>
                </a:lnTo>
                <a:lnTo>
                  <a:pt x="214" y="652"/>
                </a:lnTo>
                <a:lnTo>
                  <a:pt x="225" y="659"/>
                </a:lnTo>
                <a:lnTo>
                  <a:pt x="225" y="659"/>
                </a:lnTo>
                <a:lnTo>
                  <a:pt x="231" y="661"/>
                </a:lnTo>
                <a:lnTo>
                  <a:pt x="240" y="659"/>
                </a:lnTo>
                <a:lnTo>
                  <a:pt x="259" y="656"/>
                </a:lnTo>
                <a:lnTo>
                  <a:pt x="279" y="650"/>
                </a:lnTo>
                <a:lnTo>
                  <a:pt x="288" y="650"/>
                </a:lnTo>
                <a:lnTo>
                  <a:pt x="296" y="650"/>
                </a:lnTo>
                <a:lnTo>
                  <a:pt x="296" y="650"/>
                </a:lnTo>
                <a:lnTo>
                  <a:pt x="313" y="661"/>
                </a:lnTo>
                <a:lnTo>
                  <a:pt x="335" y="680"/>
                </a:lnTo>
                <a:lnTo>
                  <a:pt x="363" y="704"/>
                </a:lnTo>
                <a:lnTo>
                  <a:pt x="363" y="704"/>
                </a:lnTo>
                <a:lnTo>
                  <a:pt x="383" y="762"/>
                </a:lnTo>
                <a:lnTo>
                  <a:pt x="383" y="762"/>
                </a:lnTo>
                <a:lnTo>
                  <a:pt x="385" y="773"/>
                </a:lnTo>
                <a:lnTo>
                  <a:pt x="387" y="780"/>
                </a:lnTo>
                <a:lnTo>
                  <a:pt x="387" y="780"/>
                </a:lnTo>
                <a:lnTo>
                  <a:pt x="380" y="806"/>
                </a:lnTo>
                <a:lnTo>
                  <a:pt x="376" y="827"/>
                </a:lnTo>
                <a:lnTo>
                  <a:pt x="374" y="838"/>
                </a:lnTo>
                <a:lnTo>
                  <a:pt x="374" y="838"/>
                </a:lnTo>
                <a:lnTo>
                  <a:pt x="376" y="853"/>
                </a:lnTo>
                <a:lnTo>
                  <a:pt x="374" y="864"/>
                </a:lnTo>
                <a:lnTo>
                  <a:pt x="374" y="864"/>
                </a:lnTo>
                <a:lnTo>
                  <a:pt x="363" y="952"/>
                </a:lnTo>
                <a:lnTo>
                  <a:pt x="356" y="1013"/>
                </a:lnTo>
                <a:lnTo>
                  <a:pt x="354" y="1035"/>
                </a:lnTo>
                <a:lnTo>
                  <a:pt x="354" y="1047"/>
                </a:lnTo>
                <a:lnTo>
                  <a:pt x="354" y="1047"/>
                </a:lnTo>
                <a:lnTo>
                  <a:pt x="357" y="1052"/>
                </a:lnTo>
                <a:lnTo>
                  <a:pt x="361" y="1056"/>
                </a:lnTo>
                <a:lnTo>
                  <a:pt x="367" y="1058"/>
                </a:lnTo>
                <a:lnTo>
                  <a:pt x="389" y="1054"/>
                </a:lnTo>
                <a:lnTo>
                  <a:pt x="389" y="1054"/>
                </a:lnTo>
                <a:lnTo>
                  <a:pt x="383" y="1175"/>
                </a:lnTo>
                <a:lnTo>
                  <a:pt x="380" y="1264"/>
                </a:lnTo>
                <a:lnTo>
                  <a:pt x="380" y="1302"/>
                </a:lnTo>
                <a:lnTo>
                  <a:pt x="380" y="1324"/>
                </a:lnTo>
                <a:lnTo>
                  <a:pt x="380" y="1324"/>
                </a:lnTo>
                <a:lnTo>
                  <a:pt x="385" y="1343"/>
                </a:lnTo>
                <a:lnTo>
                  <a:pt x="391" y="1365"/>
                </a:lnTo>
                <a:lnTo>
                  <a:pt x="411" y="1421"/>
                </a:lnTo>
                <a:lnTo>
                  <a:pt x="432" y="1475"/>
                </a:lnTo>
                <a:lnTo>
                  <a:pt x="439" y="1495"/>
                </a:lnTo>
                <a:lnTo>
                  <a:pt x="443" y="1512"/>
                </a:lnTo>
                <a:lnTo>
                  <a:pt x="443" y="1512"/>
                </a:lnTo>
                <a:lnTo>
                  <a:pt x="450" y="1581"/>
                </a:lnTo>
                <a:lnTo>
                  <a:pt x="456" y="1618"/>
                </a:lnTo>
                <a:lnTo>
                  <a:pt x="456" y="1642"/>
                </a:lnTo>
                <a:lnTo>
                  <a:pt x="456" y="1642"/>
                </a:lnTo>
                <a:lnTo>
                  <a:pt x="458" y="1665"/>
                </a:lnTo>
                <a:lnTo>
                  <a:pt x="463" y="1689"/>
                </a:lnTo>
                <a:lnTo>
                  <a:pt x="469" y="1719"/>
                </a:lnTo>
                <a:lnTo>
                  <a:pt x="477" y="1732"/>
                </a:lnTo>
                <a:lnTo>
                  <a:pt x="465" y="1745"/>
                </a:lnTo>
                <a:lnTo>
                  <a:pt x="465" y="1745"/>
                </a:lnTo>
                <a:lnTo>
                  <a:pt x="460" y="1741"/>
                </a:lnTo>
                <a:lnTo>
                  <a:pt x="454" y="1737"/>
                </a:lnTo>
                <a:lnTo>
                  <a:pt x="445" y="1737"/>
                </a:lnTo>
                <a:lnTo>
                  <a:pt x="445" y="1737"/>
                </a:lnTo>
                <a:lnTo>
                  <a:pt x="428" y="1741"/>
                </a:lnTo>
                <a:lnTo>
                  <a:pt x="419" y="1745"/>
                </a:lnTo>
                <a:lnTo>
                  <a:pt x="419" y="1745"/>
                </a:lnTo>
                <a:lnTo>
                  <a:pt x="436" y="1749"/>
                </a:lnTo>
                <a:lnTo>
                  <a:pt x="454" y="1754"/>
                </a:lnTo>
                <a:lnTo>
                  <a:pt x="454" y="1754"/>
                </a:lnTo>
                <a:lnTo>
                  <a:pt x="456" y="1762"/>
                </a:lnTo>
                <a:lnTo>
                  <a:pt x="456" y="1765"/>
                </a:lnTo>
                <a:lnTo>
                  <a:pt x="395" y="1786"/>
                </a:lnTo>
                <a:lnTo>
                  <a:pt x="395" y="1786"/>
                </a:lnTo>
                <a:lnTo>
                  <a:pt x="370" y="1784"/>
                </a:lnTo>
                <a:lnTo>
                  <a:pt x="352" y="1782"/>
                </a:lnTo>
                <a:lnTo>
                  <a:pt x="339" y="1784"/>
                </a:lnTo>
                <a:lnTo>
                  <a:pt x="339" y="1784"/>
                </a:lnTo>
                <a:lnTo>
                  <a:pt x="337" y="1786"/>
                </a:lnTo>
                <a:lnTo>
                  <a:pt x="333" y="1791"/>
                </a:lnTo>
                <a:lnTo>
                  <a:pt x="329" y="1806"/>
                </a:lnTo>
                <a:lnTo>
                  <a:pt x="329" y="1821"/>
                </a:lnTo>
                <a:lnTo>
                  <a:pt x="331" y="1829"/>
                </a:lnTo>
                <a:lnTo>
                  <a:pt x="333" y="1834"/>
                </a:lnTo>
                <a:lnTo>
                  <a:pt x="333" y="1834"/>
                </a:lnTo>
                <a:lnTo>
                  <a:pt x="339" y="1838"/>
                </a:lnTo>
                <a:lnTo>
                  <a:pt x="346" y="1842"/>
                </a:lnTo>
                <a:lnTo>
                  <a:pt x="365" y="1849"/>
                </a:lnTo>
                <a:lnTo>
                  <a:pt x="389" y="1857"/>
                </a:lnTo>
                <a:lnTo>
                  <a:pt x="575" y="1857"/>
                </a:lnTo>
                <a:lnTo>
                  <a:pt x="575" y="1857"/>
                </a:lnTo>
                <a:lnTo>
                  <a:pt x="553" y="1883"/>
                </a:lnTo>
                <a:lnTo>
                  <a:pt x="536" y="1903"/>
                </a:lnTo>
                <a:lnTo>
                  <a:pt x="527" y="1918"/>
                </a:lnTo>
                <a:lnTo>
                  <a:pt x="527" y="1918"/>
                </a:lnTo>
                <a:lnTo>
                  <a:pt x="525" y="1927"/>
                </a:lnTo>
                <a:lnTo>
                  <a:pt x="527" y="1937"/>
                </a:lnTo>
                <a:lnTo>
                  <a:pt x="531" y="1946"/>
                </a:lnTo>
                <a:lnTo>
                  <a:pt x="534" y="1948"/>
                </a:lnTo>
                <a:lnTo>
                  <a:pt x="540" y="1950"/>
                </a:lnTo>
                <a:lnTo>
                  <a:pt x="540" y="1950"/>
                </a:lnTo>
                <a:lnTo>
                  <a:pt x="545" y="1951"/>
                </a:lnTo>
                <a:lnTo>
                  <a:pt x="557" y="1953"/>
                </a:lnTo>
                <a:lnTo>
                  <a:pt x="586" y="1953"/>
                </a:lnTo>
                <a:lnTo>
                  <a:pt x="616" y="1950"/>
                </a:lnTo>
                <a:lnTo>
                  <a:pt x="629" y="1948"/>
                </a:lnTo>
                <a:lnTo>
                  <a:pt x="639" y="1944"/>
                </a:lnTo>
                <a:lnTo>
                  <a:pt x="639" y="1944"/>
                </a:lnTo>
                <a:lnTo>
                  <a:pt x="663" y="1931"/>
                </a:lnTo>
                <a:lnTo>
                  <a:pt x="692" y="1911"/>
                </a:lnTo>
                <a:lnTo>
                  <a:pt x="720" y="1890"/>
                </a:lnTo>
                <a:lnTo>
                  <a:pt x="730" y="1883"/>
                </a:lnTo>
                <a:lnTo>
                  <a:pt x="733" y="1877"/>
                </a:lnTo>
                <a:lnTo>
                  <a:pt x="733" y="1877"/>
                </a:lnTo>
                <a:lnTo>
                  <a:pt x="732" y="1840"/>
                </a:lnTo>
                <a:lnTo>
                  <a:pt x="730" y="1806"/>
                </a:lnTo>
                <a:lnTo>
                  <a:pt x="730" y="1806"/>
                </a:lnTo>
                <a:lnTo>
                  <a:pt x="735" y="1799"/>
                </a:lnTo>
                <a:lnTo>
                  <a:pt x="741" y="1790"/>
                </a:lnTo>
                <a:lnTo>
                  <a:pt x="741" y="1790"/>
                </a:lnTo>
                <a:lnTo>
                  <a:pt x="741" y="1756"/>
                </a:lnTo>
                <a:lnTo>
                  <a:pt x="735" y="1680"/>
                </a:lnTo>
                <a:lnTo>
                  <a:pt x="732" y="1635"/>
                </a:lnTo>
                <a:lnTo>
                  <a:pt x="728" y="1590"/>
                </a:lnTo>
                <a:lnTo>
                  <a:pt x="720" y="1549"/>
                </a:lnTo>
                <a:lnTo>
                  <a:pt x="713" y="1518"/>
                </a:lnTo>
                <a:lnTo>
                  <a:pt x="713" y="1518"/>
                </a:lnTo>
                <a:lnTo>
                  <a:pt x="696" y="1466"/>
                </a:lnTo>
                <a:lnTo>
                  <a:pt x="687" y="1423"/>
                </a:lnTo>
                <a:lnTo>
                  <a:pt x="679" y="1386"/>
                </a:lnTo>
                <a:lnTo>
                  <a:pt x="679" y="1386"/>
                </a:lnTo>
                <a:lnTo>
                  <a:pt x="683" y="1372"/>
                </a:lnTo>
                <a:lnTo>
                  <a:pt x="685" y="1361"/>
                </a:lnTo>
                <a:lnTo>
                  <a:pt x="685" y="1358"/>
                </a:lnTo>
                <a:lnTo>
                  <a:pt x="683" y="1354"/>
                </a:lnTo>
                <a:lnTo>
                  <a:pt x="663" y="1330"/>
                </a:lnTo>
                <a:lnTo>
                  <a:pt x="663" y="1330"/>
                </a:lnTo>
                <a:lnTo>
                  <a:pt x="674" y="1136"/>
                </a:lnTo>
                <a:lnTo>
                  <a:pt x="674" y="1136"/>
                </a:lnTo>
                <a:lnTo>
                  <a:pt x="679" y="1114"/>
                </a:lnTo>
                <a:lnTo>
                  <a:pt x="685" y="1101"/>
                </a:lnTo>
                <a:lnTo>
                  <a:pt x="689" y="1093"/>
                </a:lnTo>
                <a:lnTo>
                  <a:pt x="689" y="1093"/>
                </a:lnTo>
                <a:lnTo>
                  <a:pt x="694" y="1082"/>
                </a:lnTo>
                <a:lnTo>
                  <a:pt x="698" y="1076"/>
                </a:lnTo>
                <a:lnTo>
                  <a:pt x="700" y="1073"/>
                </a:lnTo>
                <a:lnTo>
                  <a:pt x="700" y="1073"/>
                </a:lnTo>
                <a:lnTo>
                  <a:pt x="707" y="1071"/>
                </a:lnTo>
                <a:lnTo>
                  <a:pt x="711" y="1069"/>
                </a:lnTo>
                <a:lnTo>
                  <a:pt x="713" y="1063"/>
                </a:lnTo>
                <a:lnTo>
                  <a:pt x="713" y="1063"/>
                </a:lnTo>
                <a:lnTo>
                  <a:pt x="709" y="1041"/>
                </a:lnTo>
                <a:lnTo>
                  <a:pt x="706" y="1026"/>
                </a:lnTo>
                <a:lnTo>
                  <a:pt x="713" y="1008"/>
                </a:lnTo>
                <a:lnTo>
                  <a:pt x="678" y="788"/>
                </a:lnTo>
                <a:lnTo>
                  <a:pt x="689" y="762"/>
                </a:lnTo>
                <a:lnTo>
                  <a:pt x="642" y="712"/>
                </a:lnTo>
                <a:lnTo>
                  <a:pt x="642" y="712"/>
                </a:lnTo>
                <a:lnTo>
                  <a:pt x="640" y="700"/>
                </a:lnTo>
                <a:lnTo>
                  <a:pt x="639" y="691"/>
                </a:lnTo>
                <a:lnTo>
                  <a:pt x="639" y="685"/>
                </a:lnTo>
                <a:lnTo>
                  <a:pt x="639" y="685"/>
                </a:lnTo>
                <a:lnTo>
                  <a:pt x="653" y="672"/>
                </a:lnTo>
                <a:lnTo>
                  <a:pt x="663" y="659"/>
                </a:lnTo>
                <a:lnTo>
                  <a:pt x="672" y="644"/>
                </a:lnTo>
                <a:lnTo>
                  <a:pt x="672" y="644"/>
                </a:lnTo>
                <a:lnTo>
                  <a:pt x="674" y="633"/>
                </a:lnTo>
                <a:lnTo>
                  <a:pt x="674" y="617"/>
                </a:lnTo>
                <a:lnTo>
                  <a:pt x="672" y="576"/>
                </a:lnTo>
                <a:lnTo>
                  <a:pt x="666" y="537"/>
                </a:lnTo>
                <a:lnTo>
                  <a:pt x="665" y="523"/>
                </a:lnTo>
                <a:lnTo>
                  <a:pt x="663" y="516"/>
                </a:lnTo>
                <a:lnTo>
                  <a:pt x="663" y="516"/>
                </a:lnTo>
                <a:lnTo>
                  <a:pt x="657" y="501"/>
                </a:lnTo>
                <a:lnTo>
                  <a:pt x="652" y="471"/>
                </a:lnTo>
                <a:lnTo>
                  <a:pt x="642" y="425"/>
                </a:lnTo>
                <a:lnTo>
                  <a:pt x="642" y="425"/>
                </a:lnTo>
                <a:lnTo>
                  <a:pt x="618" y="335"/>
                </a:lnTo>
                <a:lnTo>
                  <a:pt x="618" y="335"/>
                </a:lnTo>
                <a:lnTo>
                  <a:pt x="620" y="335"/>
                </a:lnTo>
                <a:lnTo>
                  <a:pt x="624" y="334"/>
                </a:lnTo>
                <a:lnTo>
                  <a:pt x="627" y="332"/>
                </a:lnTo>
                <a:lnTo>
                  <a:pt x="633" y="322"/>
                </a:lnTo>
                <a:lnTo>
                  <a:pt x="633" y="322"/>
                </a:lnTo>
                <a:lnTo>
                  <a:pt x="635" y="315"/>
                </a:lnTo>
                <a:lnTo>
                  <a:pt x="635" y="302"/>
                </a:lnTo>
                <a:lnTo>
                  <a:pt x="635" y="272"/>
                </a:lnTo>
                <a:lnTo>
                  <a:pt x="629" y="233"/>
                </a:lnTo>
                <a:lnTo>
                  <a:pt x="629" y="233"/>
                </a:lnTo>
                <a:lnTo>
                  <a:pt x="653" y="194"/>
                </a:lnTo>
                <a:lnTo>
                  <a:pt x="670" y="164"/>
                </a:lnTo>
                <a:lnTo>
                  <a:pt x="674" y="153"/>
                </a:lnTo>
                <a:lnTo>
                  <a:pt x="678" y="144"/>
                </a:lnTo>
                <a:lnTo>
                  <a:pt x="678" y="144"/>
                </a:lnTo>
                <a:lnTo>
                  <a:pt x="676" y="136"/>
                </a:lnTo>
                <a:lnTo>
                  <a:pt x="672" y="123"/>
                </a:lnTo>
                <a:lnTo>
                  <a:pt x="665" y="108"/>
                </a:lnTo>
                <a:lnTo>
                  <a:pt x="657" y="92"/>
                </a:lnTo>
                <a:lnTo>
                  <a:pt x="646" y="75"/>
                </a:lnTo>
                <a:lnTo>
                  <a:pt x="635" y="60"/>
                </a:lnTo>
                <a:lnTo>
                  <a:pt x="624" y="47"/>
                </a:lnTo>
                <a:lnTo>
                  <a:pt x="612" y="36"/>
                </a:lnTo>
                <a:lnTo>
                  <a:pt x="612" y="36"/>
                </a:lnTo>
                <a:lnTo>
                  <a:pt x="601" y="30"/>
                </a:lnTo>
                <a:lnTo>
                  <a:pt x="588" y="25"/>
                </a:lnTo>
                <a:lnTo>
                  <a:pt x="562" y="17"/>
                </a:lnTo>
                <a:lnTo>
                  <a:pt x="544" y="13"/>
                </a:lnTo>
                <a:lnTo>
                  <a:pt x="532" y="13"/>
                </a:lnTo>
                <a:lnTo>
                  <a:pt x="532" y="13"/>
                </a:lnTo>
                <a:lnTo>
                  <a:pt x="501" y="15"/>
                </a:lnTo>
                <a:lnTo>
                  <a:pt x="445" y="77"/>
                </a:lnTo>
                <a:lnTo>
                  <a:pt x="445" y="77"/>
                </a:lnTo>
                <a:lnTo>
                  <a:pt x="437" y="71"/>
                </a:lnTo>
                <a:lnTo>
                  <a:pt x="415" y="60"/>
                </a:lnTo>
                <a:lnTo>
                  <a:pt x="404" y="54"/>
                </a:lnTo>
                <a:lnTo>
                  <a:pt x="389" y="52"/>
                </a:lnTo>
                <a:lnTo>
                  <a:pt x="378" y="52"/>
                </a:lnTo>
                <a:lnTo>
                  <a:pt x="370" y="54"/>
                </a:lnTo>
                <a:lnTo>
                  <a:pt x="367" y="56"/>
                </a:lnTo>
                <a:lnTo>
                  <a:pt x="367" y="56"/>
                </a:lnTo>
                <a:lnTo>
                  <a:pt x="361" y="62"/>
                </a:lnTo>
                <a:lnTo>
                  <a:pt x="357" y="65"/>
                </a:lnTo>
                <a:lnTo>
                  <a:pt x="356" y="71"/>
                </a:lnTo>
                <a:lnTo>
                  <a:pt x="354" y="79"/>
                </a:lnTo>
                <a:lnTo>
                  <a:pt x="354" y="93"/>
                </a:lnTo>
                <a:lnTo>
                  <a:pt x="356" y="108"/>
                </a:lnTo>
                <a:lnTo>
                  <a:pt x="359" y="123"/>
                </a:lnTo>
                <a:lnTo>
                  <a:pt x="365" y="136"/>
                </a:lnTo>
                <a:lnTo>
                  <a:pt x="372" y="157"/>
                </a:lnTo>
                <a:lnTo>
                  <a:pt x="372" y="157"/>
                </a:lnTo>
                <a:lnTo>
                  <a:pt x="380" y="170"/>
                </a:lnTo>
                <a:lnTo>
                  <a:pt x="391" y="183"/>
                </a:lnTo>
                <a:lnTo>
                  <a:pt x="404" y="198"/>
                </a:lnTo>
                <a:lnTo>
                  <a:pt x="404" y="198"/>
                </a:lnTo>
                <a:lnTo>
                  <a:pt x="402" y="205"/>
                </a:lnTo>
                <a:lnTo>
                  <a:pt x="400" y="213"/>
                </a:lnTo>
                <a:lnTo>
                  <a:pt x="402" y="218"/>
                </a:lnTo>
                <a:lnTo>
                  <a:pt x="402" y="218"/>
                </a:lnTo>
                <a:lnTo>
                  <a:pt x="406" y="226"/>
                </a:lnTo>
                <a:lnTo>
                  <a:pt x="409" y="229"/>
                </a:lnTo>
                <a:lnTo>
                  <a:pt x="409" y="229"/>
                </a:lnTo>
                <a:lnTo>
                  <a:pt x="409" y="254"/>
                </a:lnTo>
                <a:lnTo>
                  <a:pt x="409" y="254"/>
                </a:lnTo>
                <a:lnTo>
                  <a:pt x="411" y="255"/>
                </a:lnTo>
                <a:lnTo>
                  <a:pt x="413" y="255"/>
                </a:lnTo>
                <a:lnTo>
                  <a:pt x="415" y="257"/>
                </a:lnTo>
                <a:lnTo>
                  <a:pt x="415" y="259"/>
                </a:lnTo>
                <a:lnTo>
                  <a:pt x="415" y="259"/>
                </a:lnTo>
                <a:lnTo>
                  <a:pt x="417" y="267"/>
                </a:lnTo>
                <a:lnTo>
                  <a:pt x="419" y="280"/>
                </a:lnTo>
                <a:lnTo>
                  <a:pt x="419" y="280"/>
                </a:lnTo>
                <a:lnTo>
                  <a:pt x="421" y="281"/>
                </a:lnTo>
                <a:lnTo>
                  <a:pt x="424" y="285"/>
                </a:lnTo>
                <a:lnTo>
                  <a:pt x="434" y="293"/>
                </a:lnTo>
                <a:lnTo>
                  <a:pt x="449" y="300"/>
                </a:lnTo>
                <a:lnTo>
                  <a:pt x="449" y="300"/>
                </a:lnTo>
                <a:lnTo>
                  <a:pt x="450" y="308"/>
                </a:lnTo>
                <a:lnTo>
                  <a:pt x="450" y="313"/>
                </a:lnTo>
                <a:lnTo>
                  <a:pt x="450" y="317"/>
                </a:lnTo>
                <a:lnTo>
                  <a:pt x="450" y="317"/>
                </a:lnTo>
                <a:lnTo>
                  <a:pt x="449" y="322"/>
                </a:lnTo>
                <a:lnTo>
                  <a:pt x="449" y="322"/>
                </a:lnTo>
                <a:lnTo>
                  <a:pt x="434" y="319"/>
                </a:lnTo>
                <a:lnTo>
                  <a:pt x="415" y="315"/>
                </a:lnTo>
                <a:lnTo>
                  <a:pt x="415" y="315"/>
                </a:lnTo>
                <a:lnTo>
                  <a:pt x="400" y="309"/>
                </a:lnTo>
                <a:lnTo>
                  <a:pt x="389" y="306"/>
                </a:lnTo>
                <a:lnTo>
                  <a:pt x="383" y="306"/>
                </a:lnTo>
                <a:lnTo>
                  <a:pt x="383" y="306"/>
                </a:lnTo>
                <a:lnTo>
                  <a:pt x="382" y="306"/>
                </a:lnTo>
                <a:lnTo>
                  <a:pt x="378" y="306"/>
                </a:lnTo>
                <a:lnTo>
                  <a:pt x="374" y="304"/>
                </a:lnTo>
                <a:lnTo>
                  <a:pt x="369" y="300"/>
                </a:lnTo>
                <a:lnTo>
                  <a:pt x="369" y="300"/>
                </a:lnTo>
                <a:lnTo>
                  <a:pt x="363" y="294"/>
                </a:lnTo>
                <a:lnTo>
                  <a:pt x="354" y="291"/>
                </a:lnTo>
                <a:lnTo>
                  <a:pt x="342" y="287"/>
                </a:lnTo>
                <a:lnTo>
                  <a:pt x="342" y="287"/>
                </a:lnTo>
                <a:lnTo>
                  <a:pt x="337" y="289"/>
                </a:lnTo>
                <a:lnTo>
                  <a:pt x="331" y="291"/>
                </a:lnTo>
                <a:lnTo>
                  <a:pt x="331" y="291"/>
                </a:lnTo>
                <a:lnTo>
                  <a:pt x="318" y="281"/>
                </a:lnTo>
                <a:lnTo>
                  <a:pt x="294" y="261"/>
                </a:lnTo>
                <a:lnTo>
                  <a:pt x="261" y="233"/>
                </a:lnTo>
                <a:lnTo>
                  <a:pt x="261" y="233"/>
                </a:lnTo>
                <a:lnTo>
                  <a:pt x="261" y="231"/>
                </a:lnTo>
                <a:lnTo>
                  <a:pt x="261" y="224"/>
                </a:lnTo>
                <a:lnTo>
                  <a:pt x="261" y="224"/>
                </a:lnTo>
                <a:lnTo>
                  <a:pt x="255" y="216"/>
                </a:lnTo>
                <a:lnTo>
                  <a:pt x="246" y="209"/>
                </a:lnTo>
                <a:lnTo>
                  <a:pt x="231" y="198"/>
                </a:lnTo>
                <a:lnTo>
                  <a:pt x="231" y="198"/>
                </a:lnTo>
                <a:lnTo>
                  <a:pt x="220" y="198"/>
                </a:lnTo>
                <a:lnTo>
                  <a:pt x="220" y="198"/>
                </a:lnTo>
                <a:lnTo>
                  <a:pt x="195" y="164"/>
                </a:lnTo>
                <a:lnTo>
                  <a:pt x="175" y="138"/>
                </a:lnTo>
                <a:lnTo>
                  <a:pt x="154" y="116"/>
                </a:lnTo>
                <a:lnTo>
                  <a:pt x="154" y="116"/>
                </a:lnTo>
                <a:lnTo>
                  <a:pt x="110" y="75"/>
                </a:lnTo>
                <a:lnTo>
                  <a:pt x="86" y="56"/>
                </a:lnTo>
                <a:lnTo>
                  <a:pt x="63" y="39"/>
                </a:lnTo>
                <a:lnTo>
                  <a:pt x="63" y="39"/>
                </a:lnTo>
                <a:lnTo>
                  <a:pt x="28" y="13"/>
                </a:lnTo>
                <a:lnTo>
                  <a:pt x="15" y="4"/>
                </a:lnTo>
                <a:lnTo>
                  <a:pt x="11" y="2"/>
                </a:lnTo>
                <a:lnTo>
                  <a:pt x="7" y="0"/>
                </a:lnTo>
                <a:lnTo>
                  <a:pt x="7" y="0"/>
                </a:lnTo>
                <a:lnTo>
                  <a:pt x="4" y="2"/>
                </a:lnTo>
                <a:lnTo>
                  <a:pt x="0" y="6"/>
                </a:lnTo>
                <a:lnTo>
                  <a:pt x="0" y="11"/>
                </a:lnTo>
                <a:lnTo>
                  <a:pt x="2" y="19"/>
                </a:lnTo>
                <a:lnTo>
                  <a:pt x="2" y="19"/>
                </a:lnTo>
                <a:lnTo>
                  <a:pt x="5" y="23"/>
                </a:lnTo>
                <a:lnTo>
                  <a:pt x="11" y="28"/>
                </a:lnTo>
                <a:lnTo>
                  <a:pt x="24" y="41"/>
                </a:lnTo>
                <a:lnTo>
                  <a:pt x="43" y="54"/>
                </a:lnTo>
                <a:lnTo>
                  <a:pt x="43" y="54"/>
                </a:lnTo>
                <a:lnTo>
                  <a:pt x="28" y="54"/>
                </a:lnTo>
                <a:lnTo>
                  <a:pt x="17" y="56"/>
                </a:lnTo>
                <a:lnTo>
                  <a:pt x="11" y="60"/>
                </a:lnTo>
                <a:lnTo>
                  <a:pt x="11" y="60"/>
                </a:lnTo>
                <a:lnTo>
                  <a:pt x="9" y="64"/>
                </a:lnTo>
                <a:lnTo>
                  <a:pt x="9" y="71"/>
                </a:lnTo>
                <a:lnTo>
                  <a:pt x="11" y="80"/>
                </a:lnTo>
                <a:lnTo>
                  <a:pt x="11" y="80"/>
                </a:lnTo>
                <a:lnTo>
                  <a:pt x="15" y="88"/>
                </a:lnTo>
                <a:lnTo>
                  <a:pt x="17" y="92"/>
                </a:lnTo>
                <a:lnTo>
                  <a:pt x="17" y="92"/>
                </a:lnTo>
                <a:lnTo>
                  <a:pt x="17" y="99"/>
                </a:lnTo>
                <a:lnTo>
                  <a:pt x="17" y="103"/>
                </a:lnTo>
                <a:lnTo>
                  <a:pt x="20" y="106"/>
                </a:lnTo>
                <a:lnTo>
                  <a:pt x="20" y="106"/>
                </a:lnTo>
                <a:lnTo>
                  <a:pt x="22" y="108"/>
                </a:lnTo>
                <a:lnTo>
                  <a:pt x="22" y="112"/>
                </a:lnTo>
                <a:lnTo>
                  <a:pt x="22" y="112"/>
                </a:lnTo>
                <a:lnTo>
                  <a:pt x="26" y="119"/>
                </a:lnTo>
                <a:lnTo>
                  <a:pt x="28" y="121"/>
                </a:lnTo>
                <a:lnTo>
                  <a:pt x="32" y="123"/>
                </a:lnTo>
                <a:lnTo>
                  <a:pt x="32" y="123"/>
                </a:lnTo>
                <a:lnTo>
                  <a:pt x="37" y="125"/>
                </a:lnTo>
                <a:lnTo>
                  <a:pt x="45" y="125"/>
                </a:lnTo>
                <a:lnTo>
                  <a:pt x="54" y="123"/>
                </a:lnTo>
                <a:lnTo>
                  <a:pt x="54" y="123"/>
                </a:lnTo>
                <a:lnTo>
                  <a:pt x="89" y="138"/>
                </a:lnTo>
                <a:lnTo>
                  <a:pt x="89" y="138"/>
                </a:lnTo>
                <a:lnTo>
                  <a:pt x="106" y="146"/>
                </a:lnTo>
                <a:lnTo>
                  <a:pt x="113" y="147"/>
                </a:lnTo>
                <a:lnTo>
                  <a:pt x="113" y="147"/>
                </a:lnTo>
                <a:lnTo>
                  <a:pt x="190" y="267"/>
                </a:lnTo>
                <a:lnTo>
                  <a:pt x="190" y="267"/>
                </a:lnTo>
                <a:lnTo>
                  <a:pt x="188" y="276"/>
                </a:lnTo>
                <a:lnTo>
                  <a:pt x="186" y="281"/>
                </a:lnTo>
                <a:lnTo>
                  <a:pt x="186" y="281"/>
                </a:lnTo>
                <a:lnTo>
                  <a:pt x="182" y="283"/>
                </a:lnTo>
                <a:lnTo>
                  <a:pt x="173" y="285"/>
                </a:lnTo>
                <a:lnTo>
                  <a:pt x="166" y="289"/>
                </a:lnTo>
                <a:lnTo>
                  <a:pt x="164" y="293"/>
                </a:lnTo>
                <a:lnTo>
                  <a:pt x="164" y="294"/>
                </a:lnTo>
                <a:lnTo>
                  <a:pt x="164" y="294"/>
                </a:lnTo>
                <a:lnTo>
                  <a:pt x="166" y="296"/>
                </a:lnTo>
                <a:lnTo>
                  <a:pt x="169" y="296"/>
                </a:lnTo>
                <a:lnTo>
                  <a:pt x="179" y="300"/>
                </a:lnTo>
                <a:lnTo>
                  <a:pt x="194" y="302"/>
                </a:lnTo>
                <a:lnTo>
                  <a:pt x="194" y="302"/>
                </a:lnTo>
                <a:lnTo>
                  <a:pt x="262" y="356"/>
                </a:lnTo>
                <a:lnTo>
                  <a:pt x="262" y="356"/>
                </a:lnTo>
                <a:lnTo>
                  <a:pt x="277" y="363"/>
                </a:lnTo>
                <a:lnTo>
                  <a:pt x="298" y="375"/>
                </a:lnTo>
                <a:lnTo>
                  <a:pt x="348" y="401"/>
                </a:lnTo>
                <a:lnTo>
                  <a:pt x="413" y="432"/>
                </a:lnTo>
                <a:lnTo>
                  <a:pt x="413" y="432"/>
                </a:lnTo>
                <a:lnTo>
                  <a:pt x="393" y="475"/>
                </a:lnTo>
                <a:lnTo>
                  <a:pt x="393" y="475"/>
                </a:lnTo>
                <a:lnTo>
                  <a:pt x="387" y="492"/>
                </a:lnTo>
                <a:lnTo>
                  <a:pt x="387" y="501"/>
                </a:lnTo>
                <a:lnTo>
                  <a:pt x="387" y="501"/>
                </a:lnTo>
                <a:lnTo>
                  <a:pt x="389" y="518"/>
                </a:lnTo>
                <a:lnTo>
                  <a:pt x="393" y="535"/>
                </a:lnTo>
                <a:lnTo>
                  <a:pt x="393" y="535"/>
                </a:lnTo>
                <a:lnTo>
                  <a:pt x="385" y="548"/>
                </a:lnTo>
                <a:lnTo>
                  <a:pt x="382" y="561"/>
                </a:lnTo>
                <a:lnTo>
                  <a:pt x="380" y="566"/>
                </a:lnTo>
                <a:lnTo>
                  <a:pt x="380" y="572"/>
                </a:lnTo>
                <a:lnTo>
                  <a:pt x="380" y="572"/>
                </a:lnTo>
                <a:lnTo>
                  <a:pt x="383" y="602"/>
                </a:lnTo>
                <a:lnTo>
                  <a:pt x="383" y="622"/>
                </a:lnTo>
                <a:lnTo>
                  <a:pt x="374" y="644"/>
                </a:lnTo>
                <a:lnTo>
                  <a:pt x="352" y="630"/>
                </a:lnTo>
                <a:lnTo>
                  <a:pt x="352" y="630"/>
                </a:lnTo>
                <a:lnTo>
                  <a:pt x="344" y="624"/>
                </a:lnTo>
                <a:lnTo>
                  <a:pt x="333" y="607"/>
                </a:lnTo>
                <a:lnTo>
                  <a:pt x="333" y="607"/>
                </a:lnTo>
                <a:lnTo>
                  <a:pt x="329" y="598"/>
                </a:lnTo>
                <a:lnTo>
                  <a:pt x="318" y="592"/>
                </a:lnTo>
                <a:lnTo>
                  <a:pt x="318" y="59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D57BF8E6-E91E-41D3-8B74-25FFFFD00073}"/>
              </a:ext>
            </a:extLst>
          </p:cNvPr>
          <p:cNvSpPr>
            <a:spLocks/>
          </p:cNvSpPr>
          <p:nvPr/>
        </p:nvSpPr>
        <p:spPr bwMode="auto">
          <a:xfrm>
            <a:off x="6483382" y="2794166"/>
            <a:ext cx="860915" cy="1555311"/>
          </a:xfrm>
          <a:custGeom>
            <a:avLst/>
            <a:gdLst>
              <a:gd name="T0" fmla="*/ 516 w 760"/>
              <a:gd name="T1" fmla="*/ 242 h 1373"/>
              <a:gd name="T2" fmla="*/ 585 w 760"/>
              <a:gd name="T3" fmla="*/ 253 h 1373"/>
              <a:gd name="T4" fmla="*/ 605 w 760"/>
              <a:gd name="T5" fmla="*/ 249 h 1373"/>
              <a:gd name="T6" fmla="*/ 648 w 760"/>
              <a:gd name="T7" fmla="*/ 239 h 1373"/>
              <a:gd name="T8" fmla="*/ 663 w 760"/>
              <a:gd name="T9" fmla="*/ 196 h 1373"/>
              <a:gd name="T10" fmla="*/ 665 w 760"/>
              <a:gd name="T11" fmla="*/ 146 h 1373"/>
              <a:gd name="T12" fmla="*/ 684 w 760"/>
              <a:gd name="T13" fmla="*/ 144 h 1373"/>
              <a:gd name="T14" fmla="*/ 694 w 760"/>
              <a:gd name="T15" fmla="*/ 86 h 1373"/>
              <a:gd name="T16" fmla="*/ 638 w 760"/>
              <a:gd name="T17" fmla="*/ 22 h 1373"/>
              <a:gd name="T18" fmla="*/ 560 w 760"/>
              <a:gd name="T19" fmla="*/ 1 h 1373"/>
              <a:gd name="T20" fmla="*/ 487 w 760"/>
              <a:gd name="T21" fmla="*/ 54 h 1373"/>
              <a:gd name="T22" fmla="*/ 416 w 760"/>
              <a:gd name="T23" fmla="*/ 155 h 1373"/>
              <a:gd name="T24" fmla="*/ 324 w 760"/>
              <a:gd name="T25" fmla="*/ 188 h 1373"/>
              <a:gd name="T26" fmla="*/ 165 w 760"/>
              <a:gd name="T27" fmla="*/ 391 h 1373"/>
              <a:gd name="T28" fmla="*/ 105 w 760"/>
              <a:gd name="T29" fmla="*/ 554 h 1373"/>
              <a:gd name="T30" fmla="*/ 105 w 760"/>
              <a:gd name="T31" fmla="*/ 668 h 1373"/>
              <a:gd name="T32" fmla="*/ 123 w 760"/>
              <a:gd name="T33" fmla="*/ 671 h 1373"/>
              <a:gd name="T34" fmla="*/ 79 w 760"/>
              <a:gd name="T35" fmla="*/ 906 h 1373"/>
              <a:gd name="T36" fmla="*/ 28 w 760"/>
              <a:gd name="T37" fmla="*/ 1130 h 1373"/>
              <a:gd name="T38" fmla="*/ 0 w 760"/>
              <a:gd name="T39" fmla="*/ 1219 h 1373"/>
              <a:gd name="T40" fmla="*/ 23 w 760"/>
              <a:gd name="T41" fmla="*/ 1250 h 1373"/>
              <a:gd name="T42" fmla="*/ 61 w 760"/>
              <a:gd name="T43" fmla="*/ 1287 h 1373"/>
              <a:gd name="T44" fmla="*/ 118 w 760"/>
              <a:gd name="T45" fmla="*/ 1311 h 1373"/>
              <a:gd name="T46" fmla="*/ 138 w 760"/>
              <a:gd name="T47" fmla="*/ 1291 h 1373"/>
              <a:gd name="T48" fmla="*/ 119 w 760"/>
              <a:gd name="T49" fmla="*/ 1248 h 1373"/>
              <a:gd name="T50" fmla="*/ 144 w 760"/>
              <a:gd name="T51" fmla="*/ 1238 h 1373"/>
              <a:gd name="T52" fmla="*/ 232 w 760"/>
              <a:gd name="T53" fmla="*/ 1160 h 1373"/>
              <a:gd name="T54" fmla="*/ 248 w 760"/>
              <a:gd name="T55" fmla="*/ 1324 h 1373"/>
              <a:gd name="T56" fmla="*/ 257 w 760"/>
              <a:gd name="T57" fmla="*/ 1365 h 1373"/>
              <a:gd name="T58" fmla="*/ 308 w 760"/>
              <a:gd name="T59" fmla="*/ 1372 h 1373"/>
              <a:gd name="T60" fmla="*/ 431 w 760"/>
              <a:gd name="T61" fmla="*/ 1349 h 1373"/>
              <a:gd name="T62" fmla="*/ 481 w 760"/>
              <a:gd name="T63" fmla="*/ 1322 h 1373"/>
              <a:gd name="T64" fmla="*/ 467 w 760"/>
              <a:gd name="T65" fmla="*/ 1303 h 1373"/>
              <a:gd name="T66" fmla="*/ 383 w 760"/>
              <a:gd name="T67" fmla="*/ 1008 h 1373"/>
              <a:gd name="T68" fmla="*/ 398 w 760"/>
              <a:gd name="T69" fmla="*/ 924 h 1373"/>
              <a:gd name="T70" fmla="*/ 394 w 760"/>
              <a:gd name="T71" fmla="*/ 716 h 1373"/>
              <a:gd name="T72" fmla="*/ 382 w 760"/>
              <a:gd name="T73" fmla="*/ 618 h 1373"/>
              <a:gd name="T74" fmla="*/ 393 w 760"/>
              <a:gd name="T75" fmla="*/ 544 h 1373"/>
              <a:gd name="T76" fmla="*/ 433 w 760"/>
              <a:gd name="T77" fmla="*/ 466 h 1373"/>
              <a:gd name="T78" fmla="*/ 457 w 760"/>
              <a:gd name="T79" fmla="*/ 552 h 1373"/>
              <a:gd name="T80" fmla="*/ 490 w 760"/>
              <a:gd name="T81" fmla="*/ 572 h 1373"/>
              <a:gd name="T82" fmla="*/ 558 w 760"/>
              <a:gd name="T83" fmla="*/ 525 h 1373"/>
              <a:gd name="T84" fmla="*/ 649 w 760"/>
              <a:gd name="T85" fmla="*/ 471 h 1373"/>
              <a:gd name="T86" fmla="*/ 698 w 760"/>
              <a:gd name="T87" fmla="*/ 487 h 1373"/>
              <a:gd name="T88" fmla="*/ 710 w 760"/>
              <a:gd name="T89" fmla="*/ 479 h 1373"/>
              <a:gd name="T90" fmla="*/ 716 w 760"/>
              <a:gd name="T91" fmla="*/ 466 h 1373"/>
              <a:gd name="T92" fmla="*/ 727 w 760"/>
              <a:gd name="T93" fmla="*/ 447 h 1373"/>
              <a:gd name="T94" fmla="*/ 741 w 760"/>
              <a:gd name="T95" fmla="*/ 423 h 1373"/>
              <a:gd name="T96" fmla="*/ 758 w 760"/>
              <a:gd name="T97" fmla="*/ 409 h 1373"/>
              <a:gd name="T98" fmla="*/ 696 w 760"/>
              <a:gd name="T99" fmla="*/ 409 h 1373"/>
              <a:gd name="T100" fmla="*/ 658 w 760"/>
              <a:gd name="T101" fmla="*/ 412 h 1373"/>
              <a:gd name="T102" fmla="*/ 579 w 760"/>
              <a:gd name="T103" fmla="*/ 445 h 1373"/>
              <a:gd name="T104" fmla="*/ 517 w 760"/>
              <a:gd name="T105" fmla="*/ 400 h 1373"/>
              <a:gd name="T106" fmla="*/ 504 w 760"/>
              <a:gd name="T107" fmla="*/ 324 h 1373"/>
              <a:gd name="T108" fmla="*/ 512 w 760"/>
              <a:gd name="T109" fmla="*/ 290 h 1373"/>
              <a:gd name="T110" fmla="*/ 513 w 760"/>
              <a:gd name="T111" fmla="*/ 269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0" h="1373">
                <a:moveTo>
                  <a:pt x="508" y="263"/>
                </a:moveTo>
                <a:lnTo>
                  <a:pt x="508" y="263"/>
                </a:lnTo>
                <a:lnTo>
                  <a:pt x="510" y="253"/>
                </a:lnTo>
                <a:lnTo>
                  <a:pt x="512" y="246"/>
                </a:lnTo>
                <a:lnTo>
                  <a:pt x="513" y="243"/>
                </a:lnTo>
                <a:lnTo>
                  <a:pt x="516" y="242"/>
                </a:lnTo>
                <a:lnTo>
                  <a:pt x="516" y="242"/>
                </a:lnTo>
                <a:lnTo>
                  <a:pt x="520" y="239"/>
                </a:lnTo>
                <a:lnTo>
                  <a:pt x="526" y="238"/>
                </a:lnTo>
                <a:lnTo>
                  <a:pt x="543" y="234"/>
                </a:lnTo>
                <a:lnTo>
                  <a:pt x="563" y="232"/>
                </a:lnTo>
                <a:lnTo>
                  <a:pt x="567" y="251"/>
                </a:lnTo>
                <a:lnTo>
                  <a:pt x="585" y="239"/>
                </a:lnTo>
                <a:lnTo>
                  <a:pt x="585" y="253"/>
                </a:lnTo>
                <a:lnTo>
                  <a:pt x="585" y="253"/>
                </a:lnTo>
                <a:lnTo>
                  <a:pt x="596" y="242"/>
                </a:lnTo>
                <a:lnTo>
                  <a:pt x="604" y="236"/>
                </a:lnTo>
                <a:lnTo>
                  <a:pt x="606" y="234"/>
                </a:lnTo>
                <a:lnTo>
                  <a:pt x="606" y="234"/>
                </a:lnTo>
                <a:lnTo>
                  <a:pt x="605" y="239"/>
                </a:lnTo>
                <a:lnTo>
                  <a:pt x="605" y="249"/>
                </a:lnTo>
                <a:lnTo>
                  <a:pt x="606" y="260"/>
                </a:lnTo>
                <a:lnTo>
                  <a:pt x="623" y="221"/>
                </a:lnTo>
                <a:lnTo>
                  <a:pt x="623" y="253"/>
                </a:lnTo>
                <a:lnTo>
                  <a:pt x="632" y="221"/>
                </a:lnTo>
                <a:lnTo>
                  <a:pt x="642" y="256"/>
                </a:lnTo>
                <a:lnTo>
                  <a:pt x="642" y="256"/>
                </a:lnTo>
                <a:lnTo>
                  <a:pt x="648" y="239"/>
                </a:lnTo>
                <a:lnTo>
                  <a:pt x="652" y="226"/>
                </a:lnTo>
                <a:lnTo>
                  <a:pt x="656" y="214"/>
                </a:lnTo>
                <a:lnTo>
                  <a:pt x="656" y="214"/>
                </a:lnTo>
                <a:lnTo>
                  <a:pt x="657" y="207"/>
                </a:lnTo>
                <a:lnTo>
                  <a:pt x="660" y="201"/>
                </a:lnTo>
                <a:lnTo>
                  <a:pt x="663" y="196"/>
                </a:lnTo>
                <a:lnTo>
                  <a:pt x="663" y="196"/>
                </a:lnTo>
                <a:lnTo>
                  <a:pt x="664" y="194"/>
                </a:lnTo>
                <a:lnTo>
                  <a:pt x="664" y="193"/>
                </a:lnTo>
                <a:lnTo>
                  <a:pt x="665" y="188"/>
                </a:lnTo>
                <a:lnTo>
                  <a:pt x="665" y="177"/>
                </a:lnTo>
                <a:lnTo>
                  <a:pt x="665" y="177"/>
                </a:lnTo>
                <a:lnTo>
                  <a:pt x="664" y="155"/>
                </a:lnTo>
                <a:lnTo>
                  <a:pt x="665" y="146"/>
                </a:lnTo>
                <a:lnTo>
                  <a:pt x="665" y="146"/>
                </a:lnTo>
                <a:lnTo>
                  <a:pt x="668" y="144"/>
                </a:lnTo>
                <a:lnTo>
                  <a:pt x="671" y="140"/>
                </a:lnTo>
                <a:lnTo>
                  <a:pt x="677" y="136"/>
                </a:lnTo>
                <a:lnTo>
                  <a:pt x="682" y="148"/>
                </a:lnTo>
                <a:lnTo>
                  <a:pt x="682" y="148"/>
                </a:lnTo>
                <a:lnTo>
                  <a:pt x="684" y="144"/>
                </a:lnTo>
                <a:lnTo>
                  <a:pt x="689" y="129"/>
                </a:lnTo>
                <a:lnTo>
                  <a:pt x="694" y="112"/>
                </a:lnTo>
                <a:lnTo>
                  <a:pt x="696" y="102"/>
                </a:lnTo>
                <a:lnTo>
                  <a:pt x="696" y="94"/>
                </a:lnTo>
                <a:lnTo>
                  <a:pt x="696" y="94"/>
                </a:lnTo>
                <a:lnTo>
                  <a:pt x="695" y="90"/>
                </a:lnTo>
                <a:lnTo>
                  <a:pt x="694" y="86"/>
                </a:lnTo>
                <a:lnTo>
                  <a:pt x="688" y="75"/>
                </a:lnTo>
                <a:lnTo>
                  <a:pt x="680" y="63"/>
                </a:lnTo>
                <a:lnTo>
                  <a:pt x="670" y="52"/>
                </a:lnTo>
                <a:lnTo>
                  <a:pt x="654" y="34"/>
                </a:lnTo>
                <a:lnTo>
                  <a:pt x="647" y="26"/>
                </a:lnTo>
                <a:lnTo>
                  <a:pt x="647" y="26"/>
                </a:lnTo>
                <a:lnTo>
                  <a:pt x="638" y="22"/>
                </a:lnTo>
                <a:lnTo>
                  <a:pt x="617" y="13"/>
                </a:lnTo>
                <a:lnTo>
                  <a:pt x="605" y="8"/>
                </a:lnTo>
                <a:lnTo>
                  <a:pt x="592" y="3"/>
                </a:lnTo>
                <a:lnTo>
                  <a:pt x="580" y="1"/>
                </a:lnTo>
                <a:lnTo>
                  <a:pt x="570" y="0"/>
                </a:lnTo>
                <a:lnTo>
                  <a:pt x="570" y="0"/>
                </a:lnTo>
                <a:lnTo>
                  <a:pt x="560" y="1"/>
                </a:lnTo>
                <a:lnTo>
                  <a:pt x="549" y="5"/>
                </a:lnTo>
                <a:lnTo>
                  <a:pt x="537" y="11"/>
                </a:lnTo>
                <a:lnTo>
                  <a:pt x="525" y="18"/>
                </a:lnTo>
                <a:lnTo>
                  <a:pt x="513" y="28"/>
                </a:lnTo>
                <a:lnTo>
                  <a:pt x="503" y="36"/>
                </a:lnTo>
                <a:lnTo>
                  <a:pt x="494" y="46"/>
                </a:lnTo>
                <a:lnTo>
                  <a:pt x="487" y="54"/>
                </a:lnTo>
                <a:lnTo>
                  <a:pt x="487" y="54"/>
                </a:lnTo>
                <a:lnTo>
                  <a:pt x="464" y="94"/>
                </a:lnTo>
                <a:lnTo>
                  <a:pt x="445" y="125"/>
                </a:lnTo>
                <a:lnTo>
                  <a:pt x="445" y="125"/>
                </a:lnTo>
                <a:lnTo>
                  <a:pt x="439" y="141"/>
                </a:lnTo>
                <a:lnTo>
                  <a:pt x="435" y="151"/>
                </a:lnTo>
                <a:lnTo>
                  <a:pt x="416" y="155"/>
                </a:lnTo>
                <a:lnTo>
                  <a:pt x="409" y="155"/>
                </a:lnTo>
                <a:lnTo>
                  <a:pt x="409" y="155"/>
                </a:lnTo>
                <a:lnTo>
                  <a:pt x="403" y="158"/>
                </a:lnTo>
                <a:lnTo>
                  <a:pt x="392" y="161"/>
                </a:lnTo>
                <a:lnTo>
                  <a:pt x="363" y="172"/>
                </a:lnTo>
                <a:lnTo>
                  <a:pt x="324" y="188"/>
                </a:lnTo>
                <a:lnTo>
                  <a:pt x="324" y="188"/>
                </a:lnTo>
                <a:lnTo>
                  <a:pt x="263" y="258"/>
                </a:lnTo>
                <a:lnTo>
                  <a:pt x="216" y="314"/>
                </a:lnTo>
                <a:lnTo>
                  <a:pt x="197" y="337"/>
                </a:lnTo>
                <a:lnTo>
                  <a:pt x="184" y="355"/>
                </a:lnTo>
                <a:lnTo>
                  <a:pt x="184" y="355"/>
                </a:lnTo>
                <a:lnTo>
                  <a:pt x="176" y="370"/>
                </a:lnTo>
                <a:lnTo>
                  <a:pt x="165" y="391"/>
                </a:lnTo>
                <a:lnTo>
                  <a:pt x="144" y="440"/>
                </a:lnTo>
                <a:lnTo>
                  <a:pt x="124" y="489"/>
                </a:lnTo>
                <a:lnTo>
                  <a:pt x="117" y="511"/>
                </a:lnTo>
                <a:lnTo>
                  <a:pt x="111" y="527"/>
                </a:lnTo>
                <a:lnTo>
                  <a:pt x="111" y="527"/>
                </a:lnTo>
                <a:lnTo>
                  <a:pt x="107" y="541"/>
                </a:lnTo>
                <a:lnTo>
                  <a:pt x="105" y="554"/>
                </a:lnTo>
                <a:lnTo>
                  <a:pt x="101" y="578"/>
                </a:lnTo>
                <a:lnTo>
                  <a:pt x="99" y="610"/>
                </a:lnTo>
                <a:lnTo>
                  <a:pt x="99" y="610"/>
                </a:lnTo>
                <a:lnTo>
                  <a:pt x="99" y="625"/>
                </a:lnTo>
                <a:lnTo>
                  <a:pt x="100" y="645"/>
                </a:lnTo>
                <a:lnTo>
                  <a:pt x="103" y="663"/>
                </a:lnTo>
                <a:lnTo>
                  <a:pt x="105" y="668"/>
                </a:lnTo>
                <a:lnTo>
                  <a:pt x="105" y="669"/>
                </a:lnTo>
                <a:lnTo>
                  <a:pt x="106" y="669"/>
                </a:lnTo>
                <a:lnTo>
                  <a:pt x="106" y="669"/>
                </a:lnTo>
                <a:lnTo>
                  <a:pt x="112" y="669"/>
                </a:lnTo>
                <a:lnTo>
                  <a:pt x="117" y="670"/>
                </a:lnTo>
                <a:lnTo>
                  <a:pt x="123" y="671"/>
                </a:lnTo>
                <a:lnTo>
                  <a:pt x="123" y="671"/>
                </a:lnTo>
                <a:lnTo>
                  <a:pt x="115" y="736"/>
                </a:lnTo>
                <a:lnTo>
                  <a:pt x="111" y="782"/>
                </a:lnTo>
                <a:lnTo>
                  <a:pt x="108" y="799"/>
                </a:lnTo>
                <a:lnTo>
                  <a:pt x="106" y="807"/>
                </a:lnTo>
                <a:lnTo>
                  <a:pt x="106" y="807"/>
                </a:lnTo>
                <a:lnTo>
                  <a:pt x="97" y="839"/>
                </a:lnTo>
                <a:lnTo>
                  <a:pt x="79" y="906"/>
                </a:lnTo>
                <a:lnTo>
                  <a:pt x="60" y="979"/>
                </a:lnTo>
                <a:lnTo>
                  <a:pt x="53" y="1010"/>
                </a:lnTo>
                <a:lnTo>
                  <a:pt x="49" y="1031"/>
                </a:lnTo>
                <a:lnTo>
                  <a:pt x="49" y="1031"/>
                </a:lnTo>
                <a:lnTo>
                  <a:pt x="47" y="1051"/>
                </a:lnTo>
                <a:lnTo>
                  <a:pt x="41" y="1076"/>
                </a:lnTo>
                <a:lnTo>
                  <a:pt x="28" y="1130"/>
                </a:lnTo>
                <a:lnTo>
                  <a:pt x="16" y="1176"/>
                </a:lnTo>
                <a:lnTo>
                  <a:pt x="9" y="1198"/>
                </a:lnTo>
                <a:lnTo>
                  <a:pt x="9" y="1198"/>
                </a:lnTo>
                <a:lnTo>
                  <a:pt x="7" y="1200"/>
                </a:lnTo>
                <a:lnTo>
                  <a:pt x="3" y="1205"/>
                </a:lnTo>
                <a:lnTo>
                  <a:pt x="1" y="1211"/>
                </a:lnTo>
                <a:lnTo>
                  <a:pt x="0" y="1219"/>
                </a:lnTo>
                <a:lnTo>
                  <a:pt x="0" y="1219"/>
                </a:lnTo>
                <a:lnTo>
                  <a:pt x="1" y="1222"/>
                </a:lnTo>
                <a:lnTo>
                  <a:pt x="3" y="1227"/>
                </a:lnTo>
                <a:lnTo>
                  <a:pt x="10" y="1235"/>
                </a:lnTo>
                <a:lnTo>
                  <a:pt x="19" y="1242"/>
                </a:lnTo>
                <a:lnTo>
                  <a:pt x="22" y="1246"/>
                </a:lnTo>
                <a:lnTo>
                  <a:pt x="23" y="1250"/>
                </a:lnTo>
                <a:lnTo>
                  <a:pt x="23" y="1250"/>
                </a:lnTo>
                <a:lnTo>
                  <a:pt x="25" y="1253"/>
                </a:lnTo>
                <a:lnTo>
                  <a:pt x="27" y="1258"/>
                </a:lnTo>
                <a:lnTo>
                  <a:pt x="35" y="1267"/>
                </a:lnTo>
                <a:lnTo>
                  <a:pt x="47" y="1278"/>
                </a:lnTo>
                <a:lnTo>
                  <a:pt x="54" y="1283"/>
                </a:lnTo>
                <a:lnTo>
                  <a:pt x="61" y="1287"/>
                </a:lnTo>
                <a:lnTo>
                  <a:pt x="61" y="1287"/>
                </a:lnTo>
                <a:lnTo>
                  <a:pt x="78" y="1297"/>
                </a:lnTo>
                <a:lnTo>
                  <a:pt x="93" y="1305"/>
                </a:lnTo>
                <a:lnTo>
                  <a:pt x="100" y="1309"/>
                </a:lnTo>
                <a:lnTo>
                  <a:pt x="107" y="1311"/>
                </a:lnTo>
                <a:lnTo>
                  <a:pt x="113" y="1312"/>
                </a:lnTo>
                <a:lnTo>
                  <a:pt x="118" y="1311"/>
                </a:lnTo>
                <a:lnTo>
                  <a:pt x="118" y="1311"/>
                </a:lnTo>
                <a:lnTo>
                  <a:pt x="127" y="1306"/>
                </a:lnTo>
                <a:lnTo>
                  <a:pt x="132" y="1305"/>
                </a:lnTo>
                <a:lnTo>
                  <a:pt x="136" y="1303"/>
                </a:lnTo>
                <a:lnTo>
                  <a:pt x="138" y="1299"/>
                </a:lnTo>
                <a:lnTo>
                  <a:pt x="139" y="1296"/>
                </a:lnTo>
                <a:lnTo>
                  <a:pt x="138" y="1291"/>
                </a:lnTo>
                <a:lnTo>
                  <a:pt x="134" y="1285"/>
                </a:lnTo>
                <a:lnTo>
                  <a:pt x="134" y="1285"/>
                </a:lnTo>
                <a:lnTo>
                  <a:pt x="123" y="1265"/>
                </a:lnTo>
                <a:lnTo>
                  <a:pt x="120" y="1259"/>
                </a:lnTo>
                <a:lnTo>
                  <a:pt x="118" y="1254"/>
                </a:lnTo>
                <a:lnTo>
                  <a:pt x="118" y="1254"/>
                </a:lnTo>
                <a:lnTo>
                  <a:pt x="119" y="1248"/>
                </a:lnTo>
                <a:lnTo>
                  <a:pt x="120" y="1244"/>
                </a:lnTo>
                <a:lnTo>
                  <a:pt x="123" y="1238"/>
                </a:lnTo>
                <a:lnTo>
                  <a:pt x="123" y="1238"/>
                </a:lnTo>
                <a:lnTo>
                  <a:pt x="133" y="1239"/>
                </a:lnTo>
                <a:lnTo>
                  <a:pt x="141" y="1239"/>
                </a:lnTo>
                <a:lnTo>
                  <a:pt x="144" y="1238"/>
                </a:lnTo>
                <a:lnTo>
                  <a:pt x="144" y="1238"/>
                </a:lnTo>
                <a:lnTo>
                  <a:pt x="144" y="1238"/>
                </a:lnTo>
                <a:lnTo>
                  <a:pt x="182" y="1117"/>
                </a:lnTo>
                <a:lnTo>
                  <a:pt x="221" y="998"/>
                </a:lnTo>
                <a:lnTo>
                  <a:pt x="221" y="998"/>
                </a:lnTo>
                <a:lnTo>
                  <a:pt x="224" y="1064"/>
                </a:lnTo>
                <a:lnTo>
                  <a:pt x="228" y="1117"/>
                </a:lnTo>
                <a:lnTo>
                  <a:pt x="232" y="1160"/>
                </a:lnTo>
                <a:lnTo>
                  <a:pt x="232" y="1160"/>
                </a:lnTo>
                <a:lnTo>
                  <a:pt x="234" y="1178"/>
                </a:lnTo>
                <a:lnTo>
                  <a:pt x="235" y="1201"/>
                </a:lnTo>
                <a:lnTo>
                  <a:pt x="236" y="1254"/>
                </a:lnTo>
                <a:lnTo>
                  <a:pt x="237" y="1320"/>
                </a:lnTo>
                <a:lnTo>
                  <a:pt x="237" y="1320"/>
                </a:lnTo>
                <a:lnTo>
                  <a:pt x="248" y="1324"/>
                </a:lnTo>
                <a:lnTo>
                  <a:pt x="255" y="1327"/>
                </a:lnTo>
                <a:lnTo>
                  <a:pt x="257" y="1329"/>
                </a:lnTo>
                <a:lnTo>
                  <a:pt x="258" y="1330"/>
                </a:lnTo>
                <a:lnTo>
                  <a:pt x="258" y="1330"/>
                </a:lnTo>
                <a:lnTo>
                  <a:pt x="256" y="1349"/>
                </a:lnTo>
                <a:lnTo>
                  <a:pt x="256" y="1360"/>
                </a:lnTo>
                <a:lnTo>
                  <a:pt x="257" y="1365"/>
                </a:lnTo>
                <a:lnTo>
                  <a:pt x="258" y="1368"/>
                </a:lnTo>
                <a:lnTo>
                  <a:pt x="258" y="1368"/>
                </a:lnTo>
                <a:lnTo>
                  <a:pt x="267" y="1370"/>
                </a:lnTo>
                <a:lnTo>
                  <a:pt x="281" y="1372"/>
                </a:lnTo>
                <a:lnTo>
                  <a:pt x="296" y="1373"/>
                </a:lnTo>
                <a:lnTo>
                  <a:pt x="303" y="1373"/>
                </a:lnTo>
                <a:lnTo>
                  <a:pt x="308" y="1372"/>
                </a:lnTo>
                <a:lnTo>
                  <a:pt x="308" y="1372"/>
                </a:lnTo>
                <a:lnTo>
                  <a:pt x="341" y="1360"/>
                </a:lnTo>
                <a:lnTo>
                  <a:pt x="367" y="1351"/>
                </a:lnTo>
                <a:lnTo>
                  <a:pt x="367" y="1351"/>
                </a:lnTo>
                <a:lnTo>
                  <a:pt x="392" y="1351"/>
                </a:lnTo>
                <a:lnTo>
                  <a:pt x="412" y="1351"/>
                </a:lnTo>
                <a:lnTo>
                  <a:pt x="431" y="1349"/>
                </a:lnTo>
                <a:lnTo>
                  <a:pt x="431" y="1349"/>
                </a:lnTo>
                <a:lnTo>
                  <a:pt x="440" y="1346"/>
                </a:lnTo>
                <a:lnTo>
                  <a:pt x="449" y="1343"/>
                </a:lnTo>
                <a:lnTo>
                  <a:pt x="459" y="1338"/>
                </a:lnTo>
                <a:lnTo>
                  <a:pt x="468" y="1332"/>
                </a:lnTo>
                <a:lnTo>
                  <a:pt x="475" y="1327"/>
                </a:lnTo>
                <a:lnTo>
                  <a:pt x="481" y="1322"/>
                </a:lnTo>
                <a:lnTo>
                  <a:pt x="485" y="1317"/>
                </a:lnTo>
                <a:lnTo>
                  <a:pt x="486" y="1314"/>
                </a:lnTo>
                <a:lnTo>
                  <a:pt x="485" y="1313"/>
                </a:lnTo>
                <a:lnTo>
                  <a:pt x="485" y="1313"/>
                </a:lnTo>
                <a:lnTo>
                  <a:pt x="483" y="1310"/>
                </a:lnTo>
                <a:lnTo>
                  <a:pt x="478" y="1307"/>
                </a:lnTo>
                <a:lnTo>
                  <a:pt x="467" y="1303"/>
                </a:lnTo>
                <a:lnTo>
                  <a:pt x="452" y="1299"/>
                </a:lnTo>
                <a:lnTo>
                  <a:pt x="407" y="1290"/>
                </a:lnTo>
                <a:lnTo>
                  <a:pt x="409" y="1280"/>
                </a:lnTo>
                <a:lnTo>
                  <a:pt x="376" y="1231"/>
                </a:lnTo>
                <a:lnTo>
                  <a:pt x="376" y="1231"/>
                </a:lnTo>
                <a:lnTo>
                  <a:pt x="383" y="1008"/>
                </a:lnTo>
                <a:lnTo>
                  <a:pt x="383" y="1008"/>
                </a:lnTo>
                <a:lnTo>
                  <a:pt x="386" y="1000"/>
                </a:lnTo>
                <a:lnTo>
                  <a:pt x="390" y="988"/>
                </a:lnTo>
                <a:lnTo>
                  <a:pt x="395" y="972"/>
                </a:lnTo>
                <a:lnTo>
                  <a:pt x="396" y="964"/>
                </a:lnTo>
                <a:lnTo>
                  <a:pt x="398" y="956"/>
                </a:lnTo>
                <a:lnTo>
                  <a:pt x="398" y="956"/>
                </a:lnTo>
                <a:lnTo>
                  <a:pt x="398" y="924"/>
                </a:lnTo>
                <a:lnTo>
                  <a:pt x="398" y="892"/>
                </a:lnTo>
                <a:lnTo>
                  <a:pt x="398" y="892"/>
                </a:lnTo>
                <a:lnTo>
                  <a:pt x="395" y="856"/>
                </a:lnTo>
                <a:lnTo>
                  <a:pt x="390" y="800"/>
                </a:lnTo>
                <a:lnTo>
                  <a:pt x="383" y="724"/>
                </a:lnTo>
                <a:lnTo>
                  <a:pt x="383" y="724"/>
                </a:lnTo>
                <a:lnTo>
                  <a:pt x="394" y="716"/>
                </a:lnTo>
                <a:lnTo>
                  <a:pt x="402" y="709"/>
                </a:lnTo>
                <a:lnTo>
                  <a:pt x="405" y="707"/>
                </a:lnTo>
                <a:lnTo>
                  <a:pt x="405" y="705"/>
                </a:lnTo>
                <a:lnTo>
                  <a:pt x="405" y="705"/>
                </a:lnTo>
                <a:lnTo>
                  <a:pt x="376" y="633"/>
                </a:lnTo>
                <a:lnTo>
                  <a:pt x="376" y="633"/>
                </a:lnTo>
                <a:lnTo>
                  <a:pt x="382" y="618"/>
                </a:lnTo>
                <a:lnTo>
                  <a:pt x="387" y="604"/>
                </a:lnTo>
                <a:lnTo>
                  <a:pt x="390" y="593"/>
                </a:lnTo>
                <a:lnTo>
                  <a:pt x="390" y="593"/>
                </a:lnTo>
                <a:lnTo>
                  <a:pt x="392" y="581"/>
                </a:lnTo>
                <a:lnTo>
                  <a:pt x="393" y="566"/>
                </a:lnTo>
                <a:lnTo>
                  <a:pt x="393" y="544"/>
                </a:lnTo>
                <a:lnTo>
                  <a:pt x="393" y="544"/>
                </a:lnTo>
                <a:lnTo>
                  <a:pt x="394" y="539"/>
                </a:lnTo>
                <a:lnTo>
                  <a:pt x="399" y="533"/>
                </a:lnTo>
                <a:lnTo>
                  <a:pt x="403" y="525"/>
                </a:lnTo>
                <a:lnTo>
                  <a:pt x="407" y="518"/>
                </a:lnTo>
                <a:lnTo>
                  <a:pt x="407" y="518"/>
                </a:lnTo>
                <a:lnTo>
                  <a:pt x="421" y="488"/>
                </a:lnTo>
                <a:lnTo>
                  <a:pt x="433" y="466"/>
                </a:lnTo>
                <a:lnTo>
                  <a:pt x="433" y="466"/>
                </a:lnTo>
                <a:lnTo>
                  <a:pt x="435" y="478"/>
                </a:lnTo>
                <a:lnTo>
                  <a:pt x="440" y="506"/>
                </a:lnTo>
                <a:lnTo>
                  <a:pt x="444" y="521"/>
                </a:lnTo>
                <a:lnTo>
                  <a:pt x="448" y="535"/>
                </a:lnTo>
                <a:lnTo>
                  <a:pt x="454" y="548"/>
                </a:lnTo>
                <a:lnTo>
                  <a:pt x="457" y="552"/>
                </a:lnTo>
                <a:lnTo>
                  <a:pt x="459" y="556"/>
                </a:lnTo>
                <a:lnTo>
                  <a:pt x="459" y="556"/>
                </a:lnTo>
                <a:lnTo>
                  <a:pt x="470" y="565"/>
                </a:lnTo>
                <a:lnTo>
                  <a:pt x="477" y="571"/>
                </a:lnTo>
                <a:lnTo>
                  <a:pt x="484" y="573"/>
                </a:lnTo>
                <a:lnTo>
                  <a:pt x="490" y="572"/>
                </a:lnTo>
                <a:lnTo>
                  <a:pt x="490" y="572"/>
                </a:lnTo>
                <a:lnTo>
                  <a:pt x="493" y="571"/>
                </a:lnTo>
                <a:lnTo>
                  <a:pt x="497" y="568"/>
                </a:lnTo>
                <a:lnTo>
                  <a:pt x="503" y="564"/>
                </a:lnTo>
                <a:lnTo>
                  <a:pt x="508" y="556"/>
                </a:lnTo>
                <a:lnTo>
                  <a:pt x="508" y="556"/>
                </a:lnTo>
                <a:lnTo>
                  <a:pt x="533" y="541"/>
                </a:lnTo>
                <a:lnTo>
                  <a:pt x="558" y="525"/>
                </a:lnTo>
                <a:lnTo>
                  <a:pt x="588" y="504"/>
                </a:lnTo>
                <a:lnTo>
                  <a:pt x="588" y="504"/>
                </a:lnTo>
                <a:lnTo>
                  <a:pt x="612" y="486"/>
                </a:lnTo>
                <a:lnTo>
                  <a:pt x="629" y="474"/>
                </a:lnTo>
                <a:lnTo>
                  <a:pt x="642" y="466"/>
                </a:lnTo>
                <a:lnTo>
                  <a:pt x="642" y="466"/>
                </a:lnTo>
                <a:lnTo>
                  <a:pt x="649" y="471"/>
                </a:lnTo>
                <a:lnTo>
                  <a:pt x="667" y="479"/>
                </a:lnTo>
                <a:lnTo>
                  <a:pt x="677" y="484"/>
                </a:lnTo>
                <a:lnTo>
                  <a:pt x="687" y="486"/>
                </a:lnTo>
                <a:lnTo>
                  <a:pt x="694" y="488"/>
                </a:lnTo>
                <a:lnTo>
                  <a:pt x="696" y="488"/>
                </a:lnTo>
                <a:lnTo>
                  <a:pt x="698" y="487"/>
                </a:lnTo>
                <a:lnTo>
                  <a:pt x="698" y="487"/>
                </a:lnTo>
                <a:lnTo>
                  <a:pt x="702" y="482"/>
                </a:lnTo>
                <a:lnTo>
                  <a:pt x="703" y="479"/>
                </a:lnTo>
                <a:lnTo>
                  <a:pt x="703" y="475"/>
                </a:lnTo>
                <a:lnTo>
                  <a:pt x="703" y="475"/>
                </a:lnTo>
                <a:lnTo>
                  <a:pt x="707" y="478"/>
                </a:lnTo>
                <a:lnTo>
                  <a:pt x="709" y="479"/>
                </a:lnTo>
                <a:lnTo>
                  <a:pt x="710" y="479"/>
                </a:lnTo>
                <a:lnTo>
                  <a:pt x="713" y="478"/>
                </a:lnTo>
                <a:lnTo>
                  <a:pt x="713" y="478"/>
                </a:lnTo>
                <a:lnTo>
                  <a:pt x="715" y="474"/>
                </a:lnTo>
                <a:lnTo>
                  <a:pt x="715" y="471"/>
                </a:lnTo>
                <a:lnTo>
                  <a:pt x="715" y="466"/>
                </a:lnTo>
                <a:lnTo>
                  <a:pt x="715" y="466"/>
                </a:lnTo>
                <a:lnTo>
                  <a:pt x="716" y="466"/>
                </a:lnTo>
                <a:lnTo>
                  <a:pt x="719" y="465"/>
                </a:lnTo>
                <a:lnTo>
                  <a:pt x="722" y="461"/>
                </a:lnTo>
                <a:lnTo>
                  <a:pt x="722" y="461"/>
                </a:lnTo>
                <a:lnTo>
                  <a:pt x="726" y="458"/>
                </a:lnTo>
                <a:lnTo>
                  <a:pt x="727" y="454"/>
                </a:lnTo>
                <a:lnTo>
                  <a:pt x="728" y="450"/>
                </a:lnTo>
                <a:lnTo>
                  <a:pt x="727" y="447"/>
                </a:lnTo>
                <a:lnTo>
                  <a:pt x="727" y="447"/>
                </a:lnTo>
                <a:lnTo>
                  <a:pt x="722" y="441"/>
                </a:lnTo>
                <a:lnTo>
                  <a:pt x="716" y="435"/>
                </a:lnTo>
                <a:lnTo>
                  <a:pt x="708" y="428"/>
                </a:lnTo>
                <a:lnTo>
                  <a:pt x="708" y="428"/>
                </a:lnTo>
                <a:lnTo>
                  <a:pt x="727" y="426"/>
                </a:lnTo>
                <a:lnTo>
                  <a:pt x="741" y="423"/>
                </a:lnTo>
                <a:lnTo>
                  <a:pt x="750" y="421"/>
                </a:lnTo>
                <a:lnTo>
                  <a:pt x="750" y="421"/>
                </a:lnTo>
                <a:lnTo>
                  <a:pt x="755" y="419"/>
                </a:lnTo>
                <a:lnTo>
                  <a:pt x="759" y="415"/>
                </a:lnTo>
                <a:lnTo>
                  <a:pt x="760" y="412"/>
                </a:lnTo>
                <a:lnTo>
                  <a:pt x="759" y="410"/>
                </a:lnTo>
                <a:lnTo>
                  <a:pt x="758" y="409"/>
                </a:lnTo>
                <a:lnTo>
                  <a:pt x="758" y="409"/>
                </a:lnTo>
                <a:lnTo>
                  <a:pt x="750" y="408"/>
                </a:lnTo>
                <a:lnTo>
                  <a:pt x="741" y="407"/>
                </a:lnTo>
                <a:lnTo>
                  <a:pt x="727" y="407"/>
                </a:lnTo>
                <a:lnTo>
                  <a:pt x="727" y="407"/>
                </a:lnTo>
                <a:lnTo>
                  <a:pt x="696" y="409"/>
                </a:lnTo>
                <a:lnTo>
                  <a:pt x="696" y="409"/>
                </a:lnTo>
                <a:lnTo>
                  <a:pt x="698" y="408"/>
                </a:lnTo>
                <a:lnTo>
                  <a:pt x="696" y="407"/>
                </a:lnTo>
                <a:lnTo>
                  <a:pt x="689" y="407"/>
                </a:lnTo>
                <a:lnTo>
                  <a:pt x="689" y="407"/>
                </a:lnTo>
                <a:lnTo>
                  <a:pt x="677" y="407"/>
                </a:lnTo>
                <a:lnTo>
                  <a:pt x="669" y="408"/>
                </a:lnTo>
                <a:lnTo>
                  <a:pt x="658" y="412"/>
                </a:lnTo>
                <a:lnTo>
                  <a:pt x="651" y="414"/>
                </a:lnTo>
                <a:lnTo>
                  <a:pt x="651" y="414"/>
                </a:lnTo>
                <a:lnTo>
                  <a:pt x="641" y="415"/>
                </a:lnTo>
                <a:lnTo>
                  <a:pt x="631" y="416"/>
                </a:lnTo>
                <a:lnTo>
                  <a:pt x="621" y="421"/>
                </a:lnTo>
                <a:lnTo>
                  <a:pt x="621" y="421"/>
                </a:lnTo>
                <a:lnTo>
                  <a:pt x="579" y="445"/>
                </a:lnTo>
                <a:lnTo>
                  <a:pt x="544" y="466"/>
                </a:lnTo>
                <a:lnTo>
                  <a:pt x="544" y="466"/>
                </a:lnTo>
                <a:lnTo>
                  <a:pt x="527" y="475"/>
                </a:lnTo>
                <a:lnTo>
                  <a:pt x="511" y="471"/>
                </a:lnTo>
                <a:lnTo>
                  <a:pt x="511" y="471"/>
                </a:lnTo>
                <a:lnTo>
                  <a:pt x="516" y="432"/>
                </a:lnTo>
                <a:lnTo>
                  <a:pt x="517" y="400"/>
                </a:lnTo>
                <a:lnTo>
                  <a:pt x="517" y="384"/>
                </a:lnTo>
                <a:lnTo>
                  <a:pt x="516" y="371"/>
                </a:lnTo>
                <a:lnTo>
                  <a:pt x="516" y="371"/>
                </a:lnTo>
                <a:lnTo>
                  <a:pt x="512" y="351"/>
                </a:lnTo>
                <a:lnTo>
                  <a:pt x="508" y="337"/>
                </a:lnTo>
                <a:lnTo>
                  <a:pt x="505" y="329"/>
                </a:lnTo>
                <a:lnTo>
                  <a:pt x="504" y="324"/>
                </a:lnTo>
                <a:lnTo>
                  <a:pt x="504" y="324"/>
                </a:lnTo>
                <a:lnTo>
                  <a:pt x="506" y="319"/>
                </a:lnTo>
                <a:lnTo>
                  <a:pt x="508" y="311"/>
                </a:lnTo>
                <a:lnTo>
                  <a:pt x="512" y="303"/>
                </a:lnTo>
                <a:lnTo>
                  <a:pt x="513" y="296"/>
                </a:lnTo>
                <a:lnTo>
                  <a:pt x="513" y="296"/>
                </a:lnTo>
                <a:lnTo>
                  <a:pt x="512" y="290"/>
                </a:lnTo>
                <a:lnTo>
                  <a:pt x="510" y="284"/>
                </a:lnTo>
                <a:lnTo>
                  <a:pt x="504" y="277"/>
                </a:lnTo>
                <a:lnTo>
                  <a:pt x="504" y="277"/>
                </a:lnTo>
                <a:lnTo>
                  <a:pt x="505" y="276"/>
                </a:lnTo>
                <a:lnTo>
                  <a:pt x="508" y="273"/>
                </a:lnTo>
                <a:lnTo>
                  <a:pt x="512" y="271"/>
                </a:lnTo>
                <a:lnTo>
                  <a:pt x="513" y="269"/>
                </a:lnTo>
                <a:lnTo>
                  <a:pt x="513" y="268"/>
                </a:lnTo>
                <a:lnTo>
                  <a:pt x="513" y="268"/>
                </a:lnTo>
                <a:lnTo>
                  <a:pt x="513" y="264"/>
                </a:lnTo>
                <a:lnTo>
                  <a:pt x="511" y="263"/>
                </a:lnTo>
                <a:lnTo>
                  <a:pt x="508" y="263"/>
                </a:lnTo>
                <a:lnTo>
                  <a:pt x="508" y="2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9A1A1941-0D76-4A15-9F00-84F0803110ED}"/>
              </a:ext>
            </a:extLst>
          </p:cNvPr>
          <p:cNvSpPr>
            <a:spLocks/>
          </p:cNvSpPr>
          <p:nvPr/>
        </p:nvSpPr>
        <p:spPr bwMode="auto">
          <a:xfrm>
            <a:off x="8449671" y="2794166"/>
            <a:ext cx="477809" cy="1653218"/>
          </a:xfrm>
          <a:custGeom>
            <a:avLst/>
            <a:gdLst>
              <a:gd name="T0" fmla="*/ 163 w 400"/>
              <a:gd name="T1" fmla="*/ 4 h 1384"/>
              <a:gd name="T2" fmla="*/ 124 w 400"/>
              <a:gd name="T3" fmla="*/ 4 h 1384"/>
              <a:gd name="T4" fmla="*/ 95 w 400"/>
              <a:gd name="T5" fmla="*/ 3 h 1384"/>
              <a:gd name="T6" fmla="*/ 69 w 400"/>
              <a:gd name="T7" fmla="*/ 28 h 1384"/>
              <a:gd name="T8" fmla="*/ 65 w 400"/>
              <a:gd name="T9" fmla="*/ 114 h 1384"/>
              <a:gd name="T10" fmla="*/ 91 w 400"/>
              <a:gd name="T11" fmla="*/ 161 h 1384"/>
              <a:gd name="T12" fmla="*/ 80 w 400"/>
              <a:gd name="T13" fmla="*/ 186 h 1384"/>
              <a:gd name="T14" fmla="*/ 53 w 400"/>
              <a:gd name="T15" fmla="*/ 201 h 1384"/>
              <a:gd name="T16" fmla="*/ 19 w 400"/>
              <a:gd name="T17" fmla="*/ 233 h 1384"/>
              <a:gd name="T18" fmla="*/ 5 w 400"/>
              <a:gd name="T19" fmla="*/ 267 h 1384"/>
              <a:gd name="T20" fmla="*/ 16 w 400"/>
              <a:gd name="T21" fmla="*/ 292 h 1384"/>
              <a:gd name="T22" fmla="*/ 15 w 400"/>
              <a:gd name="T23" fmla="*/ 379 h 1384"/>
              <a:gd name="T24" fmla="*/ 4 w 400"/>
              <a:gd name="T25" fmla="*/ 508 h 1384"/>
              <a:gd name="T26" fmla="*/ 15 w 400"/>
              <a:gd name="T27" fmla="*/ 691 h 1384"/>
              <a:gd name="T28" fmla="*/ 74 w 400"/>
              <a:gd name="T29" fmla="*/ 955 h 1384"/>
              <a:gd name="T30" fmla="*/ 69 w 400"/>
              <a:gd name="T31" fmla="*/ 1011 h 1384"/>
              <a:gd name="T32" fmla="*/ 78 w 400"/>
              <a:gd name="T33" fmla="*/ 1205 h 1384"/>
              <a:gd name="T34" fmla="*/ 72 w 400"/>
              <a:gd name="T35" fmla="*/ 1276 h 1384"/>
              <a:gd name="T36" fmla="*/ 72 w 400"/>
              <a:gd name="T37" fmla="*/ 1323 h 1384"/>
              <a:gd name="T38" fmla="*/ 94 w 400"/>
              <a:gd name="T39" fmla="*/ 1346 h 1384"/>
              <a:gd name="T40" fmla="*/ 115 w 400"/>
              <a:gd name="T41" fmla="*/ 1371 h 1384"/>
              <a:gd name="T42" fmla="*/ 248 w 400"/>
              <a:gd name="T43" fmla="*/ 1384 h 1384"/>
              <a:gd name="T44" fmla="*/ 283 w 400"/>
              <a:gd name="T45" fmla="*/ 1368 h 1384"/>
              <a:gd name="T46" fmla="*/ 281 w 400"/>
              <a:gd name="T47" fmla="*/ 1350 h 1384"/>
              <a:gd name="T48" fmla="*/ 244 w 400"/>
              <a:gd name="T49" fmla="*/ 1313 h 1384"/>
              <a:gd name="T50" fmla="*/ 271 w 400"/>
              <a:gd name="T51" fmla="*/ 1299 h 1384"/>
              <a:gd name="T52" fmla="*/ 273 w 400"/>
              <a:gd name="T53" fmla="*/ 1276 h 1384"/>
              <a:gd name="T54" fmla="*/ 232 w 400"/>
              <a:gd name="T55" fmla="*/ 1268 h 1384"/>
              <a:gd name="T56" fmla="*/ 174 w 400"/>
              <a:gd name="T57" fmla="*/ 1066 h 1384"/>
              <a:gd name="T58" fmla="*/ 199 w 400"/>
              <a:gd name="T59" fmla="*/ 954 h 1384"/>
              <a:gd name="T60" fmla="*/ 222 w 400"/>
              <a:gd name="T61" fmla="*/ 686 h 1384"/>
              <a:gd name="T62" fmla="*/ 238 w 400"/>
              <a:gd name="T63" fmla="*/ 618 h 1384"/>
              <a:gd name="T64" fmla="*/ 281 w 400"/>
              <a:gd name="T65" fmla="*/ 438 h 1384"/>
              <a:gd name="T66" fmla="*/ 320 w 400"/>
              <a:gd name="T67" fmla="*/ 449 h 1384"/>
              <a:gd name="T68" fmla="*/ 336 w 400"/>
              <a:gd name="T69" fmla="*/ 444 h 1384"/>
              <a:gd name="T70" fmla="*/ 345 w 400"/>
              <a:gd name="T71" fmla="*/ 434 h 1384"/>
              <a:gd name="T72" fmla="*/ 359 w 400"/>
              <a:gd name="T73" fmla="*/ 426 h 1384"/>
              <a:gd name="T74" fmla="*/ 355 w 400"/>
              <a:gd name="T75" fmla="*/ 405 h 1384"/>
              <a:gd name="T76" fmla="*/ 400 w 400"/>
              <a:gd name="T77" fmla="*/ 399 h 1384"/>
              <a:gd name="T78" fmla="*/ 369 w 400"/>
              <a:gd name="T79" fmla="*/ 391 h 1384"/>
              <a:gd name="T80" fmla="*/ 334 w 400"/>
              <a:gd name="T81" fmla="*/ 357 h 1384"/>
              <a:gd name="T82" fmla="*/ 311 w 400"/>
              <a:gd name="T83" fmla="*/ 374 h 1384"/>
              <a:gd name="T84" fmla="*/ 291 w 400"/>
              <a:gd name="T85" fmla="*/ 379 h 1384"/>
              <a:gd name="T86" fmla="*/ 229 w 400"/>
              <a:gd name="T87" fmla="*/ 389 h 1384"/>
              <a:gd name="T88" fmla="*/ 223 w 400"/>
              <a:gd name="T89" fmla="*/ 321 h 1384"/>
              <a:gd name="T90" fmla="*/ 188 w 400"/>
              <a:gd name="T91" fmla="*/ 196 h 1384"/>
              <a:gd name="T92" fmla="*/ 228 w 400"/>
              <a:gd name="T93" fmla="*/ 185 h 1384"/>
              <a:gd name="T94" fmla="*/ 238 w 400"/>
              <a:gd name="T95" fmla="*/ 167 h 1384"/>
              <a:gd name="T96" fmla="*/ 242 w 400"/>
              <a:gd name="T97" fmla="*/ 143 h 1384"/>
              <a:gd name="T98" fmla="*/ 242 w 400"/>
              <a:gd name="T99" fmla="*/ 126 h 1384"/>
              <a:gd name="T100" fmla="*/ 229 w 400"/>
              <a:gd name="T101" fmla="*/ 99 h 1384"/>
              <a:gd name="T102" fmla="*/ 241 w 400"/>
              <a:gd name="T103" fmla="*/ 76 h 1384"/>
              <a:gd name="T104" fmla="*/ 238 w 400"/>
              <a:gd name="T105" fmla="*/ 45 h 1384"/>
              <a:gd name="T106" fmla="*/ 223 w 400"/>
              <a:gd name="T107" fmla="*/ 35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0" h="1384">
                <a:moveTo>
                  <a:pt x="223" y="35"/>
                </a:moveTo>
                <a:lnTo>
                  <a:pt x="223" y="35"/>
                </a:lnTo>
                <a:lnTo>
                  <a:pt x="201" y="22"/>
                </a:lnTo>
                <a:lnTo>
                  <a:pt x="181" y="11"/>
                </a:lnTo>
                <a:lnTo>
                  <a:pt x="171" y="6"/>
                </a:lnTo>
                <a:lnTo>
                  <a:pt x="163" y="4"/>
                </a:lnTo>
                <a:lnTo>
                  <a:pt x="163" y="4"/>
                </a:lnTo>
                <a:lnTo>
                  <a:pt x="154" y="2"/>
                </a:lnTo>
                <a:lnTo>
                  <a:pt x="147" y="0"/>
                </a:lnTo>
                <a:lnTo>
                  <a:pt x="135" y="2"/>
                </a:lnTo>
                <a:lnTo>
                  <a:pt x="128" y="3"/>
                </a:lnTo>
                <a:lnTo>
                  <a:pt x="124" y="4"/>
                </a:lnTo>
                <a:lnTo>
                  <a:pt x="124" y="4"/>
                </a:lnTo>
                <a:lnTo>
                  <a:pt x="121" y="3"/>
                </a:lnTo>
                <a:lnTo>
                  <a:pt x="116" y="2"/>
                </a:lnTo>
                <a:lnTo>
                  <a:pt x="110" y="0"/>
                </a:lnTo>
                <a:lnTo>
                  <a:pt x="104" y="0"/>
                </a:lnTo>
                <a:lnTo>
                  <a:pt x="95" y="3"/>
                </a:lnTo>
                <a:lnTo>
                  <a:pt x="87" y="6"/>
                </a:lnTo>
                <a:lnTo>
                  <a:pt x="78" y="12"/>
                </a:lnTo>
                <a:lnTo>
                  <a:pt x="78" y="12"/>
                </a:lnTo>
                <a:lnTo>
                  <a:pt x="75" y="17"/>
                </a:lnTo>
                <a:lnTo>
                  <a:pt x="71" y="22"/>
                </a:lnTo>
                <a:lnTo>
                  <a:pt x="69" y="28"/>
                </a:lnTo>
                <a:lnTo>
                  <a:pt x="66" y="35"/>
                </a:lnTo>
                <a:lnTo>
                  <a:pt x="63" y="51"/>
                </a:lnTo>
                <a:lnTo>
                  <a:pt x="62" y="68"/>
                </a:lnTo>
                <a:lnTo>
                  <a:pt x="62" y="85"/>
                </a:lnTo>
                <a:lnTo>
                  <a:pt x="63" y="100"/>
                </a:lnTo>
                <a:lnTo>
                  <a:pt x="65" y="114"/>
                </a:lnTo>
                <a:lnTo>
                  <a:pt x="66" y="123"/>
                </a:lnTo>
                <a:lnTo>
                  <a:pt x="66" y="123"/>
                </a:lnTo>
                <a:lnTo>
                  <a:pt x="71" y="138"/>
                </a:lnTo>
                <a:lnTo>
                  <a:pt x="76" y="150"/>
                </a:lnTo>
                <a:lnTo>
                  <a:pt x="81" y="161"/>
                </a:lnTo>
                <a:lnTo>
                  <a:pt x="91" y="161"/>
                </a:lnTo>
                <a:lnTo>
                  <a:pt x="93" y="169"/>
                </a:lnTo>
                <a:lnTo>
                  <a:pt x="99" y="175"/>
                </a:lnTo>
                <a:lnTo>
                  <a:pt x="95" y="185"/>
                </a:lnTo>
                <a:lnTo>
                  <a:pt x="95" y="185"/>
                </a:lnTo>
                <a:lnTo>
                  <a:pt x="87" y="185"/>
                </a:lnTo>
                <a:lnTo>
                  <a:pt x="80" y="186"/>
                </a:lnTo>
                <a:lnTo>
                  <a:pt x="76" y="187"/>
                </a:lnTo>
                <a:lnTo>
                  <a:pt x="76" y="187"/>
                </a:lnTo>
                <a:lnTo>
                  <a:pt x="70" y="193"/>
                </a:lnTo>
                <a:lnTo>
                  <a:pt x="66" y="199"/>
                </a:lnTo>
                <a:lnTo>
                  <a:pt x="66" y="199"/>
                </a:lnTo>
                <a:lnTo>
                  <a:pt x="53" y="201"/>
                </a:lnTo>
                <a:lnTo>
                  <a:pt x="43" y="203"/>
                </a:lnTo>
                <a:lnTo>
                  <a:pt x="40" y="205"/>
                </a:lnTo>
                <a:lnTo>
                  <a:pt x="37" y="208"/>
                </a:lnTo>
                <a:lnTo>
                  <a:pt x="37" y="208"/>
                </a:lnTo>
                <a:lnTo>
                  <a:pt x="31" y="217"/>
                </a:lnTo>
                <a:lnTo>
                  <a:pt x="19" y="233"/>
                </a:lnTo>
                <a:lnTo>
                  <a:pt x="7" y="249"/>
                </a:lnTo>
                <a:lnTo>
                  <a:pt x="4" y="255"/>
                </a:lnTo>
                <a:lnTo>
                  <a:pt x="3" y="260"/>
                </a:lnTo>
                <a:lnTo>
                  <a:pt x="3" y="260"/>
                </a:lnTo>
                <a:lnTo>
                  <a:pt x="4" y="263"/>
                </a:lnTo>
                <a:lnTo>
                  <a:pt x="5" y="267"/>
                </a:lnTo>
                <a:lnTo>
                  <a:pt x="10" y="272"/>
                </a:lnTo>
                <a:lnTo>
                  <a:pt x="13" y="275"/>
                </a:lnTo>
                <a:lnTo>
                  <a:pt x="15" y="276"/>
                </a:lnTo>
                <a:lnTo>
                  <a:pt x="15" y="278"/>
                </a:lnTo>
                <a:lnTo>
                  <a:pt x="15" y="278"/>
                </a:lnTo>
                <a:lnTo>
                  <a:pt x="16" y="292"/>
                </a:lnTo>
                <a:lnTo>
                  <a:pt x="17" y="323"/>
                </a:lnTo>
                <a:lnTo>
                  <a:pt x="18" y="340"/>
                </a:lnTo>
                <a:lnTo>
                  <a:pt x="18" y="357"/>
                </a:lnTo>
                <a:lnTo>
                  <a:pt x="17" y="370"/>
                </a:lnTo>
                <a:lnTo>
                  <a:pt x="16" y="375"/>
                </a:lnTo>
                <a:lnTo>
                  <a:pt x="15" y="379"/>
                </a:lnTo>
                <a:lnTo>
                  <a:pt x="15" y="379"/>
                </a:lnTo>
                <a:lnTo>
                  <a:pt x="13" y="385"/>
                </a:lnTo>
                <a:lnTo>
                  <a:pt x="11" y="395"/>
                </a:lnTo>
                <a:lnTo>
                  <a:pt x="9" y="423"/>
                </a:lnTo>
                <a:lnTo>
                  <a:pt x="6" y="463"/>
                </a:lnTo>
                <a:lnTo>
                  <a:pt x="4" y="508"/>
                </a:lnTo>
                <a:lnTo>
                  <a:pt x="1" y="593"/>
                </a:lnTo>
                <a:lnTo>
                  <a:pt x="0" y="642"/>
                </a:lnTo>
                <a:lnTo>
                  <a:pt x="0" y="642"/>
                </a:lnTo>
                <a:lnTo>
                  <a:pt x="1" y="651"/>
                </a:lnTo>
                <a:lnTo>
                  <a:pt x="5" y="665"/>
                </a:lnTo>
                <a:lnTo>
                  <a:pt x="15" y="691"/>
                </a:lnTo>
                <a:lnTo>
                  <a:pt x="29" y="726"/>
                </a:lnTo>
                <a:lnTo>
                  <a:pt x="29" y="726"/>
                </a:lnTo>
                <a:lnTo>
                  <a:pt x="41" y="761"/>
                </a:lnTo>
                <a:lnTo>
                  <a:pt x="72" y="915"/>
                </a:lnTo>
                <a:lnTo>
                  <a:pt x="72" y="915"/>
                </a:lnTo>
                <a:lnTo>
                  <a:pt x="74" y="955"/>
                </a:lnTo>
                <a:lnTo>
                  <a:pt x="72" y="983"/>
                </a:lnTo>
                <a:lnTo>
                  <a:pt x="71" y="994"/>
                </a:lnTo>
                <a:lnTo>
                  <a:pt x="70" y="1000"/>
                </a:lnTo>
                <a:lnTo>
                  <a:pt x="70" y="1000"/>
                </a:lnTo>
                <a:lnTo>
                  <a:pt x="69" y="1003"/>
                </a:lnTo>
                <a:lnTo>
                  <a:pt x="69" y="1011"/>
                </a:lnTo>
                <a:lnTo>
                  <a:pt x="69" y="1033"/>
                </a:lnTo>
                <a:lnTo>
                  <a:pt x="72" y="1101"/>
                </a:lnTo>
                <a:lnTo>
                  <a:pt x="77" y="1167"/>
                </a:lnTo>
                <a:lnTo>
                  <a:pt x="78" y="1197"/>
                </a:lnTo>
                <a:lnTo>
                  <a:pt x="78" y="1197"/>
                </a:lnTo>
                <a:lnTo>
                  <a:pt x="78" y="1205"/>
                </a:lnTo>
                <a:lnTo>
                  <a:pt x="78" y="1219"/>
                </a:lnTo>
                <a:lnTo>
                  <a:pt x="78" y="1235"/>
                </a:lnTo>
                <a:lnTo>
                  <a:pt x="78" y="1244"/>
                </a:lnTo>
                <a:lnTo>
                  <a:pt x="78" y="1244"/>
                </a:lnTo>
                <a:lnTo>
                  <a:pt x="72" y="1276"/>
                </a:lnTo>
                <a:lnTo>
                  <a:pt x="72" y="1276"/>
                </a:lnTo>
                <a:lnTo>
                  <a:pt x="71" y="1283"/>
                </a:lnTo>
                <a:lnTo>
                  <a:pt x="70" y="1296"/>
                </a:lnTo>
                <a:lnTo>
                  <a:pt x="70" y="1312"/>
                </a:lnTo>
                <a:lnTo>
                  <a:pt x="70" y="1319"/>
                </a:lnTo>
                <a:lnTo>
                  <a:pt x="72" y="1323"/>
                </a:lnTo>
                <a:lnTo>
                  <a:pt x="72" y="1323"/>
                </a:lnTo>
                <a:lnTo>
                  <a:pt x="76" y="1325"/>
                </a:lnTo>
                <a:lnTo>
                  <a:pt x="78" y="1326"/>
                </a:lnTo>
                <a:lnTo>
                  <a:pt x="86" y="1329"/>
                </a:lnTo>
                <a:lnTo>
                  <a:pt x="93" y="1329"/>
                </a:lnTo>
                <a:lnTo>
                  <a:pt x="93" y="1329"/>
                </a:lnTo>
                <a:lnTo>
                  <a:pt x="94" y="1346"/>
                </a:lnTo>
                <a:lnTo>
                  <a:pt x="95" y="1359"/>
                </a:lnTo>
                <a:lnTo>
                  <a:pt x="97" y="1364"/>
                </a:lnTo>
                <a:lnTo>
                  <a:pt x="99" y="1366"/>
                </a:lnTo>
                <a:lnTo>
                  <a:pt x="99" y="1366"/>
                </a:lnTo>
                <a:lnTo>
                  <a:pt x="104" y="1368"/>
                </a:lnTo>
                <a:lnTo>
                  <a:pt x="115" y="1371"/>
                </a:lnTo>
                <a:lnTo>
                  <a:pt x="146" y="1377"/>
                </a:lnTo>
                <a:lnTo>
                  <a:pt x="180" y="1382"/>
                </a:lnTo>
                <a:lnTo>
                  <a:pt x="206" y="1384"/>
                </a:lnTo>
                <a:lnTo>
                  <a:pt x="206" y="1384"/>
                </a:lnTo>
                <a:lnTo>
                  <a:pt x="226" y="1384"/>
                </a:lnTo>
                <a:lnTo>
                  <a:pt x="248" y="1384"/>
                </a:lnTo>
                <a:lnTo>
                  <a:pt x="258" y="1383"/>
                </a:lnTo>
                <a:lnTo>
                  <a:pt x="267" y="1382"/>
                </a:lnTo>
                <a:lnTo>
                  <a:pt x="274" y="1379"/>
                </a:lnTo>
                <a:lnTo>
                  <a:pt x="279" y="1375"/>
                </a:lnTo>
                <a:lnTo>
                  <a:pt x="279" y="1375"/>
                </a:lnTo>
                <a:lnTo>
                  <a:pt x="283" y="1368"/>
                </a:lnTo>
                <a:lnTo>
                  <a:pt x="287" y="1364"/>
                </a:lnTo>
                <a:lnTo>
                  <a:pt x="287" y="1362"/>
                </a:lnTo>
                <a:lnTo>
                  <a:pt x="287" y="1360"/>
                </a:lnTo>
                <a:lnTo>
                  <a:pt x="285" y="1355"/>
                </a:lnTo>
                <a:lnTo>
                  <a:pt x="285" y="1355"/>
                </a:lnTo>
                <a:lnTo>
                  <a:pt x="281" y="1350"/>
                </a:lnTo>
                <a:lnTo>
                  <a:pt x="274" y="1346"/>
                </a:lnTo>
                <a:lnTo>
                  <a:pt x="257" y="1337"/>
                </a:lnTo>
                <a:lnTo>
                  <a:pt x="235" y="1325"/>
                </a:lnTo>
                <a:lnTo>
                  <a:pt x="232" y="1314"/>
                </a:lnTo>
                <a:lnTo>
                  <a:pt x="232" y="1314"/>
                </a:lnTo>
                <a:lnTo>
                  <a:pt x="244" y="1313"/>
                </a:lnTo>
                <a:lnTo>
                  <a:pt x="253" y="1312"/>
                </a:lnTo>
                <a:lnTo>
                  <a:pt x="258" y="1311"/>
                </a:lnTo>
                <a:lnTo>
                  <a:pt x="262" y="1308"/>
                </a:lnTo>
                <a:lnTo>
                  <a:pt x="262" y="1308"/>
                </a:lnTo>
                <a:lnTo>
                  <a:pt x="267" y="1303"/>
                </a:lnTo>
                <a:lnTo>
                  <a:pt x="271" y="1299"/>
                </a:lnTo>
                <a:lnTo>
                  <a:pt x="275" y="1293"/>
                </a:lnTo>
                <a:lnTo>
                  <a:pt x="276" y="1289"/>
                </a:lnTo>
                <a:lnTo>
                  <a:pt x="276" y="1285"/>
                </a:lnTo>
                <a:lnTo>
                  <a:pt x="276" y="1285"/>
                </a:lnTo>
                <a:lnTo>
                  <a:pt x="274" y="1278"/>
                </a:lnTo>
                <a:lnTo>
                  <a:pt x="273" y="1276"/>
                </a:lnTo>
                <a:lnTo>
                  <a:pt x="271" y="1273"/>
                </a:lnTo>
                <a:lnTo>
                  <a:pt x="268" y="1272"/>
                </a:lnTo>
                <a:lnTo>
                  <a:pt x="264" y="1271"/>
                </a:lnTo>
                <a:lnTo>
                  <a:pt x="252" y="1271"/>
                </a:lnTo>
                <a:lnTo>
                  <a:pt x="252" y="1271"/>
                </a:lnTo>
                <a:lnTo>
                  <a:pt x="232" y="1268"/>
                </a:lnTo>
                <a:lnTo>
                  <a:pt x="227" y="1267"/>
                </a:lnTo>
                <a:lnTo>
                  <a:pt x="198" y="1253"/>
                </a:lnTo>
                <a:lnTo>
                  <a:pt x="198" y="1253"/>
                </a:lnTo>
                <a:lnTo>
                  <a:pt x="186" y="1161"/>
                </a:lnTo>
                <a:lnTo>
                  <a:pt x="174" y="1066"/>
                </a:lnTo>
                <a:lnTo>
                  <a:pt x="174" y="1066"/>
                </a:lnTo>
                <a:lnTo>
                  <a:pt x="177" y="1055"/>
                </a:lnTo>
                <a:lnTo>
                  <a:pt x="185" y="1033"/>
                </a:lnTo>
                <a:lnTo>
                  <a:pt x="191" y="1012"/>
                </a:lnTo>
                <a:lnTo>
                  <a:pt x="194" y="996"/>
                </a:lnTo>
                <a:lnTo>
                  <a:pt x="194" y="996"/>
                </a:lnTo>
                <a:lnTo>
                  <a:pt x="199" y="954"/>
                </a:lnTo>
                <a:lnTo>
                  <a:pt x="203" y="915"/>
                </a:lnTo>
                <a:lnTo>
                  <a:pt x="203" y="915"/>
                </a:lnTo>
                <a:lnTo>
                  <a:pt x="212" y="802"/>
                </a:lnTo>
                <a:lnTo>
                  <a:pt x="221" y="693"/>
                </a:lnTo>
                <a:lnTo>
                  <a:pt x="221" y="693"/>
                </a:lnTo>
                <a:lnTo>
                  <a:pt x="222" y="686"/>
                </a:lnTo>
                <a:lnTo>
                  <a:pt x="223" y="679"/>
                </a:lnTo>
                <a:lnTo>
                  <a:pt x="223" y="679"/>
                </a:lnTo>
                <a:lnTo>
                  <a:pt x="229" y="659"/>
                </a:lnTo>
                <a:lnTo>
                  <a:pt x="234" y="639"/>
                </a:lnTo>
                <a:lnTo>
                  <a:pt x="238" y="618"/>
                </a:lnTo>
                <a:lnTo>
                  <a:pt x="238" y="618"/>
                </a:lnTo>
                <a:lnTo>
                  <a:pt x="239" y="603"/>
                </a:lnTo>
                <a:lnTo>
                  <a:pt x="239" y="580"/>
                </a:lnTo>
                <a:lnTo>
                  <a:pt x="236" y="525"/>
                </a:lnTo>
                <a:lnTo>
                  <a:pt x="232" y="452"/>
                </a:lnTo>
                <a:lnTo>
                  <a:pt x="281" y="438"/>
                </a:lnTo>
                <a:lnTo>
                  <a:pt x="281" y="438"/>
                </a:lnTo>
                <a:lnTo>
                  <a:pt x="293" y="444"/>
                </a:lnTo>
                <a:lnTo>
                  <a:pt x="304" y="448"/>
                </a:lnTo>
                <a:lnTo>
                  <a:pt x="309" y="449"/>
                </a:lnTo>
                <a:lnTo>
                  <a:pt x="314" y="449"/>
                </a:lnTo>
                <a:lnTo>
                  <a:pt x="314" y="449"/>
                </a:lnTo>
                <a:lnTo>
                  <a:pt x="320" y="449"/>
                </a:lnTo>
                <a:lnTo>
                  <a:pt x="323" y="448"/>
                </a:lnTo>
                <a:lnTo>
                  <a:pt x="324" y="446"/>
                </a:lnTo>
                <a:lnTo>
                  <a:pt x="324" y="446"/>
                </a:lnTo>
                <a:lnTo>
                  <a:pt x="328" y="446"/>
                </a:lnTo>
                <a:lnTo>
                  <a:pt x="332" y="446"/>
                </a:lnTo>
                <a:lnTo>
                  <a:pt x="336" y="444"/>
                </a:lnTo>
                <a:lnTo>
                  <a:pt x="336" y="444"/>
                </a:lnTo>
                <a:lnTo>
                  <a:pt x="341" y="440"/>
                </a:lnTo>
                <a:lnTo>
                  <a:pt x="342" y="437"/>
                </a:lnTo>
                <a:lnTo>
                  <a:pt x="342" y="436"/>
                </a:lnTo>
                <a:lnTo>
                  <a:pt x="345" y="434"/>
                </a:lnTo>
                <a:lnTo>
                  <a:pt x="345" y="434"/>
                </a:lnTo>
                <a:lnTo>
                  <a:pt x="350" y="434"/>
                </a:lnTo>
                <a:lnTo>
                  <a:pt x="356" y="433"/>
                </a:lnTo>
                <a:lnTo>
                  <a:pt x="358" y="432"/>
                </a:lnTo>
                <a:lnTo>
                  <a:pt x="359" y="431"/>
                </a:lnTo>
                <a:lnTo>
                  <a:pt x="361" y="428"/>
                </a:lnTo>
                <a:lnTo>
                  <a:pt x="359" y="426"/>
                </a:lnTo>
                <a:lnTo>
                  <a:pt x="359" y="426"/>
                </a:lnTo>
                <a:lnTo>
                  <a:pt x="356" y="420"/>
                </a:lnTo>
                <a:lnTo>
                  <a:pt x="351" y="413"/>
                </a:lnTo>
                <a:lnTo>
                  <a:pt x="345" y="405"/>
                </a:lnTo>
                <a:lnTo>
                  <a:pt x="345" y="405"/>
                </a:lnTo>
                <a:lnTo>
                  <a:pt x="355" y="405"/>
                </a:lnTo>
                <a:lnTo>
                  <a:pt x="374" y="405"/>
                </a:lnTo>
                <a:lnTo>
                  <a:pt x="383" y="405"/>
                </a:lnTo>
                <a:lnTo>
                  <a:pt x="392" y="404"/>
                </a:lnTo>
                <a:lnTo>
                  <a:pt x="398" y="402"/>
                </a:lnTo>
                <a:lnTo>
                  <a:pt x="400" y="401"/>
                </a:lnTo>
                <a:lnTo>
                  <a:pt x="400" y="399"/>
                </a:lnTo>
                <a:lnTo>
                  <a:pt x="400" y="399"/>
                </a:lnTo>
                <a:lnTo>
                  <a:pt x="398" y="397"/>
                </a:lnTo>
                <a:lnTo>
                  <a:pt x="394" y="395"/>
                </a:lnTo>
                <a:lnTo>
                  <a:pt x="383" y="392"/>
                </a:lnTo>
                <a:lnTo>
                  <a:pt x="373" y="391"/>
                </a:lnTo>
                <a:lnTo>
                  <a:pt x="369" y="391"/>
                </a:lnTo>
                <a:lnTo>
                  <a:pt x="324" y="389"/>
                </a:lnTo>
                <a:lnTo>
                  <a:pt x="324" y="389"/>
                </a:lnTo>
                <a:lnTo>
                  <a:pt x="332" y="373"/>
                </a:lnTo>
                <a:lnTo>
                  <a:pt x="335" y="362"/>
                </a:lnTo>
                <a:lnTo>
                  <a:pt x="335" y="358"/>
                </a:lnTo>
                <a:lnTo>
                  <a:pt x="334" y="357"/>
                </a:lnTo>
                <a:lnTo>
                  <a:pt x="334" y="356"/>
                </a:lnTo>
                <a:lnTo>
                  <a:pt x="334" y="356"/>
                </a:lnTo>
                <a:lnTo>
                  <a:pt x="330" y="356"/>
                </a:lnTo>
                <a:lnTo>
                  <a:pt x="327" y="358"/>
                </a:lnTo>
                <a:lnTo>
                  <a:pt x="318" y="366"/>
                </a:lnTo>
                <a:lnTo>
                  <a:pt x="311" y="374"/>
                </a:lnTo>
                <a:lnTo>
                  <a:pt x="308" y="376"/>
                </a:lnTo>
                <a:lnTo>
                  <a:pt x="308" y="376"/>
                </a:lnTo>
                <a:lnTo>
                  <a:pt x="305" y="376"/>
                </a:lnTo>
                <a:lnTo>
                  <a:pt x="301" y="378"/>
                </a:lnTo>
                <a:lnTo>
                  <a:pt x="295" y="379"/>
                </a:lnTo>
                <a:lnTo>
                  <a:pt x="291" y="379"/>
                </a:lnTo>
                <a:lnTo>
                  <a:pt x="291" y="379"/>
                </a:lnTo>
                <a:lnTo>
                  <a:pt x="285" y="380"/>
                </a:lnTo>
                <a:lnTo>
                  <a:pt x="279" y="383"/>
                </a:lnTo>
                <a:lnTo>
                  <a:pt x="273" y="385"/>
                </a:lnTo>
                <a:lnTo>
                  <a:pt x="267" y="383"/>
                </a:lnTo>
                <a:lnTo>
                  <a:pt x="229" y="389"/>
                </a:lnTo>
                <a:lnTo>
                  <a:pt x="229" y="389"/>
                </a:lnTo>
                <a:lnTo>
                  <a:pt x="228" y="358"/>
                </a:lnTo>
                <a:lnTo>
                  <a:pt x="226" y="336"/>
                </a:lnTo>
                <a:lnTo>
                  <a:pt x="224" y="327"/>
                </a:lnTo>
                <a:lnTo>
                  <a:pt x="223" y="321"/>
                </a:lnTo>
                <a:lnTo>
                  <a:pt x="223" y="321"/>
                </a:lnTo>
                <a:lnTo>
                  <a:pt x="194" y="234"/>
                </a:lnTo>
                <a:lnTo>
                  <a:pt x="194" y="234"/>
                </a:lnTo>
                <a:lnTo>
                  <a:pt x="192" y="231"/>
                </a:lnTo>
                <a:lnTo>
                  <a:pt x="188" y="228"/>
                </a:lnTo>
                <a:lnTo>
                  <a:pt x="188" y="196"/>
                </a:lnTo>
                <a:lnTo>
                  <a:pt x="188" y="196"/>
                </a:lnTo>
                <a:lnTo>
                  <a:pt x="200" y="196"/>
                </a:lnTo>
                <a:lnTo>
                  <a:pt x="210" y="194"/>
                </a:lnTo>
                <a:lnTo>
                  <a:pt x="217" y="193"/>
                </a:lnTo>
                <a:lnTo>
                  <a:pt x="217" y="193"/>
                </a:lnTo>
                <a:lnTo>
                  <a:pt x="223" y="190"/>
                </a:lnTo>
                <a:lnTo>
                  <a:pt x="228" y="185"/>
                </a:lnTo>
                <a:lnTo>
                  <a:pt x="232" y="181"/>
                </a:lnTo>
                <a:lnTo>
                  <a:pt x="232" y="179"/>
                </a:lnTo>
                <a:lnTo>
                  <a:pt x="232" y="179"/>
                </a:lnTo>
                <a:lnTo>
                  <a:pt x="233" y="176"/>
                </a:lnTo>
                <a:lnTo>
                  <a:pt x="235" y="172"/>
                </a:lnTo>
                <a:lnTo>
                  <a:pt x="238" y="167"/>
                </a:lnTo>
                <a:lnTo>
                  <a:pt x="235" y="161"/>
                </a:lnTo>
                <a:lnTo>
                  <a:pt x="238" y="158"/>
                </a:lnTo>
                <a:lnTo>
                  <a:pt x="235" y="146"/>
                </a:lnTo>
                <a:lnTo>
                  <a:pt x="235" y="146"/>
                </a:lnTo>
                <a:lnTo>
                  <a:pt x="238" y="145"/>
                </a:lnTo>
                <a:lnTo>
                  <a:pt x="242" y="143"/>
                </a:lnTo>
                <a:lnTo>
                  <a:pt x="245" y="140"/>
                </a:lnTo>
                <a:lnTo>
                  <a:pt x="246" y="138"/>
                </a:lnTo>
                <a:lnTo>
                  <a:pt x="247" y="134"/>
                </a:lnTo>
                <a:lnTo>
                  <a:pt x="246" y="132"/>
                </a:lnTo>
                <a:lnTo>
                  <a:pt x="246" y="132"/>
                </a:lnTo>
                <a:lnTo>
                  <a:pt x="242" y="126"/>
                </a:lnTo>
                <a:lnTo>
                  <a:pt x="236" y="117"/>
                </a:lnTo>
                <a:lnTo>
                  <a:pt x="232" y="110"/>
                </a:lnTo>
                <a:lnTo>
                  <a:pt x="230" y="106"/>
                </a:lnTo>
                <a:lnTo>
                  <a:pt x="229" y="103"/>
                </a:lnTo>
                <a:lnTo>
                  <a:pt x="229" y="103"/>
                </a:lnTo>
                <a:lnTo>
                  <a:pt x="229" y="99"/>
                </a:lnTo>
                <a:lnTo>
                  <a:pt x="230" y="96"/>
                </a:lnTo>
                <a:lnTo>
                  <a:pt x="234" y="90"/>
                </a:lnTo>
                <a:lnTo>
                  <a:pt x="239" y="82"/>
                </a:lnTo>
                <a:lnTo>
                  <a:pt x="240" y="80"/>
                </a:lnTo>
                <a:lnTo>
                  <a:pt x="241" y="76"/>
                </a:lnTo>
                <a:lnTo>
                  <a:pt x="241" y="76"/>
                </a:lnTo>
                <a:lnTo>
                  <a:pt x="240" y="69"/>
                </a:lnTo>
                <a:lnTo>
                  <a:pt x="238" y="61"/>
                </a:lnTo>
                <a:lnTo>
                  <a:pt x="235" y="55"/>
                </a:lnTo>
                <a:lnTo>
                  <a:pt x="235" y="50"/>
                </a:lnTo>
                <a:lnTo>
                  <a:pt x="235" y="50"/>
                </a:lnTo>
                <a:lnTo>
                  <a:pt x="238" y="45"/>
                </a:lnTo>
                <a:lnTo>
                  <a:pt x="239" y="43"/>
                </a:lnTo>
                <a:lnTo>
                  <a:pt x="238" y="41"/>
                </a:lnTo>
                <a:lnTo>
                  <a:pt x="238" y="41"/>
                </a:lnTo>
                <a:lnTo>
                  <a:pt x="230" y="38"/>
                </a:lnTo>
                <a:lnTo>
                  <a:pt x="223" y="35"/>
                </a:lnTo>
                <a:lnTo>
                  <a:pt x="223" y="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A0270ECA-F52A-452D-8B0D-0EB1058191E8}"/>
              </a:ext>
            </a:extLst>
          </p:cNvPr>
          <p:cNvSpPr>
            <a:spLocks/>
          </p:cNvSpPr>
          <p:nvPr/>
        </p:nvSpPr>
        <p:spPr bwMode="auto">
          <a:xfrm>
            <a:off x="592582" y="4673054"/>
            <a:ext cx="943200" cy="1683125"/>
          </a:xfrm>
          <a:custGeom>
            <a:avLst/>
            <a:gdLst>
              <a:gd name="T0" fmla="*/ 436 w 696"/>
              <a:gd name="T1" fmla="*/ 225 h 1242"/>
              <a:gd name="T2" fmla="*/ 393 w 696"/>
              <a:gd name="T3" fmla="*/ 261 h 1242"/>
              <a:gd name="T4" fmla="*/ 132 w 696"/>
              <a:gd name="T5" fmla="*/ 334 h 1242"/>
              <a:gd name="T6" fmla="*/ 79 w 696"/>
              <a:gd name="T7" fmla="*/ 348 h 1242"/>
              <a:gd name="T8" fmla="*/ 3 w 696"/>
              <a:gd name="T9" fmla="*/ 374 h 1242"/>
              <a:gd name="T10" fmla="*/ 40 w 696"/>
              <a:gd name="T11" fmla="*/ 382 h 1242"/>
              <a:gd name="T12" fmla="*/ 48 w 696"/>
              <a:gd name="T13" fmla="*/ 406 h 1242"/>
              <a:gd name="T14" fmla="*/ 65 w 696"/>
              <a:gd name="T15" fmla="*/ 401 h 1242"/>
              <a:gd name="T16" fmla="*/ 85 w 696"/>
              <a:gd name="T17" fmla="*/ 396 h 1242"/>
              <a:gd name="T18" fmla="*/ 117 w 696"/>
              <a:gd name="T19" fmla="*/ 378 h 1242"/>
              <a:gd name="T20" fmla="*/ 158 w 696"/>
              <a:gd name="T21" fmla="*/ 389 h 1242"/>
              <a:gd name="T22" fmla="*/ 408 w 696"/>
              <a:gd name="T23" fmla="*/ 495 h 1242"/>
              <a:gd name="T24" fmla="*/ 401 w 696"/>
              <a:gd name="T25" fmla="*/ 523 h 1242"/>
              <a:gd name="T26" fmla="*/ 399 w 696"/>
              <a:gd name="T27" fmla="*/ 575 h 1242"/>
              <a:gd name="T28" fmla="*/ 400 w 696"/>
              <a:gd name="T29" fmla="*/ 672 h 1242"/>
              <a:gd name="T30" fmla="*/ 406 w 696"/>
              <a:gd name="T31" fmla="*/ 872 h 1242"/>
              <a:gd name="T32" fmla="*/ 407 w 696"/>
              <a:gd name="T33" fmla="*/ 930 h 1242"/>
              <a:gd name="T34" fmla="*/ 423 w 696"/>
              <a:gd name="T35" fmla="*/ 1021 h 1242"/>
              <a:gd name="T36" fmla="*/ 417 w 696"/>
              <a:gd name="T37" fmla="*/ 1114 h 1242"/>
              <a:gd name="T38" fmla="*/ 422 w 696"/>
              <a:gd name="T39" fmla="*/ 1138 h 1242"/>
              <a:gd name="T40" fmla="*/ 356 w 696"/>
              <a:gd name="T41" fmla="*/ 1199 h 1242"/>
              <a:gd name="T42" fmla="*/ 389 w 696"/>
              <a:gd name="T43" fmla="*/ 1218 h 1242"/>
              <a:gd name="T44" fmla="*/ 505 w 696"/>
              <a:gd name="T45" fmla="*/ 1202 h 1242"/>
              <a:gd name="T46" fmla="*/ 503 w 696"/>
              <a:gd name="T47" fmla="*/ 1170 h 1242"/>
              <a:gd name="T48" fmla="*/ 502 w 696"/>
              <a:gd name="T49" fmla="*/ 942 h 1242"/>
              <a:gd name="T50" fmla="*/ 494 w 696"/>
              <a:gd name="T51" fmla="*/ 890 h 1242"/>
              <a:gd name="T52" fmla="*/ 503 w 696"/>
              <a:gd name="T53" fmla="*/ 838 h 1242"/>
              <a:gd name="T54" fmla="*/ 517 w 696"/>
              <a:gd name="T55" fmla="*/ 759 h 1242"/>
              <a:gd name="T56" fmla="*/ 537 w 696"/>
              <a:gd name="T57" fmla="*/ 905 h 1242"/>
              <a:gd name="T58" fmla="*/ 558 w 696"/>
              <a:gd name="T59" fmla="*/ 960 h 1242"/>
              <a:gd name="T60" fmla="*/ 567 w 696"/>
              <a:gd name="T61" fmla="*/ 1057 h 1242"/>
              <a:gd name="T62" fmla="*/ 556 w 696"/>
              <a:gd name="T63" fmla="*/ 1124 h 1242"/>
              <a:gd name="T64" fmla="*/ 557 w 696"/>
              <a:gd name="T65" fmla="*/ 1173 h 1242"/>
              <a:gd name="T66" fmla="*/ 502 w 696"/>
              <a:gd name="T67" fmla="*/ 1221 h 1242"/>
              <a:gd name="T68" fmla="*/ 532 w 696"/>
              <a:gd name="T69" fmla="*/ 1242 h 1242"/>
              <a:gd name="T70" fmla="*/ 631 w 696"/>
              <a:gd name="T71" fmla="*/ 1229 h 1242"/>
              <a:gd name="T72" fmla="*/ 634 w 696"/>
              <a:gd name="T73" fmla="*/ 1195 h 1242"/>
              <a:gd name="T74" fmla="*/ 643 w 696"/>
              <a:gd name="T75" fmla="*/ 1138 h 1242"/>
              <a:gd name="T76" fmla="*/ 638 w 696"/>
              <a:gd name="T77" fmla="*/ 935 h 1242"/>
              <a:gd name="T78" fmla="*/ 630 w 696"/>
              <a:gd name="T79" fmla="*/ 876 h 1242"/>
              <a:gd name="T80" fmla="*/ 631 w 696"/>
              <a:gd name="T81" fmla="*/ 678 h 1242"/>
              <a:gd name="T82" fmla="*/ 647 w 696"/>
              <a:gd name="T83" fmla="*/ 667 h 1242"/>
              <a:gd name="T84" fmla="*/ 663 w 696"/>
              <a:gd name="T85" fmla="*/ 626 h 1242"/>
              <a:gd name="T86" fmla="*/ 693 w 696"/>
              <a:gd name="T87" fmla="*/ 415 h 1242"/>
              <a:gd name="T88" fmla="*/ 682 w 696"/>
              <a:gd name="T89" fmla="*/ 231 h 1242"/>
              <a:gd name="T90" fmla="*/ 665 w 696"/>
              <a:gd name="T91" fmla="*/ 194 h 1242"/>
              <a:gd name="T92" fmla="*/ 597 w 696"/>
              <a:gd name="T93" fmla="*/ 178 h 1242"/>
              <a:gd name="T94" fmla="*/ 565 w 696"/>
              <a:gd name="T95" fmla="*/ 159 h 1242"/>
              <a:gd name="T96" fmla="*/ 548 w 696"/>
              <a:gd name="T97" fmla="*/ 138 h 1242"/>
              <a:gd name="T98" fmla="*/ 545 w 696"/>
              <a:gd name="T99" fmla="*/ 86 h 1242"/>
              <a:gd name="T100" fmla="*/ 545 w 696"/>
              <a:gd name="T101" fmla="*/ 52 h 1242"/>
              <a:gd name="T102" fmla="*/ 520 w 696"/>
              <a:gd name="T103" fmla="*/ 18 h 1242"/>
              <a:gd name="T104" fmla="*/ 479 w 696"/>
              <a:gd name="T105" fmla="*/ 1 h 1242"/>
              <a:gd name="T106" fmla="*/ 443 w 696"/>
              <a:gd name="T107" fmla="*/ 9 h 1242"/>
              <a:gd name="T108" fmla="*/ 419 w 696"/>
              <a:gd name="T109" fmla="*/ 23 h 1242"/>
              <a:gd name="T110" fmla="*/ 405 w 696"/>
              <a:gd name="T111" fmla="*/ 33 h 1242"/>
              <a:gd name="T112" fmla="*/ 395 w 696"/>
              <a:gd name="T113" fmla="*/ 92 h 1242"/>
              <a:gd name="T114" fmla="*/ 397 w 696"/>
              <a:gd name="T115" fmla="*/ 126 h 1242"/>
              <a:gd name="T116" fmla="*/ 407 w 696"/>
              <a:gd name="T117" fmla="*/ 143 h 1242"/>
              <a:gd name="T118" fmla="*/ 419 w 696"/>
              <a:gd name="T119" fmla="*/ 166 h 1242"/>
              <a:gd name="T120" fmla="*/ 431 w 696"/>
              <a:gd name="T121" fmla="*/ 177 h 1242"/>
              <a:gd name="T122" fmla="*/ 469 w 696"/>
              <a:gd name="T123" fmla="*/ 190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6" h="1242">
                <a:moveTo>
                  <a:pt x="469" y="191"/>
                </a:moveTo>
                <a:lnTo>
                  <a:pt x="473" y="200"/>
                </a:lnTo>
                <a:lnTo>
                  <a:pt x="473" y="200"/>
                </a:lnTo>
                <a:lnTo>
                  <a:pt x="464" y="204"/>
                </a:lnTo>
                <a:lnTo>
                  <a:pt x="446" y="212"/>
                </a:lnTo>
                <a:lnTo>
                  <a:pt x="446" y="212"/>
                </a:lnTo>
                <a:lnTo>
                  <a:pt x="439" y="217"/>
                </a:lnTo>
                <a:lnTo>
                  <a:pt x="437" y="221"/>
                </a:lnTo>
                <a:lnTo>
                  <a:pt x="436" y="225"/>
                </a:lnTo>
                <a:lnTo>
                  <a:pt x="431" y="230"/>
                </a:lnTo>
                <a:lnTo>
                  <a:pt x="431" y="230"/>
                </a:lnTo>
                <a:lnTo>
                  <a:pt x="420" y="241"/>
                </a:lnTo>
                <a:lnTo>
                  <a:pt x="408" y="248"/>
                </a:lnTo>
                <a:lnTo>
                  <a:pt x="408" y="248"/>
                </a:lnTo>
                <a:lnTo>
                  <a:pt x="402" y="252"/>
                </a:lnTo>
                <a:lnTo>
                  <a:pt x="397" y="257"/>
                </a:lnTo>
                <a:lnTo>
                  <a:pt x="393" y="261"/>
                </a:lnTo>
                <a:lnTo>
                  <a:pt x="393" y="261"/>
                </a:lnTo>
                <a:lnTo>
                  <a:pt x="330" y="290"/>
                </a:lnTo>
                <a:lnTo>
                  <a:pt x="286" y="309"/>
                </a:lnTo>
                <a:lnTo>
                  <a:pt x="263" y="319"/>
                </a:lnTo>
                <a:lnTo>
                  <a:pt x="263" y="319"/>
                </a:lnTo>
                <a:lnTo>
                  <a:pt x="209" y="323"/>
                </a:lnTo>
                <a:lnTo>
                  <a:pt x="171" y="327"/>
                </a:lnTo>
                <a:lnTo>
                  <a:pt x="148" y="331"/>
                </a:lnTo>
                <a:lnTo>
                  <a:pt x="148" y="331"/>
                </a:lnTo>
                <a:lnTo>
                  <a:pt x="132" y="334"/>
                </a:lnTo>
                <a:lnTo>
                  <a:pt x="130" y="337"/>
                </a:lnTo>
                <a:lnTo>
                  <a:pt x="130" y="337"/>
                </a:lnTo>
                <a:lnTo>
                  <a:pt x="126" y="338"/>
                </a:lnTo>
                <a:lnTo>
                  <a:pt x="121" y="339"/>
                </a:lnTo>
                <a:lnTo>
                  <a:pt x="114" y="340"/>
                </a:lnTo>
                <a:lnTo>
                  <a:pt x="114" y="340"/>
                </a:lnTo>
                <a:lnTo>
                  <a:pt x="94" y="344"/>
                </a:lnTo>
                <a:lnTo>
                  <a:pt x="79" y="348"/>
                </a:lnTo>
                <a:lnTo>
                  <a:pt x="79" y="348"/>
                </a:lnTo>
                <a:lnTo>
                  <a:pt x="68" y="351"/>
                </a:lnTo>
                <a:lnTo>
                  <a:pt x="57" y="355"/>
                </a:lnTo>
                <a:lnTo>
                  <a:pt x="57" y="355"/>
                </a:lnTo>
                <a:lnTo>
                  <a:pt x="49" y="361"/>
                </a:lnTo>
                <a:lnTo>
                  <a:pt x="40" y="366"/>
                </a:lnTo>
                <a:lnTo>
                  <a:pt x="32" y="368"/>
                </a:lnTo>
                <a:lnTo>
                  <a:pt x="32" y="368"/>
                </a:lnTo>
                <a:lnTo>
                  <a:pt x="11" y="372"/>
                </a:lnTo>
                <a:lnTo>
                  <a:pt x="3" y="374"/>
                </a:lnTo>
                <a:lnTo>
                  <a:pt x="0" y="377"/>
                </a:lnTo>
                <a:lnTo>
                  <a:pt x="0" y="378"/>
                </a:lnTo>
                <a:lnTo>
                  <a:pt x="0" y="378"/>
                </a:lnTo>
                <a:lnTo>
                  <a:pt x="2" y="382"/>
                </a:lnTo>
                <a:lnTo>
                  <a:pt x="4" y="383"/>
                </a:lnTo>
                <a:lnTo>
                  <a:pt x="9" y="383"/>
                </a:lnTo>
                <a:lnTo>
                  <a:pt x="14" y="383"/>
                </a:lnTo>
                <a:lnTo>
                  <a:pt x="14" y="383"/>
                </a:lnTo>
                <a:lnTo>
                  <a:pt x="40" y="382"/>
                </a:lnTo>
                <a:lnTo>
                  <a:pt x="40" y="382"/>
                </a:lnTo>
                <a:lnTo>
                  <a:pt x="39" y="383"/>
                </a:lnTo>
                <a:lnTo>
                  <a:pt x="38" y="388"/>
                </a:lnTo>
                <a:lnTo>
                  <a:pt x="38" y="388"/>
                </a:lnTo>
                <a:lnTo>
                  <a:pt x="39" y="392"/>
                </a:lnTo>
                <a:lnTo>
                  <a:pt x="42" y="399"/>
                </a:lnTo>
                <a:lnTo>
                  <a:pt x="45" y="403"/>
                </a:lnTo>
                <a:lnTo>
                  <a:pt x="48" y="406"/>
                </a:lnTo>
                <a:lnTo>
                  <a:pt x="48" y="406"/>
                </a:lnTo>
                <a:lnTo>
                  <a:pt x="51" y="408"/>
                </a:lnTo>
                <a:lnTo>
                  <a:pt x="57" y="409"/>
                </a:lnTo>
                <a:lnTo>
                  <a:pt x="62" y="409"/>
                </a:lnTo>
                <a:lnTo>
                  <a:pt x="65" y="408"/>
                </a:lnTo>
                <a:lnTo>
                  <a:pt x="66" y="407"/>
                </a:lnTo>
                <a:lnTo>
                  <a:pt x="66" y="407"/>
                </a:lnTo>
                <a:lnTo>
                  <a:pt x="66" y="405"/>
                </a:lnTo>
                <a:lnTo>
                  <a:pt x="66" y="402"/>
                </a:lnTo>
                <a:lnTo>
                  <a:pt x="65" y="401"/>
                </a:lnTo>
                <a:lnTo>
                  <a:pt x="65" y="401"/>
                </a:lnTo>
                <a:lnTo>
                  <a:pt x="66" y="401"/>
                </a:lnTo>
                <a:lnTo>
                  <a:pt x="68" y="401"/>
                </a:lnTo>
                <a:lnTo>
                  <a:pt x="69" y="401"/>
                </a:lnTo>
                <a:lnTo>
                  <a:pt x="69" y="401"/>
                </a:lnTo>
                <a:lnTo>
                  <a:pt x="74" y="397"/>
                </a:lnTo>
                <a:lnTo>
                  <a:pt x="74" y="397"/>
                </a:lnTo>
                <a:lnTo>
                  <a:pt x="79" y="397"/>
                </a:lnTo>
                <a:lnTo>
                  <a:pt x="85" y="396"/>
                </a:lnTo>
                <a:lnTo>
                  <a:pt x="91" y="394"/>
                </a:lnTo>
                <a:lnTo>
                  <a:pt x="91" y="394"/>
                </a:lnTo>
                <a:lnTo>
                  <a:pt x="101" y="386"/>
                </a:lnTo>
                <a:lnTo>
                  <a:pt x="107" y="383"/>
                </a:lnTo>
                <a:lnTo>
                  <a:pt x="107" y="383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8" y="379"/>
                </a:lnTo>
                <a:lnTo>
                  <a:pt x="120" y="382"/>
                </a:lnTo>
                <a:lnTo>
                  <a:pt x="129" y="384"/>
                </a:lnTo>
                <a:lnTo>
                  <a:pt x="129" y="384"/>
                </a:lnTo>
                <a:lnTo>
                  <a:pt x="146" y="389"/>
                </a:lnTo>
                <a:lnTo>
                  <a:pt x="152" y="390"/>
                </a:lnTo>
                <a:lnTo>
                  <a:pt x="158" y="389"/>
                </a:lnTo>
                <a:lnTo>
                  <a:pt x="158" y="389"/>
                </a:lnTo>
                <a:lnTo>
                  <a:pt x="217" y="386"/>
                </a:lnTo>
                <a:lnTo>
                  <a:pt x="282" y="384"/>
                </a:lnTo>
                <a:lnTo>
                  <a:pt x="282" y="384"/>
                </a:lnTo>
                <a:lnTo>
                  <a:pt x="308" y="379"/>
                </a:lnTo>
                <a:lnTo>
                  <a:pt x="348" y="371"/>
                </a:lnTo>
                <a:lnTo>
                  <a:pt x="401" y="359"/>
                </a:lnTo>
                <a:lnTo>
                  <a:pt x="401" y="359"/>
                </a:lnTo>
                <a:lnTo>
                  <a:pt x="408" y="495"/>
                </a:lnTo>
                <a:lnTo>
                  <a:pt x="408" y="495"/>
                </a:lnTo>
                <a:lnTo>
                  <a:pt x="408" y="499"/>
                </a:lnTo>
                <a:lnTo>
                  <a:pt x="408" y="501"/>
                </a:lnTo>
                <a:lnTo>
                  <a:pt x="407" y="506"/>
                </a:lnTo>
                <a:lnTo>
                  <a:pt x="407" y="506"/>
                </a:lnTo>
                <a:lnTo>
                  <a:pt x="405" y="514"/>
                </a:lnTo>
                <a:lnTo>
                  <a:pt x="402" y="518"/>
                </a:lnTo>
                <a:lnTo>
                  <a:pt x="402" y="518"/>
                </a:lnTo>
                <a:lnTo>
                  <a:pt x="401" y="522"/>
                </a:lnTo>
                <a:lnTo>
                  <a:pt x="401" y="523"/>
                </a:lnTo>
                <a:lnTo>
                  <a:pt x="402" y="524"/>
                </a:lnTo>
                <a:lnTo>
                  <a:pt x="402" y="524"/>
                </a:lnTo>
                <a:lnTo>
                  <a:pt x="404" y="526"/>
                </a:lnTo>
                <a:lnTo>
                  <a:pt x="405" y="527"/>
                </a:lnTo>
                <a:lnTo>
                  <a:pt x="401" y="534"/>
                </a:lnTo>
                <a:lnTo>
                  <a:pt x="401" y="534"/>
                </a:lnTo>
                <a:lnTo>
                  <a:pt x="400" y="540"/>
                </a:lnTo>
                <a:lnTo>
                  <a:pt x="400" y="550"/>
                </a:lnTo>
                <a:lnTo>
                  <a:pt x="399" y="575"/>
                </a:lnTo>
                <a:lnTo>
                  <a:pt x="399" y="603"/>
                </a:lnTo>
                <a:lnTo>
                  <a:pt x="397" y="624"/>
                </a:lnTo>
                <a:lnTo>
                  <a:pt x="397" y="624"/>
                </a:lnTo>
                <a:lnTo>
                  <a:pt x="391" y="665"/>
                </a:lnTo>
                <a:lnTo>
                  <a:pt x="391" y="665"/>
                </a:lnTo>
                <a:lnTo>
                  <a:pt x="393" y="667"/>
                </a:lnTo>
                <a:lnTo>
                  <a:pt x="395" y="670"/>
                </a:lnTo>
                <a:lnTo>
                  <a:pt x="400" y="672"/>
                </a:lnTo>
                <a:lnTo>
                  <a:pt x="400" y="672"/>
                </a:lnTo>
                <a:lnTo>
                  <a:pt x="399" y="727"/>
                </a:lnTo>
                <a:lnTo>
                  <a:pt x="399" y="799"/>
                </a:lnTo>
                <a:lnTo>
                  <a:pt x="399" y="799"/>
                </a:lnTo>
                <a:lnTo>
                  <a:pt x="400" y="816"/>
                </a:lnTo>
                <a:lnTo>
                  <a:pt x="401" y="831"/>
                </a:lnTo>
                <a:lnTo>
                  <a:pt x="402" y="849"/>
                </a:lnTo>
                <a:lnTo>
                  <a:pt x="402" y="849"/>
                </a:lnTo>
                <a:lnTo>
                  <a:pt x="404" y="860"/>
                </a:lnTo>
                <a:lnTo>
                  <a:pt x="406" y="872"/>
                </a:lnTo>
                <a:lnTo>
                  <a:pt x="406" y="872"/>
                </a:lnTo>
                <a:lnTo>
                  <a:pt x="407" y="880"/>
                </a:lnTo>
                <a:lnTo>
                  <a:pt x="411" y="890"/>
                </a:lnTo>
                <a:lnTo>
                  <a:pt x="413" y="899"/>
                </a:lnTo>
                <a:lnTo>
                  <a:pt x="414" y="902"/>
                </a:lnTo>
                <a:lnTo>
                  <a:pt x="413" y="905"/>
                </a:lnTo>
                <a:lnTo>
                  <a:pt x="413" y="905"/>
                </a:lnTo>
                <a:lnTo>
                  <a:pt x="410" y="918"/>
                </a:lnTo>
                <a:lnTo>
                  <a:pt x="407" y="930"/>
                </a:lnTo>
                <a:lnTo>
                  <a:pt x="407" y="930"/>
                </a:lnTo>
                <a:lnTo>
                  <a:pt x="412" y="969"/>
                </a:lnTo>
                <a:lnTo>
                  <a:pt x="418" y="1012"/>
                </a:lnTo>
                <a:lnTo>
                  <a:pt x="418" y="1012"/>
                </a:lnTo>
                <a:lnTo>
                  <a:pt x="419" y="1014"/>
                </a:lnTo>
                <a:lnTo>
                  <a:pt x="420" y="1015"/>
                </a:lnTo>
                <a:lnTo>
                  <a:pt x="422" y="1016"/>
                </a:lnTo>
                <a:lnTo>
                  <a:pt x="423" y="1017"/>
                </a:lnTo>
                <a:lnTo>
                  <a:pt x="423" y="1021"/>
                </a:lnTo>
                <a:lnTo>
                  <a:pt x="419" y="1032"/>
                </a:lnTo>
                <a:lnTo>
                  <a:pt x="419" y="1032"/>
                </a:lnTo>
                <a:lnTo>
                  <a:pt x="417" y="1040"/>
                </a:lnTo>
                <a:lnTo>
                  <a:pt x="414" y="1051"/>
                </a:lnTo>
                <a:lnTo>
                  <a:pt x="412" y="1074"/>
                </a:lnTo>
                <a:lnTo>
                  <a:pt x="411" y="1094"/>
                </a:lnTo>
                <a:lnTo>
                  <a:pt x="411" y="1104"/>
                </a:lnTo>
                <a:lnTo>
                  <a:pt x="411" y="1104"/>
                </a:lnTo>
                <a:lnTo>
                  <a:pt x="417" y="1114"/>
                </a:lnTo>
                <a:lnTo>
                  <a:pt x="420" y="1119"/>
                </a:lnTo>
                <a:lnTo>
                  <a:pt x="422" y="1124"/>
                </a:lnTo>
                <a:lnTo>
                  <a:pt x="422" y="1124"/>
                </a:lnTo>
                <a:lnTo>
                  <a:pt x="423" y="1126"/>
                </a:lnTo>
                <a:lnTo>
                  <a:pt x="424" y="1127"/>
                </a:lnTo>
                <a:lnTo>
                  <a:pt x="424" y="1130"/>
                </a:lnTo>
                <a:lnTo>
                  <a:pt x="424" y="1135"/>
                </a:lnTo>
                <a:lnTo>
                  <a:pt x="424" y="1135"/>
                </a:lnTo>
                <a:lnTo>
                  <a:pt x="422" y="1138"/>
                </a:lnTo>
                <a:lnTo>
                  <a:pt x="418" y="1144"/>
                </a:lnTo>
                <a:lnTo>
                  <a:pt x="406" y="1156"/>
                </a:lnTo>
                <a:lnTo>
                  <a:pt x="393" y="1171"/>
                </a:lnTo>
                <a:lnTo>
                  <a:pt x="379" y="1182"/>
                </a:lnTo>
                <a:lnTo>
                  <a:pt x="379" y="1182"/>
                </a:lnTo>
                <a:lnTo>
                  <a:pt x="368" y="1189"/>
                </a:lnTo>
                <a:lnTo>
                  <a:pt x="360" y="1194"/>
                </a:lnTo>
                <a:lnTo>
                  <a:pt x="358" y="1196"/>
                </a:lnTo>
                <a:lnTo>
                  <a:pt x="356" y="1199"/>
                </a:lnTo>
                <a:lnTo>
                  <a:pt x="355" y="1201"/>
                </a:lnTo>
                <a:lnTo>
                  <a:pt x="356" y="1205"/>
                </a:lnTo>
                <a:lnTo>
                  <a:pt x="356" y="1205"/>
                </a:lnTo>
                <a:lnTo>
                  <a:pt x="361" y="1211"/>
                </a:lnTo>
                <a:lnTo>
                  <a:pt x="364" y="1213"/>
                </a:lnTo>
                <a:lnTo>
                  <a:pt x="366" y="1216"/>
                </a:lnTo>
                <a:lnTo>
                  <a:pt x="371" y="1217"/>
                </a:lnTo>
                <a:lnTo>
                  <a:pt x="376" y="1218"/>
                </a:lnTo>
                <a:lnTo>
                  <a:pt x="389" y="1218"/>
                </a:lnTo>
                <a:lnTo>
                  <a:pt x="389" y="1218"/>
                </a:lnTo>
                <a:lnTo>
                  <a:pt x="407" y="1216"/>
                </a:lnTo>
                <a:lnTo>
                  <a:pt x="429" y="1213"/>
                </a:lnTo>
                <a:lnTo>
                  <a:pt x="451" y="1210"/>
                </a:lnTo>
                <a:lnTo>
                  <a:pt x="469" y="1207"/>
                </a:lnTo>
                <a:lnTo>
                  <a:pt x="469" y="1207"/>
                </a:lnTo>
                <a:lnTo>
                  <a:pt x="496" y="1205"/>
                </a:lnTo>
                <a:lnTo>
                  <a:pt x="503" y="1204"/>
                </a:lnTo>
                <a:lnTo>
                  <a:pt x="505" y="1202"/>
                </a:lnTo>
                <a:lnTo>
                  <a:pt x="505" y="1201"/>
                </a:lnTo>
                <a:lnTo>
                  <a:pt x="505" y="1201"/>
                </a:lnTo>
                <a:lnTo>
                  <a:pt x="506" y="1193"/>
                </a:lnTo>
                <a:lnTo>
                  <a:pt x="505" y="1182"/>
                </a:lnTo>
                <a:lnTo>
                  <a:pt x="505" y="1182"/>
                </a:lnTo>
                <a:lnTo>
                  <a:pt x="504" y="1176"/>
                </a:lnTo>
                <a:lnTo>
                  <a:pt x="503" y="1173"/>
                </a:lnTo>
                <a:lnTo>
                  <a:pt x="503" y="1170"/>
                </a:lnTo>
                <a:lnTo>
                  <a:pt x="503" y="1170"/>
                </a:lnTo>
                <a:lnTo>
                  <a:pt x="508" y="1127"/>
                </a:lnTo>
                <a:lnTo>
                  <a:pt x="509" y="1115"/>
                </a:lnTo>
                <a:lnTo>
                  <a:pt x="512" y="1107"/>
                </a:lnTo>
                <a:lnTo>
                  <a:pt x="512" y="1107"/>
                </a:lnTo>
                <a:lnTo>
                  <a:pt x="511" y="1081"/>
                </a:lnTo>
                <a:lnTo>
                  <a:pt x="506" y="1026"/>
                </a:lnTo>
                <a:lnTo>
                  <a:pt x="502" y="970"/>
                </a:lnTo>
                <a:lnTo>
                  <a:pt x="502" y="951"/>
                </a:lnTo>
                <a:lnTo>
                  <a:pt x="502" y="942"/>
                </a:lnTo>
                <a:lnTo>
                  <a:pt x="502" y="942"/>
                </a:lnTo>
                <a:lnTo>
                  <a:pt x="504" y="937"/>
                </a:lnTo>
                <a:lnTo>
                  <a:pt x="505" y="932"/>
                </a:lnTo>
                <a:lnTo>
                  <a:pt x="505" y="926"/>
                </a:lnTo>
                <a:lnTo>
                  <a:pt x="504" y="919"/>
                </a:lnTo>
                <a:lnTo>
                  <a:pt x="504" y="919"/>
                </a:lnTo>
                <a:lnTo>
                  <a:pt x="498" y="902"/>
                </a:lnTo>
                <a:lnTo>
                  <a:pt x="496" y="894"/>
                </a:lnTo>
                <a:lnTo>
                  <a:pt x="494" y="890"/>
                </a:lnTo>
                <a:lnTo>
                  <a:pt x="494" y="890"/>
                </a:lnTo>
                <a:lnTo>
                  <a:pt x="499" y="883"/>
                </a:lnTo>
                <a:lnTo>
                  <a:pt x="503" y="877"/>
                </a:lnTo>
                <a:lnTo>
                  <a:pt x="504" y="872"/>
                </a:lnTo>
                <a:lnTo>
                  <a:pt x="504" y="872"/>
                </a:lnTo>
                <a:lnTo>
                  <a:pt x="505" y="862"/>
                </a:lnTo>
                <a:lnTo>
                  <a:pt x="504" y="849"/>
                </a:lnTo>
                <a:lnTo>
                  <a:pt x="504" y="849"/>
                </a:lnTo>
                <a:lnTo>
                  <a:pt x="503" y="838"/>
                </a:lnTo>
                <a:lnTo>
                  <a:pt x="504" y="830"/>
                </a:lnTo>
                <a:lnTo>
                  <a:pt x="504" y="830"/>
                </a:lnTo>
                <a:lnTo>
                  <a:pt x="508" y="816"/>
                </a:lnTo>
                <a:lnTo>
                  <a:pt x="509" y="808"/>
                </a:lnTo>
                <a:lnTo>
                  <a:pt x="509" y="808"/>
                </a:lnTo>
                <a:lnTo>
                  <a:pt x="512" y="781"/>
                </a:lnTo>
                <a:lnTo>
                  <a:pt x="516" y="764"/>
                </a:lnTo>
                <a:lnTo>
                  <a:pt x="517" y="759"/>
                </a:lnTo>
                <a:lnTo>
                  <a:pt x="517" y="759"/>
                </a:lnTo>
                <a:lnTo>
                  <a:pt x="519" y="759"/>
                </a:lnTo>
                <a:lnTo>
                  <a:pt x="519" y="759"/>
                </a:lnTo>
                <a:lnTo>
                  <a:pt x="522" y="777"/>
                </a:lnTo>
                <a:lnTo>
                  <a:pt x="523" y="796"/>
                </a:lnTo>
                <a:lnTo>
                  <a:pt x="523" y="796"/>
                </a:lnTo>
                <a:lnTo>
                  <a:pt x="529" y="833"/>
                </a:lnTo>
                <a:lnTo>
                  <a:pt x="537" y="876"/>
                </a:lnTo>
                <a:lnTo>
                  <a:pt x="537" y="876"/>
                </a:lnTo>
                <a:lnTo>
                  <a:pt x="537" y="905"/>
                </a:lnTo>
                <a:lnTo>
                  <a:pt x="537" y="905"/>
                </a:lnTo>
                <a:lnTo>
                  <a:pt x="538" y="920"/>
                </a:lnTo>
                <a:lnTo>
                  <a:pt x="539" y="926"/>
                </a:lnTo>
                <a:lnTo>
                  <a:pt x="540" y="930"/>
                </a:lnTo>
                <a:lnTo>
                  <a:pt x="540" y="930"/>
                </a:lnTo>
                <a:lnTo>
                  <a:pt x="544" y="935"/>
                </a:lnTo>
                <a:lnTo>
                  <a:pt x="550" y="945"/>
                </a:lnTo>
                <a:lnTo>
                  <a:pt x="556" y="955"/>
                </a:lnTo>
                <a:lnTo>
                  <a:pt x="558" y="960"/>
                </a:lnTo>
                <a:lnTo>
                  <a:pt x="558" y="964"/>
                </a:lnTo>
                <a:lnTo>
                  <a:pt x="558" y="964"/>
                </a:lnTo>
                <a:lnTo>
                  <a:pt x="558" y="998"/>
                </a:lnTo>
                <a:lnTo>
                  <a:pt x="558" y="1020"/>
                </a:lnTo>
                <a:lnTo>
                  <a:pt x="560" y="1035"/>
                </a:lnTo>
                <a:lnTo>
                  <a:pt x="560" y="1035"/>
                </a:lnTo>
                <a:lnTo>
                  <a:pt x="562" y="1044"/>
                </a:lnTo>
                <a:lnTo>
                  <a:pt x="565" y="1051"/>
                </a:lnTo>
                <a:lnTo>
                  <a:pt x="567" y="1057"/>
                </a:lnTo>
                <a:lnTo>
                  <a:pt x="566" y="1066"/>
                </a:lnTo>
                <a:lnTo>
                  <a:pt x="566" y="1066"/>
                </a:lnTo>
                <a:lnTo>
                  <a:pt x="562" y="1078"/>
                </a:lnTo>
                <a:lnTo>
                  <a:pt x="558" y="1089"/>
                </a:lnTo>
                <a:lnTo>
                  <a:pt x="556" y="1100"/>
                </a:lnTo>
                <a:lnTo>
                  <a:pt x="555" y="1107"/>
                </a:lnTo>
                <a:lnTo>
                  <a:pt x="555" y="1107"/>
                </a:lnTo>
                <a:lnTo>
                  <a:pt x="555" y="1114"/>
                </a:lnTo>
                <a:lnTo>
                  <a:pt x="556" y="1124"/>
                </a:lnTo>
                <a:lnTo>
                  <a:pt x="558" y="1132"/>
                </a:lnTo>
                <a:lnTo>
                  <a:pt x="558" y="1137"/>
                </a:lnTo>
                <a:lnTo>
                  <a:pt x="558" y="1137"/>
                </a:lnTo>
                <a:lnTo>
                  <a:pt x="560" y="1152"/>
                </a:lnTo>
                <a:lnTo>
                  <a:pt x="561" y="1159"/>
                </a:lnTo>
                <a:lnTo>
                  <a:pt x="561" y="1164"/>
                </a:lnTo>
                <a:lnTo>
                  <a:pt x="561" y="1164"/>
                </a:lnTo>
                <a:lnTo>
                  <a:pt x="560" y="1169"/>
                </a:lnTo>
                <a:lnTo>
                  <a:pt x="557" y="1173"/>
                </a:lnTo>
                <a:lnTo>
                  <a:pt x="557" y="1173"/>
                </a:lnTo>
                <a:lnTo>
                  <a:pt x="552" y="1179"/>
                </a:lnTo>
                <a:lnTo>
                  <a:pt x="539" y="1190"/>
                </a:lnTo>
                <a:lnTo>
                  <a:pt x="539" y="1190"/>
                </a:lnTo>
                <a:lnTo>
                  <a:pt x="516" y="1206"/>
                </a:lnTo>
                <a:lnTo>
                  <a:pt x="506" y="1215"/>
                </a:lnTo>
                <a:lnTo>
                  <a:pt x="503" y="1218"/>
                </a:lnTo>
                <a:lnTo>
                  <a:pt x="502" y="1221"/>
                </a:lnTo>
                <a:lnTo>
                  <a:pt x="502" y="1221"/>
                </a:lnTo>
                <a:lnTo>
                  <a:pt x="499" y="1225"/>
                </a:lnTo>
                <a:lnTo>
                  <a:pt x="497" y="1230"/>
                </a:lnTo>
                <a:lnTo>
                  <a:pt x="497" y="1232"/>
                </a:lnTo>
                <a:lnTo>
                  <a:pt x="498" y="1234"/>
                </a:lnTo>
                <a:lnTo>
                  <a:pt x="503" y="1238"/>
                </a:lnTo>
                <a:lnTo>
                  <a:pt x="503" y="1238"/>
                </a:lnTo>
                <a:lnTo>
                  <a:pt x="508" y="1240"/>
                </a:lnTo>
                <a:lnTo>
                  <a:pt x="515" y="1241"/>
                </a:lnTo>
                <a:lnTo>
                  <a:pt x="532" y="1242"/>
                </a:lnTo>
                <a:lnTo>
                  <a:pt x="548" y="1242"/>
                </a:lnTo>
                <a:lnTo>
                  <a:pt x="558" y="1241"/>
                </a:lnTo>
                <a:lnTo>
                  <a:pt x="558" y="1241"/>
                </a:lnTo>
                <a:lnTo>
                  <a:pt x="584" y="1238"/>
                </a:lnTo>
                <a:lnTo>
                  <a:pt x="607" y="1235"/>
                </a:lnTo>
                <a:lnTo>
                  <a:pt x="607" y="1235"/>
                </a:lnTo>
                <a:lnTo>
                  <a:pt x="621" y="1234"/>
                </a:lnTo>
                <a:lnTo>
                  <a:pt x="629" y="1232"/>
                </a:lnTo>
                <a:lnTo>
                  <a:pt x="631" y="1229"/>
                </a:lnTo>
                <a:lnTo>
                  <a:pt x="634" y="1227"/>
                </a:lnTo>
                <a:lnTo>
                  <a:pt x="634" y="1227"/>
                </a:lnTo>
                <a:lnTo>
                  <a:pt x="637" y="1222"/>
                </a:lnTo>
                <a:lnTo>
                  <a:pt x="638" y="1218"/>
                </a:lnTo>
                <a:lnTo>
                  <a:pt x="637" y="1213"/>
                </a:lnTo>
                <a:lnTo>
                  <a:pt x="637" y="1209"/>
                </a:lnTo>
                <a:lnTo>
                  <a:pt x="637" y="1209"/>
                </a:lnTo>
                <a:lnTo>
                  <a:pt x="635" y="1201"/>
                </a:lnTo>
                <a:lnTo>
                  <a:pt x="634" y="1195"/>
                </a:lnTo>
                <a:lnTo>
                  <a:pt x="634" y="1195"/>
                </a:lnTo>
                <a:lnTo>
                  <a:pt x="635" y="1188"/>
                </a:lnTo>
                <a:lnTo>
                  <a:pt x="638" y="1179"/>
                </a:lnTo>
                <a:lnTo>
                  <a:pt x="643" y="1170"/>
                </a:lnTo>
                <a:lnTo>
                  <a:pt x="644" y="1163"/>
                </a:lnTo>
                <a:lnTo>
                  <a:pt x="644" y="1163"/>
                </a:lnTo>
                <a:lnTo>
                  <a:pt x="644" y="1152"/>
                </a:lnTo>
                <a:lnTo>
                  <a:pt x="643" y="1138"/>
                </a:lnTo>
                <a:lnTo>
                  <a:pt x="643" y="1138"/>
                </a:lnTo>
                <a:lnTo>
                  <a:pt x="641" y="1123"/>
                </a:lnTo>
                <a:lnTo>
                  <a:pt x="640" y="1112"/>
                </a:lnTo>
                <a:lnTo>
                  <a:pt x="638" y="1098"/>
                </a:lnTo>
                <a:lnTo>
                  <a:pt x="638" y="1098"/>
                </a:lnTo>
                <a:lnTo>
                  <a:pt x="637" y="1068"/>
                </a:lnTo>
                <a:lnTo>
                  <a:pt x="638" y="1050"/>
                </a:lnTo>
                <a:lnTo>
                  <a:pt x="638" y="1050"/>
                </a:lnTo>
                <a:lnTo>
                  <a:pt x="638" y="994"/>
                </a:lnTo>
                <a:lnTo>
                  <a:pt x="638" y="935"/>
                </a:lnTo>
                <a:lnTo>
                  <a:pt x="638" y="935"/>
                </a:lnTo>
                <a:lnTo>
                  <a:pt x="636" y="920"/>
                </a:lnTo>
                <a:lnTo>
                  <a:pt x="634" y="909"/>
                </a:lnTo>
                <a:lnTo>
                  <a:pt x="634" y="909"/>
                </a:lnTo>
                <a:lnTo>
                  <a:pt x="632" y="905"/>
                </a:lnTo>
                <a:lnTo>
                  <a:pt x="631" y="895"/>
                </a:lnTo>
                <a:lnTo>
                  <a:pt x="631" y="895"/>
                </a:lnTo>
                <a:lnTo>
                  <a:pt x="630" y="876"/>
                </a:lnTo>
                <a:lnTo>
                  <a:pt x="630" y="876"/>
                </a:lnTo>
                <a:lnTo>
                  <a:pt x="627" y="865"/>
                </a:lnTo>
                <a:lnTo>
                  <a:pt x="623" y="851"/>
                </a:lnTo>
                <a:lnTo>
                  <a:pt x="619" y="838"/>
                </a:lnTo>
                <a:lnTo>
                  <a:pt x="617" y="830"/>
                </a:lnTo>
                <a:lnTo>
                  <a:pt x="617" y="830"/>
                </a:lnTo>
                <a:lnTo>
                  <a:pt x="624" y="741"/>
                </a:lnTo>
                <a:lnTo>
                  <a:pt x="624" y="741"/>
                </a:lnTo>
                <a:lnTo>
                  <a:pt x="627" y="706"/>
                </a:lnTo>
                <a:lnTo>
                  <a:pt x="631" y="678"/>
                </a:lnTo>
                <a:lnTo>
                  <a:pt x="631" y="678"/>
                </a:lnTo>
                <a:lnTo>
                  <a:pt x="632" y="676"/>
                </a:lnTo>
                <a:lnTo>
                  <a:pt x="635" y="672"/>
                </a:lnTo>
                <a:lnTo>
                  <a:pt x="635" y="672"/>
                </a:lnTo>
                <a:lnTo>
                  <a:pt x="640" y="670"/>
                </a:lnTo>
                <a:lnTo>
                  <a:pt x="643" y="669"/>
                </a:lnTo>
                <a:lnTo>
                  <a:pt x="643" y="669"/>
                </a:lnTo>
                <a:lnTo>
                  <a:pt x="646" y="669"/>
                </a:lnTo>
                <a:lnTo>
                  <a:pt x="647" y="667"/>
                </a:lnTo>
                <a:lnTo>
                  <a:pt x="648" y="666"/>
                </a:lnTo>
                <a:lnTo>
                  <a:pt x="652" y="661"/>
                </a:lnTo>
                <a:lnTo>
                  <a:pt x="652" y="661"/>
                </a:lnTo>
                <a:lnTo>
                  <a:pt x="657" y="661"/>
                </a:lnTo>
                <a:lnTo>
                  <a:pt x="659" y="660"/>
                </a:lnTo>
                <a:lnTo>
                  <a:pt x="661" y="658"/>
                </a:lnTo>
                <a:lnTo>
                  <a:pt x="661" y="658"/>
                </a:lnTo>
                <a:lnTo>
                  <a:pt x="663" y="647"/>
                </a:lnTo>
                <a:lnTo>
                  <a:pt x="663" y="626"/>
                </a:lnTo>
                <a:lnTo>
                  <a:pt x="663" y="598"/>
                </a:lnTo>
                <a:lnTo>
                  <a:pt x="663" y="598"/>
                </a:lnTo>
                <a:lnTo>
                  <a:pt x="669" y="580"/>
                </a:lnTo>
                <a:lnTo>
                  <a:pt x="678" y="544"/>
                </a:lnTo>
                <a:lnTo>
                  <a:pt x="678" y="544"/>
                </a:lnTo>
                <a:lnTo>
                  <a:pt x="681" y="534"/>
                </a:lnTo>
                <a:lnTo>
                  <a:pt x="682" y="518"/>
                </a:lnTo>
                <a:lnTo>
                  <a:pt x="687" y="481"/>
                </a:lnTo>
                <a:lnTo>
                  <a:pt x="693" y="415"/>
                </a:lnTo>
                <a:lnTo>
                  <a:pt x="693" y="415"/>
                </a:lnTo>
                <a:lnTo>
                  <a:pt x="694" y="395"/>
                </a:lnTo>
                <a:lnTo>
                  <a:pt x="695" y="371"/>
                </a:lnTo>
                <a:lnTo>
                  <a:pt x="696" y="328"/>
                </a:lnTo>
                <a:lnTo>
                  <a:pt x="696" y="328"/>
                </a:lnTo>
                <a:lnTo>
                  <a:pt x="695" y="307"/>
                </a:lnTo>
                <a:lnTo>
                  <a:pt x="692" y="280"/>
                </a:lnTo>
                <a:lnTo>
                  <a:pt x="687" y="253"/>
                </a:lnTo>
                <a:lnTo>
                  <a:pt x="682" y="231"/>
                </a:lnTo>
                <a:lnTo>
                  <a:pt x="682" y="231"/>
                </a:lnTo>
                <a:lnTo>
                  <a:pt x="680" y="217"/>
                </a:lnTo>
                <a:lnTo>
                  <a:pt x="678" y="207"/>
                </a:lnTo>
                <a:lnTo>
                  <a:pt x="677" y="204"/>
                </a:lnTo>
                <a:lnTo>
                  <a:pt x="676" y="201"/>
                </a:lnTo>
                <a:lnTo>
                  <a:pt x="673" y="199"/>
                </a:lnTo>
                <a:lnTo>
                  <a:pt x="670" y="196"/>
                </a:lnTo>
                <a:lnTo>
                  <a:pt x="670" y="196"/>
                </a:lnTo>
                <a:lnTo>
                  <a:pt x="665" y="194"/>
                </a:lnTo>
                <a:lnTo>
                  <a:pt x="664" y="193"/>
                </a:lnTo>
                <a:lnTo>
                  <a:pt x="663" y="191"/>
                </a:lnTo>
                <a:lnTo>
                  <a:pt x="658" y="193"/>
                </a:lnTo>
                <a:lnTo>
                  <a:pt x="658" y="193"/>
                </a:lnTo>
                <a:lnTo>
                  <a:pt x="648" y="193"/>
                </a:lnTo>
                <a:lnTo>
                  <a:pt x="637" y="191"/>
                </a:lnTo>
                <a:lnTo>
                  <a:pt x="621" y="187"/>
                </a:lnTo>
                <a:lnTo>
                  <a:pt x="621" y="187"/>
                </a:lnTo>
                <a:lnTo>
                  <a:pt x="597" y="178"/>
                </a:lnTo>
                <a:lnTo>
                  <a:pt x="597" y="178"/>
                </a:lnTo>
                <a:lnTo>
                  <a:pt x="585" y="175"/>
                </a:lnTo>
                <a:lnTo>
                  <a:pt x="579" y="172"/>
                </a:lnTo>
                <a:lnTo>
                  <a:pt x="577" y="167"/>
                </a:lnTo>
                <a:lnTo>
                  <a:pt x="573" y="167"/>
                </a:lnTo>
                <a:lnTo>
                  <a:pt x="573" y="167"/>
                </a:lnTo>
                <a:lnTo>
                  <a:pt x="569" y="164"/>
                </a:lnTo>
                <a:lnTo>
                  <a:pt x="567" y="161"/>
                </a:lnTo>
                <a:lnTo>
                  <a:pt x="565" y="159"/>
                </a:lnTo>
                <a:lnTo>
                  <a:pt x="565" y="159"/>
                </a:lnTo>
                <a:lnTo>
                  <a:pt x="560" y="158"/>
                </a:lnTo>
                <a:lnTo>
                  <a:pt x="556" y="159"/>
                </a:lnTo>
                <a:lnTo>
                  <a:pt x="550" y="162"/>
                </a:lnTo>
                <a:lnTo>
                  <a:pt x="539" y="142"/>
                </a:lnTo>
                <a:lnTo>
                  <a:pt x="539" y="142"/>
                </a:lnTo>
                <a:lnTo>
                  <a:pt x="543" y="142"/>
                </a:lnTo>
                <a:lnTo>
                  <a:pt x="546" y="139"/>
                </a:lnTo>
                <a:lnTo>
                  <a:pt x="548" y="138"/>
                </a:lnTo>
                <a:lnTo>
                  <a:pt x="548" y="138"/>
                </a:lnTo>
                <a:lnTo>
                  <a:pt x="549" y="126"/>
                </a:lnTo>
                <a:lnTo>
                  <a:pt x="549" y="126"/>
                </a:lnTo>
                <a:lnTo>
                  <a:pt x="550" y="121"/>
                </a:lnTo>
                <a:lnTo>
                  <a:pt x="551" y="118"/>
                </a:lnTo>
                <a:lnTo>
                  <a:pt x="550" y="113"/>
                </a:lnTo>
                <a:lnTo>
                  <a:pt x="550" y="113"/>
                </a:lnTo>
                <a:lnTo>
                  <a:pt x="546" y="96"/>
                </a:lnTo>
                <a:lnTo>
                  <a:pt x="545" y="86"/>
                </a:lnTo>
                <a:lnTo>
                  <a:pt x="545" y="83"/>
                </a:lnTo>
                <a:lnTo>
                  <a:pt x="546" y="81"/>
                </a:lnTo>
                <a:lnTo>
                  <a:pt x="546" y="81"/>
                </a:lnTo>
                <a:lnTo>
                  <a:pt x="549" y="78"/>
                </a:lnTo>
                <a:lnTo>
                  <a:pt x="550" y="74"/>
                </a:lnTo>
                <a:lnTo>
                  <a:pt x="550" y="69"/>
                </a:lnTo>
                <a:lnTo>
                  <a:pt x="549" y="63"/>
                </a:lnTo>
                <a:lnTo>
                  <a:pt x="549" y="63"/>
                </a:lnTo>
                <a:lnTo>
                  <a:pt x="545" y="52"/>
                </a:lnTo>
                <a:lnTo>
                  <a:pt x="540" y="45"/>
                </a:lnTo>
                <a:lnTo>
                  <a:pt x="540" y="45"/>
                </a:lnTo>
                <a:lnTo>
                  <a:pt x="535" y="38"/>
                </a:lnTo>
                <a:lnTo>
                  <a:pt x="531" y="32"/>
                </a:lnTo>
                <a:lnTo>
                  <a:pt x="531" y="32"/>
                </a:lnTo>
                <a:lnTo>
                  <a:pt x="527" y="26"/>
                </a:lnTo>
                <a:lnTo>
                  <a:pt x="525" y="22"/>
                </a:lnTo>
                <a:lnTo>
                  <a:pt x="520" y="18"/>
                </a:lnTo>
                <a:lnTo>
                  <a:pt x="520" y="18"/>
                </a:lnTo>
                <a:lnTo>
                  <a:pt x="511" y="12"/>
                </a:lnTo>
                <a:lnTo>
                  <a:pt x="502" y="7"/>
                </a:lnTo>
                <a:lnTo>
                  <a:pt x="502" y="7"/>
                </a:lnTo>
                <a:lnTo>
                  <a:pt x="497" y="4"/>
                </a:lnTo>
                <a:lnTo>
                  <a:pt x="494" y="1"/>
                </a:lnTo>
                <a:lnTo>
                  <a:pt x="491" y="0"/>
                </a:lnTo>
                <a:lnTo>
                  <a:pt x="485" y="0"/>
                </a:lnTo>
                <a:lnTo>
                  <a:pt x="485" y="0"/>
                </a:lnTo>
                <a:lnTo>
                  <a:pt x="479" y="1"/>
                </a:lnTo>
                <a:lnTo>
                  <a:pt x="475" y="3"/>
                </a:lnTo>
                <a:lnTo>
                  <a:pt x="473" y="3"/>
                </a:lnTo>
                <a:lnTo>
                  <a:pt x="469" y="3"/>
                </a:lnTo>
                <a:lnTo>
                  <a:pt x="469" y="3"/>
                </a:lnTo>
                <a:lnTo>
                  <a:pt x="459" y="3"/>
                </a:lnTo>
                <a:lnTo>
                  <a:pt x="454" y="3"/>
                </a:lnTo>
                <a:lnTo>
                  <a:pt x="452" y="4"/>
                </a:lnTo>
                <a:lnTo>
                  <a:pt x="452" y="4"/>
                </a:lnTo>
                <a:lnTo>
                  <a:pt x="443" y="9"/>
                </a:lnTo>
                <a:lnTo>
                  <a:pt x="435" y="12"/>
                </a:lnTo>
                <a:lnTo>
                  <a:pt x="435" y="12"/>
                </a:lnTo>
                <a:lnTo>
                  <a:pt x="430" y="15"/>
                </a:lnTo>
                <a:lnTo>
                  <a:pt x="428" y="17"/>
                </a:lnTo>
                <a:lnTo>
                  <a:pt x="428" y="17"/>
                </a:lnTo>
                <a:lnTo>
                  <a:pt x="427" y="17"/>
                </a:lnTo>
                <a:lnTo>
                  <a:pt x="424" y="20"/>
                </a:lnTo>
                <a:lnTo>
                  <a:pt x="424" y="20"/>
                </a:lnTo>
                <a:lnTo>
                  <a:pt x="419" y="23"/>
                </a:lnTo>
                <a:lnTo>
                  <a:pt x="417" y="27"/>
                </a:lnTo>
                <a:lnTo>
                  <a:pt x="417" y="27"/>
                </a:lnTo>
                <a:lnTo>
                  <a:pt x="417" y="28"/>
                </a:lnTo>
                <a:lnTo>
                  <a:pt x="417" y="29"/>
                </a:lnTo>
                <a:lnTo>
                  <a:pt x="417" y="30"/>
                </a:lnTo>
                <a:lnTo>
                  <a:pt x="412" y="32"/>
                </a:lnTo>
                <a:lnTo>
                  <a:pt x="412" y="32"/>
                </a:lnTo>
                <a:lnTo>
                  <a:pt x="407" y="33"/>
                </a:lnTo>
                <a:lnTo>
                  <a:pt x="405" y="33"/>
                </a:lnTo>
                <a:lnTo>
                  <a:pt x="404" y="33"/>
                </a:lnTo>
                <a:lnTo>
                  <a:pt x="404" y="37"/>
                </a:lnTo>
                <a:lnTo>
                  <a:pt x="404" y="37"/>
                </a:lnTo>
                <a:lnTo>
                  <a:pt x="407" y="50"/>
                </a:lnTo>
                <a:lnTo>
                  <a:pt x="408" y="57"/>
                </a:lnTo>
                <a:lnTo>
                  <a:pt x="408" y="57"/>
                </a:lnTo>
                <a:lnTo>
                  <a:pt x="401" y="73"/>
                </a:lnTo>
                <a:lnTo>
                  <a:pt x="397" y="85"/>
                </a:lnTo>
                <a:lnTo>
                  <a:pt x="395" y="92"/>
                </a:lnTo>
                <a:lnTo>
                  <a:pt x="395" y="92"/>
                </a:lnTo>
                <a:lnTo>
                  <a:pt x="396" y="95"/>
                </a:lnTo>
                <a:lnTo>
                  <a:pt x="399" y="98"/>
                </a:lnTo>
                <a:lnTo>
                  <a:pt x="400" y="102"/>
                </a:lnTo>
                <a:lnTo>
                  <a:pt x="401" y="108"/>
                </a:lnTo>
                <a:lnTo>
                  <a:pt x="401" y="108"/>
                </a:lnTo>
                <a:lnTo>
                  <a:pt x="401" y="114"/>
                </a:lnTo>
                <a:lnTo>
                  <a:pt x="399" y="120"/>
                </a:lnTo>
                <a:lnTo>
                  <a:pt x="397" y="126"/>
                </a:lnTo>
                <a:lnTo>
                  <a:pt x="397" y="129"/>
                </a:lnTo>
                <a:lnTo>
                  <a:pt x="399" y="131"/>
                </a:lnTo>
                <a:lnTo>
                  <a:pt x="399" y="131"/>
                </a:lnTo>
                <a:lnTo>
                  <a:pt x="401" y="135"/>
                </a:lnTo>
                <a:lnTo>
                  <a:pt x="404" y="136"/>
                </a:lnTo>
                <a:lnTo>
                  <a:pt x="405" y="137"/>
                </a:lnTo>
                <a:lnTo>
                  <a:pt x="406" y="138"/>
                </a:lnTo>
                <a:lnTo>
                  <a:pt x="406" y="138"/>
                </a:lnTo>
                <a:lnTo>
                  <a:pt x="407" y="143"/>
                </a:lnTo>
                <a:lnTo>
                  <a:pt x="408" y="148"/>
                </a:lnTo>
                <a:lnTo>
                  <a:pt x="408" y="148"/>
                </a:lnTo>
                <a:lnTo>
                  <a:pt x="408" y="150"/>
                </a:lnTo>
                <a:lnTo>
                  <a:pt x="410" y="153"/>
                </a:lnTo>
                <a:lnTo>
                  <a:pt x="412" y="156"/>
                </a:lnTo>
                <a:lnTo>
                  <a:pt x="412" y="156"/>
                </a:lnTo>
                <a:lnTo>
                  <a:pt x="416" y="161"/>
                </a:lnTo>
                <a:lnTo>
                  <a:pt x="418" y="164"/>
                </a:lnTo>
                <a:lnTo>
                  <a:pt x="419" y="166"/>
                </a:lnTo>
                <a:lnTo>
                  <a:pt x="419" y="166"/>
                </a:lnTo>
                <a:lnTo>
                  <a:pt x="420" y="171"/>
                </a:lnTo>
                <a:lnTo>
                  <a:pt x="422" y="173"/>
                </a:lnTo>
                <a:lnTo>
                  <a:pt x="424" y="175"/>
                </a:lnTo>
                <a:lnTo>
                  <a:pt x="424" y="175"/>
                </a:lnTo>
                <a:lnTo>
                  <a:pt x="429" y="176"/>
                </a:lnTo>
                <a:lnTo>
                  <a:pt x="430" y="176"/>
                </a:lnTo>
                <a:lnTo>
                  <a:pt x="431" y="177"/>
                </a:lnTo>
                <a:lnTo>
                  <a:pt x="431" y="177"/>
                </a:lnTo>
                <a:lnTo>
                  <a:pt x="435" y="185"/>
                </a:lnTo>
                <a:lnTo>
                  <a:pt x="437" y="190"/>
                </a:lnTo>
                <a:lnTo>
                  <a:pt x="439" y="193"/>
                </a:lnTo>
                <a:lnTo>
                  <a:pt x="441" y="194"/>
                </a:lnTo>
                <a:lnTo>
                  <a:pt x="441" y="194"/>
                </a:lnTo>
                <a:lnTo>
                  <a:pt x="450" y="194"/>
                </a:lnTo>
                <a:lnTo>
                  <a:pt x="458" y="193"/>
                </a:lnTo>
                <a:lnTo>
                  <a:pt x="465" y="191"/>
                </a:lnTo>
                <a:lnTo>
                  <a:pt x="469" y="190"/>
                </a:lnTo>
                <a:lnTo>
                  <a:pt x="469" y="191"/>
                </a:lnTo>
                <a:lnTo>
                  <a:pt x="469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1E6B5E1D-9747-4AC4-B1E9-73115386E39E}"/>
              </a:ext>
            </a:extLst>
          </p:cNvPr>
          <p:cNvSpPr>
            <a:spLocks/>
          </p:cNvSpPr>
          <p:nvPr/>
        </p:nvSpPr>
        <p:spPr bwMode="auto">
          <a:xfrm>
            <a:off x="2538989" y="4697259"/>
            <a:ext cx="991162" cy="1658920"/>
          </a:xfrm>
          <a:custGeom>
            <a:avLst/>
            <a:gdLst>
              <a:gd name="T0" fmla="*/ 427 w 757"/>
              <a:gd name="T1" fmla="*/ 104 h 1267"/>
              <a:gd name="T2" fmla="*/ 432 w 757"/>
              <a:gd name="T3" fmla="*/ 122 h 1267"/>
              <a:gd name="T4" fmla="*/ 432 w 757"/>
              <a:gd name="T5" fmla="*/ 141 h 1267"/>
              <a:gd name="T6" fmla="*/ 432 w 757"/>
              <a:gd name="T7" fmla="*/ 154 h 1267"/>
              <a:gd name="T8" fmla="*/ 425 w 757"/>
              <a:gd name="T9" fmla="*/ 170 h 1267"/>
              <a:gd name="T10" fmla="*/ 405 w 757"/>
              <a:gd name="T11" fmla="*/ 210 h 1267"/>
              <a:gd name="T12" fmla="*/ 358 w 757"/>
              <a:gd name="T13" fmla="*/ 252 h 1267"/>
              <a:gd name="T14" fmla="*/ 231 w 757"/>
              <a:gd name="T15" fmla="*/ 259 h 1267"/>
              <a:gd name="T16" fmla="*/ 61 w 757"/>
              <a:gd name="T17" fmla="*/ 225 h 1267"/>
              <a:gd name="T18" fmla="*/ 3 w 757"/>
              <a:gd name="T19" fmla="*/ 213 h 1267"/>
              <a:gd name="T20" fmla="*/ 16 w 757"/>
              <a:gd name="T21" fmla="*/ 230 h 1267"/>
              <a:gd name="T22" fmla="*/ 43 w 757"/>
              <a:gd name="T23" fmla="*/ 247 h 1267"/>
              <a:gd name="T24" fmla="*/ 37 w 757"/>
              <a:gd name="T25" fmla="*/ 271 h 1267"/>
              <a:gd name="T26" fmla="*/ 48 w 757"/>
              <a:gd name="T27" fmla="*/ 291 h 1267"/>
              <a:gd name="T28" fmla="*/ 63 w 757"/>
              <a:gd name="T29" fmla="*/ 303 h 1267"/>
              <a:gd name="T30" fmla="*/ 85 w 757"/>
              <a:gd name="T31" fmla="*/ 294 h 1267"/>
              <a:gd name="T32" fmla="*/ 107 w 757"/>
              <a:gd name="T33" fmla="*/ 316 h 1267"/>
              <a:gd name="T34" fmla="*/ 224 w 757"/>
              <a:gd name="T35" fmla="*/ 349 h 1267"/>
              <a:gd name="T36" fmla="*/ 359 w 757"/>
              <a:gd name="T37" fmla="*/ 532 h 1267"/>
              <a:gd name="T38" fmla="*/ 360 w 757"/>
              <a:gd name="T39" fmla="*/ 712 h 1267"/>
              <a:gd name="T40" fmla="*/ 367 w 757"/>
              <a:gd name="T41" fmla="*/ 878 h 1267"/>
              <a:gd name="T42" fmla="*/ 440 w 757"/>
              <a:gd name="T43" fmla="*/ 897 h 1267"/>
              <a:gd name="T44" fmla="*/ 438 w 757"/>
              <a:gd name="T45" fmla="*/ 1109 h 1267"/>
              <a:gd name="T46" fmla="*/ 414 w 757"/>
              <a:gd name="T47" fmla="*/ 1175 h 1267"/>
              <a:gd name="T48" fmla="*/ 408 w 757"/>
              <a:gd name="T49" fmla="*/ 1183 h 1267"/>
              <a:gd name="T50" fmla="*/ 389 w 757"/>
              <a:gd name="T51" fmla="*/ 1213 h 1267"/>
              <a:gd name="T52" fmla="*/ 323 w 757"/>
              <a:gd name="T53" fmla="*/ 1239 h 1267"/>
              <a:gd name="T54" fmla="*/ 331 w 757"/>
              <a:gd name="T55" fmla="*/ 1264 h 1267"/>
              <a:gd name="T56" fmla="*/ 419 w 757"/>
              <a:gd name="T57" fmla="*/ 1264 h 1267"/>
              <a:gd name="T58" fmla="*/ 505 w 757"/>
              <a:gd name="T59" fmla="*/ 1261 h 1267"/>
              <a:gd name="T60" fmla="*/ 502 w 757"/>
              <a:gd name="T61" fmla="*/ 1193 h 1267"/>
              <a:gd name="T62" fmla="*/ 524 w 757"/>
              <a:gd name="T63" fmla="*/ 1102 h 1267"/>
              <a:gd name="T64" fmla="*/ 641 w 757"/>
              <a:gd name="T65" fmla="*/ 1161 h 1267"/>
              <a:gd name="T66" fmla="*/ 627 w 757"/>
              <a:gd name="T67" fmla="*/ 1194 h 1267"/>
              <a:gd name="T68" fmla="*/ 608 w 757"/>
              <a:gd name="T69" fmla="*/ 1220 h 1267"/>
              <a:gd name="T70" fmla="*/ 611 w 757"/>
              <a:gd name="T71" fmla="*/ 1241 h 1267"/>
              <a:gd name="T72" fmla="*/ 679 w 757"/>
              <a:gd name="T73" fmla="*/ 1237 h 1267"/>
              <a:gd name="T74" fmla="*/ 711 w 757"/>
              <a:gd name="T75" fmla="*/ 1215 h 1267"/>
              <a:gd name="T76" fmla="*/ 754 w 757"/>
              <a:gd name="T77" fmla="*/ 1193 h 1267"/>
              <a:gd name="T78" fmla="*/ 736 w 757"/>
              <a:gd name="T79" fmla="*/ 1150 h 1267"/>
              <a:gd name="T80" fmla="*/ 719 w 757"/>
              <a:gd name="T81" fmla="*/ 1124 h 1267"/>
              <a:gd name="T82" fmla="*/ 677 w 757"/>
              <a:gd name="T83" fmla="*/ 1070 h 1267"/>
              <a:gd name="T84" fmla="*/ 581 w 757"/>
              <a:gd name="T85" fmla="*/ 923 h 1267"/>
              <a:gd name="T86" fmla="*/ 612 w 757"/>
              <a:gd name="T87" fmla="*/ 900 h 1267"/>
              <a:gd name="T88" fmla="*/ 630 w 757"/>
              <a:gd name="T89" fmla="*/ 857 h 1267"/>
              <a:gd name="T90" fmla="*/ 645 w 757"/>
              <a:gd name="T91" fmla="*/ 649 h 1267"/>
              <a:gd name="T92" fmla="*/ 669 w 757"/>
              <a:gd name="T93" fmla="*/ 478 h 1267"/>
              <a:gd name="T94" fmla="*/ 690 w 757"/>
              <a:gd name="T95" fmla="*/ 429 h 1267"/>
              <a:gd name="T96" fmla="*/ 686 w 757"/>
              <a:gd name="T97" fmla="*/ 369 h 1267"/>
              <a:gd name="T98" fmla="*/ 698 w 757"/>
              <a:gd name="T99" fmla="*/ 294 h 1267"/>
              <a:gd name="T100" fmla="*/ 691 w 757"/>
              <a:gd name="T101" fmla="*/ 267 h 1267"/>
              <a:gd name="T102" fmla="*/ 638 w 757"/>
              <a:gd name="T103" fmla="*/ 176 h 1267"/>
              <a:gd name="T104" fmla="*/ 601 w 757"/>
              <a:gd name="T105" fmla="*/ 100 h 1267"/>
              <a:gd name="T106" fmla="*/ 579 w 757"/>
              <a:gd name="T107" fmla="*/ 18 h 1267"/>
              <a:gd name="T108" fmla="*/ 521 w 757"/>
              <a:gd name="T109" fmla="*/ 0 h 1267"/>
              <a:gd name="T110" fmla="*/ 464 w 757"/>
              <a:gd name="T111" fmla="*/ 3 h 1267"/>
              <a:gd name="T112" fmla="*/ 436 w 757"/>
              <a:gd name="T113" fmla="*/ 24 h 1267"/>
              <a:gd name="T114" fmla="*/ 439 w 757"/>
              <a:gd name="T115" fmla="*/ 50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7" h="1267">
                <a:moveTo>
                  <a:pt x="438" y="86"/>
                </a:moveTo>
                <a:lnTo>
                  <a:pt x="438" y="86"/>
                </a:lnTo>
                <a:lnTo>
                  <a:pt x="437" y="91"/>
                </a:lnTo>
                <a:lnTo>
                  <a:pt x="436" y="96"/>
                </a:lnTo>
                <a:lnTo>
                  <a:pt x="432" y="100"/>
                </a:lnTo>
                <a:lnTo>
                  <a:pt x="432" y="100"/>
                </a:lnTo>
                <a:lnTo>
                  <a:pt x="427" y="104"/>
                </a:lnTo>
                <a:lnTo>
                  <a:pt x="424" y="108"/>
                </a:lnTo>
                <a:lnTo>
                  <a:pt x="423" y="110"/>
                </a:lnTo>
                <a:lnTo>
                  <a:pt x="423" y="111"/>
                </a:lnTo>
                <a:lnTo>
                  <a:pt x="424" y="113"/>
                </a:lnTo>
                <a:lnTo>
                  <a:pt x="424" y="113"/>
                </a:lnTo>
                <a:lnTo>
                  <a:pt x="430" y="119"/>
                </a:lnTo>
                <a:lnTo>
                  <a:pt x="432" y="122"/>
                </a:lnTo>
                <a:lnTo>
                  <a:pt x="432" y="122"/>
                </a:lnTo>
                <a:lnTo>
                  <a:pt x="432" y="124"/>
                </a:lnTo>
                <a:lnTo>
                  <a:pt x="431" y="129"/>
                </a:lnTo>
                <a:lnTo>
                  <a:pt x="430" y="135"/>
                </a:lnTo>
                <a:lnTo>
                  <a:pt x="430" y="138"/>
                </a:lnTo>
                <a:lnTo>
                  <a:pt x="430" y="138"/>
                </a:lnTo>
                <a:lnTo>
                  <a:pt x="432" y="141"/>
                </a:lnTo>
                <a:lnTo>
                  <a:pt x="434" y="142"/>
                </a:lnTo>
                <a:lnTo>
                  <a:pt x="438" y="143"/>
                </a:lnTo>
                <a:lnTo>
                  <a:pt x="438" y="143"/>
                </a:lnTo>
                <a:lnTo>
                  <a:pt x="433" y="148"/>
                </a:lnTo>
                <a:lnTo>
                  <a:pt x="431" y="151"/>
                </a:lnTo>
                <a:lnTo>
                  <a:pt x="431" y="152"/>
                </a:lnTo>
                <a:lnTo>
                  <a:pt x="432" y="154"/>
                </a:lnTo>
                <a:lnTo>
                  <a:pt x="432" y="154"/>
                </a:lnTo>
                <a:lnTo>
                  <a:pt x="438" y="158"/>
                </a:lnTo>
                <a:lnTo>
                  <a:pt x="440" y="160"/>
                </a:lnTo>
                <a:lnTo>
                  <a:pt x="440" y="168"/>
                </a:lnTo>
                <a:lnTo>
                  <a:pt x="440" y="168"/>
                </a:lnTo>
                <a:lnTo>
                  <a:pt x="432" y="169"/>
                </a:lnTo>
                <a:lnTo>
                  <a:pt x="425" y="170"/>
                </a:lnTo>
                <a:lnTo>
                  <a:pt x="419" y="173"/>
                </a:lnTo>
                <a:lnTo>
                  <a:pt x="419" y="173"/>
                </a:lnTo>
                <a:lnTo>
                  <a:pt x="417" y="175"/>
                </a:lnTo>
                <a:lnTo>
                  <a:pt x="414" y="180"/>
                </a:lnTo>
                <a:lnTo>
                  <a:pt x="411" y="191"/>
                </a:lnTo>
                <a:lnTo>
                  <a:pt x="407" y="204"/>
                </a:lnTo>
                <a:lnTo>
                  <a:pt x="405" y="210"/>
                </a:lnTo>
                <a:lnTo>
                  <a:pt x="405" y="210"/>
                </a:lnTo>
                <a:lnTo>
                  <a:pt x="397" y="220"/>
                </a:lnTo>
                <a:lnTo>
                  <a:pt x="386" y="233"/>
                </a:lnTo>
                <a:lnTo>
                  <a:pt x="386" y="233"/>
                </a:lnTo>
                <a:lnTo>
                  <a:pt x="382" y="236"/>
                </a:lnTo>
                <a:lnTo>
                  <a:pt x="375" y="241"/>
                </a:lnTo>
                <a:lnTo>
                  <a:pt x="358" y="252"/>
                </a:lnTo>
                <a:lnTo>
                  <a:pt x="331" y="265"/>
                </a:lnTo>
                <a:lnTo>
                  <a:pt x="331" y="265"/>
                </a:lnTo>
                <a:lnTo>
                  <a:pt x="304" y="268"/>
                </a:lnTo>
                <a:lnTo>
                  <a:pt x="285" y="270"/>
                </a:lnTo>
                <a:lnTo>
                  <a:pt x="275" y="271"/>
                </a:lnTo>
                <a:lnTo>
                  <a:pt x="275" y="271"/>
                </a:lnTo>
                <a:lnTo>
                  <a:pt x="231" y="259"/>
                </a:lnTo>
                <a:lnTo>
                  <a:pt x="188" y="248"/>
                </a:lnTo>
                <a:lnTo>
                  <a:pt x="188" y="248"/>
                </a:lnTo>
                <a:lnTo>
                  <a:pt x="109" y="233"/>
                </a:lnTo>
                <a:lnTo>
                  <a:pt x="109" y="233"/>
                </a:lnTo>
                <a:lnTo>
                  <a:pt x="87" y="228"/>
                </a:lnTo>
                <a:lnTo>
                  <a:pt x="69" y="226"/>
                </a:lnTo>
                <a:lnTo>
                  <a:pt x="61" y="225"/>
                </a:lnTo>
                <a:lnTo>
                  <a:pt x="61" y="225"/>
                </a:lnTo>
                <a:lnTo>
                  <a:pt x="51" y="222"/>
                </a:lnTo>
                <a:lnTo>
                  <a:pt x="32" y="216"/>
                </a:lnTo>
                <a:lnTo>
                  <a:pt x="23" y="214"/>
                </a:lnTo>
                <a:lnTo>
                  <a:pt x="13" y="212"/>
                </a:lnTo>
                <a:lnTo>
                  <a:pt x="5" y="212"/>
                </a:lnTo>
                <a:lnTo>
                  <a:pt x="3" y="213"/>
                </a:lnTo>
                <a:lnTo>
                  <a:pt x="2" y="214"/>
                </a:lnTo>
                <a:lnTo>
                  <a:pt x="2" y="214"/>
                </a:lnTo>
                <a:lnTo>
                  <a:pt x="0" y="215"/>
                </a:lnTo>
                <a:lnTo>
                  <a:pt x="0" y="217"/>
                </a:lnTo>
                <a:lnTo>
                  <a:pt x="4" y="221"/>
                </a:lnTo>
                <a:lnTo>
                  <a:pt x="10" y="226"/>
                </a:lnTo>
                <a:lnTo>
                  <a:pt x="16" y="230"/>
                </a:lnTo>
                <a:lnTo>
                  <a:pt x="30" y="238"/>
                </a:lnTo>
                <a:lnTo>
                  <a:pt x="36" y="241"/>
                </a:lnTo>
                <a:lnTo>
                  <a:pt x="36" y="241"/>
                </a:lnTo>
                <a:lnTo>
                  <a:pt x="38" y="243"/>
                </a:lnTo>
                <a:lnTo>
                  <a:pt x="42" y="246"/>
                </a:lnTo>
                <a:lnTo>
                  <a:pt x="42" y="246"/>
                </a:lnTo>
                <a:lnTo>
                  <a:pt x="43" y="247"/>
                </a:lnTo>
                <a:lnTo>
                  <a:pt x="42" y="249"/>
                </a:lnTo>
                <a:lnTo>
                  <a:pt x="39" y="254"/>
                </a:lnTo>
                <a:lnTo>
                  <a:pt x="39" y="254"/>
                </a:lnTo>
                <a:lnTo>
                  <a:pt x="38" y="258"/>
                </a:lnTo>
                <a:lnTo>
                  <a:pt x="37" y="262"/>
                </a:lnTo>
                <a:lnTo>
                  <a:pt x="37" y="267"/>
                </a:lnTo>
                <a:lnTo>
                  <a:pt x="37" y="271"/>
                </a:lnTo>
                <a:lnTo>
                  <a:pt x="39" y="273"/>
                </a:lnTo>
                <a:lnTo>
                  <a:pt x="39" y="273"/>
                </a:lnTo>
                <a:lnTo>
                  <a:pt x="45" y="279"/>
                </a:lnTo>
                <a:lnTo>
                  <a:pt x="46" y="281"/>
                </a:lnTo>
                <a:lnTo>
                  <a:pt x="48" y="284"/>
                </a:lnTo>
                <a:lnTo>
                  <a:pt x="48" y="284"/>
                </a:lnTo>
                <a:lnTo>
                  <a:pt x="48" y="291"/>
                </a:lnTo>
                <a:lnTo>
                  <a:pt x="48" y="293"/>
                </a:lnTo>
                <a:lnTo>
                  <a:pt x="50" y="297"/>
                </a:lnTo>
                <a:lnTo>
                  <a:pt x="50" y="297"/>
                </a:lnTo>
                <a:lnTo>
                  <a:pt x="54" y="300"/>
                </a:lnTo>
                <a:lnTo>
                  <a:pt x="57" y="301"/>
                </a:lnTo>
                <a:lnTo>
                  <a:pt x="63" y="303"/>
                </a:lnTo>
                <a:lnTo>
                  <a:pt x="63" y="303"/>
                </a:lnTo>
                <a:lnTo>
                  <a:pt x="72" y="303"/>
                </a:lnTo>
                <a:lnTo>
                  <a:pt x="77" y="301"/>
                </a:lnTo>
                <a:lnTo>
                  <a:pt x="78" y="301"/>
                </a:lnTo>
                <a:lnTo>
                  <a:pt x="80" y="300"/>
                </a:lnTo>
                <a:lnTo>
                  <a:pt x="80" y="300"/>
                </a:lnTo>
                <a:lnTo>
                  <a:pt x="82" y="298"/>
                </a:lnTo>
                <a:lnTo>
                  <a:pt x="85" y="294"/>
                </a:lnTo>
                <a:lnTo>
                  <a:pt x="90" y="292"/>
                </a:lnTo>
                <a:lnTo>
                  <a:pt x="90" y="292"/>
                </a:lnTo>
                <a:lnTo>
                  <a:pt x="96" y="301"/>
                </a:lnTo>
                <a:lnTo>
                  <a:pt x="100" y="309"/>
                </a:lnTo>
                <a:lnTo>
                  <a:pt x="104" y="313"/>
                </a:lnTo>
                <a:lnTo>
                  <a:pt x="104" y="313"/>
                </a:lnTo>
                <a:lnTo>
                  <a:pt x="107" y="316"/>
                </a:lnTo>
                <a:lnTo>
                  <a:pt x="113" y="317"/>
                </a:lnTo>
                <a:lnTo>
                  <a:pt x="128" y="320"/>
                </a:lnTo>
                <a:lnTo>
                  <a:pt x="147" y="324"/>
                </a:lnTo>
                <a:lnTo>
                  <a:pt x="147" y="324"/>
                </a:lnTo>
                <a:lnTo>
                  <a:pt x="174" y="332"/>
                </a:lnTo>
                <a:lnTo>
                  <a:pt x="224" y="349"/>
                </a:lnTo>
                <a:lnTo>
                  <a:pt x="224" y="349"/>
                </a:lnTo>
                <a:lnTo>
                  <a:pt x="236" y="352"/>
                </a:lnTo>
                <a:lnTo>
                  <a:pt x="249" y="355"/>
                </a:lnTo>
                <a:lnTo>
                  <a:pt x="277" y="358"/>
                </a:lnTo>
                <a:lnTo>
                  <a:pt x="298" y="359"/>
                </a:lnTo>
                <a:lnTo>
                  <a:pt x="308" y="359"/>
                </a:lnTo>
                <a:lnTo>
                  <a:pt x="359" y="362"/>
                </a:lnTo>
                <a:lnTo>
                  <a:pt x="359" y="532"/>
                </a:lnTo>
                <a:lnTo>
                  <a:pt x="359" y="532"/>
                </a:lnTo>
                <a:lnTo>
                  <a:pt x="360" y="603"/>
                </a:lnTo>
                <a:lnTo>
                  <a:pt x="360" y="650"/>
                </a:lnTo>
                <a:lnTo>
                  <a:pt x="359" y="679"/>
                </a:lnTo>
                <a:lnTo>
                  <a:pt x="359" y="679"/>
                </a:lnTo>
                <a:lnTo>
                  <a:pt x="359" y="690"/>
                </a:lnTo>
                <a:lnTo>
                  <a:pt x="360" y="712"/>
                </a:lnTo>
                <a:lnTo>
                  <a:pt x="365" y="772"/>
                </a:lnTo>
                <a:lnTo>
                  <a:pt x="368" y="830"/>
                </a:lnTo>
                <a:lnTo>
                  <a:pt x="371" y="862"/>
                </a:lnTo>
                <a:lnTo>
                  <a:pt x="371" y="862"/>
                </a:lnTo>
                <a:lnTo>
                  <a:pt x="368" y="869"/>
                </a:lnTo>
                <a:lnTo>
                  <a:pt x="367" y="875"/>
                </a:lnTo>
                <a:lnTo>
                  <a:pt x="367" y="878"/>
                </a:lnTo>
                <a:lnTo>
                  <a:pt x="368" y="880"/>
                </a:lnTo>
                <a:lnTo>
                  <a:pt x="371" y="881"/>
                </a:lnTo>
                <a:lnTo>
                  <a:pt x="371" y="881"/>
                </a:lnTo>
                <a:lnTo>
                  <a:pt x="384" y="884"/>
                </a:lnTo>
                <a:lnTo>
                  <a:pt x="407" y="890"/>
                </a:lnTo>
                <a:lnTo>
                  <a:pt x="440" y="897"/>
                </a:lnTo>
                <a:lnTo>
                  <a:pt x="440" y="897"/>
                </a:lnTo>
                <a:lnTo>
                  <a:pt x="444" y="971"/>
                </a:lnTo>
                <a:lnTo>
                  <a:pt x="445" y="1027"/>
                </a:lnTo>
                <a:lnTo>
                  <a:pt x="446" y="1068"/>
                </a:lnTo>
                <a:lnTo>
                  <a:pt x="446" y="1068"/>
                </a:lnTo>
                <a:lnTo>
                  <a:pt x="445" y="1079"/>
                </a:lnTo>
                <a:lnTo>
                  <a:pt x="441" y="1094"/>
                </a:lnTo>
                <a:lnTo>
                  <a:pt x="438" y="1109"/>
                </a:lnTo>
                <a:lnTo>
                  <a:pt x="433" y="1123"/>
                </a:lnTo>
                <a:lnTo>
                  <a:pt x="424" y="1148"/>
                </a:lnTo>
                <a:lnTo>
                  <a:pt x="419" y="1159"/>
                </a:lnTo>
                <a:lnTo>
                  <a:pt x="419" y="1159"/>
                </a:lnTo>
                <a:lnTo>
                  <a:pt x="418" y="1163"/>
                </a:lnTo>
                <a:lnTo>
                  <a:pt x="417" y="1169"/>
                </a:lnTo>
                <a:lnTo>
                  <a:pt x="414" y="1175"/>
                </a:lnTo>
                <a:lnTo>
                  <a:pt x="413" y="1177"/>
                </a:lnTo>
                <a:lnTo>
                  <a:pt x="413" y="1177"/>
                </a:lnTo>
                <a:lnTo>
                  <a:pt x="413" y="1177"/>
                </a:lnTo>
                <a:lnTo>
                  <a:pt x="412" y="1179"/>
                </a:lnTo>
                <a:lnTo>
                  <a:pt x="412" y="1180"/>
                </a:lnTo>
                <a:lnTo>
                  <a:pt x="408" y="1183"/>
                </a:lnTo>
                <a:lnTo>
                  <a:pt x="408" y="1183"/>
                </a:lnTo>
                <a:lnTo>
                  <a:pt x="406" y="1186"/>
                </a:lnTo>
                <a:lnTo>
                  <a:pt x="404" y="1189"/>
                </a:lnTo>
                <a:lnTo>
                  <a:pt x="401" y="1198"/>
                </a:lnTo>
                <a:lnTo>
                  <a:pt x="399" y="1201"/>
                </a:lnTo>
                <a:lnTo>
                  <a:pt x="397" y="1206"/>
                </a:lnTo>
                <a:lnTo>
                  <a:pt x="393" y="1209"/>
                </a:lnTo>
                <a:lnTo>
                  <a:pt x="389" y="1213"/>
                </a:lnTo>
                <a:lnTo>
                  <a:pt x="389" y="1213"/>
                </a:lnTo>
                <a:lnTo>
                  <a:pt x="374" y="1219"/>
                </a:lnTo>
                <a:lnTo>
                  <a:pt x="355" y="1226"/>
                </a:lnTo>
                <a:lnTo>
                  <a:pt x="337" y="1232"/>
                </a:lnTo>
                <a:lnTo>
                  <a:pt x="327" y="1237"/>
                </a:lnTo>
                <a:lnTo>
                  <a:pt x="327" y="1237"/>
                </a:lnTo>
                <a:lnTo>
                  <a:pt x="323" y="1239"/>
                </a:lnTo>
                <a:lnTo>
                  <a:pt x="322" y="1243"/>
                </a:lnTo>
                <a:lnTo>
                  <a:pt x="321" y="1246"/>
                </a:lnTo>
                <a:lnTo>
                  <a:pt x="321" y="1250"/>
                </a:lnTo>
                <a:lnTo>
                  <a:pt x="321" y="1253"/>
                </a:lnTo>
                <a:lnTo>
                  <a:pt x="323" y="1257"/>
                </a:lnTo>
                <a:lnTo>
                  <a:pt x="327" y="1261"/>
                </a:lnTo>
                <a:lnTo>
                  <a:pt x="331" y="1264"/>
                </a:lnTo>
                <a:lnTo>
                  <a:pt x="331" y="1264"/>
                </a:lnTo>
                <a:lnTo>
                  <a:pt x="340" y="1266"/>
                </a:lnTo>
                <a:lnTo>
                  <a:pt x="352" y="1267"/>
                </a:lnTo>
                <a:lnTo>
                  <a:pt x="366" y="1267"/>
                </a:lnTo>
                <a:lnTo>
                  <a:pt x="380" y="1266"/>
                </a:lnTo>
                <a:lnTo>
                  <a:pt x="408" y="1265"/>
                </a:lnTo>
                <a:lnTo>
                  <a:pt x="419" y="1264"/>
                </a:lnTo>
                <a:lnTo>
                  <a:pt x="427" y="1264"/>
                </a:lnTo>
                <a:lnTo>
                  <a:pt x="427" y="1264"/>
                </a:lnTo>
                <a:lnTo>
                  <a:pt x="445" y="1265"/>
                </a:lnTo>
                <a:lnTo>
                  <a:pt x="470" y="1264"/>
                </a:lnTo>
                <a:lnTo>
                  <a:pt x="494" y="1263"/>
                </a:lnTo>
                <a:lnTo>
                  <a:pt x="505" y="1261"/>
                </a:lnTo>
                <a:lnTo>
                  <a:pt x="505" y="1261"/>
                </a:lnTo>
                <a:lnTo>
                  <a:pt x="507" y="1258"/>
                </a:lnTo>
                <a:lnTo>
                  <a:pt x="507" y="1251"/>
                </a:lnTo>
                <a:lnTo>
                  <a:pt x="508" y="1231"/>
                </a:lnTo>
                <a:lnTo>
                  <a:pt x="507" y="1209"/>
                </a:lnTo>
                <a:lnTo>
                  <a:pt x="505" y="1199"/>
                </a:lnTo>
                <a:lnTo>
                  <a:pt x="505" y="1199"/>
                </a:lnTo>
                <a:lnTo>
                  <a:pt x="502" y="1193"/>
                </a:lnTo>
                <a:lnTo>
                  <a:pt x="501" y="1188"/>
                </a:lnTo>
                <a:lnTo>
                  <a:pt x="501" y="1188"/>
                </a:lnTo>
                <a:lnTo>
                  <a:pt x="511" y="1159"/>
                </a:lnTo>
                <a:lnTo>
                  <a:pt x="511" y="1159"/>
                </a:lnTo>
                <a:lnTo>
                  <a:pt x="517" y="1133"/>
                </a:lnTo>
                <a:lnTo>
                  <a:pt x="524" y="1102"/>
                </a:lnTo>
                <a:lnTo>
                  <a:pt x="524" y="1102"/>
                </a:lnTo>
                <a:lnTo>
                  <a:pt x="528" y="1084"/>
                </a:lnTo>
                <a:lnTo>
                  <a:pt x="533" y="1057"/>
                </a:lnTo>
                <a:lnTo>
                  <a:pt x="538" y="1021"/>
                </a:lnTo>
                <a:lnTo>
                  <a:pt x="633" y="1135"/>
                </a:lnTo>
                <a:lnTo>
                  <a:pt x="646" y="1150"/>
                </a:lnTo>
                <a:lnTo>
                  <a:pt x="646" y="1150"/>
                </a:lnTo>
                <a:lnTo>
                  <a:pt x="641" y="1161"/>
                </a:lnTo>
                <a:lnTo>
                  <a:pt x="637" y="1169"/>
                </a:lnTo>
                <a:lnTo>
                  <a:pt x="633" y="1175"/>
                </a:lnTo>
                <a:lnTo>
                  <a:pt x="633" y="1175"/>
                </a:lnTo>
                <a:lnTo>
                  <a:pt x="631" y="1179"/>
                </a:lnTo>
                <a:lnTo>
                  <a:pt x="630" y="1183"/>
                </a:lnTo>
                <a:lnTo>
                  <a:pt x="627" y="1194"/>
                </a:lnTo>
                <a:lnTo>
                  <a:pt x="627" y="1194"/>
                </a:lnTo>
                <a:lnTo>
                  <a:pt x="625" y="1205"/>
                </a:lnTo>
                <a:lnTo>
                  <a:pt x="624" y="1209"/>
                </a:lnTo>
                <a:lnTo>
                  <a:pt x="622" y="1213"/>
                </a:lnTo>
                <a:lnTo>
                  <a:pt x="622" y="1213"/>
                </a:lnTo>
                <a:lnTo>
                  <a:pt x="618" y="1215"/>
                </a:lnTo>
                <a:lnTo>
                  <a:pt x="612" y="1218"/>
                </a:lnTo>
                <a:lnTo>
                  <a:pt x="608" y="1220"/>
                </a:lnTo>
                <a:lnTo>
                  <a:pt x="606" y="1224"/>
                </a:lnTo>
                <a:lnTo>
                  <a:pt x="603" y="1227"/>
                </a:lnTo>
                <a:lnTo>
                  <a:pt x="603" y="1232"/>
                </a:lnTo>
                <a:lnTo>
                  <a:pt x="603" y="1232"/>
                </a:lnTo>
                <a:lnTo>
                  <a:pt x="605" y="1237"/>
                </a:lnTo>
                <a:lnTo>
                  <a:pt x="607" y="1239"/>
                </a:lnTo>
                <a:lnTo>
                  <a:pt x="611" y="1241"/>
                </a:lnTo>
                <a:lnTo>
                  <a:pt x="615" y="1243"/>
                </a:lnTo>
                <a:lnTo>
                  <a:pt x="627" y="1244"/>
                </a:lnTo>
                <a:lnTo>
                  <a:pt x="641" y="1243"/>
                </a:lnTo>
                <a:lnTo>
                  <a:pt x="641" y="1243"/>
                </a:lnTo>
                <a:lnTo>
                  <a:pt x="663" y="1241"/>
                </a:lnTo>
                <a:lnTo>
                  <a:pt x="671" y="1240"/>
                </a:lnTo>
                <a:lnTo>
                  <a:pt x="679" y="1237"/>
                </a:lnTo>
                <a:lnTo>
                  <a:pt x="679" y="1237"/>
                </a:lnTo>
                <a:lnTo>
                  <a:pt x="687" y="1232"/>
                </a:lnTo>
                <a:lnTo>
                  <a:pt x="696" y="1225"/>
                </a:lnTo>
                <a:lnTo>
                  <a:pt x="704" y="1219"/>
                </a:lnTo>
                <a:lnTo>
                  <a:pt x="708" y="1216"/>
                </a:lnTo>
                <a:lnTo>
                  <a:pt x="711" y="1215"/>
                </a:lnTo>
                <a:lnTo>
                  <a:pt x="711" y="1215"/>
                </a:lnTo>
                <a:lnTo>
                  <a:pt x="730" y="1212"/>
                </a:lnTo>
                <a:lnTo>
                  <a:pt x="738" y="1208"/>
                </a:lnTo>
                <a:lnTo>
                  <a:pt x="742" y="1207"/>
                </a:lnTo>
                <a:lnTo>
                  <a:pt x="744" y="1205"/>
                </a:lnTo>
                <a:lnTo>
                  <a:pt x="744" y="1205"/>
                </a:lnTo>
                <a:lnTo>
                  <a:pt x="749" y="1200"/>
                </a:lnTo>
                <a:lnTo>
                  <a:pt x="754" y="1193"/>
                </a:lnTo>
                <a:lnTo>
                  <a:pt x="756" y="1189"/>
                </a:lnTo>
                <a:lnTo>
                  <a:pt x="757" y="1186"/>
                </a:lnTo>
                <a:lnTo>
                  <a:pt x="757" y="1182"/>
                </a:lnTo>
                <a:lnTo>
                  <a:pt x="755" y="1177"/>
                </a:lnTo>
                <a:lnTo>
                  <a:pt x="755" y="1177"/>
                </a:lnTo>
                <a:lnTo>
                  <a:pt x="744" y="1163"/>
                </a:lnTo>
                <a:lnTo>
                  <a:pt x="736" y="1150"/>
                </a:lnTo>
                <a:lnTo>
                  <a:pt x="736" y="1150"/>
                </a:lnTo>
                <a:lnTo>
                  <a:pt x="734" y="1144"/>
                </a:lnTo>
                <a:lnTo>
                  <a:pt x="730" y="1137"/>
                </a:lnTo>
                <a:lnTo>
                  <a:pt x="726" y="1130"/>
                </a:lnTo>
                <a:lnTo>
                  <a:pt x="723" y="1127"/>
                </a:lnTo>
                <a:lnTo>
                  <a:pt x="719" y="1124"/>
                </a:lnTo>
                <a:lnTo>
                  <a:pt x="719" y="1124"/>
                </a:lnTo>
                <a:lnTo>
                  <a:pt x="708" y="1117"/>
                </a:lnTo>
                <a:lnTo>
                  <a:pt x="704" y="1116"/>
                </a:lnTo>
                <a:lnTo>
                  <a:pt x="704" y="1116"/>
                </a:lnTo>
                <a:lnTo>
                  <a:pt x="692" y="1095"/>
                </a:lnTo>
                <a:lnTo>
                  <a:pt x="683" y="1079"/>
                </a:lnTo>
                <a:lnTo>
                  <a:pt x="677" y="1070"/>
                </a:lnTo>
                <a:lnTo>
                  <a:pt x="677" y="1070"/>
                </a:lnTo>
                <a:lnTo>
                  <a:pt x="653" y="1036"/>
                </a:lnTo>
                <a:lnTo>
                  <a:pt x="631" y="1003"/>
                </a:lnTo>
                <a:lnTo>
                  <a:pt x="631" y="1003"/>
                </a:lnTo>
                <a:lnTo>
                  <a:pt x="621" y="988"/>
                </a:lnTo>
                <a:lnTo>
                  <a:pt x="605" y="962"/>
                </a:lnTo>
                <a:lnTo>
                  <a:pt x="581" y="923"/>
                </a:lnTo>
                <a:lnTo>
                  <a:pt x="581" y="923"/>
                </a:lnTo>
                <a:lnTo>
                  <a:pt x="573" y="910"/>
                </a:lnTo>
                <a:lnTo>
                  <a:pt x="573" y="910"/>
                </a:lnTo>
                <a:lnTo>
                  <a:pt x="577" y="910"/>
                </a:lnTo>
                <a:lnTo>
                  <a:pt x="587" y="909"/>
                </a:lnTo>
                <a:lnTo>
                  <a:pt x="600" y="906"/>
                </a:lnTo>
                <a:lnTo>
                  <a:pt x="606" y="903"/>
                </a:lnTo>
                <a:lnTo>
                  <a:pt x="612" y="900"/>
                </a:lnTo>
                <a:lnTo>
                  <a:pt x="612" y="900"/>
                </a:lnTo>
                <a:lnTo>
                  <a:pt x="619" y="891"/>
                </a:lnTo>
                <a:lnTo>
                  <a:pt x="624" y="884"/>
                </a:lnTo>
                <a:lnTo>
                  <a:pt x="627" y="877"/>
                </a:lnTo>
                <a:lnTo>
                  <a:pt x="627" y="870"/>
                </a:lnTo>
                <a:lnTo>
                  <a:pt x="627" y="870"/>
                </a:lnTo>
                <a:lnTo>
                  <a:pt x="630" y="857"/>
                </a:lnTo>
                <a:lnTo>
                  <a:pt x="633" y="839"/>
                </a:lnTo>
                <a:lnTo>
                  <a:pt x="637" y="820"/>
                </a:lnTo>
                <a:lnTo>
                  <a:pt x="641" y="807"/>
                </a:lnTo>
                <a:lnTo>
                  <a:pt x="641" y="807"/>
                </a:lnTo>
                <a:lnTo>
                  <a:pt x="643" y="791"/>
                </a:lnTo>
                <a:lnTo>
                  <a:pt x="644" y="754"/>
                </a:lnTo>
                <a:lnTo>
                  <a:pt x="645" y="649"/>
                </a:lnTo>
                <a:lnTo>
                  <a:pt x="645" y="545"/>
                </a:lnTo>
                <a:lnTo>
                  <a:pt x="644" y="498"/>
                </a:lnTo>
                <a:lnTo>
                  <a:pt x="644" y="498"/>
                </a:lnTo>
                <a:lnTo>
                  <a:pt x="645" y="495"/>
                </a:lnTo>
                <a:lnTo>
                  <a:pt x="647" y="494"/>
                </a:lnTo>
                <a:lnTo>
                  <a:pt x="657" y="487"/>
                </a:lnTo>
                <a:lnTo>
                  <a:pt x="669" y="478"/>
                </a:lnTo>
                <a:lnTo>
                  <a:pt x="674" y="472"/>
                </a:lnTo>
                <a:lnTo>
                  <a:pt x="679" y="465"/>
                </a:lnTo>
                <a:lnTo>
                  <a:pt x="679" y="465"/>
                </a:lnTo>
                <a:lnTo>
                  <a:pt x="683" y="457"/>
                </a:lnTo>
                <a:lnTo>
                  <a:pt x="686" y="448"/>
                </a:lnTo>
                <a:lnTo>
                  <a:pt x="689" y="439"/>
                </a:lnTo>
                <a:lnTo>
                  <a:pt x="690" y="429"/>
                </a:lnTo>
                <a:lnTo>
                  <a:pt x="691" y="413"/>
                </a:lnTo>
                <a:lnTo>
                  <a:pt x="690" y="403"/>
                </a:lnTo>
                <a:lnTo>
                  <a:pt x="690" y="403"/>
                </a:lnTo>
                <a:lnTo>
                  <a:pt x="687" y="396"/>
                </a:lnTo>
                <a:lnTo>
                  <a:pt x="686" y="385"/>
                </a:lnTo>
                <a:lnTo>
                  <a:pt x="685" y="374"/>
                </a:lnTo>
                <a:lnTo>
                  <a:pt x="686" y="369"/>
                </a:lnTo>
                <a:lnTo>
                  <a:pt x="687" y="365"/>
                </a:lnTo>
                <a:lnTo>
                  <a:pt x="687" y="365"/>
                </a:lnTo>
                <a:lnTo>
                  <a:pt x="689" y="359"/>
                </a:lnTo>
                <a:lnTo>
                  <a:pt x="691" y="350"/>
                </a:lnTo>
                <a:lnTo>
                  <a:pt x="695" y="327"/>
                </a:lnTo>
                <a:lnTo>
                  <a:pt x="698" y="294"/>
                </a:lnTo>
                <a:lnTo>
                  <a:pt x="698" y="294"/>
                </a:lnTo>
                <a:lnTo>
                  <a:pt x="697" y="291"/>
                </a:lnTo>
                <a:lnTo>
                  <a:pt x="693" y="284"/>
                </a:lnTo>
                <a:lnTo>
                  <a:pt x="691" y="277"/>
                </a:lnTo>
                <a:lnTo>
                  <a:pt x="690" y="273"/>
                </a:lnTo>
                <a:lnTo>
                  <a:pt x="690" y="273"/>
                </a:lnTo>
                <a:lnTo>
                  <a:pt x="691" y="271"/>
                </a:lnTo>
                <a:lnTo>
                  <a:pt x="691" y="267"/>
                </a:lnTo>
                <a:lnTo>
                  <a:pt x="687" y="259"/>
                </a:lnTo>
                <a:lnTo>
                  <a:pt x="682" y="246"/>
                </a:lnTo>
                <a:lnTo>
                  <a:pt x="682" y="246"/>
                </a:lnTo>
                <a:lnTo>
                  <a:pt x="666" y="219"/>
                </a:lnTo>
                <a:lnTo>
                  <a:pt x="650" y="191"/>
                </a:lnTo>
                <a:lnTo>
                  <a:pt x="650" y="191"/>
                </a:lnTo>
                <a:lnTo>
                  <a:pt x="638" y="176"/>
                </a:lnTo>
                <a:lnTo>
                  <a:pt x="625" y="158"/>
                </a:lnTo>
                <a:lnTo>
                  <a:pt x="618" y="148"/>
                </a:lnTo>
                <a:lnTo>
                  <a:pt x="612" y="137"/>
                </a:lnTo>
                <a:lnTo>
                  <a:pt x="607" y="125"/>
                </a:lnTo>
                <a:lnTo>
                  <a:pt x="603" y="113"/>
                </a:lnTo>
                <a:lnTo>
                  <a:pt x="603" y="113"/>
                </a:lnTo>
                <a:lnTo>
                  <a:pt x="601" y="100"/>
                </a:lnTo>
                <a:lnTo>
                  <a:pt x="600" y="87"/>
                </a:lnTo>
                <a:lnTo>
                  <a:pt x="598" y="60"/>
                </a:lnTo>
                <a:lnTo>
                  <a:pt x="594" y="46"/>
                </a:lnTo>
                <a:lnTo>
                  <a:pt x="590" y="34"/>
                </a:lnTo>
                <a:lnTo>
                  <a:pt x="587" y="28"/>
                </a:lnTo>
                <a:lnTo>
                  <a:pt x="583" y="24"/>
                </a:lnTo>
                <a:lnTo>
                  <a:pt x="579" y="18"/>
                </a:lnTo>
                <a:lnTo>
                  <a:pt x="573" y="14"/>
                </a:lnTo>
                <a:lnTo>
                  <a:pt x="573" y="14"/>
                </a:lnTo>
                <a:lnTo>
                  <a:pt x="567" y="9"/>
                </a:lnTo>
                <a:lnTo>
                  <a:pt x="561" y="7"/>
                </a:lnTo>
                <a:lnTo>
                  <a:pt x="548" y="2"/>
                </a:lnTo>
                <a:lnTo>
                  <a:pt x="534" y="0"/>
                </a:lnTo>
                <a:lnTo>
                  <a:pt x="521" y="0"/>
                </a:lnTo>
                <a:lnTo>
                  <a:pt x="510" y="0"/>
                </a:lnTo>
                <a:lnTo>
                  <a:pt x="501" y="1"/>
                </a:lnTo>
                <a:lnTo>
                  <a:pt x="492" y="3"/>
                </a:lnTo>
                <a:lnTo>
                  <a:pt x="492" y="3"/>
                </a:lnTo>
                <a:lnTo>
                  <a:pt x="488" y="2"/>
                </a:lnTo>
                <a:lnTo>
                  <a:pt x="478" y="2"/>
                </a:lnTo>
                <a:lnTo>
                  <a:pt x="464" y="3"/>
                </a:lnTo>
                <a:lnTo>
                  <a:pt x="457" y="6"/>
                </a:lnTo>
                <a:lnTo>
                  <a:pt x="449" y="8"/>
                </a:lnTo>
                <a:lnTo>
                  <a:pt x="449" y="8"/>
                </a:lnTo>
                <a:lnTo>
                  <a:pt x="445" y="11"/>
                </a:lnTo>
                <a:lnTo>
                  <a:pt x="441" y="12"/>
                </a:lnTo>
                <a:lnTo>
                  <a:pt x="438" y="18"/>
                </a:lnTo>
                <a:lnTo>
                  <a:pt x="436" y="24"/>
                </a:lnTo>
                <a:lnTo>
                  <a:pt x="434" y="31"/>
                </a:lnTo>
                <a:lnTo>
                  <a:pt x="433" y="37"/>
                </a:lnTo>
                <a:lnTo>
                  <a:pt x="434" y="41"/>
                </a:lnTo>
                <a:lnTo>
                  <a:pt x="436" y="46"/>
                </a:lnTo>
                <a:lnTo>
                  <a:pt x="440" y="44"/>
                </a:lnTo>
                <a:lnTo>
                  <a:pt x="440" y="44"/>
                </a:lnTo>
                <a:lnTo>
                  <a:pt x="439" y="50"/>
                </a:lnTo>
                <a:lnTo>
                  <a:pt x="438" y="57"/>
                </a:lnTo>
                <a:lnTo>
                  <a:pt x="438" y="57"/>
                </a:lnTo>
                <a:lnTo>
                  <a:pt x="437" y="63"/>
                </a:lnTo>
                <a:lnTo>
                  <a:pt x="437" y="72"/>
                </a:lnTo>
                <a:lnTo>
                  <a:pt x="438" y="86"/>
                </a:lnTo>
                <a:lnTo>
                  <a:pt x="438" y="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A3543690-BBBC-42E2-94C3-17E4794DA7A4}"/>
              </a:ext>
            </a:extLst>
          </p:cNvPr>
          <p:cNvSpPr>
            <a:spLocks noEditPoints="1"/>
          </p:cNvSpPr>
          <p:nvPr/>
        </p:nvSpPr>
        <p:spPr bwMode="auto">
          <a:xfrm>
            <a:off x="4470433" y="4628193"/>
            <a:ext cx="950410" cy="1712593"/>
          </a:xfrm>
          <a:custGeom>
            <a:avLst/>
            <a:gdLst>
              <a:gd name="T0" fmla="*/ 135 w 717"/>
              <a:gd name="T1" fmla="*/ 168 h 1292"/>
              <a:gd name="T2" fmla="*/ 88 w 717"/>
              <a:gd name="T3" fmla="*/ 205 h 1292"/>
              <a:gd name="T4" fmla="*/ 66 w 717"/>
              <a:gd name="T5" fmla="*/ 235 h 1292"/>
              <a:gd name="T6" fmla="*/ 40 w 717"/>
              <a:gd name="T7" fmla="*/ 305 h 1292"/>
              <a:gd name="T8" fmla="*/ 19 w 717"/>
              <a:gd name="T9" fmla="*/ 380 h 1292"/>
              <a:gd name="T10" fmla="*/ 0 w 717"/>
              <a:gd name="T11" fmla="*/ 681 h 1292"/>
              <a:gd name="T12" fmla="*/ 19 w 717"/>
              <a:gd name="T13" fmla="*/ 713 h 1292"/>
              <a:gd name="T14" fmla="*/ 33 w 717"/>
              <a:gd name="T15" fmla="*/ 743 h 1292"/>
              <a:gd name="T16" fmla="*/ 51 w 717"/>
              <a:gd name="T17" fmla="*/ 746 h 1292"/>
              <a:gd name="T18" fmla="*/ 49 w 717"/>
              <a:gd name="T19" fmla="*/ 716 h 1292"/>
              <a:gd name="T20" fmla="*/ 63 w 717"/>
              <a:gd name="T21" fmla="*/ 725 h 1292"/>
              <a:gd name="T22" fmla="*/ 76 w 717"/>
              <a:gd name="T23" fmla="*/ 746 h 1292"/>
              <a:gd name="T24" fmla="*/ 79 w 717"/>
              <a:gd name="T25" fmla="*/ 787 h 1292"/>
              <a:gd name="T26" fmla="*/ 89 w 717"/>
              <a:gd name="T27" fmla="*/ 812 h 1292"/>
              <a:gd name="T28" fmla="*/ 73 w 717"/>
              <a:gd name="T29" fmla="*/ 1160 h 1292"/>
              <a:gd name="T30" fmla="*/ 71 w 717"/>
              <a:gd name="T31" fmla="*/ 1214 h 1292"/>
              <a:gd name="T32" fmla="*/ 80 w 717"/>
              <a:gd name="T33" fmla="*/ 1259 h 1292"/>
              <a:gd name="T34" fmla="*/ 88 w 717"/>
              <a:gd name="T35" fmla="*/ 1280 h 1292"/>
              <a:gd name="T36" fmla="*/ 154 w 717"/>
              <a:gd name="T37" fmla="*/ 1275 h 1292"/>
              <a:gd name="T38" fmla="*/ 195 w 717"/>
              <a:gd name="T39" fmla="*/ 1266 h 1292"/>
              <a:gd name="T40" fmla="*/ 205 w 717"/>
              <a:gd name="T41" fmla="*/ 1289 h 1292"/>
              <a:gd name="T42" fmla="*/ 301 w 717"/>
              <a:gd name="T43" fmla="*/ 1286 h 1292"/>
              <a:gd name="T44" fmla="*/ 328 w 717"/>
              <a:gd name="T45" fmla="*/ 1274 h 1292"/>
              <a:gd name="T46" fmla="*/ 313 w 717"/>
              <a:gd name="T47" fmla="*/ 1225 h 1292"/>
              <a:gd name="T48" fmla="*/ 314 w 717"/>
              <a:gd name="T49" fmla="*/ 1173 h 1292"/>
              <a:gd name="T50" fmla="*/ 348 w 717"/>
              <a:gd name="T51" fmla="*/ 1025 h 1292"/>
              <a:gd name="T52" fmla="*/ 367 w 717"/>
              <a:gd name="T53" fmla="*/ 735 h 1292"/>
              <a:gd name="T54" fmla="*/ 405 w 717"/>
              <a:gd name="T55" fmla="*/ 738 h 1292"/>
              <a:gd name="T56" fmla="*/ 408 w 717"/>
              <a:gd name="T57" fmla="*/ 675 h 1292"/>
              <a:gd name="T58" fmla="*/ 361 w 717"/>
              <a:gd name="T59" fmla="*/ 482 h 1292"/>
              <a:gd name="T60" fmla="*/ 388 w 717"/>
              <a:gd name="T61" fmla="*/ 366 h 1292"/>
              <a:gd name="T62" fmla="*/ 457 w 717"/>
              <a:gd name="T63" fmla="*/ 325 h 1292"/>
              <a:gd name="T64" fmla="*/ 632 w 717"/>
              <a:gd name="T65" fmla="*/ 257 h 1292"/>
              <a:gd name="T66" fmla="*/ 665 w 717"/>
              <a:gd name="T67" fmla="*/ 227 h 1292"/>
              <a:gd name="T68" fmla="*/ 682 w 717"/>
              <a:gd name="T69" fmla="*/ 200 h 1292"/>
              <a:gd name="T70" fmla="*/ 693 w 717"/>
              <a:gd name="T71" fmla="*/ 167 h 1292"/>
              <a:gd name="T72" fmla="*/ 710 w 717"/>
              <a:gd name="T73" fmla="*/ 147 h 1292"/>
              <a:gd name="T74" fmla="*/ 664 w 717"/>
              <a:gd name="T75" fmla="*/ 150 h 1292"/>
              <a:gd name="T76" fmla="*/ 643 w 717"/>
              <a:gd name="T77" fmla="*/ 155 h 1292"/>
              <a:gd name="T78" fmla="*/ 582 w 717"/>
              <a:gd name="T79" fmla="*/ 173 h 1292"/>
              <a:gd name="T80" fmla="*/ 492 w 717"/>
              <a:gd name="T81" fmla="*/ 208 h 1292"/>
              <a:gd name="T82" fmla="*/ 394 w 717"/>
              <a:gd name="T83" fmla="*/ 208 h 1292"/>
              <a:gd name="T84" fmla="*/ 334 w 717"/>
              <a:gd name="T85" fmla="*/ 174 h 1292"/>
              <a:gd name="T86" fmla="*/ 343 w 717"/>
              <a:gd name="T87" fmla="*/ 137 h 1292"/>
              <a:gd name="T88" fmla="*/ 329 w 717"/>
              <a:gd name="T89" fmla="*/ 116 h 1292"/>
              <a:gd name="T90" fmla="*/ 334 w 717"/>
              <a:gd name="T91" fmla="*/ 80 h 1292"/>
              <a:gd name="T92" fmla="*/ 348 w 717"/>
              <a:gd name="T93" fmla="*/ 57 h 1292"/>
              <a:gd name="T94" fmla="*/ 327 w 717"/>
              <a:gd name="T95" fmla="*/ 15 h 1292"/>
              <a:gd name="T96" fmla="*/ 296 w 717"/>
              <a:gd name="T97" fmla="*/ 1 h 1292"/>
              <a:gd name="T98" fmla="*/ 230 w 717"/>
              <a:gd name="T99" fmla="*/ 0 h 1292"/>
              <a:gd name="T100" fmla="*/ 197 w 717"/>
              <a:gd name="T101" fmla="*/ 9 h 1292"/>
              <a:gd name="T102" fmla="*/ 171 w 717"/>
              <a:gd name="T103" fmla="*/ 24 h 1292"/>
              <a:gd name="T104" fmla="*/ 154 w 717"/>
              <a:gd name="T105" fmla="*/ 76 h 1292"/>
              <a:gd name="T106" fmla="*/ 164 w 717"/>
              <a:gd name="T107" fmla="*/ 150 h 1292"/>
              <a:gd name="T108" fmla="*/ 224 w 717"/>
              <a:gd name="T109" fmla="*/ 1067 h 1292"/>
              <a:gd name="T110" fmla="*/ 220 w 717"/>
              <a:gd name="T111" fmla="*/ 1128 h 1292"/>
              <a:gd name="T112" fmla="*/ 203 w 717"/>
              <a:gd name="T113" fmla="*/ 1159 h 1292"/>
              <a:gd name="T114" fmla="*/ 178 w 717"/>
              <a:gd name="T115" fmla="*/ 1187 h 1292"/>
              <a:gd name="T116" fmla="*/ 191 w 717"/>
              <a:gd name="T117" fmla="*/ 1115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7" h="1292">
                <a:moveTo>
                  <a:pt x="164" y="150"/>
                </a:moveTo>
                <a:lnTo>
                  <a:pt x="164" y="150"/>
                </a:lnTo>
                <a:lnTo>
                  <a:pt x="152" y="155"/>
                </a:lnTo>
                <a:lnTo>
                  <a:pt x="143" y="160"/>
                </a:lnTo>
                <a:lnTo>
                  <a:pt x="137" y="163"/>
                </a:lnTo>
                <a:lnTo>
                  <a:pt x="137" y="163"/>
                </a:lnTo>
                <a:lnTo>
                  <a:pt x="135" y="168"/>
                </a:lnTo>
                <a:lnTo>
                  <a:pt x="134" y="173"/>
                </a:lnTo>
                <a:lnTo>
                  <a:pt x="134" y="178"/>
                </a:lnTo>
                <a:lnTo>
                  <a:pt x="131" y="180"/>
                </a:lnTo>
                <a:lnTo>
                  <a:pt x="131" y="180"/>
                </a:lnTo>
                <a:lnTo>
                  <a:pt x="116" y="192"/>
                </a:lnTo>
                <a:lnTo>
                  <a:pt x="116" y="192"/>
                </a:lnTo>
                <a:lnTo>
                  <a:pt x="88" y="205"/>
                </a:lnTo>
                <a:lnTo>
                  <a:pt x="88" y="205"/>
                </a:lnTo>
                <a:lnTo>
                  <a:pt x="84" y="207"/>
                </a:lnTo>
                <a:lnTo>
                  <a:pt x="80" y="211"/>
                </a:lnTo>
                <a:lnTo>
                  <a:pt x="73" y="219"/>
                </a:lnTo>
                <a:lnTo>
                  <a:pt x="69" y="227"/>
                </a:lnTo>
                <a:lnTo>
                  <a:pt x="66" y="235"/>
                </a:lnTo>
                <a:lnTo>
                  <a:pt x="66" y="235"/>
                </a:lnTo>
                <a:lnTo>
                  <a:pt x="64" y="244"/>
                </a:lnTo>
                <a:lnTo>
                  <a:pt x="63" y="254"/>
                </a:lnTo>
                <a:lnTo>
                  <a:pt x="63" y="264"/>
                </a:lnTo>
                <a:lnTo>
                  <a:pt x="60" y="271"/>
                </a:lnTo>
                <a:lnTo>
                  <a:pt x="60" y="271"/>
                </a:lnTo>
                <a:lnTo>
                  <a:pt x="49" y="291"/>
                </a:lnTo>
                <a:lnTo>
                  <a:pt x="40" y="305"/>
                </a:lnTo>
                <a:lnTo>
                  <a:pt x="33" y="320"/>
                </a:lnTo>
                <a:lnTo>
                  <a:pt x="33" y="320"/>
                </a:lnTo>
                <a:lnTo>
                  <a:pt x="29" y="333"/>
                </a:lnTo>
                <a:lnTo>
                  <a:pt x="26" y="349"/>
                </a:lnTo>
                <a:lnTo>
                  <a:pt x="23" y="364"/>
                </a:lnTo>
                <a:lnTo>
                  <a:pt x="19" y="380"/>
                </a:lnTo>
                <a:lnTo>
                  <a:pt x="19" y="380"/>
                </a:lnTo>
                <a:lnTo>
                  <a:pt x="17" y="399"/>
                </a:lnTo>
                <a:lnTo>
                  <a:pt x="14" y="436"/>
                </a:lnTo>
                <a:lnTo>
                  <a:pt x="7" y="537"/>
                </a:lnTo>
                <a:lnTo>
                  <a:pt x="1" y="635"/>
                </a:lnTo>
                <a:lnTo>
                  <a:pt x="0" y="667"/>
                </a:lnTo>
                <a:lnTo>
                  <a:pt x="0" y="681"/>
                </a:lnTo>
                <a:lnTo>
                  <a:pt x="0" y="681"/>
                </a:lnTo>
                <a:lnTo>
                  <a:pt x="4" y="694"/>
                </a:lnTo>
                <a:lnTo>
                  <a:pt x="6" y="702"/>
                </a:lnTo>
                <a:lnTo>
                  <a:pt x="9" y="708"/>
                </a:lnTo>
                <a:lnTo>
                  <a:pt x="9" y="708"/>
                </a:lnTo>
                <a:lnTo>
                  <a:pt x="12" y="710"/>
                </a:lnTo>
                <a:lnTo>
                  <a:pt x="16" y="712"/>
                </a:lnTo>
                <a:lnTo>
                  <a:pt x="19" y="713"/>
                </a:lnTo>
                <a:lnTo>
                  <a:pt x="19" y="713"/>
                </a:lnTo>
                <a:lnTo>
                  <a:pt x="19" y="720"/>
                </a:lnTo>
                <a:lnTo>
                  <a:pt x="20" y="727"/>
                </a:lnTo>
                <a:lnTo>
                  <a:pt x="23" y="733"/>
                </a:lnTo>
                <a:lnTo>
                  <a:pt x="23" y="733"/>
                </a:lnTo>
                <a:lnTo>
                  <a:pt x="27" y="739"/>
                </a:lnTo>
                <a:lnTo>
                  <a:pt x="33" y="743"/>
                </a:lnTo>
                <a:lnTo>
                  <a:pt x="33" y="743"/>
                </a:lnTo>
                <a:lnTo>
                  <a:pt x="39" y="748"/>
                </a:lnTo>
                <a:lnTo>
                  <a:pt x="40" y="748"/>
                </a:lnTo>
                <a:lnTo>
                  <a:pt x="44" y="748"/>
                </a:lnTo>
                <a:lnTo>
                  <a:pt x="44" y="748"/>
                </a:lnTo>
                <a:lnTo>
                  <a:pt x="49" y="748"/>
                </a:lnTo>
                <a:lnTo>
                  <a:pt x="51" y="746"/>
                </a:lnTo>
                <a:lnTo>
                  <a:pt x="52" y="743"/>
                </a:lnTo>
                <a:lnTo>
                  <a:pt x="52" y="741"/>
                </a:lnTo>
                <a:lnTo>
                  <a:pt x="52" y="729"/>
                </a:lnTo>
                <a:lnTo>
                  <a:pt x="52" y="729"/>
                </a:lnTo>
                <a:lnTo>
                  <a:pt x="50" y="722"/>
                </a:lnTo>
                <a:lnTo>
                  <a:pt x="49" y="718"/>
                </a:lnTo>
                <a:lnTo>
                  <a:pt x="49" y="716"/>
                </a:lnTo>
                <a:lnTo>
                  <a:pt x="50" y="716"/>
                </a:lnTo>
                <a:lnTo>
                  <a:pt x="50" y="716"/>
                </a:lnTo>
                <a:lnTo>
                  <a:pt x="52" y="718"/>
                </a:lnTo>
                <a:lnTo>
                  <a:pt x="56" y="721"/>
                </a:lnTo>
                <a:lnTo>
                  <a:pt x="59" y="725"/>
                </a:lnTo>
                <a:lnTo>
                  <a:pt x="62" y="725"/>
                </a:lnTo>
                <a:lnTo>
                  <a:pt x="63" y="725"/>
                </a:lnTo>
                <a:lnTo>
                  <a:pt x="63" y="725"/>
                </a:lnTo>
                <a:lnTo>
                  <a:pt x="66" y="721"/>
                </a:lnTo>
                <a:lnTo>
                  <a:pt x="67" y="719"/>
                </a:lnTo>
                <a:lnTo>
                  <a:pt x="69" y="716"/>
                </a:lnTo>
                <a:lnTo>
                  <a:pt x="69" y="716"/>
                </a:lnTo>
                <a:lnTo>
                  <a:pt x="72" y="733"/>
                </a:lnTo>
                <a:lnTo>
                  <a:pt x="76" y="746"/>
                </a:lnTo>
                <a:lnTo>
                  <a:pt x="77" y="756"/>
                </a:lnTo>
                <a:lnTo>
                  <a:pt x="77" y="756"/>
                </a:lnTo>
                <a:lnTo>
                  <a:pt x="78" y="764"/>
                </a:lnTo>
                <a:lnTo>
                  <a:pt x="79" y="769"/>
                </a:lnTo>
                <a:lnTo>
                  <a:pt x="80" y="775"/>
                </a:lnTo>
                <a:lnTo>
                  <a:pt x="79" y="787"/>
                </a:lnTo>
                <a:lnTo>
                  <a:pt x="79" y="787"/>
                </a:lnTo>
                <a:lnTo>
                  <a:pt x="79" y="798"/>
                </a:lnTo>
                <a:lnTo>
                  <a:pt x="79" y="804"/>
                </a:lnTo>
                <a:lnTo>
                  <a:pt x="80" y="807"/>
                </a:lnTo>
                <a:lnTo>
                  <a:pt x="83" y="808"/>
                </a:lnTo>
                <a:lnTo>
                  <a:pt x="83" y="808"/>
                </a:lnTo>
                <a:lnTo>
                  <a:pt x="85" y="811"/>
                </a:lnTo>
                <a:lnTo>
                  <a:pt x="89" y="812"/>
                </a:lnTo>
                <a:lnTo>
                  <a:pt x="93" y="812"/>
                </a:lnTo>
                <a:lnTo>
                  <a:pt x="93" y="812"/>
                </a:lnTo>
                <a:lnTo>
                  <a:pt x="83" y="969"/>
                </a:lnTo>
                <a:lnTo>
                  <a:pt x="71" y="1134"/>
                </a:lnTo>
                <a:lnTo>
                  <a:pt x="71" y="1134"/>
                </a:lnTo>
                <a:lnTo>
                  <a:pt x="72" y="1146"/>
                </a:lnTo>
                <a:lnTo>
                  <a:pt x="73" y="1160"/>
                </a:lnTo>
                <a:lnTo>
                  <a:pt x="75" y="1173"/>
                </a:lnTo>
                <a:lnTo>
                  <a:pt x="75" y="1179"/>
                </a:lnTo>
                <a:lnTo>
                  <a:pt x="75" y="1183"/>
                </a:lnTo>
                <a:lnTo>
                  <a:pt x="75" y="1183"/>
                </a:lnTo>
                <a:lnTo>
                  <a:pt x="73" y="1192"/>
                </a:lnTo>
                <a:lnTo>
                  <a:pt x="72" y="1200"/>
                </a:lnTo>
                <a:lnTo>
                  <a:pt x="71" y="1214"/>
                </a:lnTo>
                <a:lnTo>
                  <a:pt x="71" y="1214"/>
                </a:lnTo>
                <a:lnTo>
                  <a:pt x="72" y="1221"/>
                </a:lnTo>
                <a:lnTo>
                  <a:pt x="76" y="1232"/>
                </a:lnTo>
                <a:lnTo>
                  <a:pt x="79" y="1243"/>
                </a:lnTo>
                <a:lnTo>
                  <a:pt x="79" y="1243"/>
                </a:lnTo>
                <a:lnTo>
                  <a:pt x="80" y="1252"/>
                </a:lnTo>
                <a:lnTo>
                  <a:pt x="80" y="1259"/>
                </a:lnTo>
                <a:lnTo>
                  <a:pt x="79" y="1266"/>
                </a:lnTo>
                <a:lnTo>
                  <a:pt x="79" y="1266"/>
                </a:lnTo>
                <a:lnTo>
                  <a:pt x="78" y="1274"/>
                </a:lnTo>
                <a:lnTo>
                  <a:pt x="78" y="1276"/>
                </a:lnTo>
                <a:lnTo>
                  <a:pt x="79" y="1279"/>
                </a:lnTo>
                <a:lnTo>
                  <a:pt x="79" y="1279"/>
                </a:lnTo>
                <a:lnTo>
                  <a:pt x="88" y="1280"/>
                </a:lnTo>
                <a:lnTo>
                  <a:pt x="102" y="1280"/>
                </a:lnTo>
                <a:lnTo>
                  <a:pt x="126" y="1279"/>
                </a:lnTo>
                <a:lnTo>
                  <a:pt x="126" y="1279"/>
                </a:lnTo>
                <a:lnTo>
                  <a:pt x="137" y="1279"/>
                </a:lnTo>
                <a:lnTo>
                  <a:pt x="148" y="1276"/>
                </a:lnTo>
                <a:lnTo>
                  <a:pt x="148" y="1276"/>
                </a:lnTo>
                <a:lnTo>
                  <a:pt x="154" y="1275"/>
                </a:lnTo>
                <a:lnTo>
                  <a:pt x="162" y="1275"/>
                </a:lnTo>
                <a:lnTo>
                  <a:pt x="169" y="1274"/>
                </a:lnTo>
                <a:lnTo>
                  <a:pt x="176" y="1274"/>
                </a:lnTo>
                <a:lnTo>
                  <a:pt x="176" y="1274"/>
                </a:lnTo>
                <a:lnTo>
                  <a:pt x="188" y="1269"/>
                </a:lnTo>
                <a:lnTo>
                  <a:pt x="195" y="1266"/>
                </a:lnTo>
                <a:lnTo>
                  <a:pt x="195" y="1266"/>
                </a:lnTo>
                <a:lnTo>
                  <a:pt x="195" y="1269"/>
                </a:lnTo>
                <a:lnTo>
                  <a:pt x="196" y="1276"/>
                </a:lnTo>
                <a:lnTo>
                  <a:pt x="197" y="1281"/>
                </a:lnTo>
                <a:lnTo>
                  <a:pt x="200" y="1285"/>
                </a:lnTo>
                <a:lnTo>
                  <a:pt x="202" y="1288"/>
                </a:lnTo>
                <a:lnTo>
                  <a:pt x="205" y="1289"/>
                </a:lnTo>
                <a:lnTo>
                  <a:pt x="205" y="1289"/>
                </a:lnTo>
                <a:lnTo>
                  <a:pt x="221" y="1292"/>
                </a:lnTo>
                <a:lnTo>
                  <a:pt x="246" y="1292"/>
                </a:lnTo>
                <a:lnTo>
                  <a:pt x="272" y="1291"/>
                </a:lnTo>
                <a:lnTo>
                  <a:pt x="283" y="1289"/>
                </a:lnTo>
                <a:lnTo>
                  <a:pt x="293" y="1287"/>
                </a:lnTo>
                <a:lnTo>
                  <a:pt x="293" y="1287"/>
                </a:lnTo>
                <a:lnTo>
                  <a:pt x="301" y="1286"/>
                </a:lnTo>
                <a:lnTo>
                  <a:pt x="307" y="1286"/>
                </a:lnTo>
                <a:lnTo>
                  <a:pt x="316" y="1286"/>
                </a:lnTo>
                <a:lnTo>
                  <a:pt x="320" y="1285"/>
                </a:lnTo>
                <a:lnTo>
                  <a:pt x="323" y="1283"/>
                </a:lnTo>
                <a:lnTo>
                  <a:pt x="326" y="1280"/>
                </a:lnTo>
                <a:lnTo>
                  <a:pt x="328" y="1274"/>
                </a:lnTo>
                <a:lnTo>
                  <a:pt x="328" y="1274"/>
                </a:lnTo>
                <a:lnTo>
                  <a:pt x="332" y="1261"/>
                </a:lnTo>
                <a:lnTo>
                  <a:pt x="333" y="1252"/>
                </a:lnTo>
                <a:lnTo>
                  <a:pt x="333" y="1246"/>
                </a:lnTo>
                <a:lnTo>
                  <a:pt x="332" y="1243"/>
                </a:lnTo>
                <a:lnTo>
                  <a:pt x="332" y="1243"/>
                </a:lnTo>
                <a:lnTo>
                  <a:pt x="322" y="1235"/>
                </a:lnTo>
                <a:lnTo>
                  <a:pt x="313" y="1225"/>
                </a:lnTo>
                <a:lnTo>
                  <a:pt x="313" y="1225"/>
                </a:lnTo>
                <a:lnTo>
                  <a:pt x="310" y="1221"/>
                </a:lnTo>
                <a:lnTo>
                  <a:pt x="309" y="1217"/>
                </a:lnTo>
                <a:lnTo>
                  <a:pt x="308" y="1207"/>
                </a:lnTo>
                <a:lnTo>
                  <a:pt x="307" y="1194"/>
                </a:lnTo>
                <a:lnTo>
                  <a:pt x="307" y="1194"/>
                </a:lnTo>
                <a:lnTo>
                  <a:pt x="314" y="1173"/>
                </a:lnTo>
                <a:lnTo>
                  <a:pt x="326" y="1134"/>
                </a:lnTo>
                <a:lnTo>
                  <a:pt x="326" y="1134"/>
                </a:lnTo>
                <a:lnTo>
                  <a:pt x="336" y="1095"/>
                </a:lnTo>
                <a:lnTo>
                  <a:pt x="341" y="1074"/>
                </a:lnTo>
                <a:lnTo>
                  <a:pt x="345" y="1055"/>
                </a:lnTo>
                <a:lnTo>
                  <a:pt x="345" y="1055"/>
                </a:lnTo>
                <a:lnTo>
                  <a:pt x="348" y="1025"/>
                </a:lnTo>
                <a:lnTo>
                  <a:pt x="353" y="982"/>
                </a:lnTo>
                <a:lnTo>
                  <a:pt x="359" y="913"/>
                </a:lnTo>
                <a:lnTo>
                  <a:pt x="359" y="913"/>
                </a:lnTo>
                <a:lnTo>
                  <a:pt x="360" y="887"/>
                </a:lnTo>
                <a:lnTo>
                  <a:pt x="361" y="848"/>
                </a:lnTo>
                <a:lnTo>
                  <a:pt x="361" y="795"/>
                </a:lnTo>
                <a:lnTo>
                  <a:pt x="367" y="735"/>
                </a:lnTo>
                <a:lnTo>
                  <a:pt x="367" y="735"/>
                </a:lnTo>
                <a:lnTo>
                  <a:pt x="373" y="738"/>
                </a:lnTo>
                <a:lnTo>
                  <a:pt x="386" y="741"/>
                </a:lnTo>
                <a:lnTo>
                  <a:pt x="393" y="741"/>
                </a:lnTo>
                <a:lnTo>
                  <a:pt x="400" y="740"/>
                </a:lnTo>
                <a:lnTo>
                  <a:pt x="402" y="740"/>
                </a:lnTo>
                <a:lnTo>
                  <a:pt x="405" y="738"/>
                </a:lnTo>
                <a:lnTo>
                  <a:pt x="407" y="735"/>
                </a:lnTo>
                <a:lnTo>
                  <a:pt x="408" y="733"/>
                </a:lnTo>
                <a:lnTo>
                  <a:pt x="408" y="733"/>
                </a:lnTo>
                <a:lnTo>
                  <a:pt x="411" y="718"/>
                </a:lnTo>
                <a:lnTo>
                  <a:pt x="411" y="702"/>
                </a:lnTo>
                <a:lnTo>
                  <a:pt x="411" y="688"/>
                </a:lnTo>
                <a:lnTo>
                  <a:pt x="408" y="675"/>
                </a:lnTo>
                <a:lnTo>
                  <a:pt x="408" y="675"/>
                </a:lnTo>
                <a:lnTo>
                  <a:pt x="367" y="516"/>
                </a:lnTo>
                <a:lnTo>
                  <a:pt x="367" y="516"/>
                </a:lnTo>
                <a:lnTo>
                  <a:pt x="362" y="503"/>
                </a:lnTo>
                <a:lnTo>
                  <a:pt x="360" y="494"/>
                </a:lnTo>
                <a:lnTo>
                  <a:pt x="360" y="488"/>
                </a:lnTo>
                <a:lnTo>
                  <a:pt x="361" y="482"/>
                </a:lnTo>
                <a:lnTo>
                  <a:pt x="365" y="462"/>
                </a:lnTo>
                <a:lnTo>
                  <a:pt x="365" y="462"/>
                </a:lnTo>
                <a:lnTo>
                  <a:pt x="371" y="435"/>
                </a:lnTo>
                <a:lnTo>
                  <a:pt x="379" y="406"/>
                </a:lnTo>
                <a:lnTo>
                  <a:pt x="385" y="383"/>
                </a:lnTo>
                <a:lnTo>
                  <a:pt x="388" y="366"/>
                </a:lnTo>
                <a:lnTo>
                  <a:pt x="388" y="366"/>
                </a:lnTo>
                <a:lnTo>
                  <a:pt x="389" y="358"/>
                </a:lnTo>
                <a:lnTo>
                  <a:pt x="388" y="352"/>
                </a:lnTo>
                <a:lnTo>
                  <a:pt x="388" y="350"/>
                </a:lnTo>
                <a:lnTo>
                  <a:pt x="392" y="347"/>
                </a:lnTo>
                <a:lnTo>
                  <a:pt x="392" y="347"/>
                </a:lnTo>
                <a:lnTo>
                  <a:pt x="413" y="339"/>
                </a:lnTo>
                <a:lnTo>
                  <a:pt x="457" y="325"/>
                </a:lnTo>
                <a:lnTo>
                  <a:pt x="505" y="308"/>
                </a:lnTo>
                <a:lnTo>
                  <a:pt x="542" y="295"/>
                </a:lnTo>
                <a:lnTo>
                  <a:pt x="542" y="295"/>
                </a:lnTo>
                <a:lnTo>
                  <a:pt x="596" y="273"/>
                </a:lnTo>
                <a:lnTo>
                  <a:pt x="619" y="264"/>
                </a:lnTo>
                <a:lnTo>
                  <a:pt x="627" y="260"/>
                </a:lnTo>
                <a:lnTo>
                  <a:pt x="632" y="257"/>
                </a:lnTo>
                <a:lnTo>
                  <a:pt x="632" y="257"/>
                </a:lnTo>
                <a:lnTo>
                  <a:pt x="639" y="252"/>
                </a:lnTo>
                <a:lnTo>
                  <a:pt x="649" y="247"/>
                </a:lnTo>
                <a:lnTo>
                  <a:pt x="654" y="244"/>
                </a:lnTo>
                <a:lnTo>
                  <a:pt x="657" y="240"/>
                </a:lnTo>
                <a:lnTo>
                  <a:pt x="662" y="234"/>
                </a:lnTo>
                <a:lnTo>
                  <a:pt x="665" y="227"/>
                </a:lnTo>
                <a:lnTo>
                  <a:pt x="665" y="227"/>
                </a:lnTo>
                <a:lnTo>
                  <a:pt x="673" y="206"/>
                </a:lnTo>
                <a:lnTo>
                  <a:pt x="674" y="202"/>
                </a:lnTo>
                <a:lnTo>
                  <a:pt x="674" y="202"/>
                </a:lnTo>
                <a:lnTo>
                  <a:pt x="675" y="202"/>
                </a:lnTo>
                <a:lnTo>
                  <a:pt x="677" y="202"/>
                </a:lnTo>
                <a:lnTo>
                  <a:pt x="682" y="200"/>
                </a:lnTo>
                <a:lnTo>
                  <a:pt x="687" y="194"/>
                </a:lnTo>
                <a:lnTo>
                  <a:pt x="687" y="194"/>
                </a:lnTo>
                <a:lnTo>
                  <a:pt x="689" y="189"/>
                </a:lnTo>
                <a:lnTo>
                  <a:pt x="690" y="186"/>
                </a:lnTo>
                <a:lnTo>
                  <a:pt x="693" y="176"/>
                </a:lnTo>
                <a:lnTo>
                  <a:pt x="693" y="167"/>
                </a:lnTo>
                <a:lnTo>
                  <a:pt x="693" y="167"/>
                </a:lnTo>
                <a:lnTo>
                  <a:pt x="706" y="159"/>
                </a:lnTo>
                <a:lnTo>
                  <a:pt x="715" y="152"/>
                </a:lnTo>
                <a:lnTo>
                  <a:pt x="717" y="149"/>
                </a:lnTo>
                <a:lnTo>
                  <a:pt x="717" y="148"/>
                </a:lnTo>
                <a:lnTo>
                  <a:pt x="717" y="148"/>
                </a:lnTo>
                <a:lnTo>
                  <a:pt x="715" y="147"/>
                </a:lnTo>
                <a:lnTo>
                  <a:pt x="710" y="147"/>
                </a:lnTo>
                <a:lnTo>
                  <a:pt x="701" y="149"/>
                </a:lnTo>
                <a:lnTo>
                  <a:pt x="687" y="153"/>
                </a:lnTo>
                <a:lnTo>
                  <a:pt x="687" y="153"/>
                </a:lnTo>
                <a:lnTo>
                  <a:pt x="682" y="152"/>
                </a:lnTo>
                <a:lnTo>
                  <a:pt x="670" y="150"/>
                </a:lnTo>
                <a:lnTo>
                  <a:pt x="670" y="150"/>
                </a:lnTo>
                <a:lnTo>
                  <a:pt x="664" y="150"/>
                </a:lnTo>
                <a:lnTo>
                  <a:pt x="661" y="150"/>
                </a:lnTo>
                <a:lnTo>
                  <a:pt x="657" y="152"/>
                </a:lnTo>
                <a:lnTo>
                  <a:pt x="657" y="153"/>
                </a:lnTo>
                <a:lnTo>
                  <a:pt x="657" y="153"/>
                </a:lnTo>
                <a:lnTo>
                  <a:pt x="657" y="154"/>
                </a:lnTo>
                <a:lnTo>
                  <a:pt x="656" y="154"/>
                </a:lnTo>
                <a:lnTo>
                  <a:pt x="643" y="155"/>
                </a:lnTo>
                <a:lnTo>
                  <a:pt x="643" y="155"/>
                </a:lnTo>
                <a:lnTo>
                  <a:pt x="616" y="160"/>
                </a:lnTo>
                <a:lnTo>
                  <a:pt x="602" y="163"/>
                </a:lnTo>
                <a:lnTo>
                  <a:pt x="595" y="166"/>
                </a:lnTo>
                <a:lnTo>
                  <a:pt x="589" y="169"/>
                </a:lnTo>
                <a:lnTo>
                  <a:pt x="589" y="169"/>
                </a:lnTo>
                <a:lnTo>
                  <a:pt x="582" y="173"/>
                </a:lnTo>
                <a:lnTo>
                  <a:pt x="572" y="178"/>
                </a:lnTo>
                <a:lnTo>
                  <a:pt x="552" y="186"/>
                </a:lnTo>
                <a:lnTo>
                  <a:pt x="532" y="193"/>
                </a:lnTo>
                <a:lnTo>
                  <a:pt x="517" y="200"/>
                </a:lnTo>
                <a:lnTo>
                  <a:pt x="517" y="200"/>
                </a:lnTo>
                <a:lnTo>
                  <a:pt x="506" y="205"/>
                </a:lnTo>
                <a:lnTo>
                  <a:pt x="492" y="208"/>
                </a:lnTo>
                <a:lnTo>
                  <a:pt x="478" y="212"/>
                </a:lnTo>
                <a:lnTo>
                  <a:pt x="465" y="213"/>
                </a:lnTo>
                <a:lnTo>
                  <a:pt x="465" y="213"/>
                </a:lnTo>
                <a:lnTo>
                  <a:pt x="451" y="213"/>
                </a:lnTo>
                <a:lnTo>
                  <a:pt x="431" y="211"/>
                </a:lnTo>
                <a:lnTo>
                  <a:pt x="394" y="208"/>
                </a:lnTo>
                <a:lnTo>
                  <a:pt x="394" y="208"/>
                </a:lnTo>
                <a:lnTo>
                  <a:pt x="376" y="205"/>
                </a:lnTo>
                <a:lnTo>
                  <a:pt x="356" y="200"/>
                </a:lnTo>
                <a:lnTo>
                  <a:pt x="334" y="194"/>
                </a:lnTo>
                <a:lnTo>
                  <a:pt x="323" y="188"/>
                </a:lnTo>
                <a:lnTo>
                  <a:pt x="323" y="188"/>
                </a:lnTo>
                <a:lnTo>
                  <a:pt x="329" y="181"/>
                </a:lnTo>
                <a:lnTo>
                  <a:pt x="334" y="174"/>
                </a:lnTo>
                <a:lnTo>
                  <a:pt x="335" y="169"/>
                </a:lnTo>
                <a:lnTo>
                  <a:pt x="336" y="163"/>
                </a:lnTo>
                <a:lnTo>
                  <a:pt x="336" y="163"/>
                </a:lnTo>
                <a:lnTo>
                  <a:pt x="340" y="142"/>
                </a:lnTo>
                <a:lnTo>
                  <a:pt x="340" y="142"/>
                </a:lnTo>
                <a:lnTo>
                  <a:pt x="342" y="140"/>
                </a:lnTo>
                <a:lnTo>
                  <a:pt x="343" y="137"/>
                </a:lnTo>
                <a:lnTo>
                  <a:pt x="342" y="134"/>
                </a:lnTo>
                <a:lnTo>
                  <a:pt x="342" y="134"/>
                </a:lnTo>
                <a:lnTo>
                  <a:pt x="340" y="130"/>
                </a:lnTo>
                <a:lnTo>
                  <a:pt x="338" y="128"/>
                </a:lnTo>
                <a:lnTo>
                  <a:pt x="332" y="120"/>
                </a:lnTo>
                <a:lnTo>
                  <a:pt x="332" y="120"/>
                </a:lnTo>
                <a:lnTo>
                  <a:pt x="329" y="116"/>
                </a:lnTo>
                <a:lnTo>
                  <a:pt x="328" y="112"/>
                </a:lnTo>
                <a:lnTo>
                  <a:pt x="328" y="101"/>
                </a:lnTo>
                <a:lnTo>
                  <a:pt x="328" y="88"/>
                </a:lnTo>
                <a:lnTo>
                  <a:pt x="328" y="88"/>
                </a:lnTo>
                <a:lnTo>
                  <a:pt x="329" y="83"/>
                </a:lnTo>
                <a:lnTo>
                  <a:pt x="332" y="81"/>
                </a:lnTo>
                <a:lnTo>
                  <a:pt x="334" y="80"/>
                </a:lnTo>
                <a:lnTo>
                  <a:pt x="334" y="80"/>
                </a:lnTo>
                <a:lnTo>
                  <a:pt x="336" y="79"/>
                </a:lnTo>
                <a:lnTo>
                  <a:pt x="338" y="76"/>
                </a:lnTo>
                <a:lnTo>
                  <a:pt x="342" y="69"/>
                </a:lnTo>
                <a:lnTo>
                  <a:pt x="346" y="62"/>
                </a:lnTo>
                <a:lnTo>
                  <a:pt x="348" y="57"/>
                </a:lnTo>
                <a:lnTo>
                  <a:pt x="348" y="57"/>
                </a:lnTo>
                <a:lnTo>
                  <a:pt x="347" y="53"/>
                </a:lnTo>
                <a:lnTo>
                  <a:pt x="346" y="45"/>
                </a:lnTo>
                <a:lnTo>
                  <a:pt x="342" y="37"/>
                </a:lnTo>
                <a:lnTo>
                  <a:pt x="336" y="28"/>
                </a:lnTo>
                <a:lnTo>
                  <a:pt x="336" y="28"/>
                </a:lnTo>
                <a:lnTo>
                  <a:pt x="332" y="20"/>
                </a:lnTo>
                <a:lnTo>
                  <a:pt x="327" y="15"/>
                </a:lnTo>
                <a:lnTo>
                  <a:pt x="323" y="12"/>
                </a:lnTo>
                <a:lnTo>
                  <a:pt x="318" y="11"/>
                </a:lnTo>
                <a:lnTo>
                  <a:pt x="318" y="11"/>
                </a:lnTo>
                <a:lnTo>
                  <a:pt x="313" y="8"/>
                </a:lnTo>
                <a:lnTo>
                  <a:pt x="307" y="4"/>
                </a:lnTo>
                <a:lnTo>
                  <a:pt x="300" y="1"/>
                </a:lnTo>
                <a:lnTo>
                  <a:pt x="296" y="1"/>
                </a:lnTo>
                <a:lnTo>
                  <a:pt x="290" y="0"/>
                </a:lnTo>
                <a:lnTo>
                  <a:pt x="290" y="0"/>
                </a:lnTo>
                <a:lnTo>
                  <a:pt x="270" y="0"/>
                </a:lnTo>
                <a:lnTo>
                  <a:pt x="255" y="0"/>
                </a:lnTo>
                <a:lnTo>
                  <a:pt x="255" y="0"/>
                </a:lnTo>
                <a:lnTo>
                  <a:pt x="244" y="1"/>
                </a:lnTo>
                <a:lnTo>
                  <a:pt x="230" y="0"/>
                </a:lnTo>
                <a:lnTo>
                  <a:pt x="230" y="0"/>
                </a:lnTo>
                <a:lnTo>
                  <a:pt x="222" y="1"/>
                </a:lnTo>
                <a:lnTo>
                  <a:pt x="215" y="1"/>
                </a:lnTo>
                <a:lnTo>
                  <a:pt x="209" y="3"/>
                </a:lnTo>
                <a:lnTo>
                  <a:pt x="203" y="5"/>
                </a:lnTo>
                <a:lnTo>
                  <a:pt x="203" y="5"/>
                </a:lnTo>
                <a:lnTo>
                  <a:pt x="197" y="9"/>
                </a:lnTo>
                <a:lnTo>
                  <a:pt x="194" y="11"/>
                </a:lnTo>
                <a:lnTo>
                  <a:pt x="190" y="15"/>
                </a:lnTo>
                <a:lnTo>
                  <a:pt x="184" y="20"/>
                </a:lnTo>
                <a:lnTo>
                  <a:pt x="184" y="20"/>
                </a:lnTo>
                <a:lnTo>
                  <a:pt x="177" y="22"/>
                </a:lnTo>
                <a:lnTo>
                  <a:pt x="174" y="22"/>
                </a:lnTo>
                <a:lnTo>
                  <a:pt x="171" y="24"/>
                </a:lnTo>
                <a:lnTo>
                  <a:pt x="168" y="30"/>
                </a:lnTo>
                <a:lnTo>
                  <a:pt x="168" y="30"/>
                </a:lnTo>
                <a:lnTo>
                  <a:pt x="162" y="41"/>
                </a:lnTo>
                <a:lnTo>
                  <a:pt x="158" y="55"/>
                </a:lnTo>
                <a:lnTo>
                  <a:pt x="155" y="68"/>
                </a:lnTo>
                <a:lnTo>
                  <a:pt x="154" y="76"/>
                </a:lnTo>
                <a:lnTo>
                  <a:pt x="154" y="76"/>
                </a:lnTo>
                <a:lnTo>
                  <a:pt x="152" y="87"/>
                </a:lnTo>
                <a:lnTo>
                  <a:pt x="152" y="93"/>
                </a:lnTo>
                <a:lnTo>
                  <a:pt x="154" y="99"/>
                </a:lnTo>
                <a:lnTo>
                  <a:pt x="154" y="99"/>
                </a:lnTo>
                <a:lnTo>
                  <a:pt x="161" y="117"/>
                </a:lnTo>
                <a:lnTo>
                  <a:pt x="168" y="132"/>
                </a:lnTo>
                <a:lnTo>
                  <a:pt x="164" y="150"/>
                </a:lnTo>
                <a:close/>
                <a:moveTo>
                  <a:pt x="211" y="883"/>
                </a:moveTo>
                <a:lnTo>
                  <a:pt x="220" y="901"/>
                </a:lnTo>
                <a:lnTo>
                  <a:pt x="220" y="997"/>
                </a:lnTo>
                <a:lnTo>
                  <a:pt x="220" y="1036"/>
                </a:lnTo>
                <a:lnTo>
                  <a:pt x="220" y="1036"/>
                </a:lnTo>
                <a:lnTo>
                  <a:pt x="221" y="1049"/>
                </a:lnTo>
                <a:lnTo>
                  <a:pt x="224" y="1067"/>
                </a:lnTo>
                <a:lnTo>
                  <a:pt x="227" y="1087"/>
                </a:lnTo>
                <a:lnTo>
                  <a:pt x="228" y="1096"/>
                </a:lnTo>
                <a:lnTo>
                  <a:pt x="228" y="1104"/>
                </a:lnTo>
                <a:lnTo>
                  <a:pt x="228" y="1104"/>
                </a:lnTo>
                <a:lnTo>
                  <a:pt x="226" y="1116"/>
                </a:lnTo>
                <a:lnTo>
                  <a:pt x="222" y="1123"/>
                </a:lnTo>
                <a:lnTo>
                  <a:pt x="220" y="1128"/>
                </a:lnTo>
                <a:lnTo>
                  <a:pt x="216" y="1134"/>
                </a:lnTo>
                <a:lnTo>
                  <a:pt x="216" y="1134"/>
                </a:lnTo>
                <a:lnTo>
                  <a:pt x="215" y="1141"/>
                </a:lnTo>
                <a:lnTo>
                  <a:pt x="211" y="1147"/>
                </a:lnTo>
                <a:lnTo>
                  <a:pt x="208" y="1153"/>
                </a:lnTo>
                <a:lnTo>
                  <a:pt x="203" y="1159"/>
                </a:lnTo>
                <a:lnTo>
                  <a:pt x="203" y="1159"/>
                </a:lnTo>
                <a:lnTo>
                  <a:pt x="200" y="1163"/>
                </a:lnTo>
                <a:lnTo>
                  <a:pt x="196" y="1169"/>
                </a:lnTo>
                <a:lnTo>
                  <a:pt x="190" y="1184"/>
                </a:lnTo>
                <a:lnTo>
                  <a:pt x="184" y="1202"/>
                </a:lnTo>
                <a:lnTo>
                  <a:pt x="184" y="1202"/>
                </a:lnTo>
                <a:lnTo>
                  <a:pt x="181" y="1194"/>
                </a:lnTo>
                <a:lnTo>
                  <a:pt x="178" y="1187"/>
                </a:lnTo>
                <a:lnTo>
                  <a:pt x="178" y="1183"/>
                </a:lnTo>
                <a:lnTo>
                  <a:pt x="178" y="1181"/>
                </a:lnTo>
                <a:lnTo>
                  <a:pt x="178" y="1181"/>
                </a:lnTo>
                <a:lnTo>
                  <a:pt x="185" y="1148"/>
                </a:lnTo>
                <a:lnTo>
                  <a:pt x="190" y="1128"/>
                </a:lnTo>
                <a:lnTo>
                  <a:pt x="191" y="1115"/>
                </a:lnTo>
                <a:lnTo>
                  <a:pt x="191" y="1115"/>
                </a:lnTo>
                <a:lnTo>
                  <a:pt x="202" y="996"/>
                </a:lnTo>
                <a:lnTo>
                  <a:pt x="211" y="883"/>
                </a:lnTo>
                <a:lnTo>
                  <a:pt x="211" y="8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C20D6F29-8BB9-44C3-AB4C-AA8C7D0E4D91}"/>
              </a:ext>
            </a:extLst>
          </p:cNvPr>
          <p:cNvSpPr>
            <a:spLocks noEditPoints="1"/>
          </p:cNvSpPr>
          <p:nvPr/>
        </p:nvSpPr>
        <p:spPr bwMode="auto">
          <a:xfrm>
            <a:off x="6464802" y="4673054"/>
            <a:ext cx="690142" cy="1664925"/>
          </a:xfrm>
          <a:custGeom>
            <a:avLst/>
            <a:gdLst>
              <a:gd name="T0" fmla="*/ 264 w 611"/>
              <a:gd name="T1" fmla="*/ 192 h 1474"/>
              <a:gd name="T2" fmla="*/ 284 w 611"/>
              <a:gd name="T3" fmla="*/ 221 h 1474"/>
              <a:gd name="T4" fmla="*/ 316 w 611"/>
              <a:gd name="T5" fmla="*/ 216 h 1474"/>
              <a:gd name="T6" fmla="*/ 262 w 611"/>
              <a:gd name="T7" fmla="*/ 252 h 1474"/>
              <a:gd name="T8" fmla="*/ 219 w 611"/>
              <a:gd name="T9" fmla="*/ 281 h 1474"/>
              <a:gd name="T10" fmla="*/ 166 w 611"/>
              <a:gd name="T11" fmla="*/ 302 h 1474"/>
              <a:gd name="T12" fmla="*/ 119 w 611"/>
              <a:gd name="T13" fmla="*/ 317 h 1474"/>
              <a:gd name="T14" fmla="*/ 106 w 611"/>
              <a:gd name="T15" fmla="*/ 291 h 1474"/>
              <a:gd name="T16" fmla="*/ 87 w 611"/>
              <a:gd name="T17" fmla="*/ 259 h 1474"/>
              <a:gd name="T18" fmla="*/ 77 w 611"/>
              <a:gd name="T19" fmla="*/ 246 h 1474"/>
              <a:gd name="T20" fmla="*/ 57 w 611"/>
              <a:gd name="T21" fmla="*/ 232 h 1474"/>
              <a:gd name="T22" fmla="*/ 22 w 611"/>
              <a:gd name="T23" fmla="*/ 220 h 1474"/>
              <a:gd name="T24" fmla="*/ 0 w 611"/>
              <a:gd name="T25" fmla="*/ 210 h 1474"/>
              <a:gd name="T26" fmla="*/ 13 w 611"/>
              <a:gd name="T27" fmla="*/ 251 h 1474"/>
              <a:gd name="T28" fmla="*/ 5 w 611"/>
              <a:gd name="T29" fmla="*/ 267 h 1474"/>
              <a:gd name="T30" fmla="*/ 14 w 611"/>
              <a:gd name="T31" fmla="*/ 301 h 1474"/>
              <a:gd name="T32" fmla="*/ 3 w 611"/>
              <a:gd name="T33" fmla="*/ 335 h 1474"/>
              <a:gd name="T34" fmla="*/ 82 w 611"/>
              <a:gd name="T35" fmla="*/ 407 h 1474"/>
              <a:gd name="T36" fmla="*/ 130 w 611"/>
              <a:gd name="T37" fmla="*/ 437 h 1474"/>
              <a:gd name="T38" fmla="*/ 96 w 611"/>
              <a:gd name="T39" fmla="*/ 917 h 1474"/>
              <a:gd name="T40" fmla="*/ 79 w 611"/>
              <a:gd name="T41" fmla="*/ 1055 h 1474"/>
              <a:gd name="T42" fmla="*/ 115 w 611"/>
              <a:gd name="T43" fmla="*/ 1070 h 1474"/>
              <a:gd name="T44" fmla="*/ 309 w 611"/>
              <a:gd name="T45" fmla="*/ 1203 h 1474"/>
              <a:gd name="T46" fmla="*/ 346 w 611"/>
              <a:gd name="T47" fmla="*/ 1358 h 1474"/>
              <a:gd name="T48" fmla="*/ 347 w 611"/>
              <a:gd name="T49" fmla="*/ 1373 h 1474"/>
              <a:gd name="T50" fmla="*/ 333 w 611"/>
              <a:gd name="T51" fmla="*/ 1404 h 1474"/>
              <a:gd name="T52" fmla="*/ 310 w 611"/>
              <a:gd name="T53" fmla="*/ 1427 h 1474"/>
              <a:gd name="T54" fmla="*/ 303 w 611"/>
              <a:gd name="T55" fmla="*/ 1456 h 1474"/>
              <a:gd name="T56" fmla="*/ 341 w 611"/>
              <a:gd name="T57" fmla="*/ 1455 h 1474"/>
              <a:gd name="T58" fmla="*/ 369 w 611"/>
              <a:gd name="T59" fmla="*/ 1449 h 1474"/>
              <a:gd name="T60" fmla="*/ 399 w 611"/>
              <a:gd name="T61" fmla="*/ 1464 h 1474"/>
              <a:gd name="T62" fmla="*/ 447 w 611"/>
              <a:gd name="T63" fmla="*/ 1459 h 1474"/>
              <a:gd name="T64" fmla="*/ 502 w 611"/>
              <a:gd name="T65" fmla="*/ 1472 h 1474"/>
              <a:gd name="T66" fmla="*/ 523 w 611"/>
              <a:gd name="T67" fmla="*/ 1462 h 1474"/>
              <a:gd name="T68" fmla="*/ 530 w 611"/>
              <a:gd name="T69" fmla="*/ 1425 h 1474"/>
              <a:gd name="T70" fmla="*/ 518 w 611"/>
              <a:gd name="T71" fmla="*/ 1363 h 1474"/>
              <a:gd name="T72" fmla="*/ 564 w 611"/>
              <a:gd name="T73" fmla="*/ 1044 h 1474"/>
              <a:gd name="T74" fmla="*/ 611 w 611"/>
              <a:gd name="T75" fmla="*/ 1012 h 1474"/>
              <a:gd name="T76" fmla="*/ 560 w 611"/>
              <a:gd name="T77" fmla="*/ 626 h 1474"/>
              <a:gd name="T78" fmla="*/ 540 w 611"/>
              <a:gd name="T79" fmla="*/ 450 h 1474"/>
              <a:gd name="T80" fmla="*/ 546 w 611"/>
              <a:gd name="T81" fmla="*/ 280 h 1474"/>
              <a:gd name="T82" fmla="*/ 538 w 611"/>
              <a:gd name="T83" fmla="*/ 240 h 1474"/>
              <a:gd name="T84" fmla="*/ 466 w 611"/>
              <a:gd name="T85" fmla="*/ 226 h 1474"/>
              <a:gd name="T86" fmla="*/ 462 w 611"/>
              <a:gd name="T87" fmla="*/ 136 h 1474"/>
              <a:gd name="T88" fmla="*/ 434 w 611"/>
              <a:gd name="T89" fmla="*/ 88 h 1474"/>
              <a:gd name="T90" fmla="*/ 418 w 611"/>
              <a:gd name="T91" fmla="*/ 65 h 1474"/>
              <a:gd name="T92" fmla="*/ 401 w 611"/>
              <a:gd name="T93" fmla="*/ 48 h 1474"/>
              <a:gd name="T94" fmla="*/ 369 w 611"/>
              <a:gd name="T95" fmla="*/ 10 h 1474"/>
              <a:gd name="T96" fmla="*/ 332 w 611"/>
              <a:gd name="T97" fmla="*/ 1 h 1474"/>
              <a:gd name="T98" fmla="*/ 251 w 611"/>
              <a:gd name="T99" fmla="*/ 37 h 1474"/>
              <a:gd name="T100" fmla="*/ 205 w 611"/>
              <a:gd name="T101" fmla="*/ 99 h 1474"/>
              <a:gd name="T102" fmla="*/ 207 w 611"/>
              <a:gd name="T103" fmla="*/ 136 h 1474"/>
              <a:gd name="T104" fmla="*/ 234 w 611"/>
              <a:gd name="T105" fmla="*/ 149 h 1474"/>
              <a:gd name="T106" fmla="*/ 398 w 611"/>
              <a:gd name="T107" fmla="*/ 1153 h 1474"/>
              <a:gd name="T108" fmla="*/ 386 w 611"/>
              <a:gd name="T109" fmla="*/ 1092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1" h="1474">
                <a:moveTo>
                  <a:pt x="234" y="149"/>
                </a:moveTo>
                <a:lnTo>
                  <a:pt x="234" y="149"/>
                </a:lnTo>
                <a:lnTo>
                  <a:pt x="245" y="165"/>
                </a:lnTo>
                <a:lnTo>
                  <a:pt x="255" y="179"/>
                </a:lnTo>
                <a:lnTo>
                  <a:pt x="264" y="192"/>
                </a:lnTo>
                <a:lnTo>
                  <a:pt x="264" y="192"/>
                </a:lnTo>
                <a:lnTo>
                  <a:pt x="268" y="203"/>
                </a:lnTo>
                <a:lnTo>
                  <a:pt x="272" y="212"/>
                </a:lnTo>
                <a:lnTo>
                  <a:pt x="275" y="214"/>
                </a:lnTo>
                <a:lnTo>
                  <a:pt x="277" y="218"/>
                </a:lnTo>
                <a:lnTo>
                  <a:pt x="281" y="219"/>
                </a:lnTo>
                <a:lnTo>
                  <a:pt x="284" y="221"/>
                </a:lnTo>
                <a:lnTo>
                  <a:pt x="284" y="221"/>
                </a:lnTo>
                <a:lnTo>
                  <a:pt x="289" y="223"/>
                </a:lnTo>
                <a:lnTo>
                  <a:pt x="295" y="223"/>
                </a:lnTo>
                <a:lnTo>
                  <a:pt x="305" y="220"/>
                </a:lnTo>
                <a:lnTo>
                  <a:pt x="314" y="218"/>
                </a:lnTo>
                <a:lnTo>
                  <a:pt x="316" y="216"/>
                </a:lnTo>
                <a:lnTo>
                  <a:pt x="319" y="229"/>
                </a:lnTo>
                <a:lnTo>
                  <a:pt x="319" y="229"/>
                </a:lnTo>
                <a:lnTo>
                  <a:pt x="306" y="234"/>
                </a:lnTo>
                <a:lnTo>
                  <a:pt x="277" y="246"/>
                </a:lnTo>
                <a:lnTo>
                  <a:pt x="277" y="246"/>
                </a:lnTo>
                <a:lnTo>
                  <a:pt x="262" y="252"/>
                </a:lnTo>
                <a:lnTo>
                  <a:pt x="250" y="257"/>
                </a:lnTo>
                <a:lnTo>
                  <a:pt x="242" y="263"/>
                </a:lnTo>
                <a:lnTo>
                  <a:pt x="234" y="269"/>
                </a:lnTo>
                <a:lnTo>
                  <a:pt x="234" y="269"/>
                </a:lnTo>
                <a:lnTo>
                  <a:pt x="227" y="275"/>
                </a:lnTo>
                <a:lnTo>
                  <a:pt x="219" y="281"/>
                </a:lnTo>
                <a:lnTo>
                  <a:pt x="211" y="287"/>
                </a:lnTo>
                <a:lnTo>
                  <a:pt x="200" y="294"/>
                </a:lnTo>
                <a:lnTo>
                  <a:pt x="200" y="294"/>
                </a:lnTo>
                <a:lnTo>
                  <a:pt x="193" y="296"/>
                </a:lnTo>
                <a:lnTo>
                  <a:pt x="184" y="298"/>
                </a:lnTo>
                <a:lnTo>
                  <a:pt x="166" y="302"/>
                </a:lnTo>
                <a:lnTo>
                  <a:pt x="136" y="307"/>
                </a:lnTo>
                <a:lnTo>
                  <a:pt x="136" y="307"/>
                </a:lnTo>
                <a:lnTo>
                  <a:pt x="131" y="308"/>
                </a:lnTo>
                <a:lnTo>
                  <a:pt x="128" y="311"/>
                </a:lnTo>
                <a:lnTo>
                  <a:pt x="122" y="316"/>
                </a:lnTo>
                <a:lnTo>
                  <a:pt x="119" y="317"/>
                </a:lnTo>
                <a:lnTo>
                  <a:pt x="118" y="318"/>
                </a:lnTo>
                <a:lnTo>
                  <a:pt x="115" y="317"/>
                </a:lnTo>
                <a:lnTo>
                  <a:pt x="114" y="314"/>
                </a:lnTo>
                <a:lnTo>
                  <a:pt x="114" y="314"/>
                </a:lnTo>
                <a:lnTo>
                  <a:pt x="112" y="305"/>
                </a:lnTo>
                <a:lnTo>
                  <a:pt x="106" y="291"/>
                </a:lnTo>
                <a:lnTo>
                  <a:pt x="101" y="280"/>
                </a:lnTo>
                <a:lnTo>
                  <a:pt x="96" y="274"/>
                </a:lnTo>
                <a:lnTo>
                  <a:pt x="96" y="274"/>
                </a:lnTo>
                <a:lnTo>
                  <a:pt x="93" y="270"/>
                </a:lnTo>
                <a:lnTo>
                  <a:pt x="90" y="264"/>
                </a:lnTo>
                <a:lnTo>
                  <a:pt x="87" y="259"/>
                </a:lnTo>
                <a:lnTo>
                  <a:pt x="85" y="256"/>
                </a:lnTo>
                <a:lnTo>
                  <a:pt x="85" y="256"/>
                </a:lnTo>
                <a:lnTo>
                  <a:pt x="84" y="254"/>
                </a:lnTo>
                <a:lnTo>
                  <a:pt x="84" y="251"/>
                </a:lnTo>
                <a:lnTo>
                  <a:pt x="81" y="248"/>
                </a:lnTo>
                <a:lnTo>
                  <a:pt x="77" y="246"/>
                </a:lnTo>
                <a:lnTo>
                  <a:pt x="77" y="246"/>
                </a:lnTo>
                <a:lnTo>
                  <a:pt x="73" y="242"/>
                </a:lnTo>
                <a:lnTo>
                  <a:pt x="68" y="238"/>
                </a:lnTo>
                <a:lnTo>
                  <a:pt x="63" y="234"/>
                </a:lnTo>
                <a:lnTo>
                  <a:pt x="59" y="232"/>
                </a:lnTo>
                <a:lnTo>
                  <a:pt x="57" y="232"/>
                </a:lnTo>
                <a:lnTo>
                  <a:pt x="57" y="232"/>
                </a:lnTo>
                <a:lnTo>
                  <a:pt x="49" y="231"/>
                </a:lnTo>
                <a:lnTo>
                  <a:pt x="42" y="231"/>
                </a:lnTo>
                <a:lnTo>
                  <a:pt x="35" y="232"/>
                </a:lnTo>
                <a:lnTo>
                  <a:pt x="35" y="232"/>
                </a:lnTo>
                <a:lnTo>
                  <a:pt x="22" y="220"/>
                </a:lnTo>
                <a:lnTo>
                  <a:pt x="13" y="213"/>
                </a:lnTo>
                <a:lnTo>
                  <a:pt x="9" y="209"/>
                </a:lnTo>
                <a:lnTo>
                  <a:pt x="5" y="208"/>
                </a:lnTo>
                <a:lnTo>
                  <a:pt x="5" y="208"/>
                </a:lnTo>
                <a:lnTo>
                  <a:pt x="2" y="208"/>
                </a:lnTo>
                <a:lnTo>
                  <a:pt x="0" y="210"/>
                </a:lnTo>
                <a:lnTo>
                  <a:pt x="0" y="213"/>
                </a:lnTo>
                <a:lnTo>
                  <a:pt x="3" y="219"/>
                </a:lnTo>
                <a:lnTo>
                  <a:pt x="14" y="240"/>
                </a:lnTo>
                <a:lnTo>
                  <a:pt x="14" y="240"/>
                </a:lnTo>
                <a:lnTo>
                  <a:pt x="14" y="246"/>
                </a:lnTo>
                <a:lnTo>
                  <a:pt x="13" y="251"/>
                </a:lnTo>
                <a:lnTo>
                  <a:pt x="11" y="253"/>
                </a:lnTo>
                <a:lnTo>
                  <a:pt x="11" y="253"/>
                </a:lnTo>
                <a:lnTo>
                  <a:pt x="9" y="256"/>
                </a:lnTo>
                <a:lnTo>
                  <a:pt x="6" y="258"/>
                </a:lnTo>
                <a:lnTo>
                  <a:pt x="5" y="263"/>
                </a:lnTo>
                <a:lnTo>
                  <a:pt x="5" y="267"/>
                </a:lnTo>
                <a:lnTo>
                  <a:pt x="5" y="267"/>
                </a:lnTo>
                <a:lnTo>
                  <a:pt x="16" y="285"/>
                </a:lnTo>
                <a:lnTo>
                  <a:pt x="16" y="285"/>
                </a:lnTo>
                <a:lnTo>
                  <a:pt x="17" y="289"/>
                </a:lnTo>
                <a:lnTo>
                  <a:pt x="16" y="294"/>
                </a:lnTo>
                <a:lnTo>
                  <a:pt x="14" y="301"/>
                </a:lnTo>
                <a:lnTo>
                  <a:pt x="14" y="301"/>
                </a:lnTo>
                <a:lnTo>
                  <a:pt x="5" y="322"/>
                </a:lnTo>
                <a:lnTo>
                  <a:pt x="3" y="330"/>
                </a:lnTo>
                <a:lnTo>
                  <a:pt x="3" y="334"/>
                </a:lnTo>
                <a:lnTo>
                  <a:pt x="3" y="335"/>
                </a:lnTo>
                <a:lnTo>
                  <a:pt x="3" y="335"/>
                </a:lnTo>
                <a:lnTo>
                  <a:pt x="20" y="347"/>
                </a:lnTo>
                <a:lnTo>
                  <a:pt x="30" y="355"/>
                </a:lnTo>
                <a:lnTo>
                  <a:pt x="35" y="360"/>
                </a:lnTo>
                <a:lnTo>
                  <a:pt x="35" y="360"/>
                </a:lnTo>
                <a:lnTo>
                  <a:pt x="54" y="379"/>
                </a:lnTo>
                <a:lnTo>
                  <a:pt x="82" y="407"/>
                </a:lnTo>
                <a:lnTo>
                  <a:pt x="82" y="407"/>
                </a:lnTo>
                <a:lnTo>
                  <a:pt x="93" y="418"/>
                </a:lnTo>
                <a:lnTo>
                  <a:pt x="106" y="426"/>
                </a:lnTo>
                <a:lnTo>
                  <a:pt x="118" y="432"/>
                </a:lnTo>
                <a:lnTo>
                  <a:pt x="130" y="437"/>
                </a:lnTo>
                <a:lnTo>
                  <a:pt x="130" y="437"/>
                </a:lnTo>
                <a:lnTo>
                  <a:pt x="147" y="440"/>
                </a:lnTo>
                <a:lnTo>
                  <a:pt x="167" y="444"/>
                </a:lnTo>
                <a:lnTo>
                  <a:pt x="189" y="448"/>
                </a:lnTo>
                <a:lnTo>
                  <a:pt x="189" y="448"/>
                </a:lnTo>
                <a:lnTo>
                  <a:pt x="96" y="917"/>
                </a:lnTo>
                <a:lnTo>
                  <a:pt x="96" y="917"/>
                </a:lnTo>
                <a:lnTo>
                  <a:pt x="91" y="947"/>
                </a:lnTo>
                <a:lnTo>
                  <a:pt x="84" y="992"/>
                </a:lnTo>
                <a:lnTo>
                  <a:pt x="81" y="1016"/>
                </a:lnTo>
                <a:lnTo>
                  <a:pt x="79" y="1035"/>
                </a:lnTo>
                <a:lnTo>
                  <a:pt x="79" y="1050"/>
                </a:lnTo>
                <a:lnTo>
                  <a:pt x="79" y="1055"/>
                </a:lnTo>
                <a:lnTo>
                  <a:pt x="80" y="1057"/>
                </a:lnTo>
                <a:lnTo>
                  <a:pt x="80" y="1057"/>
                </a:lnTo>
                <a:lnTo>
                  <a:pt x="85" y="1061"/>
                </a:lnTo>
                <a:lnTo>
                  <a:pt x="92" y="1063"/>
                </a:lnTo>
                <a:lnTo>
                  <a:pt x="103" y="1067"/>
                </a:lnTo>
                <a:lnTo>
                  <a:pt x="115" y="1070"/>
                </a:lnTo>
                <a:lnTo>
                  <a:pt x="144" y="1074"/>
                </a:lnTo>
                <a:lnTo>
                  <a:pt x="170" y="1078"/>
                </a:lnTo>
                <a:lnTo>
                  <a:pt x="170" y="1078"/>
                </a:lnTo>
                <a:lnTo>
                  <a:pt x="275" y="1092"/>
                </a:lnTo>
                <a:lnTo>
                  <a:pt x="275" y="1092"/>
                </a:lnTo>
                <a:lnTo>
                  <a:pt x="309" y="1203"/>
                </a:lnTo>
                <a:lnTo>
                  <a:pt x="332" y="1283"/>
                </a:lnTo>
                <a:lnTo>
                  <a:pt x="339" y="1309"/>
                </a:lnTo>
                <a:lnTo>
                  <a:pt x="343" y="1323"/>
                </a:lnTo>
                <a:lnTo>
                  <a:pt x="343" y="1323"/>
                </a:lnTo>
                <a:lnTo>
                  <a:pt x="344" y="1344"/>
                </a:lnTo>
                <a:lnTo>
                  <a:pt x="346" y="1358"/>
                </a:lnTo>
                <a:lnTo>
                  <a:pt x="346" y="1358"/>
                </a:lnTo>
                <a:lnTo>
                  <a:pt x="347" y="1360"/>
                </a:lnTo>
                <a:lnTo>
                  <a:pt x="349" y="1362"/>
                </a:lnTo>
                <a:lnTo>
                  <a:pt x="349" y="1365"/>
                </a:lnTo>
                <a:lnTo>
                  <a:pt x="348" y="1368"/>
                </a:lnTo>
                <a:lnTo>
                  <a:pt x="347" y="1373"/>
                </a:lnTo>
                <a:lnTo>
                  <a:pt x="343" y="1379"/>
                </a:lnTo>
                <a:lnTo>
                  <a:pt x="343" y="1379"/>
                </a:lnTo>
                <a:lnTo>
                  <a:pt x="339" y="1387"/>
                </a:lnTo>
                <a:lnTo>
                  <a:pt x="337" y="1391"/>
                </a:lnTo>
                <a:lnTo>
                  <a:pt x="335" y="1400"/>
                </a:lnTo>
                <a:lnTo>
                  <a:pt x="333" y="1404"/>
                </a:lnTo>
                <a:lnTo>
                  <a:pt x="331" y="1409"/>
                </a:lnTo>
                <a:lnTo>
                  <a:pt x="327" y="1412"/>
                </a:lnTo>
                <a:lnTo>
                  <a:pt x="322" y="1417"/>
                </a:lnTo>
                <a:lnTo>
                  <a:pt x="322" y="1417"/>
                </a:lnTo>
                <a:lnTo>
                  <a:pt x="316" y="1422"/>
                </a:lnTo>
                <a:lnTo>
                  <a:pt x="310" y="1427"/>
                </a:lnTo>
                <a:lnTo>
                  <a:pt x="306" y="1433"/>
                </a:lnTo>
                <a:lnTo>
                  <a:pt x="303" y="1438"/>
                </a:lnTo>
                <a:lnTo>
                  <a:pt x="302" y="1443"/>
                </a:lnTo>
                <a:lnTo>
                  <a:pt x="300" y="1448"/>
                </a:lnTo>
                <a:lnTo>
                  <a:pt x="302" y="1453"/>
                </a:lnTo>
                <a:lnTo>
                  <a:pt x="303" y="1456"/>
                </a:lnTo>
                <a:lnTo>
                  <a:pt x="303" y="1456"/>
                </a:lnTo>
                <a:lnTo>
                  <a:pt x="305" y="1458"/>
                </a:lnTo>
                <a:lnTo>
                  <a:pt x="309" y="1459"/>
                </a:lnTo>
                <a:lnTo>
                  <a:pt x="317" y="1459"/>
                </a:lnTo>
                <a:lnTo>
                  <a:pt x="328" y="1458"/>
                </a:lnTo>
                <a:lnTo>
                  <a:pt x="341" y="1455"/>
                </a:lnTo>
                <a:lnTo>
                  <a:pt x="363" y="1449"/>
                </a:lnTo>
                <a:lnTo>
                  <a:pt x="373" y="1447"/>
                </a:lnTo>
                <a:lnTo>
                  <a:pt x="373" y="1447"/>
                </a:lnTo>
                <a:lnTo>
                  <a:pt x="370" y="1447"/>
                </a:lnTo>
                <a:lnTo>
                  <a:pt x="369" y="1448"/>
                </a:lnTo>
                <a:lnTo>
                  <a:pt x="369" y="1449"/>
                </a:lnTo>
                <a:lnTo>
                  <a:pt x="369" y="1451"/>
                </a:lnTo>
                <a:lnTo>
                  <a:pt x="371" y="1454"/>
                </a:lnTo>
                <a:lnTo>
                  <a:pt x="376" y="1456"/>
                </a:lnTo>
                <a:lnTo>
                  <a:pt x="382" y="1459"/>
                </a:lnTo>
                <a:lnTo>
                  <a:pt x="382" y="1459"/>
                </a:lnTo>
                <a:lnTo>
                  <a:pt x="399" y="1464"/>
                </a:lnTo>
                <a:lnTo>
                  <a:pt x="413" y="1466"/>
                </a:lnTo>
                <a:lnTo>
                  <a:pt x="423" y="1466"/>
                </a:lnTo>
                <a:lnTo>
                  <a:pt x="431" y="1465"/>
                </a:lnTo>
                <a:lnTo>
                  <a:pt x="431" y="1465"/>
                </a:lnTo>
                <a:lnTo>
                  <a:pt x="441" y="1460"/>
                </a:lnTo>
                <a:lnTo>
                  <a:pt x="447" y="1459"/>
                </a:lnTo>
                <a:lnTo>
                  <a:pt x="479" y="1462"/>
                </a:lnTo>
                <a:lnTo>
                  <a:pt x="479" y="1462"/>
                </a:lnTo>
                <a:lnTo>
                  <a:pt x="479" y="1462"/>
                </a:lnTo>
                <a:lnTo>
                  <a:pt x="483" y="1466"/>
                </a:lnTo>
                <a:lnTo>
                  <a:pt x="490" y="1470"/>
                </a:lnTo>
                <a:lnTo>
                  <a:pt x="502" y="1472"/>
                </a:lnTo>
                <a:lnTo>
                  <a:pt x="502" y="1472"/>
                </a:lnTo>
                <a:lnTo>
                  <a:pt x="510" y="1474"/>
                </a:lnTo>
                <a:lnTo>
                  <a:pt x="515" y="1472"/>
                </a:lnTo>
                <a:lnTo>
                  <a:pt x="518" y="1470"/>
                </a:lnTo>
                <a:lnTo>
                  <a:pt x="521" y="1467"/>
                </a:lnTo>
                <a:lnTo>
                  <a:pt x="523" y="1462"/>
                </a:lnTo>
                <a:lnTo>
                  <a:pt x="523" y="1459"/>
                </a:lnTo>
                <a:lnTo>
                  <a:pt x="523" y="1433"/>
                </a:lnTo>
                <a:lnTo>
                  <a:pt x="523" y="1433"/>
                </a:lnTo>
                <a:lnTo>
                  <a:pt x="526" y="1432"/>
                </a:lnTo>
                <a:lnTo>
                  <a:pt x="528" y="1429"/>
                </a:lnTo>
                <a:lnTo>
                  <a:pt x="530" y="1425"/>
                </a:lnTo>
                <a:lnTo>
                  <a:pt x="532" y="1421"/>
                </a:lnTo>
                <a:lnTo>
                  <a:pt x="532" y="1417"/>
                </a:lnTo>
                <a:lnTo>
                  <a:pt x="532" y="1417"/>
                </a:lnTo>
                <a:lnTo>
                  <a:pt x="529" y="1404"/>
                </a:lnTo>
                <a:lnTo>
                  <a:pt x="526" y="1389"/>
                </a:lnTo>
                <a:lnTo>
                  <a:pt x="518" y="1363"/>
                </a:lnTo>
                <a:lnTo>
                  <a:pt x="518" y="1363"/>
                </a:lnTo>
                <a:lnTo>
                  <a:pt x="511" y="1327"/>
                </a:lnTo>
                <a:lnTo>
                  <a:pt x="507" y="1057"/>
                </a:lnTo>
                <a:lnTo>
                  <a:pt x="507" y="1057"/>
                </a:lnTo>
                <a:lnTo>
                  <a:pt x="534" y="1051"/>
                </a:lnTo>
                <a:lnTo>
                  <a:pt x="564" y="1044"/>
                </a:lnTo>
                <a:lnTo>
                  <a:pt x="564" y="1044"/>
                </a:lnTo>
                <a:lnTo>
                  <a:pt x="590" y="1028"/>
                </a:lnTo>
                <a:lnTo>
                  <a:pt x="590" y="1028"/>
                </a:lnTo>
                <a:lnTo>
                  <a:pt x="600" y="1022"/>
                </a:lnTo>
                <a:lnTo>
                  <a:pt x="606" y="1017"/>
                </a:lnTo>
                <a:lnTo>
                  <a:pt x="611" y="1012"/>
                </a:lnTo>
                <a:lnTo>
                  <a:pt x="611" y="1012"/>
                </a:lnTo>
                <a:lnTo>
                  <a:pt x="611" y="1006"/>
                </a:lnTo>
                <a:lnTo>
                  <a:pt x="610" y="991"/>
                </a:lnTo>
                <a:lnTo>
                  <a:pt x="604" y="940"/>
                </a:lnTo>
                <a:lnTo>
                  <a:pt x="583" y="786"/>
                </a:lnTo>
                <a:lnTo>
                  <a:pt x="560" y="626"/>
                </a:lnTo>
                <a:lnTo>
                  <a:pt x="550" y="568"/>
                </a:lnTo>
                <a:lnTo>
                  <a:pt x="545" y="536"/>
                </a:lnTo>
                <a:lnTo>
                  <a:pt x="545" y="536"/>
                </a:lnTo>
                <a:lnTo>
                  <a:pt x="543" y="515"/>
                </a:lnTo>
                <a:lnTo>
                  <a:pt x="540" y="486"/>
                </a:lnTo>
                <a:lnTo>
                  <a:pt x="540" y="450"/>
                </a:lnTo>
                <a:lnTo>
                  <a:pt x="542" y="414"/>
                </a:lnTo>
                <a:lnTo>
                  <a:pt x="543" y="349"/>
                </a:lnTo>
                <a:lnTo>
                  <a:pt x="545" y="314"/>
                </a:lnTo>
                <a:lnTo>
                  <a:pt x="545" y="314"/>
                </a:lnTo>
                <a:lnTo>
                  <a:pt x="546" y="300"/>
                </a:lnTo>
                <a:lnTo>
                  <a:pt x="546" y="280"/>
                </a:lnTo>
                <a:lnTo>
                  <a:pt x="545" y="269"/>
                </a:lnTo>
                <a:lnTo>
                  <a:pt x="545" y="258"/>
                </a:lnTo>
                <a:lnTo>
                  <a:pt x="543" y="250"/>
                </a:lnTo>
                <a:lnTo>
                  <a:pt x="539" y="242"/>
                </a:lnTo>
                <a:lnTo>
                  <a:pt x="539" y="242"/>
                </a:lnTo>
                <a:lnTo>
                  <a:pt x="538" y="240"/>
                </a:lnTo>
                <a:lnTo>
                  <a:pt x="534" y="237"/>
                </a:lnTo>
                <a:lnTo>
                  <a:pt x="524" y="234"/>
                </a:lnTo>
                <a:lnTo>
                  <a:pt x="512" y="231"/>
                </a:lnTo>
                <a:lnTo>
                  <a:pt x="499" y="229"/>
                </a:lnTo>
                <a:lnTo>
                  <a:pt x="475" y="227"/>
                </a:lnTo>
                <a:lnTo>
                  <a:pt x="466" y="226"/>
                </a:lnTo>
                <a:lnTo>
                  <a:pt x="466" y="226"/>
                </a:lnTo>
                <a:lnTo>
                  <a:pt x="466" y="215"/>
                </a:lnTo>
                <a:lnTo>
                  <a:pt x="467" y="188"/>
                </a:lnTo>
                <a:lnTo>
                  <a:pt x="467" y="171"/>
                </a:lnTo>
                <a:lnTo>
                  <a:pt x="464" y="153"/>
                </a:lnTo>
                <a:lnTo>
                  <a:pt x="462" y="136"/>
                </a:lnTo>
                <a:lnTo>
                  <a:pt x="457" y="120"/>
                </a:lnTo>
                <a:lnTo>
                  <a:pt x="457" y="120"/>
                </a:lnTo>
                <a:lnTo>
                  <a:pt x="452" y="108"/>
                </a:lnTo>
                <a:lnTo>
                  <a:pt x="445" y="99"/>
                </a:lnTo>
                <a:lnTo>
                  <a:pt x="439" y="92"/>
                </a:lnTo>
                <a:lnTo>
                  <a:pt x="434" y="88"/>
                </a:lnTo>
                <a:lnTo>
                  <a:pt x="428" y="87"/>
                </a:lnTo>
                <a:lnTo>
                  <a:pt x="424" y="85"/>
                </a:lnTo>
                <a:lnTo>
                  <a:pt x="420" y="85"/>
                </a:lnTo>
                <a:lnTo>
                  <a:pt x="420" y="85"/>
                </a:lnTo>
                <a:lnTo>
                  <a:pt x="420" y="73"/>
                </a:lnTo>
                <a:lnTo>
                  <a:pt x="418" y="65"/>
                </a:lnTo>
                <a:lnTo>
                  <a:pt x="417" y="60"/>
                </a:lnTo>
                <a:lnTo>
                  <a:pt x="415" y="56"/>
                </a:lnTo>
                <a:lnTo>
                  <a:pt x="415" y="56"/>
                </a:lnTo>
                <a:lnTo>
                  <a:pt x="412" y="54"/>
                </a:lnTo>
                <a:lnTo>
                  <a:pt x="408" y="51"/>
                </a:lnTo>
                <a:lnTo>
                  <a:pt x="401" y="48"/>
                </a:lnTo>
                <a:lnTo>
                  <a:pt x="391" y="45"/>
                </a:lnTo>
                <a:lnTo>
                  <a:pt x="391" y="45"/>
                </a:lnTo>
                <a:lnTo>
                  <a:pt x="388" y="39"/>
                </a:lnTo>
                <a:lnTo>
                  <a:pt x="381" y="24"/>
                </a:lnTo>
                <a:lnTo>
                  <a:pt x="375" y="17"/>
                </a:lnTo>
                <a:lnTo>
                  <a:pt x="369" y="10"/>
                </a:lnTo>
                <a:lnTo>
                  <a:pt x="362" y="3"/>
                </a:lnTo>
                <a:lnTo>
                  <a:pt x="358" y="1"/>
                </a:lnTo>
                <a:lnTo>
                  <a:pt x="354" y="0"/>
                </a:lnTo>
                <a:lnTo>
                  <a:pt x="354" y="0"/>
                </a:lnTo>
                <a:lnTo>
                  <a:pt x="344" y="0"/>
                </a:lnTo>
                <a:lnTo>
                  <a:pt x="332" y="1"/>
                </a:lnTo>
                <a:lnTo>
                  <a:pt x="319" y="5"/>
                </a:lnTo>
                <a:lnTo>
                  <a:pt x="305" y="8"/>
                </a:lnTo>
                <a:lnTo>
                  <a:pt x="283" y="16"/>
                </a:lnTo>
                <a:lnTo>
                  <a:pt x="275" y="19"/>
                </a:lnTo>
                <a:lnTo>
                  <a:pt x="275" y="19"/>
                </a:lnTo>
                <a:lnTo>
                  <a:pt x="251" y="37"/>
                </a:lnTo>
                <a:lnTo>
                  <a:pt x="234" y="52"/>
                </a:lnTo>
                <a:lnTo>
                  <a:pt x="221" y="65"/>
                </a:lnTo>
                <a:lnTo>
                  <a:pt x="221" y="65"/>
                </a:lnTo>
                <a:lnTo>
                  <a:pt x="215" y="73"/>
                </a:lnTo>
                <a:lnTo>
                  <a:pt x="210" y="83"/>
                </a:lnTo>
                <a:lnTo>
                  <a:pt x="205" y="99"/>
                </a:lnTo>
                <a:lnTo>
                  <a:pt x="205" y="99"/>
                </a:lnTo>
                <a:lnTo>
                  <a:pt x="205" y="101"/>
                </a:lnTo>
                <a:lnTo>
                  <a:pt x="205" y="106"/>
                </a:lnTo>
                <a:lnTo>
                  <a:pt x="205" y="117"/>
                </a:lnTo>
                <a:lnTo>
                  <a:pt x="207" y="136"/>
                </a:lnTo>
                <a:lnTo>
                  <a:pt x="207" y="136"/>
                </a:lnTo>
                <a:lnTo>
                  <a:pt x="208" y="139"/>
                </a:lnTo>
                <a:lnTo>
                  <a:pt x="210" y="142"/>
                </a:lnTo>
                <a:lnTo>
                  <a:pt x="216" y="148"/>
                </a:lnTo>
                <a:lnTo>
                  <a:pt x="223" y="155"/>
                </a:lnTo>
                <a:lnTo>
                  <a:pt x="226" y="144"/>
                </a:lnTo>
                <a:lnTo>
                  <a:pt x="234" y="149"/>
                </a:lnTo>
                <a:close/>
                <a:moveTo>
                  <a:pt x="386" y="1092"/>
                </a:moveTo>
                <a:lnTo>
                  <a:pt x="418" y="1087"/>
                </a:lnTo>
                <a:lnTo>
                  <a:pt x="412" y="1214"/>
                </a:lnTo>
                <a:lnTo>
                  <a:pt x="412" y="1214"/>
                </a:lnTo>
                <a:lnTo>
                  <a:pt x="404" y="1180"/>
                </a:lnTo>
                <a:lnTo>
                  <a:pt x="398" y="1153"/>
                </a:lnTo>
                <a:lnTo>
                  <a:pt x="396" y="1134"/>
                </a:lnTo>
                <a:lnTo>
                  <a:pt x="396" y="1134"/>
                </a:lnTo>
                <a:lnTo>
                  <a:pt x="395" y="1122"/>
                </a:lnTo>
                <a:lnTo>
                  <a:pt x="391" y="1108"/>
                </a:lnTo>
                <a:lnTo>
                  <a:pt x="386" y="1092"/>
                </a:lnTo>
                <a:lnTo>
                  <a:pt x="386" y="10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8A400794-A7AD-408B-A55B-615B76C5916C}"/>
              </a:ext>
            </a:extLst>
          </p:cNvPr>
          <p:cNvSpPr>
            <a:spLocks noEditPoints="1"/>
          </p:cNvSpPr>
          <p:nvPr/>
        </p:nvSpPr>
        <p:spPr bwMode="auto">
          <a:xfrm>
            <a:off x="8469181" y="4628193"/>
            <a:ext cx="529678" cy="1727986"/>
          </a:xfrm>
          <a:custGeom>
            <a:avLst/>
            <a:gdLst>
              <a:gd name="T0" fmla="*/ 72 w 446"/>
              <a:gd name="T1" fmla="*/ 117 h 1455"/>
              <a:gd name="T2" fmla="*/ 98 w 446"/>
              <a:gd name="T3" fmla="*/ 160 h 1455"/>
              <a:gd name="T4" fmla="*/ 106 w 446"/>
              <a:gd name="T5" fmla="*/ 175 h 1455"/>
              <a:gd name="T6" fmla="*/ 64 w 446"/>
              <a:gd name="T7" fmla="*/ 237 h 1455"/>
              <a:gd name="T8" fmla="*/ 17 w 446"/>
              <a:gd name="T9" fmla="*/ 253 h 1455"/>
              <a:gd name="T10" fmla="*/ 1 w 446"/>
              <a:gd name="T11" fmla="*/ 308 h 1455"/>
              <a:gd name="T12" fmla="*/ 33 w 446"/>
              <a:gd name="T13" fmla="*/ 380 h 1455"/>
              <a:gd name="T14" fmla="*/ 31 w 446"/>
              <a:gd name="T15" fmla="*/ 581 h 1455"/>
              <a:gd name="T16" fmla="*/ 36 w 446"/>
              <a:gd name="T17" fmla="*/ 668 h 1455"/>
              <a:gd name="T18" fmla="*/ 44 w 446"/>
              <a:gd name="T19" fmla="*/ 669 h 1455"/>
              <a:gd name="T20" fmla="*/ 41 w 446"/>
              <a:gd name="T21" fmla="*/ 876 h 1455"/>
              <a:gd name="T22" fmla="*/ 37 w 446"/>
              <a:gd name="T23" fmla="*/ 1043 h 1455"/>
              <a:gd name="T24" fmla="*/ 39 w 446"/>
              <a:gd name="T25" fmla="*/ 1113 h 1455"/>
              <a:gd name="T26" fmla="*/ 98 w 446"/>
              <a:gd name="T27" fmla="*/ 1218 h 1455"/>
              <a:gd name="T28" fmla="*/ 71 w 446"/>
              <a:gd name="T29" fmla="*/ 1299 h 1455"/>
              <a:gd name="T30" fmla="*/ 80 w 446"/>
              <a:gd name="T31" fmla="*/ 1368 h 1455"/>
              <a:gd name="T32" fmla="*/ 113 w 446"/>
              <a:gd name="T33" fmla="*/ 1377 h 1455"/>
              <a:gd name="T34" fmla="*/ 145 w 446"/>
              <a:gd name="T35" fmla="*/ 1335 h 1455"/>
              <a:gd name="T36" fmla="*/ 166 w 446"/>
              <a:gd name="T37" fmla="*/ 1242 h 1455"/>
              <a:gd name="T38" fmla="*/ 166 w 446"/>
              <a:gd name="T39" fmla="*/ 1185 h 1455"/>
              <a:gd name="T40" fmla="*/ 161 w 446"/>
              <a:gd name="T41" fmla="*/ 1096 h 1455"/>
              <a:gd name="T42" fmla="*/ 177 w 446"/>
              <a:gd name="T43" fmla="*/ 972 h 1455"/>
              <a:gd name="T44" fmla="*/ 205 w 446"/>
              <a:gd name="T45" fmla="*/ 1046 h 1455"/>
              <a:gd name="T46" fmla="*/ 218 w 446"/>
              <a:gd name="T47" fmla="*/ 1138 h 1455"/>
              <a:gd name="T48" fmla="*/ 195 w 446"/>
              <a:gd name="T49" fmla="*/ 1293 h 1455"/>
              <a:gd name="T50" fmla="*/ 196 w 446"/>
              <a:gd name="T51" fmla="*/ 1360 h 1455"/>
              <a:gd name="T52" fmla="*/ 188 w 446"/>
              <a:gd name="T53" fmla="*/ 1422 h 1455"/>
              <a:gd name="T54" fmla="*/ 228 w 446"/>
              <a:gd name="T55" fmla="*/ 1446 h 1455"/>
              <a:gd name="T56" fmla="*/ 298 w 446"/>
              <a:gd name="T57" fmla="*/ 1453 h 1455"/>
              <a:gd name="T58" fmla="*/ 306 w 446"/>
              <a:gd name="T59" fmla="*/ 1434 h 1455"/>
              <a:gd name="T60" fmla="*/ 276 w 446"/>
              <a:gd name="T61" fmla="*/ 1391 h 1455"/>
              <a:gd name="T62" fmla="*/ 289 w 446"/>
              <a:gd name="T63" fmla="*/ 1294 h 1455"/>
              <a:gd name="T64" fmla="*/ 320 w 446"/>
              <a:gd name="T65" fmla="*/ 1149 h 1455"/>
              <a:gd name="T66" fmla="*/ 368 w 446"/>
              <a:gd name="T67" fmla="*/ 857 h 1455"/>
              <a:gd name="T68" fmla="*/ 365 w 446"/>
              <a:gd name="T69" fmla="*/ 786 h 1455"/>
              <a:gd name="T70" fmla="*/ 417 w 446"/>
              <a:gd name="T71" fmla="*/ 737 h 1455"/>
              <a:gd name="T72" fmla="*/ 437 w 446"/>
              <a:gd name="T73" fmla="*/ 729 h 1455"/>
              <a:gd name="T74" fmla="*/ 440 w 446"/>
              <a:gd name="T75" fmla="*/ 663 h 1455"/>
              <a:gd name="T76" fmla="*/ 398 w 446"/>
              <a:gd name="T77" fmla="*/ 491 h 1455"/>
              <a:gd name="T78" fmla="*/ 372 w 446"/>
              <a:gd name="T79" fmla="*/ 357 h 1455"/>
              <a:gd name="T80" fmla="*/ 333 w 446"/>
              <a:gd name="T81" fmla="*/ 286 h 1455"/>
              <a:gd name="T82" fmla="*/ 349 w 446"/>
              <a:gd name="T83" fmla="*/ 282 h 1455"/>
              <a:gd name="T84" fmla="*/ 361 w 446"/>
              <a:gd name="T85" fmla="*/ 283 h 1455"/>
              <a:gd name="T86" fmla="*/ 360 w 446"/>
              <a:gd name="T87" fmla="*/ 255 h 1455"/>
              <a:gd name="T88" fmla="*/ 397 w 446"/>
              <a:gd name="T89" fmla="*/ 232 h 1455"/>
              <a:gd name="T90" fmla="*/ 406 w 446"/>
              <a:gd name="T91" fmla="*/ 211 h 1455"/>
              <a:gd name="T92" fmla="*/ 360 w 446"/>
              <a:gd name="T93" fmla="*/ 226 h 1455"/>
              <a:gd name="T94" fmla="*/ 267 w 446"/>
              <a:gd name="T95" fmla="*/ 222 h 1455"/>
              <a:gd name="T96" fmla="*/ 239 w 446"/>
              <a:gd name="T97" fmla="*/ 174 h 1455"/>
              <a:gd name="T98" fmla="*/ 216 w 446"/>
              <a:gd name="T99" fmla="*/ 81 h 1455"/>
              <a:gd name="T100" fmla="*/ 245 w 446"/>
              <a:gd name="T101" fmla="*/ 87 h 1455"/>
              <a:gd name="T102" fmla="*/ 218 w 446"/>
              <a:gd name="T103" fmla="*/ 53 h 1455"/>
              <a:gd name="T104" fmla="*/ 179 w 446"/>
              <a:gd name="T105" fmla="*/ 8 h 1455"/>
              <a:gd name="T106" fmla="*/ 115 w 446"/>
              <a:gd name="T107" fmla="*/ 7 h 1455"/>
              <a:gd name="T108" fmla="*/ 80 w 446"/>
              <a:gd name="T109" fmla="*/ 54 h 1455"/>
              <a:gd name="T110" fmla="*/ 361 w 446"/>
              <a:gd name="T111" fmla="*/ 639 h 1455"/>
              <a:gd name="T112" fmla="*/ 363 w 446"/>
              <a:gd name="T113" fmla="*/ 681 h 1455"/>
              <a:gd name="T114" fmla="*/ 381 w 446"/>
              <a:gd name="T115" fmla="*/ 702 h 1455"/>
              <a:gd name="T116" fmla="*/ 360 w 446"/>
              <a:gd name="T117" fmla="*/ 731 h 1455"/>
              <a:gd name="T118" fmla="*/ 347 w 446"/>
              <a:gd name="T119" fmla="*/ 671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1455">
                <a:moveTo>
                  <a:pt x="77" y="101"/>
                </a:moveTo>
                <a:lnTo>
                  <a:pt x="81" y="108"/>
                </a:lnTo>
                <a:lnTo>
                  <a:pt x="81" y="108"/>
                </a:lnTo>
                <a:lnTo>
                  <a:pt x="76" y="109"/>
                </a:lnTo>
                <a:lnTo>
                  <a:pt x="74" y="113"/>
                </a:lnTo>
                <a:lnTo>
                  <a:pt x="72" y="114"/>
                </a:lnTo>
                <a:lnTo>
                  <a:pt x="72" y="117"/>
                </a:lnTo>
                <a:lnTo>
                  <a:pt x="72" y="117"/>
                </a:lnTo>
                <a:lnTo>
                  <a:pt x="75" y="124"/>
                </a:lnTo>
                <a:lnTo>
                  <a:pt x="80" y="133"/>
                </a:lnTo>
                <a:lnTo>
                  <a:pt x="92" y="152"/>
                </a:lnTo>
                <a:lnTo>
                  <a:pt x="92" y="152"/>
                </a:lnTo>
                <a:lnTo>
                  <a:pt x="96" y="156"/>
                </a:lnTo>
                <a:lnTo>
                  <a:pt x="98" y="160"/>
                </a:lnTo>
                <a:lnTo>
                  <a:pt x="106" y="163"/>
                </a:lnTo>
                <a:lnTo>
                  <a:pt x="110" y="166"/>
                </a:lnTo>
                <a:lnTo>
                  <a:pt x="112" y="166"/>
                </a:lnTo>
                <a:lnTo>
                  <a:pt x="115" y="174"/>
                </a:lnTo>
                <a:lnTo>
                  <a:pt x="115" y="174"/>
                </a:lnTo>
                <a:lnTo>
                  <a:pt x="112" y="175"/>
                </a:lnTo>
                <a:lnTo>
                  <a:pt x="106" y="175"/>
                </a:lnTo>
                <a:lnTo>
                  <a:pt x="106" y="175"/>
                </a:lnTo>
                <a:lnTo>
                  <a:pt x="104" y="177"/>
                </a:lnTo>
                <a:lnTo>
                  <a:pt x="102" y="179"/>
                </a:lnTo>
                <a:lnTo>
                  <a:pt x="97" y="185"/>
                </a:lnTo>
                <a:lnTo>
                  <a:pt x="86" y="200"/>
                </a:lnTo>
                <a:lnTo>
                  <a:pt x="86" y="200"/>
                </a:lnTo>
                <a:lnTo>
                  <a:pt x="64" y="237"/>
                </a:lnTo>
                <a:lnTo>
                  <a:pt x="64" y="237"/>
                </a:lnTo>
                <a:lnTo>
                  <a:pt x="58" y="238"/>
                </a:lnTo>
                <a:lnTo>
                  <a:pt x="47" y="240"/>
                </a:lnTo>
                <a:lnTo>
                  <a:pt x="27" y="246"/>
                </a:lnTo>
                <a:lnTo>
                  <a:pt x="27" y="246"/>
                </a:lnTo>
                <a:lnTo>
                  <a:pt x="22" y="250"/>
                </a:lnTo>
                <a:lnTo>
                  <a:pt x="17" y="253"/>
                </a:lnTo>
                <a:lnTo>
                  <a:pt x="12" y="256"/>
                </a:lnTo>
                <a:lnTo>
                  <a:pt x="9" y="261"/>
                </a:lnTo>
                <a:lnTo>
                  <a:pt x="6" y="266"/>
                </a:lnTo>
                <a:lnTo>
                  <a:pt x="4" y="271"/>
                </a:lnTo>
                <a:lnTo>
                  <a:pt x="1" y="282"/>
                </a:lnTo>
                <a:lnTo>
                  <a:pt x="0" y="294"/>
                </a:lnTo>
                <a:lnTo>
                  <a:pt x="1" y="308"/>
                </a:lnTo>
                <a:lnTo>
                  <a:pt x="4" y="320"/>
                </a:lnTo>
                <a:lnTo>
                  <a:pt x="8" y="332"/>
                </a:lnTo>
                <a:lnTo>
                  <a:pt x="8" y="332"/>
                </a:lnTo>
                <a:lnTo>
                  <a:pt x="17" y="352"/>
                </a:lnTo>
                <a:lnTo>
                  <a:pt x="25" y="366"/>
                </a:lnTo>
                <a:lnTo>
                  <a:pt x="33" y="380"/>
                </a:lnTo>
                <a:lnTo>
                  <a:pt x="33" y="380"/>
                </a:lnTo>
                <a:lnTo>
                  <a:pt x="32" y="388"/>
                </a:lnTo>
                <a:lnTo>
                  <a:pt x="28" y="408"/>
                </a:lnTo>
                <a:lnTo>
                  <a:pt x="25" y="429"/>
                </a:lnTo>
                <a:lnTo>
                  <a:pt x="23" y="446"/>
                </a:lnTo>
                <a:lnTo>
                  <a:pt x="23" y="446"/>
                </a:lnTo>
                <a:lnTo>
                  <a:pt x="26" y="510"/>
                </a:lnTo>
                <a:lnTo>
                  <a:pt x="31" y="581"/>
                </a:lnTo>
                <a:lnTo>
                  <a:pt x="31" y="581"/>
                </a:lnTo>
                <a:lnTo>
                  <a:pt x="31" y="603"/>
                </a:lnTo>
                <a:lnTo>
                  <a:pt x="31" y="623"/>
                </a:lnTo>
                <a:lnTo>
                  <a:pt x="31" y="643"/>
                </a:lnTo>
                <a:lnTo>
                  <a:pt x="33" y="661"/>
                </a:lnTo>
                <a:lnTo>
                  <a:pt x="33" y="661"/>
                </a:lnTo>
                <a:lnTo>
                  <a:pt x="36" y="668"/>
                </a:lnTo>
                <a:lnTo>
                  <a:pt x="37" y="671"/>
                </a:lnTo>
                <a:lnTo>
                  <a:pt x="38" y="672"/>
                </a:lnTo>
                <a:lnTo>
                  <a:pt x="41" y="672"/>
                </a:lnTo>
                <a:lnTo>
                  <a:pt x="43" y="669"/>
                </a:lnTo>
                <a:lnTo>
                  <a:pt x="44" y="668"/>
                </a:lnTo>
                <a:lnTo>
                  <a:pt x="44" y="669"/>
                </a:lnTo>
                <a:lnTo>
                  <a:pt x="44" y="669"/>
                </a:lnTo>
                <a:lnTo>
                  <a:pt x="37" y="712"/>
                </a:lnTo>
                <a:lnTo>
                  <a:pt x="33" y="743"/>
                </a:lnTo>
                <a:lnTo>
                  <a:pt x="31" y="765"/>
                </a:lnTo>
                <a:lnTo>
                  <a:pt x="31" y="765"/>
                </a:lnTo>
                <a:lnTo>
                  <a:pt x="32" y="789"/>
                </a:lnTo>
                <a:lnTo>
                  <a:pt x="36" y="824"/>
                </a:lnTo>
                <a:lnTo>
                  <a:pt x="41" y="876"/>
                </a:lnTo>
                <a:lnTo>
                  <a:pt x="41" y="876"/>
                </a:lnTo>
                <a:lnTo>
                  <a:pt x="39" y="914"/>
                </a:lnTo>
                <a:lnTo>
                  <a:pt x="39" y="914"/>
                </a:lnTo>
                <a:lnTo>
                  <a:pt x="39" y="975"/>
                </a:lnTo>
                <a:lnTo>
                  <a:pt x="39" y="1031"/>
                </a:lnTo>
                <a:lnTo>
                  <a:pt x="39" y="1031"/>
                </a:lnTo>
                <a:lnTo>
                  <a:pt x="37" y="1043"/>
                </a:lnTo>
                <a:lnTo>
                  <a:pt x="32" y="1069"/>
                </a:lnTo>
                <a:lnTo>
                  <a:pt x="32" y="1069"/>
                </a:lnTo>
                <a:lnTo>
                  <a:pt x="31" y="1076"/>
                </a:lnTo>
                <a:lnTo>
                  <a:pt x="31" y="1084"/>
                </a:lnTo>
                <a:lnTo>
                  <a:pt x="32" y="1090"/>
                </a:lnTo>
                <a:lnTo>
                  <a:pt x="33" y="1097"/>
                </a:lnTo>
                <a:lnTo>
                  <a:pt x="39" y="1113"/>
                </a:lnTo>
                <a:lnTo>
                  <a:pt x="47" y="1131"/>
                </a:lnTo>
                <a:lnTo>
                  <a:pt x="47" y="1131"/>
                </a:lnTo>
                <a:lnTo>
                  <a:pt x="52" y="1144"/>
                </a:lnTo>
                <a:lnTo>
                  <a:pt x="59" y="1157"/>
                </a:lnTo>
                <a:lnTo>
                  <a:pt x="76" y="1185"/>
                </a:lnTo>
                <a:lnTo>
                  <a:pt x="98" y="1218"/>
                </a:lnTo>
                <a:lnTo>
                  <a:pt x="98" y="1218"/>
                </a:lnTo>
                <a:lnTo>
                  <a:pt x="97" y="1226"/>
                </a:lnTo>
                <a:lnTo>
                  <a:pt x="93" y="1238"/>
                </a:lnTo>
                <a:lnTo>
                  <a:pt x="93" y="1238"/>
                </a:lnTo>
                <a:lnTo>
                  <a:pt x="83" y="1264"/>
                </a:lnTo>
                <a:lnTo>
                  <a:pt x="77" y="1282"/>
                </a:lnTo>
                <a:lnTo>
                  <a:pt x="71" y="1299"/>
                </a:lnTo>
                <a:lnTo>
                  <a:pt x="71" y="1299"/>
                </a:lnTo>
                <a:lnTo>
                  <a:pt x="69" y="1309"/>
                </a:lnTo>
                <a:lnTo>
                  <a:pt x="68" y="1319"/>
                </a:lnTo>
                <a:lnTo>
                  <a:pt x="68" y="1331"/>
                </a:lnTo>
                <a:lnTo>
                  <a:pt x="69" y="1342"/>
                </a:lnTo>
                <a:lnTo>
                  <a:pt x="71" y="1353"/>
                </a:lnTo>
                <a:lnTo>
                  <a:pt x="76" y="1363"/>
                </a:lnTo>
                <a:lnTo>
                  <a:pt x="80" y="1368"/>
                </a:lnTo>
                <a:lnTo>
                  <a:pt x="83" y="1371"/>
                </a:lnTo>
                <a:lnTo>
                  <a:pt x="88" y="1374"/>
                </a:lnTo>
                <a:lnTo>
                  <a:pt x="93" y="1376"/>
                </a:lnTo>
                <a:lnTo>
                  <a:pt x="93" y="1376"/>
                </a:lnTo>
                <a:lnTo>
                  <a:pt x="99" y="1377"/>
                </a:lnTo>
                <a:lnTo>
                  <a:pt x="104" y="1379"/>
                </a:lnTo>
                <a:lnTo>
                  <a:pt x="113" y="1377"/>
                </a:lnTo>
                <a:lnTo>
                  <a:pt x="120" y="1374"/>
                </a:lnTo>
                <a:lnTo>
                  <a:pt x="126" y="1369"/>
                </a:lnTo>
                <a:lnTo>
                  <a:pt x="131" y="1363"/>
                </a:lnTo>
                <a:lnTo>
                  <a:pt x="135" y="1355"/>
                </a:lnTo>
                <a:lnTo>
                  <a:pt x="142" y="1342"/>
                </a:lnTo>
                <a:lnTo>
                  <a:pt x="142" y="1342"/>
                </a:lnTo>
                <a:lnTo>
                  <a:pt x="145" y="1335"/>
                </a:lnTo>
                <a:lnTo>
                  <a:pt x="146" y="1327"/>
                </a:lnTo>
                <a:lnTo>
                  <a:pt x="148" y="1309"/>
                </a:lnTo>
                <a:lnTo>
                  <a:pt x="150" y="1291"/>
                </a:lnTo>
                <a:lnTo>
                  <a:pt x="152" y="1281"/>
                </a:lnTo>
                <a:lnTo>
                  <a:pt x="153" y="1272"/>
                </a:lnTo>
                <a:lnTo>
                  <a:pt x="153" y="1272"/>
                </a:lnTo>
                <a:lnTo>
                  <a:pt x="166" y="1242"/>
                </a:lnTo>
                <a:lnTo>
                  <a:pt x="169" y="1228"/>
                </a:lnTo>
                <a:lnTo>
                  <a:pt x="170" y="1221"/>
                </a:lnTo>
                <a:lnTo>
                  <a:pt x="170" y="1212"/>
                </a:lnTo>
                <a:lnTo>
                  <a:pt x="170" y="1212"/>
                </a:lnTo>
                <a:lnTo>
                  <a:pt x="169" y="1204"/>
                </a:lnTo>
                <a:lnTo>
                  <a:pt x="168" y="1198"/>
                </a:lnTo>
                <a:lnTo>
                  <a:pt x="166" y="1185"/>
                </a:lnTo>
                <a:lnTo>
                  <a:pt x="162" y="1177"/>
                </a:lnTo>
                <a:lnTo>
                  <a:pt x="159" y="1169"/>
                </a:lnTo>
                <a:lnTo>
                  <a:pt x="159" y="1169"/>
                </a:lnTo>
                <a:lnTo>
                  <a:pt x="159" y="1144"/>
                </a:lnTo>
                <a:lnTo>
                  <a:pt x="159" y="1122"/>
                </a:lnTo>
                <a:lnTo>
                  <a:pt x="159" y="1122"/>
                </a:lnTo>
                <a:lnTo>
                  <a:pt x="161" y="1096"/>
                </a:lnTo>
                <a:lnTo>
                  <a:pt x="162" y="1063"/>
                </a:lnTo>
                <a:lnTo>
                  <a:pt x="162" y="1063"/>
                </a:lnTo>
                <a:lnTo>
                  <a:pt x="163" y="1049"/>
                </a:lnTo>
                <a:lnTo>
                  <a:pt x="166" y="1030"/>
                </a:lnTo>
                <a:lnTo>
                  <a:pt x="172" y="996"/>
                </a:lnTo>
                <a:lnTo>
                  <a:pt x="172" y="996"/>
                </a:lnTo>
                <a:lnTo>
                  <a:pt x="177" y="972"/>
                </a:lnTo>
                <a:lnTo>
                  <a:pt x="185" y="933"/>
                </a:lnTo>
                <a:lnTo>
                  <a:pt x="197" y="882"/>
                </a:lnTo>
                <a:lnTo>
                  <a:pt x="197" y="882"/>
                </a:lnTo>
                <a:lnTo>
                  <a:pt x="199" y="956"/>
                </a:lnTo>
                <a:lnTo>
                  <a:pt x="201" y="1011"/>
                </a:lnTo>
                <a:lnTo>
                  <a:pt x="203" y="1033"/>
                </a:lnTo>
                <a:lnTo>
                  <a:pt x="205" y="1046"/>
                </a:lnTo>
                <a:lnTo>
                  <a:pt x="205" y="1046"/>
                </a:lnTo>
                <a:lnTo>
                  <a:pt x="214" y="1078"/>
                </a:lnTo>
                <a:lnTo>
                  <a:pt x="218" y="1095"/>
                </a:lnTo>
                <a:lnTo>
                  <a:pt x="221" y="1109"/>
                </a:lnTo>
                <a:lnTo>
                  <a:pt x="221" y="1109"/>
                </a:lnTo>
                <a:lnTo>
                  <a:pt x="219" y="1120"/>
                </a:lnTo>
                <a:lnTo>
                  <a:pt x="218" y="1138"/>
                </a:lnTo>
                <a:lnTo>
                  <a:pt x="213" y="1182"/>
                </a:lnTo>
                <a:lnTo>
                  <a:pt x="203" y="1250"/>
                </a:lnTo>
                <a:lnTo>
                  <a:pt x="203" y="1250"/>
                </a:lnTo>
                <a:lnTo>
                  <a:pt x="199" y="1270"/>
                </a:lnTo>
                <a:lnTo>
                  <a:pt x="196" y="1282"/>
                </a:lnTo>
                <a:lnTo>
                  <a:pt x="195" y="1293"/>
                </a:lnTo>
                <a:lnTo>
                  <a:pt x="195" y="1293"/>
                </a:lnTo>
                <a:lnTo>
                  <a:pt x="195" y="1309"/>
                </a:lnTo>
                <a:lnTo>
                  <a:pt x="196" y="1327"/>
                </a:lnTo>
                <a:lnTo>
                  <a:pt x="199" y="1351"/>
                </a:lnTo>
                <a:lnTo>
                  <a:pt x="199" y="1351"/>
                </a:lnTo>
                <a:lnTo>
                  <a:pt x="199" y="1354"/>
                </a:lnTo>
                <a:lnTo>
                  <a:pt x="197" y="1357"/>
                </a:lnTo>
                <a:lnTo>
                  <a:pt x="196" y="1360"/>
                </a:lnTo>
                <a:lnTo>
                  <a:pt x="195" y="1366"/>
                </a:lnTo>
                <a:lnTo>
                  <a:pt x="195" y="1366"/>
                </a:lnTo>
                <a:lnTo>
                  <a:pt x="188" y="1393"/>
                </a:lnTo>
                <a:lnTo>
                  <a:pt x="185" y="1409"/>
                </a:lnTo>
                <a:lnTo>
                  <a:pt x="185" y="1417"/>
                </a:lnTo>
                <a:lnTo>
                  <a:pt x="188" y="1422"/>
                </a:lnTo>
                <a:lnTo>
                  <a:pt x="188" y="1422"/>
                </a:lnTo>
                <a:lnTo>
                  <a:pt x="190" y="1426"/>
                </a:lnTo>
                <a:lnTo>
                  <a:pt x="194" y="1429"/>
                </a:lnTo>
                <a:lnTo>
                  <a:pt x="203" y="1434"/>
                </a:lnTo>
                <a:lnTo>
                  <a:pt x="213" y="1437"/>
                </a:lnTo>
                <a:lnTo>
                  <a:pt x="221" y="1440"/>
                </a:lnTo>
                <a:lnTo>
                  <a:pt x="221" y="1440"/>
                </a:lnTo>
                <a:lnTo>
                  <a:pt x="228" y="1446"/>
                </a:lnTo>
                <a:lnTo>
                  <a:pt x="233" y="1448"/>
                </a:lnTo>
                <a:lnTo>
                  <a:pt x="240" y="1451"/>
                </a:lnTo>
                <a:lnTo>
                  <a:pt x="240" y="1451"/>
                </a:lnTo>
                <a:lnTo>
                  <a:pt x="252" y="1452"/>
                </a:lnTo>
                <a:lnTo>
                  <a:pt x="272" y="1455"/>
                </a:lnTo>
                <a:lnTo>
                  <a:pt x="290" y="1455"/>
                </a:lnTo>
                <a:lnTo>
                  <a:pt x="298" y="1453"/>
                </a:lnTo>
                <a:lnTo>
                  <a:pt x="303" y="1452"/>
                </a:lnTo>
                <a:lnTo>
                  <a:pt x="303" y="1452"/>
                </a:lnTo>
                <a:lnTo>
                  <a:pt x="306" y="1450"/>
                </a:lnTo>
                <a:lnTo>
                  <a:pt x="308" y="1447"/>
                </a:lnTo>
                <a:lnTo>
                  <a:pt x="308" y="1445"/>
                </a:lnTo>
                <a:lnTo>
                  <a:pt x="308" y="1441"/>
                </a:lnTo>
                <a:lnTo>
                  <a:pt x="306" y="1434"/>
                </a:lnTo>
                <a:lnTo>
                  <a:pt x="306" y="1426"/>
                </a:lnTo>
                <a:lnTo>
                  <a:pt x="306" y="1426"/>
                </a:lnTo>
                <a:lnTo>
                  <a:pt x="305" y="1423"/>
                </a:lnTo>
                <a:lnTo>
                  <a:pt x="301" y="1418"/>
                </a:lnTo>
                <a:lnTo>
                  <a:pt x="290" y="1408"/>
                </a:lnTo>
                <a:lnTo>
                  <a:pt x="279" y="1397"/>
                </a:lnTo>
                <a:lnTo>
                  <a:pt x="276" y="1391"/>
                </a:lnTo>
                <a:lnTo>
                  <a:pt x="273" y="1386"/>
                </a:lnTo>
                <a:lnTo>
                  <a:pt x="273" y="1386"/>
                </a:lnTo>
                <a:lnTo>
                  <a:pt x="271" y="1375"/>
                </a:lnTo>
                <a:lnTo>
                  <a:pt x="270" y="1365"/>
                </a:lnTo>
                <a:lnTo>
                  <a:pt x="268" y="1355"/>
                </a:lnTo>
                <a:lnTo>
                  <a:pt x="268" y="1355"/>
                </a:lnTo>
                <a:lnTo>
                  <a:pt x="289" y="1294"/>
                </a:lnTo>
                <a:lnTo>
                  <a:pt x="304" y="1248"/>
                </a:lnTo>
                <a:lnTo>
                  <a:pt x="314" y="1218"/>
                </a:lnTo>
                <a:lnTo>
                  <a:pt x="314" y="1218"/>
                </a:lnTo>
                <a:lnTo>
                  <a:pt x="316" y="1200"/>
                </a:lnTo>
                <a:lnTo>
                  <a:pt x="317" y="1179"/>
                </a:lnTo>
                <a:lnTo>
                  <a:pt x="320" y="1149"/>
                </a:lnTo>
                <a:lnTo>
                  <a:pt x="320" y="1149"/>
                </a:lnTo>
                <a:lnTo>
                  <a:pt x="326" y="1118"/>
                </a:lnTo>
                <a:lnTo>
                  <a:pt x="341" y="1058"/>
                </a:lnTo>
                <a:lnTo>
                  <a:pt x="361" y="967"/>
                </a:lnTo>
                <a:lnTo>
                  <a:pt x="361" y="967"/>
                </a:lnTo>
                <a:lnTo>
                  <a:pt x="363" y="944"/>
                </a:lnTo>
                <a:lnTo>
                  <a:pt x="365" y="900"/>
                </a:lnTo>
                <a:lnTo>
                  <a:pt x="368" y="857"/>
                </a:lnTo>
                <a:lnTo>
                  <a:pt x="369" y="834"/>
                </a:lnTo>
                <a:lnTo>
                  <a:pt x="369" y="834"/>
                </a:lnTo>
                <a:lnTo>
                  <a:pt x="369" y="824"/>
                </a:lnTo>
                <a:lnTo>
                  <a:pt x="366" y="808"/>
                </a:lnTo>
                <a:lnTo>
                  <a:pt x="365" y="794"/>
                </a:lnTo>
                <a:lnTo>
                  <a:pt x="364" y="789"/>
                </a:lnTo>
                <a:lnTo>
                  <a:pt x="365" y="786"/>
                </a:lnTo>
                <a:lnTo>
                  <a:pt x="365" y="786"/>
                </a:lnTo>
                <a:lnTo>
                  <a:pt x="371" y="781"/>
                </a:lnTo>
                <a:lnTo>
                  <a:pt x="385" y="773"/>
                </a:lnTo>
                <a:lnTo>
                  <a:pt x="406" y="761"/>
                </a:lnTo>
                <a:lnTo>
                  <a:pt x="406" y="761"/>
                </a:lnTo>
                <a:lnTo>
                  <a:pt x="409" y="753"/>
                </a:lnTo>
                <a:lnTo>
                  <a:pt x="417" y="737"/>
                </a:lnTo>
                <a:lnTo>
                  <a:pt x="425" y="716"/>
                </a:lnTo>
                <a:lnTo>
                  <a:pt x="425" y="716"/>
                </a:lnTo>
                <a:lnTo>
                  <a:pt x="429" y="723"/>
                </a:lnTo>
                <a:lnTo>
                  <a:pt x="432" y="727"/>
                </a:lnTo>
                <a:lnTo>
                  <a:pt x="435" y="729"/>
                </a:lnTo>
                <a:lnTo>
                  <a:pt x="437" y="729"/>
                </a:lnTo>
                <a:lnTo>
                  <a:pt x="437" y="729"/>
                </a:lnTo>
                <a:lnTo>
                  <a:pt x="439" y="727"/>
                </a:lnTo>
                <a:lnTo>
                  <a:pt x="441" y="725"/>
                </a:lnTo>
                <a:lnTo>
                  <a:pt x="443" y="716"/>
                </a:lnTo>
                <a:lnTo>
                  <a:pt x="446" y="709"/>
                </a:lnTo>
                <a:lnTo>
                  <a:pt x="446" y="703"/>
                </a:lnTo>
                <a:lnTo>
                  <a:pt x="446" y="703"/>
                </a:lnTo>
                <a:lnTo>
                  <a:pt x="440" y="663"/>
                </a:lnTo>
                <a:lnTo>
                  <a:pt x="435" y="632"/>
                </a:lnTo>
                <a:lnTo>
                  <a:pt x="429" y="610"/>
                </a:lnTo>
                <a:lnTo>
                  <a:pt x="429" y="610"/>
                </a:lnTo>
                <a:lnTo>
                  <a:pt x="419" y="571"/>
                </a:lnTo>
                <a:lnTo>
                  <a:pt x="407" y="523"/>
                </a:lnTo>
                <a:lnTo>
                  <a:pt x="407" y="523"/>
                </a:lnTo>
                <a:lnTo>
                  <a:pt x="398" y="491"/>
                </a:lnTo>
                <a:lnTo>
                  <a:pt x="388" y="446"/>
                </a:lnTo>
                <a:lnTo>
                  <a:pt x="380" y="402"/>
                </a:lnTo>
                <a:lnTo>
                  <a:pt x="376" y="384"/>
                </a:lnTo>
                <a:lnTo>
                  <a:pt x="375" y="369"/>
                </a:lnTo>
                <a:lnTo>
                  <a:pt x="375" y="369"/>
                </a:lnTo>
                <a:lnTo>
                  <a:pt x="375" y="364"/>
                </a:lnTo>
                <a:lnTo>
                  <a:pt x="372" y="357"/>
                </a:lnTo>
                <a:lnTo>
                  <a:pt x="368" y="343"/>
                </a:lnTo>
                <a:lnTo>
                  <a:pt x="360" y="330"/>
                </a:lnTo>
                <a:lnTo>
                  <a:pt x="352" y="315"/>
                </a:lnTo>
                <a:lnTo>
                  <a:pt x="336" y="293"/>
                </a:lnTo>
                <a:lnTo>
                  <a:pt x="328" y="283"/>
                </a:lnTo>
                <a:lnTo>
                  <a:pt x="328" y="283"/>
                </a:lnTo>
                <a:lnTo>
                  <a:pt x="333" y="286"/>
                </a:lnTo>
                <a:lnTo>
                  <a:pt x="339" y="286"/>
                </a:lnTo>
                <a:lnTo>
                  <a:pt x="346" y="287"/>
                </a:lnTo>
                <a:lnTo>
                  <a:pt x="346" y="287"/>
                </a:lnTo>
                <a:lnTo>
                  <a:pt x="348" y="286"/>
                </a:lnTo>
                <a:lnTo>
                  <a:pt x="349" y="284"/>
                </a:lnTo>
                <a:lnTo>
                  <a:pt x="349" y="283"/>
                </a:lnTo>
                <a:lnTo>
                  <a:pt x="349" y="282"/>
                </a:lnTo>
                <a:lnTo>
                  <a:pt x="347" y="278"/>
                </a:lnTo>
                <a:lnTo>
                  <a:pt x="347" y="278"/>
                </a:lnTo>
                <a:lnTo>
                  <a:pt x="350" y="281"/>
                </a:lnTo>
                <a:lnTo>
                  <a:pt x="355" y="282"/>
                </a:lnTo>
                <a:lnTo>
                  <a:pt x="359" y="283"/>
                </a:lnTo>
                <a:lnTo>
                  <a:pt x="359" y="283"/>
                </a:lnTo>
                <a:lnTo>
                  <a:pt x="361" y="283"/>
                </a:lnTo>
                <a:lnTo>
                  <a:pt x="363" y="282"/>
                </a:lnTo>
                <a:lnTo>
                  <a:pt x="366" y="275"/>
                </a:lnTo>
                <a:lnTo>
                  <a:pt x="366" y="275"/>
                </a:lnTo>
                <a:lnTo>
                  <a:pt x="368" y="271"/>
                </a:lnTo>
                <a:lnTo>
                  <a:pt x="366" y="267"/>
                </a:lnTo>
                <a:lnTo>
                  <a:pt x="364" y="261"/>
                </a:lnTo>
                <a:lnTo>
                  <a:pt x="360" y="255"/>
                </a:lnTo>
                <a:lnTo>
                  <a:pt x="359" y="253"/>
                </a:lnTo>
                <a:lnTo>
                  <a:pt x="359" y="253"/>
                </a:lnTo>
                <a:lnTo>
                  <a:pt x="370" y="246"/>
                </a:lnTo>
                <a:lnTo>
                  <a:pt x="380" y="242"/>
                </a:lnTo>
                <a:lnTo>
                  <a:pt x="392" y="235"/>
                </a:lnTo>
                <a:lnTo>
                  <a:pt x="392" y="235"/>
                </a:lnTo>
                <a:lnTo>
                  <a:pt x="397" y="232"/>
                </a:lnTo>
                <a:lnTo>
                  <a:pt x="402" y="228"/>
                </a:lnTo>
                <a:lnTo>
                  <a:pt x="404" y="224"/>
                </a:lnTo>
                <a:lnTo>
                  <a:pt x="407" y="221"/>
                </a:lnTo>
                <a:lnTo>
                  <a:pt x="407" y="217"/>
                </a:lnTo>
                <a:lnTo>
                  <a:pt x="407" y="215"/>
                </a:lnTo>
                <a:lnTo>
                  <a:pt x="407" y="212"/>
                </a:lnTo>
                <a:lnTo>
                  <a:pt x="406" y="211"/>
                </a:lnTo>
                <a:lnTo>
                  <a:pt x="406" y="211"/>
                </a:lnTo>
                <a:lnTo>
                  <a:pt x="403" y="211"/>
                </a:lnTo>
                <a:lnTo>
                  <a:pt x="398" y="212"/>
                </a:lnTo>
                <a:lnTo>
                  <a:pt x="385" y="217"/>
                </a:lnTo>
                <a:lnTo>
                  <a:pt x="370" y="223"/>
                </a:lnTo>
                <a:lnTo>
                  <a:pt x="360" y="226"/>
                </a:lnTo>
                <a:lnTo>
                  <a:pt x="360" y="226"/>
                </a:lnTo>
                <a:lnTo>
                  <a:pt x="283" y="231"/>
                </a:lnTo>
                <a:lnTo>
                  <a:pt x="283" y="231"/>
                </a:lnTo>
                <a:lnTo>
                  <a:pt x="279" y="224"/>
                </a:lnTo>
                <a:lnTo>
                  <a:pt x="279" y="224"/>
                </a:lnTo>
                <a:lnTo>
                  <a:pt x="277" y="223"/>
                </a:lnTo>
                <a:lnTo>
                  <a:pt x="274" y="222"/>
                </a:lnTo>
                <a:lnTo>
                  <a:pt x="267" y="222"/>
                </a:lnTo>
                <a:lnTo>
                  <a:pt x="256" y="223"/>
                </a:lnTo>
                <a:lnTo>
                  <a:pt x="256" y="223"/>
                </a:lnTo>
                <a:lnTo>
                  <a:pt x="254" y="211"/>
                </a:lnTo>
                <a:lnTo>
                  <a:pt x="248" y="190"/>
                </a:lnTo>
                <a:lnTo>
                  <a:pt x="248" y="190"/>
                </a:lnTo>
                <a:lnTo>
                  <a:pt x="243" y="182"/>
                </a:lnTo>
                <a:lnTo>
                  <a:pt x="239" y="174"/>
                </a:lnTo>
                <a:lnTo>
                  <a:pt x="234" y="168"/>
                </a:lnTo>
                <a:lnTo>
                  <a:pt x="234" y="125"/>
                </a:lnTo>
                <a:lnTo>
                  <a:pt x="234" y="125"/>
                </a:lnTo>
                <a:lnTo>
                  <a:pt x="230" y="115"/>
                </a:lnTo>
                <a:lnTo>
                  <a:pt x="224" y="101"/>
                </a:lnTo>
                <a:lnTo>
                  <a:pt x="216" y="81"/>
                </a:lnTo>
                <a:lnTo>
                  <a:pt x="216" y="81"/>
                </a:lnTo>
                <a:lnTo>
                  <a:pt x="221" y="82"/>
                </a:lnTo>
                <a:lnTo>
                  <a:pt x="230" y="87"/>
                </a:lnTo>
                <a:lnTo>
                  <a:pt x="235" y="89"/>
                </a:lnTo>
                <a:lnTo>
                  <a:pt x="240" y="90"/>
                </a:lnTo>
                <a:lnTo>
                  <a:pt x="244" y="89"/>
                </a:lnTo>
                <a:lnTo>
                  <a:pt x="245" y="89"/>
                </a:lnTo>
                <a:lnTo>
                  <a:pt x="245" y="87"/>
                </a:lnTo>
                <a:lnTo>
                  <a:pt x="245" y="87"/>
                </a:lnTo>
                <a:lnTo>
                  <a:pt x="245" y="84"/>
                </a:lnTo>
                <a:lnTo>
                  <a:pt x="241" y="79"/>
                </a:lnTo>
                <a:lnTo>
                  <a:pt x="233" y="70"/>
                </a:lnTo>
                <a:lnTo>
                  <a:pt x="221" y="59"/>
                </a:lnTo>
                <a:lnTo>
                  <a:pt x="221" y="59"/>
                </a:lnTo>
                <a:lnTo>
                  <a:pt x="218" y="53"/>
                </a:lnTo>
                <a:lnTo>
                  <a:pt x="212" y="40"/>
                </a:lnTo>
                <a:lnTo>
                  <a:pt x="208" y="31"/>
                </a:lnTo>
                <a:lnTo>
                  <a:pt x="203" y="24"/>
                </a:lnTo>
                <a:lnTo>
                  <a:pt x="199" y="18"/>
                </a:lnTo>
                <a:lnTo>
                  <a:pt x="192" y="13"/>
                </a:lnTo>
                <a:lnTo>
                  <a:pt x="192" y="13"/>
                </a:lnTo>
                <a:lnTo>
                  <a:pt x="179" y="8"/>
                </a:lnTo>
                <a:lnTo>
                  <a:pt x="162" y="3"/>
                </a:lnTo>
                <a:lnTo>
                  <a:pt x="143" y="0"/>
                </a:lnTo>
                <a:lnTo>
                  <a:pt x="135" y="0"/>
                </a:lnTo>
                <a:lnTo>
                  <a:pt x="129" y="0"/>
                </a:lnTo>
                <a:lnTo>
                  <a:pt x="129" y="0"/>
                </a:lnTo>
                <a:lnTo>
                  <a:pt x="123" y="3"/>
                </a:lnTo>
                <a:lnTo>
                  <a:pt x="115" y="7"/>
                </a:lnTo>
                <a:lnTo>
                  <a:pt x="109" y="11"/>
                </a:lnTo>
                <a:lnTo>
                  <a:pt x="102" y="18"/>
                </a:lnTo>
                <a:lnTo>
                  <a:pt x="91" y="30"/>
                </a:lnTo>
                <a:lnTo>
                  <a:pt x="83" y="40"/>
                </a:lnTo>
                <a:lnTo>
                  <a:pt x="83" y="40"/>
                </a:lnTo>
                <a:lnTo>
                  <a:pt x="81" y="46"/>
                </a:lnTo>
                <a:lnTo>
                  <a:pt x="80" y="54"/>
                </a:lnTo>
                <a:lnTo>
                  <a:pt x="77" y="75"/>
                </a:lnTo>
                <a:lnTo>
                  <a:pt x="77" y="101"/>
                </a:lnTo>
                <a:lnTo>
                  <a:pt x="77" y="101"/>
                </a:lnTo>
                <a:close/>
                <a:moveTo>
                  <a:pt x="349" y="627"/>
                </a:moveTo>
                <a:lnTo>
                  <a:pt x="349" y="627"/>
                </a:lnTo>
                <a:lnTo>
                  <a:pt x="355" y="633"/>
                </a:lnTo>
                <a:lnTo>
                  <a:pt x="361" y="639"/>
                </a:lnTo>
                <a:lnTo>
                  <a:pt x="361" y="639"/>
                </a:lnTo>
                <a:lnTo>
                  <a:pt x="364" y="648"/>
                </a:lnTo>
                <a:lnTo>
                  <a:pt x="365" y="661"/>
                </a:lnTo>
                <a:lnTo>
                  <a:pt x="365" y="661"/>
                </a:lnTo>
                <a:lnTo>
                  <a:pt x="364" y="670"/>
                </a:lnTo>
                <a:lnTo>
                  <a:pt x="363" y="681"/>
                </a:lnTo>
                <a:lnTo>
                  <a:pt x="363" y="681"/>
                </a:lnTo>
                <a:lnTo>
                  <a:pt x="364" y="683"/>
                </a:lnTo>
                <a:lnTo>
                  <a:pt x="364" y="687"/>
                </a:lnTo>
                <a:lnTo>
                  <a:pt x="368" y="691"/>
                </a:lnTo>
                <a:lnTo>
                  <a:pt x="372" y="694"/>
                </a:lnTo>
                <a:lnTo>
                  <a:pt x="379" y="698"/>
                </a:lnTo>
                <a:lnTo>
                  <a:pt x="379" y="698"/>
                </a:lnTo>
                <a:lnTo>
                  <a:pt x="381" y="702"/>
                </a:lnTo>
                <a:lnTo>
                  <a:pt x="381" y="703"/>
                </a:lnTo>
                <a:lnTo>
                  <a:pt x="380" y="704"/>
                </a:lnTo>
                <a:lnTo>
                  <a:pt x="376" y="707"/>
                </a:lnTo>
                <a:lnTo>
                  <a:pt x="372" y="710"/>
                </a:lnTo>
                <a:lnTo>
                  <a:pt x="372" y="710"/>
                </a:lnTo>
                <a:lnTo>
                  <a:pt x="360" y="731"/>
                </a:lnTo>
                <a:lnTo>
                  <a:pt x="360" y="731"/>
                </a:lnTo>
                <a:lnTo>
                  <a:pt x="348" y="707"/>
                </a:lnTo>
                <a:lnTo>
                  <a:pt x="348" y="707"/>
                </a:lnTo>
                <a:lnTo>
                  <a:pt x="348" y="702"/>
                </a:lnTo>
                <a:lnTo>
                  <a:pt x="348" y="697"/>
                </a:lnTo>
                <a:lnTo>
                  <a:pt x="348" y="683"/>
                </a:lnTo>
                <a:lnTo>
                  <a:pt x="348" y="683"/>
                </a:lnTo>
                <a:lnTo>
                  <a:pt x="347" y="671"/>
                </a:lnTo>
                <a:lnTo>
                  <a:pt x="347" y="663"/>
                </a:lnTo>
                <a:lnTo>
                  <a:pt x="347" y="663"/>
                </a:lnTo>
                <a:lnTo>
                  <a:pt x="349" y="627"/>
                </a:lnTo>
                <a:lnTo>
                  <a:pt x="349" y="6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1">
            <a:extLst>
              <a:ext uri="{FF2B5EF4-FFF2-40B4-BE49-F238E27FC236}">
                <a16:creationId xmlns:a16="http://schemas.microsoft.com/office/drawing/2014/main" id="{6026D3C9-E359-4219-8AEB-4E360C1B302F}"/>
              </a:ext>
            </a:extLst>
          </p:cNvPr>
          <p:cNvSpPr>
            <a:spLocks/>
          </p:cNvSpPr>
          <p:nvPr/>
        </p:nvSpPr>
        <p:spPr bwMode="auto">
          <a:xfrm>
            <a:off x="2830070" y="729150"/>
            <a:ext cx="520700" cy="1716088"/>
          </a:xfrm>
          <a:custGeom>
            <a:avLst/>
            <a:gdLst>
              <a:gd name="T0" fmla="*/ 66 w 328"/>
              <a:gd name="T1" fmla="*/ 159 h 1081"/>
              <a:gd name="T2" fmla="*/ 66 w 328"/>
              <a:gd name="T3" fmla="*/ 172 h 1081"/>
              <a:gd name="T4" fmla="*/ 42 w 328"/>
              <a:gd name="T5" fmla="*/ 206 h 1081"/>
              <a:gd name="T6" fmla="*/ 11 w 328"/>
              <a:gd name="T7" fmla="*/ 264 h 1081"/>
              <a:gd name="T8" fmla="*/ 0 w 328"/>
              <a:gd name="T9" fmla="*/ 354 h 1081"/>
              <a:gd name="T10" fmla="*/ 8 w 328"/>
              <a:gd name="T11" fmla="*/ 422 h 1081"/>
              <a:gd name="T12" fmla="*/ 15 w 328"/>
              <a:gd name="T13" fmla="*/ 517 h 1081"/>
              <a:gd name="T14" fmla="*/ 27 w 328"/>
              <a:gd name="T15" fmla="*/ 662 h 1081"/>
              <a:gd name="T16" fmla="*/ 28 w 328"/>
              <a:gd name="T17" fmla="*/ 969 h 1081"/>
              <a:gd name="T18" fmla="*/ 65 w 328"/>
              <a:gd name="T19" fmla="*/ 997 h 1081"/>
              <a:gd name="T20" fmla="*/ 53 w 328"/>
              <a:gd name="T21" fmla="*/ 1002 h 1081"/>
              <a:gd name="T22" fmla="*/ 36 w 328"/>
              <a:gd name="T23" fmla="*/ 1030 h 1081"/>
              <a:gd name="T24" fmla="*/ 44 w 328"/>
              <a:gd name="T25" fmla="*/ 1055 h 1081"/>
              <a:gd name="T26" fmla="*/ 280 w 328"/>
              <a:gd name="T27" fmla="*/ 1081 h 1081"/>
              <a:gd name="T28" fmla="*/ 291 w 328"/>
              <a:gd name="T29" fmla="*/ 1068 h 1081"/>
              <a:gd name="T30" fmla="*/ 291 w 328"/>
              <a:gd name="T31" fmla="*/ 1064 h 1081"/>
              <a:gd name="T32" fmla="*/ 263 w 328"/>
              <a:gd name="T33" fmla="*/ 1060 h 1081"/>
              <a:gd name="T34" fmla="*/ 240 w 328"/>
              <a:gd name="T35" fmla="*/ 1040 h 1081"/>
              <a:gd name="T36" fmla="*/ 206 w 328"/>
              <a:gd name="T37" fmla="*/ 996 h 1081"/>
              <a:gd name="T38" fmla="*/ 204 w 328"/>
              <a:gd name="T39" fmla="*/ 969 h 1081"/>
              <a:gd name="T40" fmla="*/ 280 w 328"/>
              <a:gd name="T41" fmla="*/ 940 h 1081"/>
              <a:gd name="T42" fmla="*/ 294 w 328"/>
              <a:gd name="T43" fmla="*/ 935 h 1081"/>
              <a:gd name="T44" fmla="*/ 223 w 328"/>
              <a:gd name="T45" fmla="*/ 560 h 1081"/>
              <a:gd name="T46" fmla="*/ 225 w 328"/>
              <a:gd name="T47" fmla="*/ 519 h 1081"/>
              <a:gd name="T48" fmla="*/ 223 w 328"/>
              <a:gd name="T49" fmla="*/ 434 h 1081"/>
              <a:gd name="T50" fmla="*/ 225 w 328"/>
              <a:gd name="T51" fmla="*/ 376 h 1081"/>
              <a:gd name="T52" fmla="*/ 304 w 328"/>
              <a:gd name="T53" fmla="*/ 331 h 1081"/>
              <a:gd name="T54" fmla="*/ 312 w 328"/>
              <a:gd name="T55" fmla="*/ 322 h 1081"/>
              <a:gd name="T56" fmla="*/ 328 w 328"/>
              <a:gd name="T57" fmla="*/ 281 h 1081"/>
              <a:gd name="T58" fmla="*/ 287 w 328"/>
              <a:gd name="T59" fmla="*/ 291 h 1081"/>
              <a:gd name="T60" fmla="*/ 269 w 328"/>
              <a:gd name="T61" fmla="*/ 293 h 1081"/>
              <a:gd name="T62" fmla="*/ 256 w 328"/>
              <a:gd name="T63" fmla="*/ 312 h 1081"/>
              <a:gd name="T64" fmla="*/ 231 w 328"/>
              <a:gd name="T65" fmla="*/ 330 h 1081"/>
              <a:gd name="T66" fmla="*/ 215 w 328"/>
              <a:gd name="T67" fmla="*/ 291 h 1081"/>
              <a:gd name="T68" fmla="*/ 204 w 328"/>
              <a:gd name="T69" fmla="*/ 262 h 1081"/>
              <a:gd name="T70" fmla="*/ 188 w 328"/>
              <a:gd name="T71" fmla="*/ 225 h 1081"/>
              <a:gd name="T72" fmla="*/ 170 w 328"/>
              <a:gd name="T73" fmla="*/ 201 h 1081"/>
              <a:gd name="T74" fmla="*/ 163 w 328"/>
              <a:gd name="T75" fmla="*/ 183 h 1081"/>
              <a:gd name="T76" fmla="*/ 171 w 328"/>
              <a:gd name="T77" fmla="*/ 176 h 1081"/>
              <a:gd name="T78" fmla="*/ 184 w 328"/>
              <a:gd name="T79" fmla="*/ 151 h 1081"/>
              <a:gd name="T80" fmla="*/ 195 w 328"/>
              <a:gd name="T81" fmla="*/ 151 h 1081"/>
              <a:gd name="T82" fmla="*/ 191 w 328"/>
              <a:gd name="T83" fmla="*/ 131 h 1081"/>
              <a:gd name="T84" fmla="*/ 196 w 328"/>
              <a:gd name="T85" fmla="*/ 108 h 1081"/>
              <a:gd name="T86" fmla="*/ 207 w 328"/>
              <a:gd name="T87" fmla="*/ 85 h 1081"/>
              <a:gd name="T88" fmla="*/ 206 w 328"/>
              <a:gd name="T89" fmla="*/ 64 h 1081"/>
              <a:gd name="T90" fmla="*/ 184 w 328"/>
              <a:gd name="T91" fmla="*/ 28 h 1081"/>
              <a:gd name="T92" fmla="*/ 166 w 328"/>
              <a:gd name="T93" fmla="*/ 12 h 1081"/>
              <a:gd name="T94" fmla="*/ 127 w 328"/>
              <a:gd name="T95" fmla="*/ 1 h 1081"/>
              <a:gd name="T96" fmla="*/ 96 w 328"/>
              <a:gd name="T97" fmla="*/ 7 h 1081"/>
              <a:gd name="T98" fmla="*/ 71 w 328"/>
              <a:gd name="T99" fmla="*/ 22 h 1081"/>
              <a:gd name="T100" fmla="*/ 49 w 328"/>
              <a:gd name="T101" fmla="*/ 50 h 1081"/>
              <a:gd name="T102" fmla="*/ 45 w 328"/>
              <a:gd name="T103" fmla="*/ 93 h 1081"/>
              <a:gd name="T104" fmla="*/ 53 w 328"/>
              <a:gd name="T105" fmla="*/ 93 h 1081"/>
              <a:gd name="T106" fmla="*/ 57 w 328"/>
              <a:gd name="T107" fmla="*/ 105 h 1081"/>
              <a:gd name="T108" fmla="*/ 62 w 328"/>
              <a:gd name="T109" fmla="*/ 125 h 1081"/>
              <a:gd name="T110" fmla="*/ 66 w 328"/>
              <a:gd name="T111" fmla="*/ 142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8" h="1081">
                <a:moveTo>
                  <a:pt x="66" y="142"/>
                </a:moveTo>
                <a:lnTo>
                  <a:pt x="66" y="142"/>
                </a:lnTo>
                <a:lnTo>
                  <a:pt x="66" y="149"/>
                </a:lnTo>
                <a:lnTo>
                  <a:pt x="66" y="159"/>
                </a:lnTo>
                <a:lnTo>
                  <a:pt x="66" y="168"/>
                </a:lnTo>
                <a:lnTo>
                  <a:pt x="66" y="171"/>
                </a:lnTo>
                <a:lnTo>
                  <a:pt x="66" y="172"/>
                </a:lnTo>
                <a:lnTo>
                  <a:pt x="66" y="172"/>
                </a:lnTo>
                <a:lnTo>
                  <a:pt x="62" y="175"/>
                </a:lnTo>
                <a:lnTo>
                  <a:pt x="57" y="183"/>
                </a:lnTo>
                <a:lnTo>
                  <a:pt x="42" y="206"/>
                </a:lnTo>
                <a:lnTo>
                  <a:pt x="42" y="206"/>
                </a:lnTo>
                <a:lnTo>
                  <a:pt x="24" y="235"/>
                </a:lnTo>
                <a:lnTo>
                  <a:pt x="16" y="251"/>
                </a:lnTo>
                <a:lnTo>
                  <a:pt x="11" y="264"/>
                </a:lnTo>
                <a:lnTo>
                  <a:pt x="11" y="264"/>
                </a:lnTo>
                <a:lnTo>
                  <a:pt x="8" y="284"/>
                </a:lnTo>
                <a:lnTo>
                  <a:pt x="3" y="313"/>
                </a:lnTo>
                <a:lnTo>
                  <a:pt x="0" y="342"/>
                </a:lnTo>
                <a:lnTo>
                  <a:pt x="0" y="354"/>
                </a:lnTo>
                <a:lnTo>
                  <a:pt x="2" y="363"/>
                </a:lnTo>
                <a:lnTo>
                  <a:pt x="2" y="363"/>
                </a:lnTo>
                <a:lnTo>
                  <a:pt x="4" y="385"/>
                </a:lnTo>
                <a:lnTo>
                  <a:pt x="8" y="422"/>
                </a:lnTo>
                <a:lnTo>
                  <a:pt x="12" y="460"/>
                </a:lnTo>
                <a:lnTo>
                  <a:pt x="15" y="489"/>
                </a:lnTo>
                <a:lnTo>
                  <a:pt x="15" y="489"/>
                </a:lnTo>
                <a:lnTo>
                  <a:pt x="15" y="517"/>
                </a:lnTo>
                <a:lnTo>
                  <a:pt x="15" y="526"/>
                </a:lnTo>
                <a:lnTo>
                  <a:pt x="25" y="530"/>
                </a:lnTo>
                <a:lnTo>
                  <a:pt x="25" y="530"/>
                </a:lnTo>
                <a:lnTo>
                  <a:pt x="27" y="662"/>
                </a:lnTo>
                <a:lnTo>
                  <a:pt x="28" y="815"/>
                </a:lnTo>
                <a:lnTo>
                  <a:pt x="28" y="815"/>
                </a:lnTo>
                <a:lnTo>
                  <a:pt x="29" y="904"/>
                </a:lnTo>
                <a:lnTo>
                  <a:pt x="28" y="969"/>
                </a:lnTo>
                <a:lnTo>
                  <a:pt x="73" y="972"/>
                </a:lnTo>
                <a:lnTo>
                  <a:pt x="69" y="996"/>
                </a:lnTo>
                <a:lnTo>
                  <a:pt x="69" y="996"/>
                </a:lnTo>
                <a:lnTo>
                  <a:pt x="65" y="997"/>
                </a:lnTo>
                <a:lnTo>
                  <a:pt x="61" y="997"/>
                </a:lnTo>
                <a:lnTo>
                  <a:pt x="56" y="1000"/>
                </a:lnTo>
                <a:lnTo>
                  <a:pt x="56" y="1000"/>
                </a:lnTo>
                <a:lnTo>
                  <a:pt x="53" y="1002"/>
                </a:lnTo>
                <a:lnTo>
                  <a:pt x="49" y="1005"/>
                </a:lnTo>
                <a:lnTo>
                  <a:pt x="42" y="1015"/>
                </a:lnTo>
                <a:lnTo>
                  <a:pt x="37" y="1026"/>
                </a:lnTo>
                <a:lnTo>
                  <a:pt x="36" y="1030"/>
                </a:lnTo>
                <a:lnTo>
                  <a:pt x="34" y="1034"/>
                </a:lnTo>
                <a:lnTo>
                  <a:pt x="34" y="1034"/>
                </a:lnTo>
                <a:lnTo>
                  <a:pt x="38" y="1042"/>
                </a:lnTo>
                <a:lnTo>
                  <a:pt x="44" y="1055"/>
                </a:lnTo>
                <a:lnTo>
                  <a:pt x="52" y="1071"/>
                </a:lnTo>
                <a:lnTo>
                  <a:pt x="120" y="1071"/>
                </a:lnTo>
                <a:lnTo>
                  <a:pt x="131" y="1081"/>
                </a:lnTo>
                <a:lnTo>
                  <a:pt x="280" y="1081"/>
                </a:lnTo>
                <a:lnTo>
                  <a:pt x="280" y="1081"/>
                </a:lnTo>
                <a:lnTo>
                  <a:pt x="287" y="1071"/>
                </a:lnTo>
                <a:lnTo>
                  <a:pt x="287" y="1071"/>
                </a:lnTo>
                <a:lnTo>
                  <a:pt x="291" y="1068"/>
                </a:lnTo>
                <a:lnTo>
                  <a:pt x="292" y="1067"/>
                </a:lnTo>
                <a:lnTo>
                  <a:pt x="294" y="1065"/>
                </a:lnTo>
                <a:lnTo>
                  <a:pt x="291" y="1064"/>
                </a:lnTo>
                <a:lnTo>
                  <a:pt x="291" y="1064"/>
                </a:lnTo>
                <a:lnTo>
                  <a:pt x="284" y="1063"/>
                </a:lnTo>
                <a:lnTo>
                  <a:pt x="278" y="1063"/>
                </a:lnTo>
                <a:lnTo>
                  <a:pt x="270" y="1063"/>
                </a:lnTo>
                <a:lnTo>
                  <a:pt x="263" y="1060"/>
                </a:lnTo>
                <a:lnTo>
                  <a:pt x="263" y="1060"/>
                </a:lnTo>
                <a:lnTo>
                  <a:pt x="256" y="1056"/>
                </a:lnTo>
                <a:lnTo>
                  <a:pt x="248" y="1050"/>
                </a:lnTo>
                <a:lnTo>
                  <a:pt x="240" y="1040"/>
                </a:lnTo>
                <a:lnTo>
                  <a:pt x="240" y="1040"/>
                </a:lnTo>
                <a:lnTo>
                  <a:pt x="224" y="1022"/>
                </a:lnTo>
                <a:lnTo>
                  <a:pt x="212" y="1007"/>
                </a:lnTo>
                <a:lnTo>
                  <a:pt x="206" y="996"/>
                </a:lnTo>
                <a:lnTo>
                  <a:pt x="206" y="996"/>
                </a:lnTo>
                <a:lnTo>
                  <a:pt x="204" y="990"/>
                </a:lnTo>
                <a:lnTo>
                  <a:pt x="203" y="985"/>
                </a:lnTo>
                <a:lnTo>
                  <a:pt x="204" y="969"/>
                </a:lnTo>
                <a:lnTo>
                  <a:pt x="206" y="952"/>
                </a:lnTo>
                <a:lnTo>
                  <a:pt x="206" y="952"/>
                </a:lnTo>
                <a:lnTo>
                  <a:pt x="250" y="946"/>
                </a:lnTo>
                <a:lnTo>
                  <a:pt x="280" y="940"/>
                </a:lnTo>
                <a:lnTo>
                  <a:pt x="290" y="938"/>
                </a:lnTo>
                <a:lnTo>
                  <a:pt x="292" y="936"/>
                </a:lnTo>
                <a:lnTo>
                  <a:pt x="294" y="935"/>
                </a:lnTo>
                <a:lnTo>
                  <a:pt x="294" y="935"/>
                </a:lnTo>
                <a:lnTo>
                  <a:pt x="258" y="752"/>
                </a:lnTo>
                <a:lnTo>
                  <a:pt x="233" y="626"/>
                </a:lnTo>
                <a:lnTo>
                  <a:pt x="225" y="581"/>
                </a:lnTo>
                <a:lnTo>
                  <a:pt x="223" y="560"/>
                </a:lnTo>
                <a:lnTo>
                  <a:pt x="223" y="560"/>
                </a:lnTo>
                <a:lnTo>
                  <a:pt x="220" y="533"/>
                </a:lnTo>
                <a:lnTo>
                  <a:pt x="219" y="519"/>
                </a:lnTo>
                <a:lnTo>
                  <a:pt x="225" y="519"/>
                </a:lnTo>
                <a:lnTo>
                  <a:pt x="225" y="519"/>
                </a:lnTo>
                <a:lnTo>
                  <a:pt x="225" y="485"/>
                </a:lnTo>
                <a:lnTo>
                  <a:pt x="224" y="456"/>
                </a:lnTo>
                <a:lnTo>
                  <a:pt x="223" y="434"/>
                </a:lnTo>
                <a:lnTo>
                  <a:pt x="223" y="434"/>
                </a:lnTo>
                <a:lnTo>
                  <a:pt x="221" y="416"/>
                </a:lnTo>
                <a:lnTo>
                  <a:pt x="223" y="397"/>
                </a:lnTo>
                <a:lnTo>
                  <a:pt x="225" y="376"/>
                </a:lnTo>
                <a:lnTo>
                  <a:pt x="277" y="339"/>
                </a:lnTo>
                <a:lnTo>
                  <a:pt x="277" y="339"/>
                </a:lnTo>
                <a:lnTo>
                  <a:pt x="292" y="335"/>
                </a:lnTo>
                <a:lnTo>
                  <a:pt x="304" y="331"/>
                </a:lnTo>
                <a:lnTo>
                  <a:pt x="308" y="329"/>
                </a:lnTo>
                <a:lnTo>
                  <a:pt x="311" y="325"/>
                </a:lnTo>
                <a:lnTo>
                  <a:pt x="311" y="325"/>
                </a:lnTo>
                <a:lnTo>
                  <a:pt x="312" y="322"/>
                </a:lnTo>
                <a:lnTo>
                  <a:pt x="311" y="318"/>
                </a:lnTo>
                <a:lnTo>
                  <a:pt x="308" y="312"/>
                </a:lnTo>
                <a:lnTo>
                  <a:pt x="304" y="305"/>
                </a:lnTo>
                <a:lnTo>
                  <a:pt x="328" y="281"/>
                </a:lnTo>
                <a:lnTo>
                  <a:pt x="324" y="264"/>
                </a:lnTo>
                <a:lnTo>
                  <a:pt x="321" y="264"/>
                </a:lnTo>
                <a:lnTo>
                  <a:pt x="287" y="291"/>
                </a:lnTo>
                <a:lnTo>
                  <a:pt x="287" y="291"/>
                </a:lnTo>
                <a:lnTo>
                  <a:pt x="284" y="291"/>
                </a:lnTo>
                <a:lnTo>
                  <a:pt x="277" y="291"/>
                </a:lnTo>
                <a:lnTo>
                  <a:pt x="277" y="291"/>
                </a:lnTo>
                <a:lnTo>
                  <a:pt x="269" y="293"/>
                </a:lnTo>
                <a:lnTo>
                  <a:pt x="266" y="295"/>
                </a:lnTo>
                <a:lnTo>
                  <a:pt x="263" y="299"/>
                </a:lnTo>
                <a:lnTo>
                  <a:pt x="263" y="299"/>
                </a:lnTo>
                <a:lnTo>
                  <a:pt x="256" y="312"/>
                </a:lnTo>
                <a:lnTo>
                  <a:pt x="250" y="318"/>
                </a:lnTo>
                <a:lnTo>
                  <a:pt x="246" y="322"/>
                </a:lnTo>
                <a:lnTo>
                  <a:pt x="246" y="322"/>
                </a:lnTo>
                <a:lnTo>
                  <a:pt x="231" y="330"/>
                </a:lnTo>
                <a:lnTo>
                  <a:pt x="219" y="335"/>
                </a:lnTo>
                <a:lnTo>
                  <a:pt x="219" y="335"/>
                </a:lnTo>
                <a:lnTo>
                  <a:pt x="216" y="310"/>
                </a:lnTo>
                <a:lnTo>
                  <a:pt x="215" y="291"/>
                </a:lnTo>
                <a:lnTo>
                  <a:pt x="212" y="277"/>
                </a:lnTo>
                <a:lnTo>
                  <a:pt x="212" y="277"/>
                </a:lnTo>
                <a:lnTo>
                  <a:pt x="208" y="271"/>
                </a:lnTo>
                <a:lnTo>
                  <a:pt x="204" y="262"/>
                </a:lnTo>
                <a:lnTo>
                  <a:pt x="199" y="252"/>
                </a:lnTo>
                <a:lnTo>
                  <a:pt x="195" y="243"/>
                </a:lnTo>
                <a:lnTo>
                  <a:pt x="195" y="243"/>
                </a:lnTo>
                <a:lnTo>
                  <a:pt x="188" y="225"/>
                </a:lnTo>
                <a:lnTo>
                  <a:pt x="186" y="217"/>
                </a:lnTo>
                <a:lnTo>
                  <a:pt x="182" y="213"/>
                </a:lnTo>
                <a:lnTo>
                  <a:pt x="182" y="213"/>
                </a:lnTo>
                <a:lnTo>
                  <a:pt x="170" y="201"/>
                </a:lnTo>
                <a:lnTo>
                  <a:pt x="161" y="192"/>
                </a:lnTo>
                <a:lnTo>
                  <a:pt x="161" y="183"/>
                </a:lnTo>
                <a:lnTo>
                  <a:pt x="161" y="183"/>
                </a:lnTo>
                <a:lnTo>
                  <a:pt x="163" y="183"/>
                </a:lnTo>
                <a:lnTo>
                  <a:pt x="165" y="183"/>
                </a:lnTo>
                <a:lnTo>
                  <a:pt x="167" y="183"/>
                </a:lnTo>
                <a:lnTo>
                  <a:pt x="167" y="183"/>
                </a:lnTo>
                <a:lnTo>
                  <a:pt x="171" y="176"/>
                </a:lnTo>
                <a:lnTo>
                  <a:pt x="177" y="167"/>
                </a:lnTo>
                <a:lnTo>
                  <a:pt x="182" y="156"/>
                </a:lnTo>
                <a:lnTo>
                  <a:pt x="184" y="151"/>
                </a:lnTo>
                <a:lnTo>
                  <a:pt x="184" y="151"/>
                </a:lnTo>
                <a:lnTo>
                  <a:pt x="191" y="153"/>
                </a:lnTo>
                <a:lnTo>
                  <a:pt x="194" y="154"/>
                </a:lnTo>
                <a:lnTo>
                  <a:pt x="195" y="153"/>
                </a:lnTo>
                <a:lnTo>
                  <a:pt x="195" y="151"/>
                </a:lnTo>
                <a:lnTo>
                  <a:pt x="195" y="151"/>
                </a:lnTo>
                <a:lnTo>
                  <a:pt x="194" y="145"/>
                </a:lnTo>
                <a:lnTo>
                  <a:pt x="192" y="139"/>
                </a:lnTo>
                <a:lnTo>
                  <a:pt x="191" y="131"/>
                </a:lnTo>
                <a:lnTo>
                  <a:pt x="191" y="131"/>
                </a:lnTo>
                <a:lnTo>
                  <a:pt x="192" y="122"/>
                </a:lnTo>
                <a:lnTo>
                  <a:pt x="194" y="113"/>
                </a:lnTo>
                <a:lnTo>
                  <a:pt x="196" y="108"/>
                </a:lnTo>
                <a:lnTo>
                  <a:pt x="199" y="104"/>
                </a:lnTo>
                <a:lnTo>
                  <a:pt x="199" y="104"/>
                </a:lnTo>
                <a:lnTo>
                  <a:pt x="204" y="93"/>
                </a:lnTo>
                <a:lnTo>
                  <a:pt x="207" y="85"/>
                </a:lnTo>
                <a:lnTo>
                  <a:pt x="208" y="76"/>
                </a:lnTo>
                <a:lnTo>
                  <a:pt x="208" y="76"/>
                </a:lnTo>
                <a:lnTo>
                  <a:pt x="208" y="72"/>
                </a:lnTo>
                <a:lnTo>
                  <a:pt x="206" y="64"/>
                </a:lnTo>
                <a:lnTo>
                  <a:pt x="198" y="49"/>
                </a:lnTo>
                <a:lnTo>
                  <a:pt x="184" y="29"/>
                </a:lnTo>
                <a:lnTo>
                  <a:pt x="184" y="29"/>
                </a:lnTo>
                <a:lnTo>
                  <a:pt x="184" y="28"/>
                </a:lnTo>
                <a:lnTo>
                  <a:pt x="181" y="22"/>
                </a:lnTo>
                <a:lnTo>
                  <a:pt x="178" y="20"/>
                </a:lnTo>
                <a:lnTo>
                  <a:pt x="173" y="16"/>
                </a:lnTo>
                <a:lnTo>
                  <a:pt x="166" y="12"/>
                </a:lnTo>
                <a:lnTo>
                  <a:pt x="158" y="9"/>
                </a:lnTo>
                <a:lnTo>
                  <a:pt x="158" y="9"/>
                </a:lnTo>
                <a:lnTo>
                  <a:pt x="140" y="3"/>
                </a:lnTo>
                <a:lnTo>
                  <a:pt x="127" y="1"/>
                </a:lnTo>
                <a:lnTo>
                  <a:pt x="116" y="0"/>
                </a:lnTo>
                <a:lnTo>
                  <a:pt x="109" y="1"/>
                </a:lnTo>
                <a:lnTo>
                  <a:pt x="109" y="1"/>
                </a:lnTo>
                <a:lnTo>
                  <a:pt x="96" y="7"/>
                </a:lnTo>
                <a:lnTo>
                  <a:pt x="88" y="10"/>
                </a:lnTo>
                <a:lnTo>
                  <a:pt x="79" y="16"/>
                </a:lnTo>
                <a:lnTo>
                  <a:pt x="79" y="16"/>
                </a:lnTo>
                <a:lnTo>
                  <a:pt x="71" y="22"/>
                </a:lnTo>
                <a:lnTo>
                  <a:pt x="62" y="32"/>
                </a:lnTo>
                <a:lnTo>
                  <a:pt x="54" y="41"/>
                </a:lnTo>
                <a:lnTo>
                  <a:pt x="49" y="50"/>
                </a:lnTo>
                <a:lnTo>
                  <a:pt x="49" y="50"/>
                </a:lnTo>
                <a:lnTo>
                  <a:pt x="46" y="55"/>
                </a:lnTo>
                <a:lnTo>
                  <a:pt x="45" y="62"/>
                </a:lnTo>
                <a:lnTo>
                  <a:pt x="45" y="76"/>
                </a:lnTo>
                <a:lnTo>
                  <a:pt x="45" y="93"/>
                </a:lnTo>
                <a:lnTo>
                  <a:pt x="45" y="93"/>
                </a:lnTo>
                <a:lnTo>
                  <a:pt x="46" y="93"/>
                </a:lnTo>
                <a:lnTo>
                  <a:pt x="49" y="92"/>
                </a:lnTo>
                <a:lnTo>
                  <a:pt x="53" y="93"/>
                </a:lnTo>
                <a:lnTo>
                  <a:pt x="54" y="95"/>
                </a:lnTo>
                <a:lnTo>
                  <a:pt x="56" y="97"/>
                </a:lnTo>
                <a:lnTo>
                  <a:pt x="56" y="97"/>
                </a:lnTo>
                <a:lnTo>
                  <a:pt x="57" y="105"/>
                </a:lnTo>
                <a:lnTo>
                  <a:pt x="58" y="113"/>
                </a:lnTo>
                <a:lnTo>
                  <a:pt x="59" y="121"/>
                </a:lnTo>
                <a:lnTo>
                  <a:pt x="62" y="125"/>
                </a:lnTo>
                <a:lnTo>
                  <a:pt x="62" y="125"/>
                </a:lnTo>
                <a:lnTo>
                  <a:pt x="65" y="131"/>
                </a:lnTo>
                <a:lnTo>
                  <a:pt x="66" y="137"/>
                </a:lnTo>
                <a:lnTo>
                  <a:pt x="66" y="142"/>
                </a:lnTo>
                <a:lnTo>
                  <a:pt x="66" y="1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3">
            <a:extLst>
              <a:ext uri="{FF2B5EF4-FFF2-40B4-BE49-F238E27FC236}">
                <a16:creationId xmlns:a16="http://schemas.microsoft.com/office/drawing/2014/main" id="{49DB8032-146E-4D79-8E81-354CA69EFC0C}"/>
              </a:ext>
            </a:extLst>
          </p:cNvPr>
          <p:cNvSpPr>
            <a:spLocks/>
          </p:cNvSpPr>
          <p:nvPr/>
        </p:nvSpPr>
        <p:spPr bwMode="auto">
          <a:xfrm>
            <a:off x="680885" y="773704"/>
            <a:ext cx="769865" cy="1626981"/>
          </a:xfrm>
          <a:custGeom>
            <a:avLst/>
            <a:gdLst>
              <a:gd name="T0" fmla="*/ 405 w 600"/>
              <a:gd name="T1" fmla="*/ 1 h 1268"/>
              <a:gd name="T2" fmla="*/ 353 w 600"/>
              <a:gd name="T3" fmla="*/ 14 h 1268"/>
              <a:gd name="T4" fmla="*/ 304 w 600"/>
              <a:gd name="T5" fmla="*/ 76 h 1268"/>
              <a:gd name="T6" fmla="*/ 304 w 600"/>
              <a:gd name="T7" fmla="*/ 192 h 1268"/>
              <a:gd name="T8" fmla="*/ 302 w 600"/>
              <a:gd name="T9" fmla="*/ 236 h 1268"/>
              <a:gd name="T10" fmla="*/ 273 w 600"/>
              <a:gd name="T11" fmla="*/ 260 h 1268"/>
              <a:gd name="T12" fmla="*/ 249 w 600"/>
              <a:gd name="T13" fmla="*/ 427 h 1268"/>
              <a:gd name="T14" fmla="*/ 180 w 600"/>
              <a:gd name="T15" fmla="*/ 434 h 1268"/>
              <a:gd name="T16" fmla="*/ 94 w 600"/>
              <a:gd name="T17" fmla="*/ 417 h 1268"/>
              <a:gd name="T18" fmla="*/ 57 w 600"/>
              <a:gd name="T19" fmla="*/ 406 h 1268"/>
              <a:gd name="T20" fmla="*/ 0 w 600"/>
              <a:gd name="T21" fmla="*/ 406 h 1268"/>
              <a:gd name="T22" fmla="*/ 38 w 600"/>
              <a:gd name="T23" fmla="*/ 425 h 1268"/>
              <a:gd name="T24" fmla="*/ 49 w 600"/>
              <a:gd name="T25" fmla="*/ 432 h 1268"/>
              <a:gd name="T26" fmla="*/ 57 w 600"/>
              <a:gd name="T27" fmla="*/ 461 h 1268"/>
              <a:gd name="T28" fmla="*/ 88 w 600"/>
              <a:gd name="T29" fmla="*/ 464 h 1268"/>
              <a:gd name="T30" fmla="*/ 137 w 600"/>
              <a:gd name="T31" fmla="*/ 472 h 1268"/>
              <a:gd name="T32" fmla="*/ 263 w 600"/>
              <a:gd name="T33" fmla="*/ 496 h 1268"/>
              <a:gd name="T34" fmla="*/ 308 w 600"/>
              <a:gd name="T35" fmla="*/ 522 h 1268"/>
              <a:gd name="T36" fmla="*/ 305 w 600"/>
              <a:gd name="T37" fmla="*/ 642 h 1268"/>
              <a:gd name="T38" fmla="*/ 299 w 600"/>
              <a:gd name="T39" fmla="*/ 835 h 1268"/>
              <a:gd name="T40" fmla="*/ 307 w 600"/>
              <a:gd name="T41" fmla="*/ 926 h 1268"/>
              <a:gd name="T42" fmla="*/ 292 w 600"/>
              <a:gd name="T43" fmla="*/ 991 h 1268"/>
              <a:gd name="T44" fmla="*/ 299 w 600"/>
              <a:gd name="T45" fmla="*/ 1164 h 1268"/>
              <a:gd name="T46" fmla="*/ 274 w 600"/>
              <a:gd name="T47" fmla="*/ 1219 h 1268"/>
              <a:gd name="T48" fmla="*/ 255 w 600"/>
              <a:gd name="T49" fmla="*/ 1254 h 1268"/>
              <a:gd name="T50" fmla="*/ 305 w 600"/>
              <a:gd name="T51" fmla="*/ 1258 h 1268"/>
              <a:gd name="T52" fmla="*/ 332 w 600"/>
              <a:gd name="T53" fmla="*/ 1245 h 1268"/>
              <a:gd name="T54" fmla="*/ 344 w 600"/>
              <a:gd name="T55" fmla="*/ 1219 h 1268"/>
              <a:gd name="T56" fmla="*/ 342 w 600"/>
              <a:gd name="T57" fmla="*/ 1136 h 1268"/>
              <a:gd name="T58" fmla="*/ 373 w 600"/>
              <a:gd name="T59" fmla="*/ 1005 h 1268"/>
              <a:gd name="T60" fmla="*/ 400 w 600"/>
              <a:gd name="T61" fmla="*/ 901 h 1268"/>
              <a:gd name="T62" fmla="*/ 444 w 600"/>
              <a:gd name="T63" fmla="*/ 835 h 1268"/>
              <a:gd name="T64" fmla="*/ 453 w 600"/>
              <a:gd name="T65" fmla="*/ 902 h 1268"/>
              <a:gd name="T66" fmla="*/ 499 w 600"/>
              <a:gd name="T67" fmla="*/ 1040 h 1268"/>
              <a:gd name="T68" fmla="*/ 524 w 600"/>
              <a:gd name="T69" fmla="*/ 1185 h 1268"/>
              <a:gd name="T70" fmla="*/ 512 w 600"/>
              <a:gd name="T71" fmla="*/ 1203 h 1268"/>
              <a:gd name="T72" fmla="*/ 461 w 600"/>
              <a:gd name="T73" fmla="*/ 1228 h 1268"/>
              <a:gd name="T74" fmla="*/ 446 w 600"/>
              <a:gd name="T75" fmla="*/ 1251 h 1268"/>
              <a:gd name="T76" fmla="*/ 473 w 600"/>
              <a:gd name="T77" fmla="*/ 1262 h 1268"/>
              <a:gd name="T78" fmla="*/ 549 w 600"/>
              <a:gd name="T79" fmla="*/ 1264 h 1268"/>
              <a:gd name="T80" fmla="*/ 600 w 600"/>
              <a:gd name="T81" fmla="*/ 1240 h 1268"/>
              <a:gd name="T82" fmla="*/ 579 w 600"/>
              <a:gd name="T83" fmla="*/ 1174 h 1268"/>
              <a:gd name="T84" fmla="*/ 575 w 600"/>
              <a:gd name="T85" fmla="*/ 1019 h 1268"/>
              <a:gd name="T86" fmla="*/ 540 w 600"/>
              <a:gd name="T87" fmla="*/ 919 h 1268"/>
              <a:gd name="T88" fmla="*/ 596 w 600"/>
              <a:gd name="T89" fmla="*/ 768 h 1268"/>
              <a:gd name="T90" fmla="*/ 580 w 600"/>
              <a:gd name="T91" fmla="*/ 568 h 1268"/>
              <a:gd name="T92" fmla="*/ 592 w 600"/>
              <a:gd name="T93" fmla="*/ 528 h 1268"/>
              <a:gd name="T94" fmla="*/ 592 w 600"/>
              <a:gd name="T95" fmla="*/ 452 h 1268"/>
              <a:gd name="T96" fmla="*/ 559 w 600"/>
              <a:gd name="T97" fmla="*/ 293 h 1268"/>
              <a:gd name="T98" fmla="*/ 526 w 600"/>
              <a:gd name="T99" fmla="*/ 246 h 1268"/>
              <a:gd name="T100" fmla="*/ 504 w 600"/>
              <a:gd name="T101" fmla="*/ 211 h 1268"/>
              <a:gd name="T102" fmla="*/ 499 w 600"/>
              <a:gd name="T103" fmla="*/ 159 h 1268"/>
              <a:gd name="T104" fmla="*/ 478 w 600"/>
              <a:gd name="T105" fmla="*/ 73 h 1268"/>
              <a:gd name="T106" fmla="*/ 441 w 600"/>
              <a:gd name="T107" fmla="*/ 15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0" h="1268">
                <a:moveTo>
                  <a:pt x="423" y="14"/>
                </a:moveTo>
                <a:lnTo>
                  <a:pt x="423" y="14"/>
                </a:lnTo>
                <a:lnTo>
                  <a:pt x="420" y="10"/>
                </a:lnTo>
                <a:lnTo>
                  <a:pt x="417" y="8"/>
                </a:lnTo>
                <a:lnTo>
                  <a:pt x="412" y="4"/>
                </a:lnTo>
                <a:lnTo>
                  <a:pt x="405" y="1"/>
                </a:lnTo>
                <a:lnTo>
                  <a:pt x="398" y="0"/>
                </a:lnTo>
                <a:lnTo>
                  <a:pt x="388" y="0"/>
                </a:lnTo>
                <a:lnTo>
                  <a:pt x="378" y="4"/>
                </a:lnTo>
                <a:lnTo>
                  <a:pt x="378" y="4"/>
                </a:lnTo>
                <a:lnTo>
                  <a:pt x="365" y="9"/>
                </a:lnTo>
                <a:lnTo>
                  <a:pt x="353" y="14"/>
                </a:lnTo>
                <a:lnTo>
                  <a:pt x="342" y="22"/>
                </a:lnTo>
                <a:lnTo>
                  <a:pt x="332" y="30"/>
                </a:lnTo>
                <a:lnTo>
                  <a:pt x="323" y="39"/>
                </a:lnTo>
                <a:lnTo>
                  <a:pt x="315" y="51"/>
                </a:lnTo>
                <a:lnTo>
                  <a:pt x="308" y="63"/>
                </a:lnTo>
                <a:lnTo>
                  <a:pt x="304" y="76"/>
                </a:lnTo>
                <a:lnTo>
                  <a:pt x="304" y="76"/>
                </a:lnTo>
                <a:lnTo>
                  <a:pt x="302" y="92"/>
                </a:lnTo>
                <a:lnTo>
                  <a:pt x="302" y="110"/>
                </a:lnTo>
                <a:lnTo>
                  <a:pt x="302" y="147"/>
                </a:lnTo>
                <a:lnTo>
                  <a:pt x="304" y="180"/>
                </a:lnTo>
                <a:lnTo>
                  <a:pt x="304" y="192"/>
                </a:lnTo>
                <a:lnTo>
                  <a:pt x="304" y="200"/>
                </a:lnTo>
                <a:lnTo>
                  <a:pt x="304" y="200"/>
                </a:lnTo>
                <a:lnTo>
                  <a:pt x="302" y="215"/>
                </a:lnTo>
                <a:lnTo>
                  <a:pt x="302" y="223"/>
                </a:lnTo>
                <a:lnTo>
                  <a:pt x="302" y="223"/>
                </a:lnTo>
                <a:lnTo>
                  <a:pt x="302" y="236"/>
                </a:lnTo>
                <a:lnTo>
                  <a:pt x="302" y="246"/>
                </a:lnTo>
                <a:lnTo>
                  <a:pt x="302" y="246"/>
                </a:lnTo>
                <a:lnTo>
                  <a:pt x="296" y="247"/>
                </a:lnTo>
                <a:lnTo>
                  <a:pt x="284" y="252"/>
                </a:lnTo>
                <a:lnTo>
                  <a:pt x="279" y="256"/>
                </a:lnTo>
                <a:lnTo>
                  <a:pt x="273" y="260"/>
                </a:lnTo>
                <a:lnTo>
                  <a:pt x="269" y="267"/>
                </a:lnTo>
                <a:lnTo>
                  <a:pt x="266" y="273"/>
                </a:lnTo>
                <a:lnTo>
                  <a:pt x="266" y="273"/>
                </a:lnTo>
                <a:lnTo>
                  <a:pt x="255" y="357"/>
                </a:lnTo>
                <a:lnTo>
                  <a:pt x="249" y="427"/>
                </a:lnTo>
                <a:lnTo>
                  <a:pt x="249" y="427"/>
                </a:lnTo>
                <a:lnTo>
                  <a:pt x="245" y="432"/>
                </a:lnTo>
                <a:lnTo>
                  <a:pt x="242" y="435"/>
                </a:lnTo>
                <a:lnTo>
                  <a:pt x="241" y="438"/>
                </a:lnTo>
                <a:lnTo>
                  <a:pt x="228" y="438"/>
                </a:lnTo>
                <a:lnTo>
                  <a:pt x="228" y="438"/>
                </a:lnTo>
                <a:lnTo>
                  <a:pt x="180" y="434"/>
                </a:lnTo>
                <a:lnTo>
                  <a:pt x="144" y="430"/>
                </a:lnTo>
                <a:lnTo>
                  <a:pt x="121" y="427"/>
                </a:lnTo>
                <a:lnTo>
                  <a:pt x="121" y="427"/>
                </a:lnTo>
                <a:lnTo>
                  <a:pt x="104" y="422"/>
                </a:lnTo>
                <a:lnTo>
                  <a:pt x="94" y="417"/>
                </a:lnTo>
                <a:lnTo>
                  <a:pt x="94" y="417"/>
                </a:lnTo>
                <a:lnTo>
                  <a:pt x="87" y="411"/>
                </a:lnTo>
                <a:lnTo>
                  <a:pt x="81" y="409"/>
                </a:lnTo>
                <a:lnTo>
                  <a:pt x="74" y="407"/>
                </a:lnTo>
                <a:lnTo>
                  <a:pt x="74" y="407"/>
                </a:lnTo>
                <a:lnTo>
                  <a:pt x="65" y="406"/>
                </a:lnTo>
                <a:lnTo>
                  <a:pt x="57" y="406"/>
                </a:lnTo>
                <a:lnTo>
                  <a:pt x="49" y="407"/>
                </a:lnTo>
                <a:lnTo>
                  <a:pt x="49" y="407"/>
                </a:lnTo>
                <a:lnTo>
                  <a:pt x="24" y="405"/>
                </a:lnTo>
                <a:lnTo>
                  <a:pt x="7" y="405"/>
                </a:lnTo>
                <a:lnTo>
                  <a:pt x="2" y="405"/>
                </a:lnTo>
                <a:lnTo>
                  <a:pt x="0" y="406"/>
                </a:lnTo>
                <a:lnTo>
                  <a:pt x="0" y="407"/>
                </a:lnTo>
                <a:lnTo>
                  <a:pt x="0" y="407"/>
                </a:lnTo>
                <a:lnTo>
                  <a:pt x="2" y="409"/>
                </a:lnTo>
                <a:lnTo>
                  <a:pt x="7" y="413"/>
                </a:lnTo>
                <a:lnTo>
                  <a:pt x="20" y="418"/>
                </a:lnTo>
                <a:lnTo>
                  <a:pt x="38" y="425"/>
                </a:lnTo>
                <a:lnTo>
                  <a:pt x="38" y="425"/>
                </a:lnTo>
                <a:lnTo>
                  <a:pt x="42" y="428"/>
                </a:lnTo>
                <a:lnTo>
                  <a:pt x="46" y="431"/>
                </a:lnTo>
                <a:lnTo>
                  <a:pt x="49" y="432"/>
                </a:lnTo>
                <a:lnTo>
                  <a:pt x="49" y="432"/>
                </a:lnTo>
                <a:lnTo>
                  <a:pt x="49" y="432"/>
                </a:lnTo>
                <a:lnTo>
                  <a:pt x="50" y="435"/>
                </a:lnTo>
                <a:lnTo>
                  <a:pt x="50" y="442"/>
                </a:lnTo>
                <a:lnTo>
                  <a:pt x="52" y="450"/>
                </a:lnTo>
                <a:lnTo>
                  <a:pt x="53" y="457"/>
                </a:lnTo>
                <a:lnTo>
                  <a:pt x="53" y="457"/>
                </a:lnTo>
                <a:lnTo>
                  <a:pt x="57" y="461"/>
                </a:lnTo>
                <a:lnTo>
                  <a:pt x="61" y="465"/>
                </a:lnTo>
                <a:lnTo>
                  <a:pt x="65" y="467"/>
                </a:lnTo>
                <a:lnTo>
                  <a:pt x="69" y="468"/>
                </a:lnTo>
                <a:lnTo>
                  <a:pt x="69" y="468"/>
                </a:lnTo>
                <a:lnTo>
                  <a:pt x="77" y="467"/>
                </a:lnTo>
                <a:lnTo>
                  <a:pt x="88" y="464"/>
                </a:lnTo>
                <a:lnTo>
                  <a:pt x="102" y="463"/>
                </a:lnTo>
                <a:lnTo>
                  <a:pt x="108" y="463"/>
                </a:lnTo>
                <a:lnTo>
                  <a:pt x="115" y="465"/>
                </a:lnTo>
                <a:lnTo>
                  <a:pt x="115" y="465"/>
                </a:lnTo>
                <a:lnTo>
                  <a:pt x="123" y="468"/>
                </a:lnTo>
                <a:lnTo>
                  <a:pt x="137" y="472"/>
                </a:lnTo>
                <a:lnTo>
                  <a:pt x="174" y="481"/>
                </a:lnTo>
                <a:lnTo>
                  <a:pt x="230" y="493"/>
                </a:lnTo>
                <a:lnTo>
                  <a:pt x="230" y="493"/>
                </a:lnTo>
                <a:lnTo>
                  <a:pt x="250" y="496"/>
                </a:lnTo>
                <a:lnTo>
                  <a:pt x="263" y="496"/>
                </a:lnTo>
                <a:lnTo>
                  <a:pt x="263" y="496"/>
                </a:lnTo>
                <a:lnTo>
                  <a:pt x="271" y="498"/>
                </a:lnTo>
                <a:lnTo>
                  <a:pt x="284" y="505"/>
                </a:lnTo>
                <a:lnTo>
                  <a:pt x="304" y="515"/>
                </a:lnTo>
                <a:lnTo>
                  <a:pt x="304" y="515"/>
                </a:lnTo>
                <a:lnTo>
                  <a:pt x="305" y="517"/>
                </a:lnTo>
                <a:lnTo>
                  <a:pt x="308" y="522"/>
                </a:lnTo>
                <a:lnTo>
                  <a:pt x="312" y="527"/>
                </a:lnTo>
                <a:lnTo>
                  <a:pt x="312" y="531"/>
                </a:lnTo>
                <a:lnTo>
                  <a:pt x="312" y="535"/>
                </a:lnTo>
                <a:lnTo>
                  <a:pt x="312" y="535"/>
                </a:lnTo>
                <a:lnTo>
                  <a:pt x="309" y="571"/>
                </a:lnTo>
                <a:lnTo>
                  <a:pt x="305" y="642"/>
                </a:lnTo>
                <a:lnTo>
                  <a:pt x="303" y="717"/>
                </a:lnTo>
                <a:lnTo>
                  <a:pt x="299" y="765"/>
                </a:lnTo>
                <a:lnTo>
                  <a:pt x="299" y="765"/>
                </a:lnTo>
                <a:lnTo>
                  <a:pt x="298" y="790"/>
                </a:lnTo>
                <a:lnTo>
                  <a:pt x="298" y="813"/>
                </a:lnTo>
                <a:lnTo>
                  <a:pt x="299" y="835"/>
                </a:lnTo>
                <a:lnTo>
                  <a:pt x="307" y="835"/>
                </a:lnTo>
                <a:lnTo>
                  <a:pt x="307" y="835"/>
                </a:lnTo>
                <a:lnTo>
                  <a:pt x="308" y="872"/>
                </a:lnTo>
                <a:lnTo>
                  <a:pt x="308" y="902"/>
                </a:lnTo>
                <a:lnTo>
                  <a:pt x="308" y="915"/>
                </a:lnTo>
                <a:lnTo>
                  <a:pt x="307" y="926"/>
                </a:lnTo>
                <a:lnTo>
                  <a:pt x="307" y="926"/>
                </a:lnTo>
                <a:lnTo>
                  <a:pt x="303" y="943"/>
                </a:lnTo>
                <a:lnTo>
                  <a:pt x="298" y="957"/>
                </a:lnTo>
                <a:lnTo>
                  <a:pt x="295" y="966"/>
                </a:lnTo>
                <a:lnTo>
                  <a:pt x="294" y="978"/>
                </a:lnTo>
                <a:lnTo>
                  <a:pt x="292" y="991"/>
                </a:lnTo>
                <a:lnTo>
                  <a:pt x="291" y="1010"/>
                </a:lnTo>
                <a:lnTo>
                  <a:pt x="291" y="1010"/>
                </a:lnTo>
                <a:lnTo>
                  <a:pt x="292" y="1052"/>
                </a:lnTo>
                <a:lnTo>
                  <a:pt x="296" y="1097"/>
                </a:lnTo>
                <a:lnTo>
                  <a:pt x="299" y="1137"/>
                </a:lnTo>
                <a:lnTo>
                  <a:pt x="299" y="1164"/>
                </a:lnTo>
                <a:lnTo>
                  <a:pt x="299" y="1164"/>
                </a:lnTo>
                <a:lnTo>
                  <a:pt x="298" y="1186"/>
                </a:lnTo>
                <a:lnTo>
                  <a:pt x="296" y="1194"/>
                </a:lnTo>
                <a:lnTo>
                  <a:pt x="296" y="1194"/>
                </a:lnTo>
                <a:lnTo>
                  <a:pt x="290" y="1202"/>
                </a:lnTo>
                <a:lnTo>
                  <a:pt x="274" y="1219"/>
                </a:lnTo>
                <a:lnTo>
                  <a:pt x="267" y="1229"/>
                </a:lnTo>
                <a:lnTo>
                  <a:pt x="261" y="1240"/>
                </a:lnTo>
                <a:lnTo>
                  <a:pt x="257" y="1248"/>
                </a:lnTo>
                <a:lnTo>
                  <a:pt x="255" y="1251"/>
                </a:lnTo>
                <a:lnTo>
                  <a:pt x="255" y="1254"/>
                </a:lnTo>
                <a:lnTo>
                  <a:pt x="255" y="1254"/>
                </a:lnTo>
                <a:lnTo>
                  <a:pt x="257" y="1256"/>
                </a:lnTo>
                <a:lnTo>
                  <a:pt x="259" y="1257"/>
                </a:lnTo>
                <a:lnTo>
                  <a:pt x="266" y="1260"/>
                </a:lnTo>
                <a:lnTo>
                  <a:pt x="274" y="1260"/>
                </a:lnTo>
                <a:lnTo>
                  <a:pt x="284" y="1260"/>
                </a:lnTo>
                <a:lnTo>
                  <a:pt x="305" y="1258"/>
                </a:lnTo>
                <a:lnTo>
                  <a:pt x="319" y="1256"/>
                </a:lnTo>
                <a:lnTo>
                  <a:pt x="319" y="1256"/>
                </a:lnTo>
                <a:lnTo>
                  <a:pt x="323" y="1256"/>
                </a:lnTo>
                <a:lnTo>
                  <a:pt x="327" y="1253"/>
                </a:lnTo>
                <a:lnTo>
                  <a:pt x="329" y="1249"/>
                </a:lnTo>
                <a:lnTo>
                  <a:pt x="332" y="1245"/>
                </a:lnTo>
                <a:lnTo>
                  <a:pt x="334" y="1236"/>
                </a:lnTo>
                <a:lnTo>
                  <a:pt x="337" y="1228"/>
                </a:lnTo>
                <a:lnTo>
                  <a:pt x="337" y="1228"/>
                </a:lnTo>
                <a:lnTo>
                  <a:pt x="340" y="1224"/>
                </a:lnTo>
                <a:lnTo>
                  <a:pt x="341" y="1222"/>
                </a:lnTo>
                <a:lnTo>
                  <a:pt x="344" y="1219"/>
                </a:lnTo>
                <a:lnTo>
                  <a:pt x="345" y="1214"/>
                </a:lnTo>
                <a:lnTo>
                  <a:pt x="345" y="1214"/>
                </a:lnTo>
                <a:lnTo>
                  <a:pt x="344" y="1201"/>
                </a:lnTo>
                <a:lnTo>
                  <a:pt x="342" y="1180"/>
                </a:lnTo>
                <a:lnTo>
                  <a:pt x="341" y="1152"/>
                </a:lnTo>
                <a:lnTo>
                  <a:pt x="342" y="1136"/>
                </a:lnTo>
                <a:lnTo>
                  <a:pt x="345" y="1120"/>
                </a:lnTo>
                <a:lnTo>
                  <a:pt x="345" y="1120"/>
                </a:lnTo>
                <a:lnTo>
                  <a:pt x="350" y="1090"/>
                </a:lnTo>
                <a:lnTo>
                  <a:pt x="358" y="1060"/>
                </a:lnTo>
                <a:lnTo>
                  <a:pt x="373" y="1005"/>
                </a:lnTo>
                <a:lnTo>
                  <a:pt x="373" y="1005"/>
                </a:lnTo>
                <a:lnTo>
                  <a:pt x="378" y="978"/>
                </a:lnTo>
                <a:lnTo>
                  <a:pt x="380" y="953"/>
                </a:lnTo>
                <a:lnTo>
                  <a:pt x="382" y="928"/>
                </a:lnTo>
                <a:lnTo>
                  <a:pt x="382" y="928"/>
                </a:lnTo>
                <a:lnTo>
                  <a:pt x="392" y="914"/>
                </a:lnTo>
                <a:lnTo>
                  <a:pt x="400" y="901"/>
                </a:lnTo>
                <a:lnTo>
                  <a:pt x="405" y="889"/>
                </a:lnTo>
                <a:lnTo>
                  <a:pt x="405" y="889"/>
                </a:lnTo>
                <a:lnTo>
                  <a:pt x="407" y="874"/>
                </a:lnTo>
                <a:lnTo>
                  <a:pt x="408" y="856"/>
                </a:lnTo>
                <a:lnTo>
                  <a:pt x="408" y="835"/>
                </a:lnTo>
                <a:lnTo>
                  <a:pt x="444" y="835"/>
                </a:lnTo>
                <a:lnTo>
                  <a:pt x="444" y="835"/>
                </a:lnTo>
                <a:lnTo>
                  <a:pt x="444" y="844"/>
                </a:lnTo>
                <a:lnTo>
                  <a:pt x="445" y="864"/>
                </a:lnTo>
                <a:lnTo>
                  <a:pt x="446" y="876"/>
                </a:lnTo>
                <a:lnTo>
                  <a:pt x="449" y="889"/>
                </a:lnTo>
                <a:lnTo>
                  <a:pt x="453" y="902"/>
                </a:lnTo>
                <a:lnTo>
                  <a:pt x="458" y="914"/>
                </a:lnTo>
                <a:lnTo>
                  <a:pt x="458" y="914"/>
                </a:lnTo>
                <a:lnTo>
                  <a:pt x="466" y="932"/>
                </a:lnTo>
                <a:lnTo>
                  <a:pt x="477" y="961"/>
                </a:lnTo>
                <a:lnTo>
                  <a:pt x="487" y="999"/>
                </a:lnTo>
                <a:lnTo>
                  <a:pt x="499" y="1040"/>
                </a:lnTo>
                <a:lnTo>
                  <a:pt x="519" y="1118"/>
                </a:lnTo>
                <a:lnTo>
                  <a:pt x="525" y="1145"/>
                </a:lnTo>
                <a:lnTo>
                  <a:pt x="526" y="1161"/>
                </a:lnTo>
                <a:lnTo>
                  <a:pt x="526" y="1161"/>
                </a:lnTo>
                <a:lnTo>
                  <a:pt x="525" y="1174"/>
                </a:lnTo>
                <a:lnTo>
                  <a:pt x="524" y="1185"/>
                </a:lnTo>
                <a:lnTo>
                  <a:pt x="521" y="1191"/>
                </a:lnTo>
                <a:lnTo>
                  <a:pt x="519" y="1195"/>
                </a:lnTo>
                <a:lnTo>
                  <a:pt x="519" y="1195"/>
                </a:lnTo>
                <a:lnTo>
                  <a:pt x="515" y="1201"/>
                </a:lnTo>
                <a:lnTo>
                  <a:pt x="512" y="1203"/>
                </a:lnTo>
                <a:lnTo>
                  <a:pt x="512" y="1203"/>
                </a:lnTo>
                <a:lnTo>
                  <a:pt x="509" y="1203"/>
                </a:lnTo>
                <a:lnTo>
                  <a:pt x="505" y="1203"/>
                </a:lnTo>
                <a:lnTo>
                  <a:pt x="499" y="1206"/>
                </a:lnTo>
                <a:lnTo>
                  <a:pt x="488" y="1211"/>
                </a:lnTo>
                <a:lnTo>
                  <a:pt x="488" y="1211"/>
                </a:lnTo>
                <a:lnTo>
                  <a:pt x="461" y="1228"/>
                </a:lnTo>
                <a:lnTo>
                  <a:pt x="450" y="1237"/>
                </a:lnTo>
                <a:lnTo>
                  <a:pt x="446" y="1240"/>
                </a:lnTo>
                <a:lnTo>
                  <a:pt x="446" y="1244"/>
                </a:lnTo>
                <a:lnTo>
                  <a:pt x="446" y="1244"/>
                </a:lnTo>
                <a:lnTo>
                  <a:pt x="446" y="1248"/>
                </a:lnTo>
                <a:lnTo>
                  <a:pt x="446" y="1251"/>
                </a:lnTo>
                <a:lnTo>
                  <a:pt x="446" y="1252"/>
                </a:lnTo>
                <a:lnTo>
                  <a:pt x="446" y="1254"/>
                </a:lnTo>
                <a:lnTo>
                  <a:pt x="446" y="1254"/>
                </a:lnTo>
                <a:lnTo>
                  <a:pt x="449" y="1256"/>
                </a:lnTo>
                <a:lnTo>
                  <a:pt x="459" y="1258"/>
                </a:lnTo>
                <a:lnTo>
                  <a:pt x="473" y="1262"/>
                </a:lnTo>
                <a:lnTo>
                  <a:pt x="491" y="1264"/>
                </a:lnTo>
                <a:lnTo>
                  <a:pt x="491" y="1264"/>
                </a:lnTo>
                <a:lnTo>
                  <a:pt x="523" y="1268"/>
                </a:lnTo>
                <a:lnTo>
                  <a:pt x="536" y="1268"/>
                </a:lnTo>
                <a:lnTo>
                  <a:pt x="549" y="1264"/>
                </a:lnTo>
                <a:lnTo>
                  <a:pt x="549" y="1264"/>
                </a:lnTo>
                <a:lnTo>
                  <a:pt x="582" y="1253"/>
                </a:lnTo>
                <a:lnTo>
                  <a:pt x="595" y="1248"/>
                </a:lnTo>
                <a:lnTo>
                  <a:pt x="599" y="1245"/>
                </a:lnTo>
                <a:lnTo>
                  <a:pt x="600" y="1244"/>
                </a:lnTo>
                <a:lnTo>
                  <a:pt x="600" y="1244"/>
                </a:lnTo>
                <a:lnTo>
                  <a:pt x="600" y="1240"/>
                </a:lnTo>
                <a:lnTo>
                  <a:pt x="598" y="1233"/>
                </a:lnTo>
                <a:lnTo>
                  <a:pt x="595" y="1226"/>
                </a:lnTo>
                <a:lnTo>
                  <a:pt x="582" y="1201"/>
                </a:lnTo>
                <a:lnTo>
                  <a:pt x="578" y="1195"/>
                </a:lnTo>
                <a:lnTo>
                  <a:pt x="578" y="1195"/>
                </a:lnTo>
                <a:lnTo>
                  <a:pt x="579" y="1174"/>
                </a:lnTo>
                <a:lnTo>
                  <a:pt x="580" y="1123"/>
                </a:lnTo>
                <a:lnTo>
                  <a:pt x="580" y="1094"/>
                </a:lnTo>
                <a:lnTo>
                  <a:pt x="580" y="1064"/>
                </a:lnTo>
                <a:lnTo>
                  <a:pt x="578" y="1039"/>
                </a:lnTo>
                <a:lnTo>
                  <a:pt x="576" y="1028"/>
                </a:lnTo>
                <a:lnTo>
                  <a:pt x="575" y="1019"/>
                </a:lnTo>
                <a:lnTo>
                  <a:pt x="575" y="1019"/>
                </a:lnTo>
                <a:lnTo>
                  <a:pt x="565" y="987"/>
                </a:lnTo>
                <a:lnTo>
                  <a:pt x="553" y="957"/>
                </a:lnTo>
                <a:lnTo>
                  <a:pt x="544" y="932"/>
                </a:lnTo>
                <a:lnTo>
                  <a:pt x="540" y="919"/>
                </a:lnTo>
                <a:lnTo>
                  <a:pt x="540" y="919"/>
                </a:lnTo>
                <a:lnTo>
                  <a:pt x="540" y="899"/>
                </a:lnTo>
                <a:lnTo>
                  <a:pt x="541" y="865"/>
                </a:lnTo>
                <a:lnTo>
                  <a:pt x="545" y="820"/>
                </a:lnTo>
                <a:lnTo>
                  <a:pt x="600" y="807"/>
                </a:lnTo>
                <a:lnTo>
                  <a:pt x="600" y="807"/>
                </a:lnTo>
                <a:lnTo>
                  <a:pt x="596" y="768"/>
                </a:lnTo>
                <a:lnTo>
                  <a:pt x="590" y="699"/>
                </a:lnTo>
                <a:lnTo>
                  <a:pt x="590" y="699"/>
                </a:lnTo>
                <a:lnTo>
                  <a:pt x="584" y="663"/>
                </a:lnTo>
                <a:lnTo>
                  <a:pt x="575" y="619"/>
                </a:lnTo>
                <a:lnTo>
                  <a:pt x="565" y="565"/>
                </a:lnTo>
                <a:lnTo>
                  <a:pt x="580" y="568"/>
                </a:lnTo>
                <a:lnTo>
                  <a:pt x="580" y="568"/>
                </a:lnTo>
                <a:lnTo>
                  <a:pt x="583" y="557"/>
                </a:lnTo>
                <a:lnTo>
                  <a:pt x="587" y="538"/>
                </a:lnTo>
                <a:lnTo>
                  <a:pt x="587" y="538"/>
                </a:lnTo>
                <a:lnTo>
                  <a:pt x="590" y="532"/>
                </a:lnTo>
                <a:lnTo>
                  <a:pt x="592" y="528"/>
                </a:lnTo>
                <a:lnTo>
                  <a:pt x="595" y="523"/>
                </a:lnTo>
                <a:lnTo>
                  <a:pt x="598" y="515"/>
                </a:lnTo>
                <a:lnTo>
                  <a:pt x="598" y="515"/>
                </a:lnTo>
                <a:lnTo>
                  <a:pt x="598" y="506"/>
                </a:lnTo>
                <a:lnTo>
                  <a:pt x="596" y="492"/>
                </a:lnTo>
                <a:lnTo>
                  <a:pt x="592" y="452"/>
                </a:lnTo>
                <a:lnTo>
                  <a:pt x="582" y="384"/>
                </a:lnTo>
                <a:lnTo>
                  <a:pt x="582" y="384"/>
                </a:lnTo>
                <a:lnTo>
                  <a:pt x="578" y="363"/>
                </a:lnTo>
                <a:lnTo>
                  <a:pt x="571" y="334"/>
                </a:lnTo>
                <a:lnTo>
                  <a:pt x="563" y="305"/>
                </a:lnTo>
                <a:lnTo>
                  <a:pt x="559" y="293"/>
                </a:lnTo>
                <a:lnTo>
                  <a:pt x="554" y="284"/>
                </a:lnTo>
                <a:lnTo>
                  <a:pt x="554" y="284"/>
                </a:lnTo>
                <a:lnTo>
                  <a:pt x="546" y="269"/>
                </a:lnTo>
                <a:lnTo>
                  <a:pt x="538" y="258"/>
                </a:lnTo>
                <a:lnTo>
                  <a:pt x="532" y="250"/>
                </a:lnTo>
                <a:lnTo>
                  <a:pt x="526" y="246"/>
                </a:lnTo>
                <a:lnTo>
                  <a:pt x="526" y="246"/>
                </a:lnTo>
                <a:lnTo>
                  <a:pt x="511" y="235"/>
                </a:lnTo>
                <a:lnTo>
                  <a:pt x="499" y="227"/>
                </a:lnTo>
                <a:lnTo>
                  <a:pt x="499" y="227"/>
                </a:lnTo>
                <a:lnTo>
                  <a:pt x="502" y="223"/>
                </a:lnTo>
                <a:lnTo>
                  <a:pt x="504" y="211"/>
                </a:lnTo>
                <a:lnTo>
                  <a:pt x="505" y="204"/>
                </a:lnTo>
                <a:lnTo>
                  <a:pt x="507" y="194"/>
                </a:lnTo>
                <a:lnTo>
                  <a:pt x="507" y="185"/>
                </a:lnTo>
                <a:lnTo>
                  <a:pt x="504" y="175"/>
                </a:lnTo>
                <a:lnTo>
                  <a:pt x="504" y="175"/>
                </a:lnTo>
                <a:lnTo>
                  <a:pt x="499" y="159"/>
                </a:lnTo>
                <a:lnTo>
                  <a:pt x="496" y="147"/>
                </a:lnTo>
                <a:lnTo>
                  <a:pt x="491" y="122"/>
                </a:lnTo>
                <a:lnTo>
                  <a:pt x="491" y="122"/>
                </a:lnTo>
                <a:lnTo>
                  <a:pt x="487" y="105"/>
                </a:lnTo>
                <a:lnTo>
                  <a:pt x="483" y="89"/>
                </a:lnTo>
                <a:lnTo>
                  <a:pt x="478" y="73"/>
                </a:lnTo>
                <a:lnTo>
                  <a:pt x="470" y="56"/>
                </a:lnTo>
                <a:lnTo>
                  <a:pt x="470" y="56"/>
                </a:lnTo>
                <a:lnTo>
                  <a:pt x="462" y="42"/>
                </a:lnTo>
                <a:lnTo>
                  <a:pt x="457" y="31"/>
                </a:lnTo>
                <a:lnTo>
                  <a:pt x="450" y="23"/>
                </a:lnTo>
                <a:lnTo>
                  <a:pt x="441" y="15"/>
                </a:lnTo>
                <a:lnTo>
                  <a:pt x="441" y="15"/>
                </a:lnTo>
                <a:lnTo>
                  <a:pt x="436" y="14"/>
                </a:lnTo>
                <a:lnTo>
                  <a:pt x="430" y="13"/>
                </a:lnTo>
                <a:lnTo>
                  <a:pt x="423" y="14"/>
                </a:lnTo>
                <a:lnTo>
                  <a:pt x="423" y="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>
            <a:extLst>
              <a:ext uri="{FF2B5EF4-FFF2-40B4-BE49-F238E27FC236}">
                <a16:creationId xmlns:a16="http://schemas.microsoft.com/office/drawing/2014/main" id="{12628DA5-8F32-42CA-951B-A75C6A59E971}"/>
              </a:ext>
            </a:extLst>
          </p:cNvPr>
          <p:cNvSpPr>
            <a:spLocks/>
          </p:cNvSpPr>
          <p:nvPr/>
        </p:nvSpPr>
        <p:spPr bwMode="auto">
          <a:xfrm>
            <a:off x="8438862" y="837100"/>
            <a:ext cx="604838" cy="1608138"/>
          </a:xfrm>
          <a:custGeom>
            <a:avLst/>
            <a:gdLst>
              <a:gd name="T0" fmla="*/ 146 w 381"/>
              <a:gd name="T1" fmla="*/ 0 h 1013"/>
              <a:gd name="T2" fmla="*/ 119 w 381"/>
              <a:gd name="T3" fmla="*/ 7 h 1013"/>
              <a:gd name="T4" fmla="*/ 85 w 381"/>
              <a:gd name="T5" fmla="*/ 71 h 1013"/>
              <a:gd name="T6" fmla="*/ 69 w 381"/>
              <a:gd name="T7" fmla="*/ 98 h 1013"/>
              <a:gd name="T8" fmla="*/ 40 w 381"/>
              <a:gd name="T9" fmla="*/ 133 h 1013"/>
              <a:gd name="T10" fmla="*/ 25 w 381"/>
              <a:gd name="T11" fmla="*/ 310 h 1013"/>
              <a:gd name="T12" fmla="*/ 9 w 381"/>
              <a:gd name="T13" fmla="*/ 365 h 1013"/>
              <a:gd name="T14" fmla="*/ 0 w 381"/>
              <a:gd name="T15" fmla="*/ 512 h 1013"/>
              <a:gd name="T16" fmla="*/ 19 w 381"/>
              <a:gd name="T17" fmla="*/ 664 h 1013"/>
              <a:gd name="T18" fmla="*/ 43 w 381"/>
              <a:gd name="T19" fmla="*/ 767 h 1013"/>
              <a:gd name="T20" fmla="*/ 61 w 381"/>
              <a:gd name="T21" fmla="*/ 840 h 1013"/>
              <a:gd name="T22" fmla="*/ 43 w 381"/>
              <a:gd name="T23" fmla="*/ 956 h 1013"/>
              <a:gd name="T24" fmla="*/ 42 w 381"/>
              <a:gd name="T25" fmla="*/ 1000 h 1013"/>
              <a:gd name="T26" fmla="*/ 67 w 381"/>
              <a:gd name="T27" fmla="*/ 1008 h 1013"/>
              <a:gd name="T28" fmla="*/ 169 w 381"/>
              <a:gd name="T29" fmla="*/ 1006 h 1013"/>
              <a:gd name="T30" fmla="*/ 205 w 381"/>
              <a:gd name="T31" fmla="*/ 992 h 1013"/>
              <a:gd name="T32" fmla="*/ 198 w 381"/>
              <a:gd name="T33" fmla="*/ 977 h 1013"/>
              <a:gd name="T34" fmla="*/ 235 w 381"/>
              <a:gd name="T35" fmla="*/ 974 h 1013"/>
              <a:gd name="T36" fmla="*/ 242 w 381"/>
              <a:gd name="T37" fmla="*/ 957 h 1013"/>
              <a:gd name="T38" fmla="*/ 225 w 381"/>
              <a:gd name="T39" fmla="*/ 954 h 1013"/>
              <a:gd name="T40" fmla="*/ 194 w 381"/>
              <a:gd name="T41" fmla="*/ 949 h 1013"/>
              <a:gd name="T42" fmla="*/ 163 w 381"/>
              <a:gd name="T43" fmla="*/ 886 h 1013"/>
              <a:gd name="T44" fmla="*/ 170 w 381"/>
              <a:gd name="T45" fmla="*/ 728 h 1013"/>
              <a:gd name="T46" fmla="*/ 178 w 381"/>
              <a:gd name="T47" fmla="*/ 678 h 1013"/>
              <a:gd name="T48" fmla="*/ 179 w 381"/>
              <a:gd name="T49" fmla="*/ 643 h 1013"/>
              <a:gd name="T50" fmla="*/ 159 w 381"/>
              <a:gd name="T51" fmla="*/ 523 h 1013"/>
              <a:gd name="T52" fmla="*/ 177 w 381"/>
              <a:gd name="T53" fmla="*/ 517 h 1013"/>
              <a:gd name="T54" fmla="*/ 189 w 381"/>
              <a:gd name="T55" fmla="*/ 492 h 1013"/>
              <a:gd name="T56" fmla="*/ 182 w 381"/>
              <a:gd name="T57" fmla="*/ 417 h 1013"/>
              <a:gd name="T58" fmla="*/ 194 w 381"/>
              <a:gd name="T59" fmla="*/ 330 h 1013"/>
              <a:gd name="T60" fmla="*/ 194 w 381"/>
              <a:gd name="T61" fmla="*/ 281 h 1013"/>
              <a:gd name="T62" fmla="*/ 208 w 381"/>
              <a:gd name="T63" fmla="*/ 242 h 1013"/>
              <a:gd name="T64" fmla="*/ 202 w 381"/>
              <a:gd name="T65" fmla="*/ 194 h 1013"/>
              <a:gd name="T66" fmla="*/ 176 w 381"/>
              <a:gd name="T67" fmla="*/ 147 h 1013"/>
              <a:gd name="T68" fmla="*/ 212 w 381"/>
              <a:gd name="T69" fmla="*/ 145 h 1013"/>
              <a:gd name="T70" fmla="*/ 202 w 381"/>
              <a:gd name="T71" fmla="*/ 121 h 1013"/>
              <a:gd name="T72" fmla="*/ 229 w 381"/>
              <a:gd name="T73" fmla="*/ 131 h 1013"/>
              <a:gd name="T74" fmla="*/ 225 w 381"/>
              <a:gd name="T75" fmla="*/ 122 h 1013"/>
              <a:gd name="T76" fmla="*/ 208 w 381"/>
              <a:gd name="T77" fmla="*/ 111 h 1013"/>
              <a:gd name="T78" fmla="*/ 259 w 381"/>
              <a:gd name="T79" fmla="*/ 88 h 1013"/>
              <a:gd name="T80" fmla="*/ 293 w 381"/>
              <a:gd name="T81" fmla="*/ 60 h 1013"/>
              <a:gd name="T82" fmla="*/ 317 w 381"/>
              <a:gd name="T83" fmla="*/ 59 h 1013"/>
              <a:gd name="T84" fmla="*/ 355 w 381"/>
              <a:gd name="T85" fmla="*/ 66 h 1013"/>
              <a:gd name="T86" fmla="*/ 359 w 381"/>
              <a:gd name="T87" fmla="*/ 60 h 1013"/>
              <a:gd name="T88" fmla="*/ 346 w 381"/>
              <a:gd name="T89" fmla="*/ 47 h 1013"/>
              <a:gd name="T90" fmla="*/ 377 w 381"/>
              <a:gd name="T91" fmla="*/ 23 h 1013"/>
              <a:gd name="T92" fmla="*/ 378 w 381"/>
              <a:gd name="T93" fmla="*/ 17 h 1013"/>
              <a:gd name="T94" fmla="*/ 351 w 381"/>
              <a:gd name="T95" fmla="*/ 29 h 1013"/>
              <a:gd name="T96" fmla="*/ 308 w 381"/>
              <a:gd name="T97" fmla="*/ 31 h 1013"/>
              <a:gd name="T98" fmla="*/ 273 w 381"/>
              <a:gd name="T99" fmla="*/ 40 h 1013"/>
              <a:gd name="T100" fmla="*/ 214 w 381"/>
              <a:gd name="T101" fmla="*/ 55 h 1013"/>
              <a:gd name="T102" fmla="*/ 218 w 381"/>
              <a:gd name="T103" fmla="*/ 33 h 1013"/>
              <a:gd name="T104" fmla="*/ 207 w 381"/>
              <a:gd name="T105" fmla="*/ 16 h 1013"/>
              <a:gd name="T106" fmla="*/ 182 w 381"/>
              <a:gd name="T107" fmla="*/ 7 h 1013"/>
              <a:gd name="T108" fmla="*/ 163 w 381"/>
              <a:gd name="T109" fmla="*/ 7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1" h="1013">
                <a:moveTo>
                  <a:pt x="161" y="7"/>
                </a:moveTo>
                <a:lnTo>
                  <a:pt x="161" y="7"/>
                </a:lnTo>
                <a:lnTo>
                  <a:pt x="158" y="5"/>
                </a:lnTo>
                <a:lnTo>
                  <a:pt x="151" y="1"/>
                </a:lnTo>
                <a:lnTo>
                  <a:pt x="146" y="0"/>
                </a:lnTo>
                <a:lnTo>
                  <a:pt x="138" y="0"/>
                </a:lnTo>
                <a:lnTo>
                  <a:pt x="131" y="1"/>
                </a:lnTo>
                <a:lnTo>
                  <a:pt x="123" y="5"/>
                </a:lnTo>
                <a:lnTo>
                  <a:pt x="123" y="5"/>
                </a:lnTo>
                <a:lnTo>
                  <a:pt x="119" y="7"/>
                </a:lnTo>
                <a:lnTo>
                  <a:pt x="114" y="11"/>
                </a:lnTo>
                <a:lnTo>
                  <a:pt x="107" y="21"/>
                </a:lnTo>
                <a:lnTo>
                  <a:pt x="101" y="33"/>
                </a:lnTo>
                <a:lnTo>
                  <a:pt x="95" y="46"/>
                </a:lnTo>
                <a:lnTo>
                  <a:pt x="85" y="71"/>
                </a:lnTo>
                <a:lnTo>
                  <a:pt x="82" y="81"/>
                </a:lnTo>
                <a:lnTo>
                  <a:pt x="78" y="88"/>
                </a:lnTo>
                <a:lnTo>
                  <a:pt x="78" y="88"/>
                </a:lnTo>
                <a:lnTo>
                  <a:pt x="75" y="93"/>
                </a:lnTo>
                <a:lnTo>
                  <a:pt x="69" y="98"/>
                </a:lnTo>
                <a:lnTo>
                  <a:pt x="55" y="107"/>
                </a:lnTo>
                <a:lnTo>
                  <a:pt x="43" y="115"/>
                </a:lnTo>
                <a:lnTo>
                  <a:pt x="37" y="117"/>
                </a:lnTo>
                <a:lnTo>
                  <a:pt x="49" y="121"/>
                </a:lnTo>
                <a:lnTo>
                  <a:pt x="40" y="133"/>
                </a:lnTo>
                <a:lnTo>
                  <a:pt x="61" y="133"/>
                </a:lnTo>
                <a:lnTo>
                  <a:pt x="55" y="147"/>
                </a:lnTo>
                <a:lnTo>
                  <a:pt x="55" y="147"/>
                </a:lnTo>
                <a:lnTo>
                  <a:pt x="38" y="240"/>
                </a:lnTo>
                <a:lnTo>
                  <a:pt x="25" y="310"/>
                </a:lnTo>
                <a:lnTo>
                  <a:pt x="19" y="336"/>
                </a:lnTo>
                <a:lnTo>
                  <a:pt x="13" y="352"/>
                </a:lnTo>
                <a:lnTo>
                  <a:pt x="13" y="352"/>
                </a:lnTo>
                <a:lnTo>
                  <a:pt x="12" y="357"/>
                </a:lnTo>
                <a:lnTo>
                  <a:pt x="9" y="365"/>
                </a:lnTo>
                <a:lnTo>
                  <a:pt x="6" y="388"/>
                </a:lnTo>
                <a:lnTo>
                  <a:pt x="3" y="417"/>
                </a:lnTo>
                <a:lnTo>
                  <a:pt x="1" y="449"/>
                </a:lnTo>
                <a:lnTo>
                  <a:pt x="0" y="482"/>
                </a:lnTo>
                <a:lnTo>
                  <a:pt x="0" y="512"/>
                </a:lnTo>
                <a:lnTo>
                  <a:pt x="0" y="539"/>
                </a:lnTo>
                <a:lnTo>
                  <a:pt x="2" y="559"/>
                </a:lnTo>
                <a:lnTo>
                  <a:pt x="2" y="559"/>
                </a:lnTo>
                <a:lnTo>
                  <a:pt x="8" y="604"/>
                </a:lnTo>
                <a:lnTo>
                  <a:pt x="19" y="664"/>
                </a:lnTo>
                <a:lnTo>
                  <a:pt x="25" y="696"/>
                </a:lnTo>
                <a:lnTo>
                  <a:pt x="31" y="725"/>
                </a:lnTo>
                <a:lnTo>
                  <a:pt x="37" y="749"/>
                </a:lnTo>
                <a:lnTo>
                  <a:pt x="43" y="767"/>
                </a:lnTo>
                <a:lnTo>
                  <a:pt x="43" y="767"/>
                </a:lnTo>
                <a:lnTo>
                  <a:pt x="48" y="780"/>
                </a:lnTo>
                <a:lnTo>
                  <a:pt x="53" y="793"/>
                </a:lnTo>
                <a:lnTo>
                  <a:pt x="59" y="816"/>
                </a:lnTo>
                <a:lnTo>
                  <a:pt x="61" y="833"/>
                </a:lnTo>
                <a:lnTo>
                  <a:pt x="61" y="840"/>
                </a:lnTo>
                <a:lnTo>
                  <a:pt x="61" y="840"/>
                </a:lnTo>
                <a:lnTo>
                  <a:pt x="58" y="860"/>
                </a:lnTo>
                <a:lnTo>
                  <a:pt x="52" y="899"/>
                </a:lnTo>
                <a:lnTo>
                  <a:pt x="43" y="956"/>
                </a:lnTo>
                <a:lnTo>
                  <a:pt x="43" y="956"/>
                </a:lnTo>
                <a:lnTo>
                  <a:pt x="41" y="963"/>
                </a:lnTo>
                <a:lnTo>
                  <a:pt x="38" y="978"/>
                </a:lnTo>
                <a:lnTo>
                  <a:pt x="38" y="986"/>
                </a:lnTo>
                <a:lnTo>
                  <a:pt x="40" y="994"/>
                </a:lnTo>
                <a:lnTo>
                  <a:pt x="42" y="1000"/>
                </a:lnTo>
                <a:lnTo>
                  <a:pt x="43" y="1002"/>
                </a:lnTo>
                <a:lnTo>
                  <a:pt x="46" y="1004"/>
                </a:lnTo>
                <a:lnTo>
                  <a:pt x="46" y="1004"/>
                </a:lnTo>
                <a:lnTo>
                  <a:pt x="54" y="1006"/>
                </a:lnTo>
                <a:lnTo>
                  <a:pt x="67" y="1008"/>
                </a:lnTo>
                <a:lnTo>
                  <a:pt x="99" y="1012"/>
                </a:lnTo>
                <a:lnTo>
                  <a:pt x="128" y="1013"/>
                </a:lnTo>
                <a:lnTo>
                  <a:pt x="141" y="1013"/>
                </a:lnTo>
                <a:lnTo>
                  <a:pt x="141" y="1013"/>
                </a:lnTo>
                <a:lnTo>
                  <a:pt x="169" y="1006"/>
                </a:lnTo>
                <a:lnTo>
                  <a:pt x="189" y="1001"/>
                </a:lnTo>
                <a:lnTo>
                  <a:pt x="198" y="997"/>
                </a:lnTo>
                <a:lnTo>
                  <a:pt x="202" y="995"/>
                </a:lnTo>
                <a:lnTo>
                  <a:pt x="202" y="995"/>
                </a:lnTo>
                <a:lnTo>
                  <a:pt x="205" y="992"/>
                </a:lnTo>
                <a:lnTo>
                  <a:pt x="206" y="990"/>
                </a:lnTo>
                <a:lnTo>
                  <a:pt x="205" y="986"/>
                </a:lnTo>
                <a:lnTo>
                  <a:pt x="204" y="984"/>
                </a:lnTo>
                <a:lnTo>
                  <a:pt x="199" y="979"/>
                </a:lnTo>
                <a:lnTo>
                  <a:pt x="198" y="977"/>
                </a:lnTo>
                <a:lnTo>
                  <a:pt x="198" y="977"/>
                </a:lnTo>
                <a:lnTo>
                  <a:pt x="213" y="978"/>
                </a:lnTo>
                <a:lnTo>
                  <a:pt x="226" y="977"/>
                </a:lnTo>
                <a:lnTo>
                  <a:pt x="231" y="975"/>
                </a:lnTo>
                <a:lnTo>
                  <a:pt x="235" y="974"/>
                </a:lnTo>
                <a:lnTo>
                  <a:pt x="235" y="974"/>
                </a:lnTo>
                <a:lnTo>
                  <a:pt x="240" y="969"/>
                </a:lnTo>
                <a:lnTo>
                  <a:pt x="242" y="962"/>
                </a:lnTo>
                <a:lnTo>
                  <a:pt x="242" y="960"/>
                </a:lnTo>
                <a:lnTo>
                  <a:pt x="242" y="957"/>
                </a:lnTo>
                <a:lnTo>
                  <a:pt x="241" y="955"/>
                </a:lnTo>
                <a:lnTo>
                  <a:pt x="239" y="954"/>
                </a:lnTo>
                <a:lnTo>
                  <a:pt x="239" y="954"/>
                </a:lnTo>
                <a:lnTo>
                  <a:pt x="232" y="953"/>
                </a:lnTo>
                <a:lnTo>
                  <a:pt x="225" y="954"/>
                </a:lnTo>
                <a:lnTo>
                  <a:pt x="217" y="954"/>
                </a:lnTo>
                <a:lnTo>
                  <a:pt x="206" y="954"/>
                </a:lnTo>
                <a:lnTo>
                  <a:pt x="206" y="954"/>
                </a:lnTo>
                <a:lnTo>
                  <a:pt x="200" y="951"/>
                </a:lnTo>
                <a:lnTo>
                  <a:pt x="194" y="949"/>
                </a:lnTo>
                <a:lnTo>
                  <a:pt x="182" y="942"/>
                </a:lnTo>
                <a:lnTo>
                  <a:pt x="167" y="933"/>
                </a:lnTo>
                <a:lnTo>
                  <a:pt x="167" y="933"/>
                </a:lnTo>
                <a:lnTo>
                  <a:pt x="165" y="918"/>
                </a:lnTo>
                <a:lnTo>
                  <a:pt x="163" y="886"/>
                </a:lnTo>
                <a:lnTo>
                  <a:pt x="159" y="838"/>
                </a:lnTo>
                <a:lnTo>
                  <a:pt x="159" y="838"/>
                </a:lnTo>
                <a:lnTo>
                  <a:pt x="163" y="786"/>
                </a:lnTo>
                <a:lnTo>
                  <a:pt x="167" y="746"/>
                </a:lnTo>
                <a:lnTo>
                  <a:pt x="170" y="728"/>
                </a:lnTo>
                <a:lnTo>
                  <a:pt x="173" y="716"/>
                </a:lnTo>
                <a:lnTo>
                  <a:pt x="173" y="716"/>
                </a:lnTo>
                <a:lnTo>
                  <a:pt x="176" y="707"/>
                </a:lnTo>
                <a:lnTo>
                  <a:pt x="177" y="697"/>
                </a:lnTo>
                <a:lnTo>
                  <a:pt x="178" y="678"/>
                </a:lnTo>
                <a:lnTo>
                  <a:pt x="178" y="662"/>
                </a:lnTo>
                <a:lnTo>
                  <a:pt x="178" y="656"/>
                </a:lnTo>
                <a:lnTo>
                  <a:pt x="179" y="651"/>
                </a:lnTo>
                <a:lnTo>
                  <a:pt x="179" y="651"/>
                </a:lnTo>
                <a:lnTo>
                  <a:pt x="179" y="643"/>
                </a:lnTo>
                <a:lnTo>
                  <a:pt x="177" y="627"/>
                </a:lnTo>
                <a:lnTo>
                  <a:pt x="171" y="584"/>
                </a:lnTo>
                <a:lnTo>
                  <a:pt x="163" y="541"/>
                </a:lnTo>
                <a:lnTo>
                  <a:pt x="160" y="528"/>
                </a:lnTo>
                <a:lnTo>
                  <a:pt x="159" y="523"/>
                </a:lnTo>
                <a:lnTo>
                  <a:pt x="159" y="523"/>
                </a:lnTo>
                <a:lnTo>
                  <a:pt x="160" y="523"/>
                </a:lnTo>
                <a:lnTo>
                  <a:pt x="167" y="522"/>
                </a:lnTo>
                <a:lnTo>
                  <a:pt x="172" y="521"/>
                </a:lnTo>
                <a:lnTo>
                  <a:pt x="177" y="517"/>
                </a:lnTo>
                <a:lnTo>
                  <a:pt x="181" y="514"/>
                </a:lnTo>
                <a:lnTo>
                  <a:pt x="185" y="509"/>
                </a:lnTo>
                <a:lnTo>
                  <a:pt x="185" y="509"/>
                </a:lnTo>
                <a:lnTo>
                  <a:pt x="188" y="502"/>
                </a:lnTo>
                <a:lnTo>
                  <a:pt x="189" y="492"/>
                </a:lnTo>
                <a:lnTo>
                  <a:pt x="188" y="481"/>
                </a:lnTo>
                <a:lnTo>
                  <a:pt x="187" y="468"/>
                </a:lnTo>
                <a:lnTo>
                  <a:pt x="184" y="441"/>
                </a:lnTo>
                <a:lnTo>
                  <a:pt x="183" y="428"/>
                </a:lnTo>
                <a:lnTo>
                  <a:pt x="182" y="417"/>
                </a:lnTo>
                <a:lnTo>
                  <a:pt x="182" y="417"/>
                </a:lnTo>
                <a:lnTo>
                  <a:pt x="183" y="405"/>
                </a:lnTo>
                <a:lnTo>
                  <a:pt x="184" y="391"/>
                </a:lnTo>
                <a:lnTo>
                  <a:pt x="189" y="362"/>
                </a:lnTo>
                <a:lnTo>
                  <a:pt x="194" y="330"/>
                </a:lnTo>
                <a:lnTo>
                  <a:pt x="195" y="315"/>
                </a:lnTo>
                <a:lnTo>
                  <a:pt x="194" y="301"/>
                </a:lnTo>
                <a:lnTo>
                  <a:pt x="194" y="301"/>
                </a:lnTo>
                <a:lnTo>
                  <a:pt x="194" y="289"/>
                </a:lnTo>
                <a:lnTo>
                  <a:pt x="194" y="281"/>
                </a:lnTo>
                <a:lnTo>
                  <a:pt x="196" y="274"/>
                </a:lnTo>
                <a:lnTo>
                  <a:pt x="199" y="268"/>
                </a:lnTo>
                <a:lnTo>
                  <a:pt x="205" y="257"/>
                </a:lnTo>
                <a:lnTo>
                  <a:pt x="207" y="250"/>
                </a:lnTo>
                <a:lnTo>
                  <a:pt x="208" y="242"/>
                </a:lnTo>
                <a:lnTo>
                  <a:pt x="208" y="242"/>
                </a:lnTo>
                <a:lnTo>
                  <a:pt x="210" y="225"/>
                </a:lnTo>
                <a:lnTo>
                  <a:pt x="207" y="212"/>
                </a:lnTo>
                <a:lnTo>
                  <a:pt x="205" y="203"/>
                </a:lnTo>
                <a:lnTo>
                  <a:pt x="202" y="194"/>
                </a:lnTo>
                <a:lnTo>
                  <a:pt x="202" y="194"/>
                </a:lnTo>
                <a:lnTo>
                  <a:pt x="199" y="182"/>
                </a:lnTo>
                <a:lnTo>
                  <a:pt x="196" y="176"/>
                </a:lnTo>
                <a:lnTo>
                  <a:pt x="194" y="171"/>
                </a:lnTo>
                <a:lnTo>
                  <a:pt x="176" y="147"/>
                </a:lnTo>
                <a:lnTo>
                  <a:pt x="194" y="153"/>
                </a:lnTo>
                <a:lnTo>
                  <a:pt x="191" y="139"/>
                </a:lnTo>
                <a:lnTo>
                  <a:pt x="218" y="150"/>
                </a:lnTo>
                <a:lnTo>
                  <a:pt x="218" y="150"/>
                </a:lnTo>
                <a:lnTo>
                  <a:pt x="212" y="145"/>
                </a:lnTo>
                <a:lnTo>
                  <a:pt x="208" y="139"/>
                </a:lnTo>
                <a:lnTo>
                  <a:pt x="206" y="133"/>
                </a:lnTo>
                <a:lnTo>
                  <a:pt x="206" y="133"/>
                </a:lnTo>
                <a:lnTo>
                  <a:pt x="202" y="121"/>
                </a:lnTo>
                <a:lnTo>
                  <a:pt x="202" y="121"/>
                </a:lnTo>
                <a:lnTo>
                  <a:pt x="210" y="125"/>
                </a:lnTo>
                <a:lnTo>
                  <a:pt x="217" y="130"/>
                </a:lnTo>
                <a:lnTo>
                  <a:pt x="224" y="133"/>
                </a:lnTo>
                <a:lnTo>
                  <a:pt x="224" y="133"/>
                </a:lnTo>
                <a:lnTo>
                  <a:pt x="229" y="131"/>
                </a:lnTo>
                <a:lnTo>
                  <a:pt x="234" y="129"/>
                </a:lnTo>
                <a:lnTo>
                  <a:pt x="239" y="127"/>
                </a:lnTo>
                <a:lnTo>
                  <a:pt x="239" y="127"/>
                </a:lnTo>
                <a:lnTo>
                  <a:pt x="232" y="124"/>
                </a:lnTo>
                <a:lnTo>
                  <a:pt x="225" y="122"/>
                </a:lnTo>
                <a:lnTo>
                  <a:pt x="218" y="117"/>
                </a:lnTo>
                <a:lnTo>
                  <a:pt x="218" y="117"/>
                </a:lnTo>
                <a:lnTo>
                  <a:pt x="210" y="112"/>
                </a:lnTo>
                <a:lnTo>
                  <a:pt x="208" y="111"/>
                </a:lnTo>
                <a:lnTo>
                  <a:pt x="208" y="111"/>
                </a:lnTo>
                <a:lnTo>
                  <a:pt x="213" y="110"/>
                </a:lnTo>
                <a:lnTo>
                  <a:pt x="226" y="105"/>
                </a:lnTo>
                <a:lnTo>
                  <a:pt x="243" y="98"/>
                </a:lnTo>
                <a:lnTo>
                  <a:pt x="252" y="93"/>
                </a:lnTo>
                <a:lnTo>
                  <a:pt x="259" y="88"/>
                </a:lnTo>
                <a:lnTo>
                  <a:pt x="259" y="88"/>
                </a:lnTo>
                <a:lnTo>
                  <a:pt x="271" y="77"/>
                </a:lnTo>
                <a:lnTo>
                  <a:pt x="279" y="69"/>
                </a:lnTo>
                <a:lnTo>
                  <a:pt x="288" y="63"/>
                </a:lnTo>
                <a:lnTo>
                  <a:pt x="293" y="60"/>
                </a:lnTo>
                <a:lnTo>
                  <a:pt x="298" y="58"/>
                </a:lnTo>
                <a:lnTo>
                  <a:pt x="298" y="58"/>
                </a:lnTo>
                <a:lnTo>
                  <a:pt x="302" y="57"/>
                </a:lnTo>
                <a:lnTo>
                  <a:pt x="307" y="57"/>
                </a:lnTo>
                <a:lnTo>
                  <a:pt x="317" y="59"/>
                </a:lnTo>
                <a:lnTo>
                  <a:pt x="333" y="64"/>
                </a:lnTo>
                <a:lnTo>
                  <a:pt x="333" y="64"/>
                </a:lnTo>
                <a:lnTo>
                  <a:pt x="341" y="66"/>
                </a:lnTo>
                <a:lnTo>
                  <a:pt x="349" y="68"/>
                </a:lnTo>
                <a:lnTo>
                  <a:pt x="355" y="66"/>
                </a:lnTo>
                <a:lnTo>
                  <a:pt x="358" y="65"/>
                </a:lnTo>
                <a:lnTo>
                  <a:pt x="359" y="64"/>
                </a:lnTo>
                <a:lnTo>
                  <a:pt x="359" y="64"/>
                </a:lnTo>
                <a:lnTo>
                  <a:pt x="360" y="63"/>
                </a:lnTo>
                <a:lnTo>
                  <a:pt x="359" y="60"/>
                </a:lnTo>
                <a:lnTo>
                  <a:pt x="353" y="55"/>
                </a:lnTo>
                <a:lnTo>
                  <a:pt x="348" y="52"/>
                </a:lnTo>
                <a:lnTo>
                  <a:pt x="345" y="49"/>
                </a:lnTo>
                <a:lnTo>
                  <a:pt x="345" y="49"/>
                </a:lnTo>
                <a:lnTo>
                  <a:pt x="346" y="47"/>
                </a:lnTo>
                <a:lnTo>
                  <a:pt x="348" y="45"/>
                </a:lnTo>
                <a:lnTo>
                  <a:pt x="357" y="39"/>
                </a:lnTo>
                <a:lnTo>
                  <a:pt x="371" y="29"/>
                </a:lnTo>
                <a:lnTo>
                  <a:pt x="371" y="29"/>
                </a:lnTo>
                <a:lnTo>
                  <a:pt x="377" y="23"/>
                </a:lnTo>
                <a:lnTo>
                  <a:pt x="381" y="19"/>
                </a:lnTo>
                <a:lnTo>
                  <a:pt x="381" y="18"/>
                </a:lnTo>
                <a:lnTo>
                  <a:pt x="381" y="17"/>
                </a:lnTo>
                <a:lnTo>
                  <a:pt x="381" y="17"/>
                </a:lnTo>
                <a:lnTo>
                  <a:pt x="378" y="17"/>
                </a:lnTo>
                <a:lnTo>
                  <a:pt x="376" y="18"/>
                </a:lnTo>
                <a:lnTo>
                  <a:pt x="368" y="22"/>
                </a:lnTo>
                <a:lnTo>
                  <a:pt x="358" y="27"/>
                </a:lnTo>
                <a:lnTo>
                  <a:pt x="351" y="29"/>
                </a:lnTo>
                <a:lnTo>
                  <a:pt x="351" y="29"/>
                </a:lnTo>
                <a:lnTo>
                  <a:pt x="336" y="30"/>
                </a:lnTo>
                <a:lnTo>
                  <a:pt x="328" y="31"/>
                </a:lnTo>
                <a:lnTo>
                  <a:pt x="318" y="31"/>
                </a:lnTo>
                <a:lnTo>
                  <a:pt x="318" y="31"/>
                </a:lnTo>
                <a:lnTo>
                  <a:pt x="308" y="31"/>
                </a:lnTo>
                <a:lnTo>
                  <a:pt x="300" y="33"/>
                </a:lnTo>
                <a:lnTo>
                  <a:pt x="286" y="35"/>
                </a:lnTo>
                <a:lnTo>
                  <a:pt x="286" y="35"/>
                </a:lnTo>
                <a:lnTo>
                  <a:pt x="281" y="36"/>
                </a:lnTo>
                <a:lnTo>
                  <a:pt x="273" y="40"/>
                </a:lnTo>
                <a:lnTo>
                  <a:pt x="263" y="43"/>
                </a:lnTo>
                <a:lnTo>
                  <a:pt x="251" y="46"/>
                </a:lnTo>
                <a:lnTo>
                  <a:pt x="251" y="46"/>
                </a:lnTo>
                <a:lnTo>
                  <a:pt x="225" y="52"/>
                </a:lnTo>
                <a:lnTo>
                  <a:pt x="214" y="55"/>
                </a:lnTo>
                <a:lnTo>
                  <a:pt x="214" y="55"/>
                </a:lnTo>
                <a:lnTo>
                  <a:pt x="216" y="52"/>
                </a:lnTo>
                <a:lnTo>
                  <a:pt x="218" y="42"/>
                </a:lnTo>
                <a:lnTo>
                  <a:pt x="218" y="37"/>
                </a:lnTo>
                <a:lnTo>
                  <a:pt x="218" y="33"/>
                </a:lnTo>
                <a:lnTo>
                  <a:pt x="217" y="27"/>
                </a:lnTo>
                <a:lnTo>
                  <a:pt x="214" y="23"/>
                </a:lnTo>
                <a:lnTo>
                  <a:pt x="214" y="23"/>
                </a:lnTo>
                <a:lnTo>
                  <a:pt x="211" y="19"/>
                </a:lnTo>
                <a:lnTo>
                  <a:pt x="207" y="16"/>
                </a:lnTo>
                <a:lnTo>
                  <a:pt x="198" y="11"/>
                </a:lnTo>
                <a:lnTo>
                  <a:pt x="189" y="8"/>
                </a:lnTo>
                <a:lnTo>
                  <a:pt x="185" y="7"/>
                </a:lnTo>
                <a:lnTo>
                  <a:pt x="185" y="7"/>
                </a:lnTo>
                <a:lnTo>
                  <a:pt x="182" y="7"/>
                </a:lnTo>
                <a:lnTo>
                  <a:pt x="173" y="5"/>
                </a:lnTo>
                <a:lnTo>
                  <a:pt x="173" y="5"/>
                </a:lnTo>
                <a:lnTo>
                  <a:pt x="169" y="5"/>
                </a:lnTo>
                <a:lnTo>
                  <a:pt x="165" y="6"/>
                </a:lnTo>
                <a:lnTo>
                  <a:pt x="163" y="7"/>
                </a:lnTo>
                <a:lnTo>
                  <a:pt x="161" y="7"/>
                </a:lnTo>
                <a:lnTo>
                  <a:pt x="161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176DDAB6-3257-444B-A48F-6F93B28EDE29}"/>
              </a:ext>
            </a:extLst>
          </p:cNvPr>
          <p:cNvSpPr>
            <a:spLocks/>
          </p:cNvSpPr>
          <p:nvPr/>
        </p:nvSpPr>
        <p:spPr bwMode="auto">
          <a:xfrm>
            <a:off x="4521112" y="732645"/>
            <a:ext cx="791928" cy="1712593"/>
          </a:xfrm>
          <a:custGeom>
            <a:avLst/>
            <a:gdLst>
              <a:gd name="T0" fmla="*/ 166 w 406"/>
              <a:gd name="T1" fmla="*/ 24 h 878"/>
              <a:gd name="T2" fmla="*/ 146 w 406"/>
              <a:gd name="T3" fmla="*/ 5 h 878"/>
              <a:gd name="T4" fmla="*/ 101 w 406"/>
              <a:gd name="T5" fmla="*/ 1 h 878"/>
              <a:gd name="T6" fmla="*/ 76 w 406"/>
              <a:gd name="T7" fmla="*/ 1 h 878"/>
              <a:gd name="T8" fmla="*/ 45 w 406"/>
              <a:gd name="T9" fmla="*/ 13 h 878"/>
              <a:gd name="T10" fmla="*/ 27 w 406"/>
              <a:gd name="T11" fmla="*/ 43 h 878"/>
              <a:gd name="T12" fmla="*/ 29 w 406"/>
              <a:gd name="T13" fmla="*/ 93 h 878"/>
              <a:gd name="T14" fmla="*/ 37 w 406"/>
              <a:gd name="T15" fmla="*/ 117 h 878"/>
              <a:gd name="T16" fmla="*/ 41 w 406"/>
              <a:gd name="T17" fmla="*/ 129 h 878"/>
              <a:gd name="T18" fmla="*/ 55 w 406"/>
              <a:gd name="T19" fmla="*/ 125 h 878"/>
              <a:gd name="T20" fmla="*/ 49 w 406"/>
              <a:gd name="T21" fmla="*/ 141 h 878"/>
              <a:gd name="T22" fmla="*/ 17 w 406"/>
              <a:gd name="T23" fmla="*/ 181 h 878"/>
              <a:gd name="T24" fmla="*/ 0 w 406"/>
              <a:gd name="T25" fmla="*/ 234 h 878"/>
              <a:gd name="T26" fmla="*/ 12 w 406"/>
              <a:gd name="T27" fmla="*/ 370 h 878"/>
              <a:gd name="T28" fmla="*/ 10 w 406"/>
              <a:gd name="T29" fmla="*/ 461 h 878"/>
              <a:gd name="T30" fmla="*/ 12 w 406"/>
              <a:gd name="T31" fmla="*/ 502 h 878"/>
              <a:gd name="T32" fmla="*/ 53 w 406"/>
              <a:gd name="T33" fmla="*/ 514 h 878"/>
              <a:gd name="T34" fmla="*/ 61 w 406"/>
              <a:gd name="T35" fmla="*/ 613 h 878"/>
              <a:gd name="T36" fmla="*/ 57 w 406"/>
              <a:gd name="T37" fmla="*/ 670 h 878"/>
              <a:gd name="T38" fmla="*/ 57 w 406"/>
              <a:gd name="T39" fmla="*/ 734 h 878"/>
              <a:gd name="T40" fmla="*/ 55 w 406"/>
              <a:gd name="T41" fmla="*/ 825 h 878"/>
              <a:gd name="T42" fmla="*/ 50 w 406"/>
              <a:gd name="T43" fmla="*/ 867 h 878"/>
              <a:gd name="T44" fmla="*/ 64 w 406"/>
              <a:gd name="T45" fmla="*/ 878 h 878"/>
              <a:gd name="T46" fmla="*/ 167 w 406"/>
              <a:gd name="T47" fmla="*/ 873 h 878"/>
              <a:gd name="T48" fmla="*/ 179 w 406"/>
              <a:gd name="T49" fmla="*/ 861 h 878"/>
              <a:gd name="T50" fmla="*/ 196 w 406"/>
              <a:gd name="T51" fmla="*/ 849 h 878"/>
              <a:gd name="T52" fmla="*/ 209 w 406"/>
              <a:gd name="T53" fmla="*/ 834 h 878"/>
              <a:gd name="T54" fmla="*/ 174 w 406"/>
              <a:gd name="T55" fmla="*/ 821 h 878"/>
              <a:gd name="T56" fmla="*/ 156 w 406"/>
              <a:gd name="T57" fmla="*/ 802 h 878"/>
              <a:gd name="T58" fmla="*/ 133 w 406"/>
              <a:gd name="T59" fmla="*/ 795 h 878"/>
              <a:gd name="T60" fmla="*/ 133 w 406"/>
              <a:gd name="T61" fmla="*/ 758 h 878"/>
              <a:gd name="T62" fmla="*/ 145 w 406"/>
              <a:gd name="T63" fmla="*/ 634 h 878"/>
              <a:gd name="T64" fmla="*/ 160 w 406"/>
              <a:gd name="T65" fmla="*/ 602 h 878"/>
              <a:gd name="T66" fmla="*/ 166 w 406"/>
              <a:gd name="T67" fmla="*/ 538 h 878"/>
              <a:gd name="T68" fmla="*/ 172 w 406"/>
              <a:gd name="T69" fmla="*/ 523 h 878"/>
              <a:gd name="T70" fmla="*/ 184 w 406"/>
              <a:gd name="T71" fmla="*/ 506 h 878"/>
              <a:gd name="T72" fmla="*/ 205 w 406"/>
              <a:gd name="T73" fmla="*/ 269 h 878"/>
              <a:gd name="T74" fmla="*/ 328 w 406"/>
              <a:gd name="T75" fmla="*/ 247 h 878"/>
              <a:gd name="T76" fmla="*/ 330 w 406"/>
              <a:gd name="T77" fmla="*/ 225 h 878"/>
              <a:gd name="T78" fmla="*/ 342 w 406"/>
              <a:gd name="T79" fmla="*/ 225 h 878"/>
              <a:gd name="T80" fmla="*/ 361 w 406"/>
              <a:gd name="T81" fmla="*/ 234 h 878"/>
              <a:gd name="T82" fmla="*/ 380 w 406"/>
              <a:gd name="T83" fmla="*/ 230 h 878"/>
              <a:gd name="T84" fmla="*/ 402 w 406"/>
              <a:gd name="T85" fmla="*/ 219 h 878"/>
              <a:gd name="T86" fmla="*/ 397 w 406"/>
              <a:gd name="T87" fmla="*/ 214 h 878"/>
              <a:gd name="T88" fmla="*/ 330 w 406"/>
              <a:gd name="T89" fmla="*/ 210 h 878"/>
              <a:gd name="T90" fmla="*/ 327 w 406"/>
              <a:gd name="T91" fmla="*/ 201 h 878"/>
              <a:gd name="T92" fmla="*/ 227 w 406"/>
              <a:gd name="T93" fmla="*/ 204 h 878"/>
              <a:gd name="T94" fmla="*/ 192 w 406"/>
              <a:gd name="T95" fmla="*/ 196 h 878"/>
              <a:gd name="T96" fmla="*/ 173 w 406"/>
              <a:gd name="T97" fmla="*/ 181 h 878"/>
              <a:gd name="T98" fmla="*/ 149 w 406"/>
              <a:gd name="T99" fmla="*/ 169 h 878"/>
              <a:gd name="T100" fmla="*/ 129 w 406"/>
              <a:gd name="T101" fmla="*/ 137 h 878"/>
              <a:gd name="T102" fmla="*/ 155 w 406"/>
              <a:gd name="T103" fmla="*/ 132 h 878"/>
              <a:gd name="T104" fmla="*/ 166 w 406"/>
              <a:gd name="T105" fmla="*/ 93 h 878"/>
              <a:gd name="T106" fmla="*/ 169 w 406"/>
              <a:gd name="T107" fmla="*/ 89 h 878"/>
              <a:gd name="T108" fmla="*/ 161 w 406"/>
              <a:gd name="T109" fmla="*/ 75 h 878"/>
              <a:gd name="T110" fmla="*/ 161 w 406"/>
              <a:gd name="T111" fmla="*/ 59 h 878"/>
              <a:gd name="T112" fmla="*/ 169 w 406"/>
              <a:gd name="T113" fmla="*/ 49 h 878"/>
              <a:gd name="T114" fmla="*/ 161 w 406"/>
              <a:gd name="T115" fmla="*/ 4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6" h="878">
                <a:moveTo>
                  <a:pt x="161" y="41"/>
                </a:moveTo>
                <a:lnTo>
                  <a:pt x="161" y="41"/>
                </a:lnTo>
                <a:lnTo>
                  <a:pt x="162" y="37"/>
                </a:lnTo>
                <a:lnTo>
                  <a:pt x="164" y="29"/>
                </a:lnTo>
                <a:lnTo>
                  <a:pt x="166" y="24"/>
                </a:lnTo>
                <a:lnTo>
                  <a:pt x="164" y="19"/>
                </a:lnTo>
                <a:lnTo>
                  <a:pt x="163" y="15"/>
                </a:lnTo>
                <a:lnTo>
                  <a:pt x="161" y="13"/>
                </a:lnTo>
                <a:lnTo>
                  <a:pt x="161" y="13"/>
                </a:lnTo>
                <a:lnTo>
                  <a:pt x="146" y="5"/>
                </a:lnTo>
                <a:lnTo>
                  <a:pt x="138" y="2"/>
                </a:lnTo>
                <a:lnTo>
                  <a:pt x="129" y="1"/>
                </a:lnTo>
                <a:lnTo>
                  <a:pt x="129" y="1"/>
                </a:lnTo>
                <a:lnTo>
                  <a:pt x="111" y="0"/>
                </a:lnTo>
                <a:lnTo>
                  <a:pt x="101" y="1"/>
                </a:lnTo>
                <a:lnTo>
                  <a:pt x="101" y="1"/>
                </a:lnTo>
                <a:lnTo>
                  <a:pt x="94" y="0"/>
                </a:lnTo>
                <a:lnTo>
                  <a:pt x="87" y="0"/>
                </a:lnTo>
                <a:lnTo>
                  <a:pt x="76" y="1"/>
                </a:lnTo>
                <a:lnTo>
                  <a:pt x="76" y="1"/>
                </a:lnTo>
                <a:lnTo>
                  <a:pt x="67" y="2"/>
                </a:lnTo>
                <a:lnTo>
                  <a:pt x="57" y="5"/>
                </a:lnTo>
                <a:lnTo>
                  <a:pt x="51" y="8"/>
                </a:lnTo>
                <a:lnTo>
                  <a:pt x="45" y="13"/>
                </a:lnTo>
                <a:lnTo>
                  <a:pt x="45" y="13"/>
                </a:lnTo>
                <a:lnTo>
                  <a:pt x="37" y="23"/>
                </a:lnTo>
                <a:lnTo>
                  <a:pt x="33" y="27"/>
                </a:lnTo>
                <a:lnTo>
                  <a:pt x="29" y="37"/>
                </a:lnTo>
                <a:lnTo>
                  <a:pt x="29" y="37"/>
                </a:lnTo>
                <a:lnTo>
                  <a:pt x="27" y="43"/>
                </a:lnTo>
                <a:lnTo>
                  <a:pt x="27" y="50"/>
                </a:lnTo>
                <a:lnTo>
                  <a:pt x="26" y="67"/>
                </a:lnTo>
                <a:lnTo>
                  <a:pt x="27" y="83"/>
                </a:lnTo>
                <a:lnTo>
                  <a:pt x="29" y="93"/>
                </a:lnTo>
                <a:lnTo>
                  <a:pt x="29" y="93"/>
                </a:lnTo>
                <a:lnTo>
                  <a:pt x="32" y="100"/>
                </a:lnTo>
                <a:lnTo>
                  <a:pt x="35" y="106"/>
                </a:lnTo>
                <a:lnTo>
                  <a:pt x="38" y="112"/>
                </a:lnTo>
                <a:lnTo>
                  <a:pt x="38" y="114"/>
                </a:lnTo>
                <a:lnTo>
                  <a:pt x="37" y="117"/>
                </a:lnTo>
                <a:lnTo>
                  <a:pt x="37" y="117"/>
                </a:lnTo>
                <a:lnTo>
                  <a:pt x="37" y="122"/>
                </a:lnTo>
                <a:lnTo>
                  <a:pt x="37" y="125"/>
                </a:lnTo>
                <a:lnTo>
                  <a:pt x="39" y="128"/>
                </a:lnTo>
                <a:lnTo>
                  <a:pt x="41" y="129"/>
                </a:lnTo>
                <a:lnTo>
                  <a:pt x="41" y="129"/>
                </a:lnTo>
                <a:lnTo>
                  <a:pt x="47" y="126"/>
                </a:lnTo>
                <a:lnTo>
                  <a:pt x="53" y="125"/>
                </a:lnTo>
                <a:lnTo>
                  <a:pt x="53" y="125"/>
                </a:lnTo>
                <a:lnTo>
                  <a:pt x="55" y="125"/>
                </a:lnTo>
                <a:lnTo>
                  <a:pt x="57" y="128"/>
                </a:lnTo>
                <a:lnTo>
                  <a:pt x="57" y="130"/>
                </a:lnTo>
                <a:lnTo>
                  <a:pt x="56" y="132"/>
                </a:lnTo>
                <a:lnTo>
                  <a:pt x="53" y="136"/>
                </a:lnTo>
                <a:lnTo>
                  <a:pt x="49" y="141"/>
                </a:lnTo>
                <a:lnTo>
                  <a:pt x="49" y="141"/>
                </a:lnTo>
                <a:lnTo>
                  <a:pt x="38" y="151"/>
                </a:lnTo>
                <a:lnTo>
                  <a:pt x="29" y="160"/>
                </a:lnTo>
                <a:lnTo>
                  <a:pt x="22" y="170"/>
                </a:lnTo>
                <a:lnTo>
                  <a:pt x="17" y="181"/>
                </a:lnTo>
                <a:lnTo>
                  <a:pt x="17" y="181"/>
                </a:lnTo>
                <a:lnTo>
                  <a:pt x="5" y="211"/>
                </a:lnTo>
                <a:lnTo>
                  <a:pt x="3" y="218"/>
                </a:lnTo>
                <a:lnTo>
                  <a:pt x="2" y="227"/>
                </a:lnTo>
                <a:lnTo>
                  <a:pt x="0" y="234"/>
                </a:lnTo>
                <a:lnTo>
                  <a:pt x="0" y="241"/>
                </a:lnTo>
                <a:lnTo>
                  <a:pt x="0" y="241"/>
                </a:lnTo>
                <a:lnTo>
                  <a:pt x="4" y="271"/>
                </a:lnTo>
                <a:lnTo>
                  <a:pt x="9" y="319"/>
                </a:lnTo>
                <a:lnTo>
                  <a:pt x="12" y="370"/>
                </a:lnTo>
                <a:lnTo>
                  <a:pt x="12" y="389"/>
                </a:lnTo>
                <a:lnTo>
                  <a:pt x="12" y="401"/>
                </a:lnTo>
                <a:lnTo>
                  <a:pt x="12" y="401"/>
                </a:lnTo>
                <a:lnTo>
                  <a:pt x="11" y="427"/>
                </a:lnTo>
                <a:lnTo>
                  <a:pt x="10" y="461"/>
                </a:lnTo>
                <a:lnTo>
                  <a:pt x="10" y="489"/>
                </a:lnTo>
                <a:lnTo>
                  <a:pt x="11" y="498"/>
                </a:lnTo>
                <a:lnTo>
                  <a:pt x="11" y="502"/>
                </a:lnTo>
                <a:lnTo>
                  <a:pt x="12" y="502"/>
                </a:lnTo>
                <a:lnTo>
                  <a:pt x="12" y="502"/>
                </a:lnTo>
                <a:lnTo>
                  <a:pt x="22" y="504"/>
                </a:lnTo>
                <a:lnTo>
                  <a:pt x="35" y="509"/>
                </a:lnTo>
                <a:lnTo>
                  <a:pt x="47" y="512"/>
                </a:lnTo>
                <a:lnTo>
                  <a:pt x="51" y="514"/>
                </a:lnTo>
                <a:lnTo>
                  <a:pt x="53" y="514"/>
                </a:lnTo>
                <a:lnTo>
                  <a:pt x="53" y="514"/>
                </a:lnTo>
                <a:lnTo>
                  <a:pt x="55" y="528"/>
                </a:lnTo>
                <a:lnTo>
                  <a:pt x="58" y="562"/>
                </a:lnTo>
                <a:lnTo>
                  <a:pt x="61" y="598"/>
                </a:lnTo>
                <a:lnTo>
                  <a:pt x="61" y="613"/>
                </a:lnTo>
                <a:lnTo>
                  <a:pt x="61" y="622"/>
                </a:lnTo>
                <a:lnTo>
                  <a:pt x="61" y="622"/>
                </a:lnTo>
                <a:lnTo>
                  <a:pt x="60" y="650"/>
                </a:lnTo>
                <a:lnTo>
                  <a:pt x="58" y="662"/>
                </a:lnTo>
                <a:lnTo>
                  <a:pt x="57" y="670"/>
                </a:lnTo>
                <a:lnTo>
                  <a:pt x="57" y="670"/>
                </a:lnTo>
                <a:lnTo>
                  <a:pt x="56" y="675"/>
                </a:lnTo>
                <a:lnTo>
                  <a:pt x="56" y="685"/>
                </a:lnTo>
                <a:lnTo>
                  <a:pt x="57" y="734"/>
                </a:lnTo>
                <a:lnTo>
                  <a:pt x="57" y="734"/>
                </a:lnTo>
                <a:lnTo>
                  <a:pt x="61" y="822"/>
                </a:lnTo>
                <a:lnTo>
                  <a:pt x="61" y="822"/>
                </a:lnTo>
                <a:lnTo>
                  <a:pt x="60" y="822"/>
                </a:lnTo>
                <a:lnTo>
                  <a:pt x="57" y="822"/>
                </a:lnTo>
                <a:lnTo>
                  <a:pt x="55" y="825"/>
                </a:lnTo>
                <a:lnTo>
                  <a:pt x="53" y="827"/>
                </a:lnTo>
                <a:lnTo>
                  <a:pt x="53" y="831"/>
                </a:lnTo>
                <a:lnTo>
                  <a:pt x="53" y="831"/>
                </a:lnTo>
                <a:lnTo>
                  <a:pt x="50" y="855"/>
                </a:lnTo>
                <a:lnTo>
                  <a:pt x="50" y="867"/>
                </a:lnTo>
                <a:lnTo>
                  <a:pt x="51" y="872"/>
                </a:lnTo>
                <a:lnTo>
                  <a:pt x="53" y="874"/>
                </a:lnTo>
                <a:lnTo>
                  <a:pt x="53" y="874"/>
                </a:lnTo>
                <a:lnTo>
                  <a:pt x="57" y="877"/>
                </a:lnTo>
                <a:lnTo>
                  <a:pt x="64" y="878"/>
                </a:lnTo>
                <a:lnTo>
                  <a:pt x="86" y="878"/>
                </a:lnTo>
                <a:lnTo>
                  <a:pt x="113" y="877"/>
                </a:lnTo>
                <a:lnTo>
                  <a:pt x="137" y="874"/>
                </a:lnTo>
                <a:lnTo>
                  <a:pt x="137" y="874"/>
                </a:lnTo>
                <a:lnTo>
                  <a:pt x="167" y="873"/>
                </a:lnTo>
                <a:lnTo>
                  <a:pt x="174" y="871"/>
                </a:lnTo>
                <a:lnTo>
                  <a:pt x="175" y="869"/>
                </a:lnTo>
                <a:lnTo>
                  <a:pt x="178" y="867"/>
                </a:lnTo>
                <a:lnTo>
                  <a:pt x="178" y="867"/>
                </a:lnTo>
                <a:lnTo>
                  <a:pt x="179" y="861"/>
                </a:lnTo>
                <a:lnTo>
                  <a:pt x="179" y="857"/>
                </a:lnTo>
                <a:lnTo>
                  <a:pt x="178" y="855"/>
                </a:lnTo>
                <a:lnTo>
                  <a:pt x="178" y="855"/>
                </a:lnTo>
                <a:lnTo>
                  <a:pt x="183" y="854"/>
                </a:lnTo>
                <a:lnTo>
                  <a:pt x="196" y="849"/>
                </a:lnTo>
                <a:lnTo>
                  <a:pt x="202" y="845"/>
                </a:lnTo>
                <a:lnTo>
                  <a:pt x="207" y="843"/>
                </a:lnTo>
                <a:lnTo>
                  <a:pt x="209" y="839"/>
                </a:lnTo>
                <a:lnTo>
                  <a:pt x="210" y="837"/>
                </a:lnTo>
                <a:lnTo>
                  <a:pt x="209" y="834"/>
                </a:lnTo>
                <a:lnTo>
                  <a:pt x="209" y="834"/>
                </a:lnTo>
                <a:lnTo>
                  <a:pt x="205" y="831"/>
                </a:lnTo>
                <a:lnTo>
                  <a:pt x="201" y="828"/>
                </a:lnTo>
                <a:lnTo>
                  <a:pt x="187" y="825"/>
                </a:lnTo>
                <a:lnTo>
                  <a:pt x="174" y="821"/>
                </a:lnTo>
                <a:lnTo>
                  <a:pt x="169" y="819"/>
                </a:lnTo>
                <a:lnTo>
                  <a:pt x="166" y="815"/>
                </a:lnTo>
                <a:lnTo>
                  <a:pt x="166" y="815"/>
                </a:lnTo>
                <a:lnTo>
                  <a:pt x="160" y="804"/>
                </a:lnTo>
                <a:lnTo>
                  <a:pt x="156" y="802"/>
                </a:lnTo>
                <a:lnTo>
                  <a:pt x="149" y="798"/>
                </a:lnTo>
                <a:lnTo>
                  <a:pt x="149" y="798"/>
                </a:lnTo>
                <a:lnTo>
                  <a:pt x="137" y="795"/>
                </a:lnTo>
                <a:lnTo>
                  <a:pt x="133" y="795"/>
                </a:lnTo>
                <a:lnTo>
                  <a:pt x="133" y="795"/>
                </a:lnTo>
                <a:lnTo>
                  <a:pt x="129" y="774"/>
                </a:lnTo>
                <a:lnTo>
                  <a:pt x="129" y="774"/>
                </a:lnTo>
                <a:lnTo>
                  <a:pt x="131" y="769"/>
                </a:lnTo>
                <a:lnTo>
                  <a:pt x="133" y="758"/>
                </a:lnTo>
                <a:lnTo>
                  <a:pt x="133" y="758"/>
                </a:lnTo>
                <a:lnTo>
                  <a:pt x="134" y="740"/>
                </a:lnTo>
                <a:lnTo>
                  <a:pt x="135" y="705"/>
                </a:lnTo>
                <a:lnTo>
                  <a:pt x="139" y="667"/>
                </a:lnTo>
                <a:lnTo>
                  <a:pt x="142" y="649"/>
                </a:lnTo>
                <a:lnTo>
                  <a:pt x="145" y="634"/>
                </a:lnTo>
                <a:lnTo>
                  <a:pt x="145" y="634"/>
                </a:lnTo>
                <a:lnTo>
                  <a:pt x="152" y="617"/>
                </a:lnTo>
                <a:lnTo>
                  <a:pt x="156" y="609"/>
                </a:lnTo>
                <a:lnTo>
                  <a:pt x="158" y="605"/>
                </a:lnTo>
                <a:lnTo>
                  <a:pt x="160" y="602"/>
                </a:lnTo>
                <a:lnTo>
                  <a:pt x="161" y="586"/>
                </a:lnTo>
                <a:lnTo>
                  <a:pt x="161" y="586"/>
                </a:lnTo>
                <a:lnTo>
                  <a:pt x="164" y="552"/>
                </a:lnTo>
                <a:lnTo>
                  <a:pt x="166" y="543"/>
                </a:lnTo>
                <a:lnTo>
                  <a:pt x="166" y="538"/>
                </a:lnTo>
                <a:lnTo>
                  <a:pt x="166" y="538"/>
                </a:lnTo>
                <a:lnTo>
                  <a:pt x="164" y="530"/>
                </a:lnTo>
                <a:lnTo>
                  <a:pt x="166" y="526"/>
                </a:lnTo>
                <a:lnTo>
                  <a:pt x="166" y="526"/>
                </a:lnTo>
                <a:lnTo>
                  <a:pt x="172" y="523"/>
                </a:lnTo>
                <a:lnTo>
                  <a:pt x="178" y="521"/>
                </a:lnTo>
                <a:lnTo>
                  <a:pt x="181" y="518"/>
                </a:lnTo>
                <a:lnTo>
                  <a:pt x="181" y="518"/>
                </a:lnTo>
                <a:lnTo>
                  <a:pt x="183" y="514"/>
                </a:lnTo>
                <a:lnTo>
                  <a:pt x="184" y="506"/>
                </a:lnTo>
                <a:lnTo>
                  <a:pt x="185" y="498"/>
                </a:lnTo>
                <a:lnTo>
                  <a:pt x="205" y="498"/>
                </a:lnTo>
                <a:lnTo>
                  <a:pt x="205" y="489"/>
                </a:lnTo>
                <a:lnTo>
                  <a:pt x="221" y="482"/>
                </a:lnTo>
                <a:lnTo>
                  <a:pt x="205" y="269"/>
                </a:lnTo>
                <a:lnTo>
                  <a:pt x="306" y="253"/>
                </a:lnTo>
                <a:lnTo>
                  <a:pt x="306" y="253"/>
                </a:lnTo>
                <a:lnTo>
                  <a:pt x="318" y="251"/>
                </a:lnTo>
                <a:lnTo>
                  <a:pt x="326" y="248"/>
                </a:lnTo>
                <a:lnTo>
                  <a:pt x="328" y="247"/>
                </a:lnTo>
                <a:lnTo>
                  <a:pt x="330" y="246"/>
                </a:lnTo>
                <a:lnTo>
                  <a:pt x="330" y="246"/>
                </a:lnTo>
                <a:lnTo>
                  <a:pt x="330" y="237"/>
                </a:lnTo>
                <a:lnTo>
                  <a:pt x="330" y="234"/>
                </a:lnTo>
                <a:lnTo>
                  <a:pt x="330" y="225"/>
                </a:lnTo>
                <a:lnTo>
                  <a:pt x="330" y="225"/>
                </a:lnTo>
                <a:lnTo>
                  <a:pt x="334" y="224"/>
                </a:lnTo>
                <a:lnTo>
                  <a:pt x="339" y="224"/>
                </a:lnTo>
                <a:lnTo>
                  <a:pt x="342" y="225"/>
                </a:lnTo>
                <a:lnTo>
                  <a:pt x="342" y="225"/>
                </a:lnTo>
                <a:lnTo>
                  <a:pt x="343" y="227"/>
                </a:lnTo>
                <a:lnTo>
                  <a:pt x="348" y="229"/>
                </a:lnTo>
                <a:lnTo>
                  <a:pt x="353" y="231"/>
                </a:lnTo>
                <a:lnTo>
                  <a:pt x="361" y="234"/>
                </a:lnTo>
                <a:lnTo>
                  <a:pt x="361" y="234"/>
                </a:lnTo>
                <a:lnTo>
                  <a:pt x="373" y="234"/>
                </a:lnTo>
                <a:lnTo>
                  <a:pt x="375" y="234"/>
                </a:lnTo>
                <a:lnTo>
                  <a:pt x="378" y="234"/>
                </a:lnTo>
                <a:lnTo>
                  <a:pt x="378" y="234"/>
                </a:lnTo>
                <a:lnTo>
                  <a:pt x="380" y="230"/>
                </a:lnTo>
                <a:lnTo>
                  <a:pt x="383" y="227"/>
                </a:lnTo>
                <a:lnTo>
                  <a:pt x="385" y="222"/>
                </a:lnTo>
                <a:lnTo>
                  <a:pt x="385" y="222"/>
                </a:lnTo>
                <a:lnTo>
                  <a:pt x="395" y="220"/>
                </a:lnTo>
                <a:lnTo>
                  <a:pt x="402" y="219"/>
                </a:lnTo>
                <a:lnTo>
                  <a:pt x="406" y="217"/>
                </a:lnTo>
                <a:lnTo>
                  <a:pt x="406" y="217"/>
                </a:lnTo>
                <a:lnTo>
                  <a:pt x="406" y="217"/>
                </a:lnTo>
                <a:lnTo>
                  <a:pt x="403" y="216"/>
                </a:lnTo>
                <a:lnTo>
                  <a:pt x="397" y="214"/>
                </a:lnTo>
                <a:lnTo>
                  <a:pt x="382" y="213"/>
                </a:lnTo>
                <a:lnTo>
                  <a:pt x="382" y="213"/>
                </a:lnTo>
                <a:lnTo>
                  <a:pt x="354" y="211"/>
                </a:lnTo>
                <a:lnTo>
                  <a:pt x="330" y="210"/>
                </a:lnTo>
                <a:lnTo>
                  <a:pt x="330" y="210"/>
                </a:lnTo>
                <a:lnTo>
                  <a:pt x="328" y="208"/>
                </a:lnTo>
                <a:lnTo>
                  <a:pt x="328" y="208"/>
                </a:lnTo>
                <a:lnTo>
                  <a:pt x="328" y="206"/>
                </a:lnTo>
                <a:lnTo>
                  <a:pt x="328" y="202"/>
                </a:lnTo>
                <a:lnTo>
                  <a:pt x="327" y="201"/>
                </a:lnTo>
                <a:lnTo>
                  <a:pt x="326" y="201"/>
                </a:lnTo>
                <a:lnTo>
                  <a:pt x="326" y="201"/>
                </a:lnTo>
                <a:lnTo>
                  <a:pt x="306" y="201"/>
                </a:lnTo>
                <a:lnTo>
                  <a:pt x="267" y="202"/>
                </a:lnTo>
                <a:lnTo>
                  <a:pt x="227" y="204"/>
                </a:lnTo>
                <a:lnTo>
                  <a:pt x="211" y="202"/>
                </a:lnTo>
                <a:lnTo>
                  <a:pt x="202" y="201"/>
                </a:lnTo>
                <a:lnTo>
                  <a:pt x="202" y="201"/>
                </a:lnTo>
                <a:lnTo>
                  <a:pt x="196" y="199"/>
                </a:lnTo>
                <a:lnTo>
                  <a:pt x="192" y="196"/>
                </a:lnTo>
                <a:lnTo>
                  <a:pt x="186" y="192"/>
                </a:lnTo>
                <a:lnTo>
                  <a:pt x="181" y="186"/>
                </a:lnTo>
                <a:lnTo>
                  <a:pt x="178" y="183"/>
                </a:lnTo>
                <a:lnTo>
                  <a:pt x="173" y="181"/>
                </a:lnTo>
                <a:lnTo>
                  <a:pt x="173" y="181"/>
                </a:lnTo>
                <a:lnTo>
                  <a:pt x="164" y="176"/>
                </a:lnTo>
                <a:lnTo>
                  <a:pt x="157" y="172"/>
                </a:lnTo>
                <a:lnTo>
                  <a:pt x="152" y="170"/>
                </a:lnTo>
                <a:lnTo>
                  <a:pt x="149" y="169"/>
                </a:lnTo>
                <a:lnTo>
                  <a:pt x="149" y="169"/>
                </a:lnTo>
                <a:lnTo>
                  <a:pt x="148" y="169"/>
                </a:lnTo>
                <a:lnTo>
                  <a:pt x="145" y="167"/>
                </a:lnTo>
                <a:lnTo>
                  <a:pt x="138" y="164"/>
                </a:lnTo>
                <a:lnTo>
                  <a:pt x="129" y="157"/>
                </a:lnTo>
                <a:lnTo>
                  <a:pt x="129" y="137"/>
                </a:lnTo>
                <a:lnTo>
                  <a:pt x="129" y="137"/>
                </a:lnTo>
                <a:lnTo>
                  <a:pt x="133" y="137"/>
                </a:lnTo>
                <a:lnTo>
                  <a:pt x="144" y="136"/>
                </a:lnTo>
                <a:lnTo>
                  <a:pt x="150" y="135"/>
                </a:lnTo>
                <a:lnTo>
                  <a:pt x="155" y="132"/>
                </a:lnTo>
                <a:lnTo>
                  <a:pt x="158" y="130"/>
                </a:lnTo>
                <a:lnTo>
                  <a:pt x="161" y="125"/>
                </a:lnTo>
                <a:lnTo>
                  <a:pt x="161" y="125"/>
                </a:lnTo>
                <a:lnTo>
                  <a:pt x="164" y="103"/>
                </a:lnTo>
                <a:lnTo>
                  <a:pt x="166" y="93"/>
                </a:lnTo>
                <a:lnTo>
                  <a:pt x="166" y="93"/>
                </a:lnTo>
                <a:lnTo>
                  <a:pt x="167" y="94"/>
                </a:lnTo>
                <a:lnTo>
                  <a:pt x="168" y="93"/>
                </a:lnTo>
                <a:lnTo>
                  <a:pt x="169" y="89"/>
                </a:lnTo>
                <a:lnTo>
                  <a:pt x="169" y="89"/>
                </a:lnTo>
                <a:lnTo>
                  <a:pt x="169" y="87"/>
                </a:lnTo>
                <a:lnTo>
                  <a:pt x="168" y="84"/>
                </a:lnTo>
                <a:lnTo>
                  <a:pt x="166" y="79"/>
                </a:lnTo>
                <a:lnTo>
                  <a:pt x="162" y="76"/>
                </a:lnTo>
                <a:lnTo>
                  <a:pt x="161" y="75"/>
                </a:lnTo>
                <a:lnTo>
                  <a:pt x="161" y="73"/>
                </a:lnTo>
                <a:lnTo>
                  <a:pt x="161" y="73"/>
                </a:lnTo>
                <a:lnTo>
                  <a:pt x="162" y="68"/>
                </a:lnTo>
                <a:lnTo>
                  <a:pt x="161" y="64"/>
                </a:lnTo>
                <a:lnTo>
                  <a:pt x="161" y="59"/>
                </a:lnTo>
                <a:lnTo>
                  <a:pt x="161" y="56"/>
                </a:lnTo>
                <a:lnTo>
                  <a:pt x="161" y="56"/>
                </a:lnTo>
                <a:lnTo>
                  <a:pt x="164" y="53"/>
                </a:lnTo>
                <a:lnTo>
                  <a:pt x="169" y="49"/>
                </a:lnTo>
                <a:lnTo>
                  <a:pt x="169" y="49"/>
                </a:lnTo>
                <a:lnTo>
                  <a:pt x="169" y="48"/>
                </a:lnTo>
                <a:lnTo>
                  <a:pt x="169" y="47"/>
                </a:lnTo>
                <a:lnTo>
                  <a:pt x="166" y="44"/>
                </a:lnTo>
                <a:lnTo>
                  <a:pt x="161" y="41"/>
                </a:lnTo>
                <a:lnTo>
                  <a:pt x="161" y="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66E4B0EB-DCE4-4115-831A-F63E2B05C347}"/>
              </a:ext>
            </a:extLst>
          </p:cNvPr>
          <p:cNvSpPr>
            <a:spLocks/>
          </p:cNvSpPr>
          <p:nvPr/>
        </p:nvSpPr>
        <p:spPr bwMode="auto">
          <a:xfrm>
            <a:off x="6483382" y="702278"/>
            <a:ext cx="539848" cy="1712851"/>
          </a:xfrm>
          <a:custGeom>
            <a:avLst/>
            <a:gdLst>
              <a:gd name="T0" fmla="*/ 184 w 567"/>
              <a:gd name="T1" fmla="*/ 68 h 1799"/>
              <a:gd name="T2" fmla="*/ 140 w 567"/>
              <a:gd name="T3" fmla="*/ 158 h 1799"/>
              <a:gd name="T4" fmla="*/ 108 w 567"/>
              <a:gd name="T5" fmla="*/ 330 h 1799"/>
              <a:gd name="T6" fmla="*/ 44 w 567"/>
              <a:gd name="T7" fmla="*/ 442 h 1799"/>
              <a:gd name="T8" fmla="*/ 30 w 567"/>
              <a:gd name="T9" fmla="*/ 656 h 1799"/>
              <a:gd name="T10" fmla="*/ 4 w 567"/>
              <a:gd name="T11" fmla="*/ 959 h 1799"/>
              <a:gd name="T12" fmla="*/ 46 w 567"/>
              <a:gd name="T13" fmla="*/ 1063 h 1799"/>
              <a:gd name="T14" fmla="*/ 80 w 567"/>
              <a:gd name="T15" fmla="*/ 1081 h 1799"/>
              <a:gd name="T16" fmla="*/ 90 w 567"/>
              <a:gd name="T17" fmla="*/ 1063 h 1799"/>
              <a:gd name="T18" fmla="*/ 76 w 567"/>
              <a:gd name="T19" fmla="*/ 1045 h 1799"/>
              <a:gd name="T20" fmla="*/ 100 w 567"/>
              <a:gd name="T21" fmla="*/ 1083 h 1799"/>
              <a:gd name="T22" fmla="*/ 180 w 567"/>
              <a:gd name="T23" fmla="*/ 1343 h 1799"/>
              <a:gd name="T24" fmla="*/ 204 w 567"/>
              <a:gd name="T25" fmla="*/ 1531 h 1799"/>
              <a:gd name="T26" fmla="*/ 226 w 567"/>
              <a:gd name="T27" fmla="*/ 1677 h 1799"/>
              <a:gd name="T28" fmla="*/ 184 w 567"/>
              <a:gd name="T29" fmla="*/ 1689 h 1799"/>
              <a:gd name="T30" fmla="*/ 180 w 567"/>
              <a:gd name="T31" fmla="*/ 1733 h 1799"/>
              <a:gd name="T32" fmla="*/ 250 w 567"/>
              <a:gd name="T33" fmla="*/ 1791 h 1799"/>
              <a:gd name="T34" fmla="*/ 314 w 567"/>
              <a:gd name="T35" fmla="*/ 1789 h 1799"/>
              <a:gd name="T36" fmla="*/ 310 w 567"/>
              <a:gd name="T37" fmla="*/ 1725 h 1799"/>
              <a:gd name="T38" fmla="*/ 294 w 567"/>
              <a:gd name="T39" fmla="*/ 1597 h 1799"/>
              <a:gd name="T40" fmla="*/ 288 w 567"/>
              <a:gd name="T41" fmla="*/ 1353 h 1799"/>
              <a:gd name="T42" fmla="*/ 290 w 567"/>
              <a:gd name="T43" fmla="*/ 1139 h 1799"/>
              <a:gd name="T44" fmla="*/ 328 w 567"/>
              <a:gd name="T45" fmla="*/ 1319 h 1799"/>
              <a:gd name="T46" fmla="*/ 376 w 567"/>
              <a:gd name="T47" fmla="*/ 1505 h 1799"/>
              <a:gd name="T48" fmla="*/ 414 w 567"/>
              <a:gd name="T49" fmla="*/ 1647 h 1799"/>
              <a:gd name="T50" fmla="*/ 414 w 567"/>
              <a:gd name="T51" fmla="*/ 1749 h 1799"/>
              <a:gd name="T52" fmla="*/ 444 w 567"/>
              <a:gd name="T53" fmla="*/ 1789 h 1799"/>
              <a:gd name="T54" fmla="*/ 506 w 567"/>
              <a:gd name="T55" fmla="*/ 1779 h 1799"/>
              <a:gd name="T56" fmla="*/ 530 w 567"/>
              <a:gd name="T57" fmla="*/ 1733 h 1799"/>
              <a:gd name="T58" fmla="*/ 482 w 567"/>
              <a:gd name="T59" fmla="*/ 1681 h 1799"/>
              <a:gd name="T60" fmla="*/ 468 w 567"/>
              <a:gd name="T61" fmla="*/ 1483 h 1799"/>
              <a:gd name="T62" fmla="*/ 420 w 567"/>
              <a:gd name="T63" fmla="*/ 1259 h 1799"/>
              <a:gd name="T64" fmla="*/ 448 w 567"/>
              <a:gd name="T65" fmla="*/ 1095 h 1799"/>
              <a:gd name="T66" fmla="*/ 450 w 567"/>
              <a:gd name="T67" fmla="*/ 910 h 1799"/>
              <a:gd name="T68" fmla="*/ 498 w 567"/>
              <a:gd name="T69" fmla="*/ 816 h 1799"/>
              <a:gd name="T70" fmla="*/ 514 w 567"/>
              <a:gd name="T71" fmla="*/ 746 h 1799"/>
              <a:gd name="T72" fmla="*/ 530 w 567"/>
              <a:gd name="T73" fmla="*/ 782 h 1799"/>
              <a:gd name="T74" fmla="*/ 558 w 567"/>
              <a:gd name="T75" fmla="*/ 772 h 1799"/>
              <a:gd name="T76" fmla="*/ 567 w 567"/>
              <a:gd name="T77" fmla="*/ 676 h 1799"/>
              <a:gd name="T78" fmla="*/ 520 w 567"/>
              <a:gd name="T79" fmla="*/ 398 h 1799"/>
              <a:gd name="T80" fmla="*/ 528 w 567"/>
              <a:gd name="T81" fmla="*/ 346 h 1799"/>
              <a:gd name="T82" fmla="*/ 516 w 567"/>
              <a:gd name="T83" fmla="*/ 258 h 1799"/>
              <a:gd name="T84" fmla="*/ 478 w 567"/>
              <a:gd name="T85" fmla="*/ 170 h 1799"/>
              <a:gd name="T86" fmla="*/ 476 w 567"/>
              <a:gd name="T87" fmla="*/ 150 h 1799"/>
              <a:gd name="T88" fmla="*/ 420 w 567"/>
              <a:gd name="T89" fmla="*/ 72 h 1799"/>
              <a:gd name="T90" fmla="*/ 396 w 567"/>
              <a:gd name="T91" fmla="*/ 52 h 1799"/>
              <a:gd name="T92" fmla="*/ 376 w 567"/>
              <a:gd name="T93" fmla="*/ 18 h 1799"/>
              <a:gd name="T94" fmla="*/ 362 w 567"/>
              <a:gd name="T95" fmla="*/ 22 h 1799"/>
              <a:gd name="T96" fmla="*/ 350 w 567"/>
              <a:gd name="T97" fmla="*/ 70 h 1799"/>
              <a:gd name="T98" fmla="*/ 334 w 567"/>
              <a:gd name="T99" fmla="*/ 84 h 1799"/>
              <a:gd name="T100" fmla="*/ 372 w 567"/>
              <a:gd name="T101" fmla="*/ 118 h 1799"/>
              <a:gd name="T102" fmla="*/ 394 w 567"/>
              <a:gd name="T103" fmla="*/ 194 h 1799"/>
              <a:gd name="T104" fmla="*/ 418 w 567"/>
              <a:gd name="T105" fmla="*/ 260 h 1799"/>
              <a:gd name="T106" fmla="*/ 370 w 567"/>
              <a:gd name="T107" fmla="*/ 244 h 1799"/>
              <a:gd name="T108" fmla="*/ 346 w 567"/>
              <a:gd name="T109" fmla="*/ 126 h 1799"/>
              <a:gd name="T110" fmla="*/ 300 w 567"/>
              <a:gd name="T111" fmla="*/ 64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7" h="1799">
                <a:moveTo>
                  <a:pt x="244" y="60"/>
                </a:moveTo>
                <a:lnTo>
                  <a:pt x="244" y="60"/>
                </a:lnTo>
                <a:lnTo>
                  <a:pt x="236" y="58"/>
                </a:lnTo>
                <a:lnTo>
                  <a:pt x="220" y="58"/>
                </a:lnTo>
                <a:lnTo>
                  <a:pt x="208" y="60"/>
                </a:lnTo>
                <a:lnTo>
                  <a:pt x="196" y="62"/>
                </a:lnTo>
                <a:lnTo>
                  <a:pt x="184" y="68"/>
                </a:lnTo>
                <a:lnTo>
                  <a:pt x="170" y="76"/>
                </a:lnTo>
                <a:lnTo>
                  <a:pt x="170" y="76"/>
                </a:lnTo>
                <a:lnTo>
                  <a:pt x="164" y="82"/>
                </a:lnTo>
                <a:lnTo>
                  <a:pt x="158" y="90"/>
                </a:lnTo>
                <a:lnTo>
                  <a:pt x="150" y="110"/>
                </a:lnTo>
                <a:lnTo>
                  <a:pt x="144" y="132"/>
                </a:lnTo>
                <a:lnTo>
                  <a:pt x="140" y="158"/>
                </a:lnTo>
                <a:lnTo>
                  <a:pt x="136" y="210"/>
                </a:lnTo>
                <a:lnTo>
                  <a:pt x="134" y="250"/>
                </a:lnTo>
                <a:lnTo>
                  <a:pt x="134" y="250"/>
                </a:lnTo>
                <a:lnTo>
                  <a:pt x="130" y="266"/>
                </a:lnTo>
                <a:lnTo>
                  <a:pt x="126" y="282"/>
                </a:lnTo>
                <a:lnTo>
                  <a:pt x="116" y="310"/>
                </a:lnTo>
                <a:lnTo>
                  <a:pt x="108" y="330"/>
                </a:lnTo>
                <a:lnTo>
                  <a:pt x="104" y="338"/>
                </a:lnTo>
                <a:lnTo>
                  <a:pt x="104" y="338"/>
                </a:lnTo>
                <a:lnTo>
                  <a:pt x="84" y="364"/>
                </a:lnTo>
                <a:lnTo>
                  <a:pt x="68" y="390"/>
                </a:lnTo>
                <a:lnTo>
                  <a:pt x="50" y="424"/>
                </a:lnTo>
                <a:lnTo>
                  <a:pt x="50" y="424"/>
                </a:lnTo>
                <a:lnTo>
                  <a:pt x="44" y="442"/>
                </a:lnTo>
                <a:lnTo>
                  <a:pt x="38" y="460"/>
                </a:lnTo>
                <a:lnTo>
                  <a:pt x="30" y="492"/>
                </a:lnTo>
                <a:lnTo>
                  <a:pt x="28" y="522"/>
                </a:lnTo>
                <a:lnTo>
                  <a:pt x="26" y="544"/>
                </a:lnTo>
                <a:lnTo>
                  <a:pt x="26" y="544"/>
                </a:lnTo>
                <a:lnTo>
                  <a:pt x="28" y="610"/>
                </a:lnTo>
                <a:lnTo>
                  <a:pt x="30" y="656"/>
                </a:lnTo>
                <a:lnTo>
                  <a:pt x="30" y="656"/>
                </a:lnTo>
                <a:lnTo>
                  <a:pt x="24" y="806"/>
                </a:lnTo>
                <a:lnTo>
                  <a:pt x="24" y="806"/>
                </a:lnTo>
                <a:lnTo>
                  <a:pt x="24" y="816"/>
                </a:lnTo>
                <a:lnTo>
                  <a:pt x="26" y="822"/>
                </a:lnTo>
                <a:lnTo>
                  <a:pt x="30" y="830"/>
                </a:lnTo>
                <a:lnTo>
                  <a:pt x="4" y="959"/>
                </a:lnTo>
                <a:lnTo>
                  <a:pt x="0" y="1009"/>
                </a:lnTo>
                <a:lnTo>
                  <a:pt x="36" y="1013"/>
                </a:lnTo>
                <a:lnTo>
                  <a:pt x="36" y="1013"/>
                </a:lnTo>
                <a:lnTo>
                  <a:pt x="38" y="1033"/>
                </a:lnTo>
                <a:lnTo>
                  <a:pt x="42" y="1051"/>
                </a:lnTo>
                <a:lnTo>
                  <a:pt x="44" y="1057"/>
                </a:lnTo>
                <a:lnTo>
                  <a:pt x="46" y="1063"/>
                </a:lnTo>
                <a:lnTo>
                  <a:pt x="46" y="1063"/>
                </a:lnTo>
                <a:lnTo>
                  <a:pt x="56" y="1069"/>
                </a:lnTo>
                <a:lnTo>
                  <a:pt x="68" y="1077"/>
                </a:lnTo>
                <a:lnTo>
                  <a:pt x="78" y="1083"/>
                </a:lnTo>
                <a:lnTo>
                  <a:pt x="84" y="1085"/>
                </a:lnTo>
                <a:lnTo>
                  <a:pt x="84" y="1085"/>
                </a:lnTo>
                <a:lnTo>
                  <a:pt x="80" y="1081"/>
                </a:lnTo>
                <a:lnTo>
                  <a:pt x="80" y="1079"/>
                </a:lnTo>
                <a:lnTo>
                  <a:pt x="84" y="1075"/>
                </a:lnTo>
                <a:lnTo>
                  <a:pt x="84" y="1075"/>
                </a:lnTo>
                <a:lnTo>
                  <a:pt x="88" y="1071"/>
                </a:lnTo>
                <a:lnTo>
                  <a:pt x="90" y="1067"/>
                </a:lnTo>
                <a:lnTo>
                  <a:pt x="92" y="1065"/>
                </a:lnTo>
                <a:lnTo>
                  <a:pt x="90" y="1063"/>
                </a:lnTo>
                <a:lnTo>
                  <a:pt x="90" y="1063"/>
                </a:lnTo>
                <a:lnTo>
                  <a:pt x="86" y="1061"/>
                </a:lnTo>
                <a:lnTo>
                  <a:pt x="84" y="1063"/>
                </a:lnTo>
                <a:lnTo>
                  <a:pt x="84" y="1063"/>
                </a:lnTo>
                <a:lnTo>
                  <a:pt x="82" y="1057"/>
                </a:lnTo>
                <a:lnTo>
                  <a:pt x="76" y="1045"/>
                </a:lnTo>
                <a:lnTo>
                  <a:pt x="76" y="1045"/>
                </a:lnTo>
                <a:lnTo>
                  <a:pt x="74" y="1037"/>
                </a:lnTo>
                <a:lnTo>
                  <a:pt x="74" y="1027"/>
                </a:lnTo>
                <a:lnTo>
                  <a:pt x="74" y="1015"/>
                </a:lnTo>
                <a:lnTo>
                  <a:pt x="96" y="1013"/>
                </a:lnTo>
                <a:lnTo>
                  <a:pt x="96" y="1013"/>
                </a:lnTo>
                <a:lnTo>
                  <a:pt x="98" y="1035"/>
                </a:lnTo>
                <a:lnTo>
                  <a:pt x="100" y="1083"/>
                </a:lnTo>
                <a:lnTo>
                  <a:pt x="100" y="1083"/>
                </a:lnTo>
                <a:lnTo>
                  <a:pt x="102" y="1119"/>
                </a:lnTo>
                <a:lnTo>
                  <a:pt x="104" y="1133"/>
                </a:lnTo>
                <a:lnTo>
                  <a:pt x="146" y="1153"/>
                </a:lnTo>
                <a:lnTo>
                  <a:pt x="146" y="1153"/>
                </a:lnTo>
                <a:lnTo>
                  <a:pt x="160" y="1229"/>
                </a:lnTo>
                <a:lnTo>
                  <a:pt x="180" y="1343"/>
                </a:lnTo>
                <a:lnTo>
                  <a:pt x="180" y="1343"/>
                </a:lnTo>
                <a:lnTo>
                  <a:pt x="186" y="1387"/>
                </a:lnTo>
                <a:lnTo>
                  <a:pt x="190" y="1437"/>
                </a:lnTo>
                <a:lnTo>
                  <a:pt x="196" y="1487"/>
                </a:lnTo>
                <a:lnTo>
                  <a:pt x="200" y="1509"/>
                </a:lnTo>
                <a:lnTo>
                  <a:pt x="204" y="1531"/>
                </a:lnTo>
                <a:lnTo>
                  <a:pt x="204" y="1531"/>
                </a:lnTo>
                <a:lnTo>
                  <a:pt x="214" y="1571"/>
                </a:lnTo>
                <a:lnTo>
                  <a:pt x="224" y="1611"/>
                </a:lnTo>
                <a:lnTo>
                  <a:pt x="230" y="1647"/>
                </a:lnTo>
                <a:lnTo>
                  <a:pt x="232" y="1659"/>
                </a:lnTo>
                <a:lnTo>
                  <a:pt x="230" y="1667"/>
                </a:lnTo>
                <a:lnTo>
                  <a:pt x="230" y="1667"/>
                </a:lnTo>
                <a:lnTo>
                  <a:pt x="226" y="1677"/>
                </a:lnTo>
                <a:lnTo>
                  <a:pt x="220" y="1681"/>
                </a:lnTo>
                <a:lnTo>
                  <a:pt x="210" y="1685"/>
                </a:lnTo>
                <a:lnTo>
                  <a:pt x="210" y="1685"/>
                </a:lnTo>
                <a:lnTo>
                  <a:pt x="204" y="1685"/>
                </a:lnTo>
                <a:lnTo>
                  <a:pt x="194" y="1685"/>
                </a:lnTo>
                <a:lnTo>
                  <a:pt x="188" y="1687"/>
                </a:lnTo>
                <a:lnTo>
                  <a:pt x="184" y="1689"/>
                </a:lnTo>
                <a:lnTo>
                  <a:pt x="178" y="1695"/>
                </a:lnTo>
                <a:lnTo>
                  <a:pt x="174" y="1705"/>
                </a:lnTo>
                <a:lnTo>
                  <a:pt x="174" y="1705"/>
                </a:lnTo>
                <a:lnTo>
                  <a:pt x="172" y="1713"/>
                </a:lnTo>
                <a:lnTo>
                  <a:pt x="172" y="1721"/>
                </a:lnTo>
                <a:lnTo>
                  <a:pt x="176" y="1729"/>
                </a:lnTo>
                <a:lnTo>
                  <a:pt x="180" y="1733"/>
                </a:lnTo>
                <a:lnTo>
                  <a:pt x="188" y="1741"/>
                </a:lnTo>
                <a:lnTo>
                  <a:pt x="194" y="1745"/>
                </a:lnTo>
                <a:lnTo>
                  <a:pt x="194" y="1745"/>
                </a:lnTo>
                <a:lnTo>
                  <a:pt x="226" y="1777"/>
                </a:lnTo>
                <a:lnTo>
                  <a:pt x="226" y="1777"/>
                </a:lnTo>
                <a:lnTo>
                  <a:pt x="234" y="1781"/>
                </a:lnTo>
                <a:lnTo>
                  <a:pt x="250" y="1791"/>
                </a:lnTo>
                <a:lnTo>
                  <a:pt x="260" y="1795"/>
                </a:lnTo>
                <a:lnTo>
                  <a:pt x="272" y="1797"/>
                </a:lnTo>
                <a:lnTo>
                  <a:pt x="284" y="1799"/>
                </a:lnTo>
                <a:lnTo>
                  <a:pt x="298" y="1797"/>
                </a:lnTo>
                <a:lnTo>
                  <a:pt x="298" y="1797"/>
                </a:lnTo>
                <a:lnTo>
                  <a:pt x="308" y="1793"/>
                </a:lnTo>
                <a:lnTo>
                  <a:pt x="314" y="1789"/>
                </a:lnTo>
                <a:lnTo>
                  <a:pt x="318" y="1783"/>
                </a:lnTo>
                <a:lnTo>
                  <a:pt x="318" y="1775"/>
                </a:lnTo>
                <a:lnTo>
                  <a:pt x="318" y="1769"/>
                </a:lnTo>
                <a:lnTo>
                  <a:pt x="316" y="1763"/>
                </a:lnTo>
                <a:lnTo>
                  <a:pt x="314" y="1755"/>
                </a:lnTo>
                <a:lnTo>
                  <a:pt x="314" y="1755"/>
                </a:lnTo>
                <a:lnTo>
                  <a:pt x="310" y="1725"/>
                </a:lnTo>
                <a:lnTo>
                  <a:pt x="308" y="1691"/>
                </a:lnTo>
                <a:lnTo>
                  <a:pt x="308" y="1691"/>
                </a:lnTo>
                <a:lnTo>
                  <a:pt x="304" y="1681"/>
                </a:lnTo>
                <a:lnTo>
                  <a:pt x="298" y="1671"/>
                </a:lnTo>
                <a:lnTo>
                  <a:pt x="290" y="1657"/>
                </a:lnTo>
                <a:lnTo>
                  <a:pt x="290" y="1657"/>
                </a:lnTo>
                <a:lnTo>
                  <a:pt x="294" y="1597"/>
                </a:lnTo>
                <a:lnTo>
                  <a:pt x="296" y="1541"/>
                </a:lnTo>
                <a:lnTo>
                  <a:pt x="298" y="1491"/>
                </a:lnTo>
                <a:lnTo>
                  <a:pt x="298" y="1491"/>
                </a:lnTo>
                <a:lnTo>
                  <a:pt x="296" y="1443"/>
                </a:lnTo>
                <a:lnTo>
                  <a:pt x="292" y="1399"/>
                </a:lnTo>
                <a:lnTo>
                  <a:pt x="288" y="1353"/>
                </a:lnTo>
                <a:lnTo>
                  <a:pt x="288" y="1353"/>
                </a:lnTo>
                <a:lnTo>
                  <a:pt x="290" y="1299"/>
                </a:lnTo>
                <a:lnTo>
                  <a:pt x="290" y="1253"/>
                </a:lnTo>
                <a:lnTo>
                  <a:pt x="290" y="1219"/>
                </a:lnTo>
                <a:lnTo>
                  <a:pt x="290" y="1219"/>
                </a:lnTo>
                <a:lnTo>
                  <a:pt x="290" y="1193"/>
                </a:lnTo>
                <a:lnTo>
                  <a:pt x="290" y="1167"/>
                </a:lnTo>
                <a:lnTo>
                  <a:pt x="290" y="1139"/>
                </a:lnTo>
                <a:lnTo>
                  <a:pt x="290" y="1139"/>
                </a:lnTo>
                <a:lnTo>
                  <a:pt x="298" y="1211"/>
                </a:lnTo>
                <a:lnTo>
                  <a:pt x="306" y="1265"/>
                </a:lnTo>
                <a:lnTo>
                  <a:pt x="312" y="1287"/>
                </a:lnTo>
                <a:lnTo>
                  <a:pt x="318" y="1299"/>
                </a:lnTo>
                <a:lnTo>
                  <a:pt x="318" y="1299"/>
                </a:lnTo>
                <a:lnTo>
                  <a:pt x="328" y="1319"/>
                </a:lnTo>
                <a:lnTo>
                  <a:pt x="338" y="1341"/>
                </a:lnTo>
                <a:lnTo>
                  <a:pt x="346" y="1365"/>
                </a:lnTo>
                <a:lnTo>
                  <a:pt x="350" y="1387"/>
                </a:lnTo>
                <a:lnTo>
                  <a:pt x="350" y="1387"/>
                </a:lnTo>
                <a:lnTo>
                  <a:pt x="354" y="1417"/>
                </a:lnTo>
                <a:lnTo>
                  <a:pt x="364" y="1461"/>
                </a:lnTo>
                <a:lnTo>
                  <a:pt x="376" y="1505"/>
                </a:lnTo>
                <a:lnTo>
                  <a:pt x="388" y="1541"/>
                </a:lnTo>
                <a:lnTo>
                  <a:pt x="388" y="1541"/>
                </a:lnTo>
                <a:lnTo>
                  <a:pt x="398" y="1569"/>
                </a:lnTo>
                <a:lnTo>
                  <a:pt x="406" y="1597"/>
                </a:lnTo>
                <a:lnTo>
                  <a:pt x="412" y="1623"/>
                </a:lnTo>
                <a:lnTo>
                  <a:pt x="414" y="1635"/>
                </a:lnTo>
                <a:lnTo>
                  <a:pt x="414" y="1647"/>
                </a:lnTo>
                <a:lnTo>
                  <a:pt x="414" y="1647"/>
                </a:lnTo>
                <a:lnTo>
                  <a:pt x="412" y="1691"/>
                </a:lnTo>
                <a:lnTo>
                  <a:pt x="412" y="1709"/>
                </a:lnTo>
                <a:lnTo>
                  <a:pt x="414" y="1725"/>
                </a:lnTo>
                <a:lnTo>
                  <a:pt x="414" y="1725"/>
                </a:lnTo>
                <a:lnTo>
                  <a:pt x="416" y="1737"/>
                </a:lnTo>
                <a:lnTo>
                  <a:pt x="414" y="1749"/>
                </a:lnTo>
                <a:lnTo>
                  <a:pt x="414" y="1759"/>
                </a:lnTo>
                <a:lnTo>
                  <a:pt x="414" y="1771"/>
                </a:lnTo>
                <a:lnTo>
                  <a:pt x="414" y="1771"/>
                </a:lnTo>
                <a:lnTo>
                  <a:pt x="416" y="1777"/>
                </a:lnTo>
                <a:lnTo>
                  <a:pt x="424" y="1781"/>
                </a:lnTo>
                <a:lnTo>
                  <a:pt x="432" y="1785"/>
                </a:lnTo>
                <a:lnTo>
                  <a:pt x="444" y="1789"/>
                </a:lnTo>
                <a:lnTo>
                  <a:pt x="456" y="1791"/>
                </a:lnTo>
                <a:lnTo>
                  <a:pt x="468" y="1793"/>
                </a:lnTo>
                <a:lnTo>
                  <a:pt x="478" y="1793"/>
                </a:lnTo>
                <a:lnTo>
                  <a:pt x="488" y="1791"/>
                </a:lnTo>
                <a:lnTo>
                  <a:pt x="488" y="1791"/>
                </a:lnTo>
                <a:lnTo>
                  <a:pt x="498" y="1785"/>
                </a:lnTo>
                <a:lnTo>
                  <a:pt x="506" y="1779"/>
                </a:lnTo>
                <a:lnTo>
                  <a:pt x="518" y="1765"/>
                </a:lnTo>
                <a:lnTo>
                  <a:pt x="518" y="1765"/>
                </a:lnTo>
                <a:lnTo>
                  <a:pt x="524" y="1757"/>
                </a:lnTo>
                <a:lnTo>
                  <a:pt x="530" y="1749"/>
                </a:lnTo>
                <a:lnTo>
                  <a:pt x="530" y="1743"/>
                </a:lnTo>
                <a:lnTo>
                  <a:pt x="532" y="1739"/>
                </a:lnTo>
                <a:lnTo>
                  <a:pt x="530" y="1733"/>
                </a:lnTo>
                <a:lnTo>
                  <a:pt x="528" y="1727"/>
                </a:lnTo>
                <a:lnTo>
                  <a:pt x="528" y="1727"/>
                </a:lnTo>
                <a:lnTo>
                  <a:pt x="522" y="1721"/>
                </a:lnTo>
                <a:lnTo>
                  <a:pt x="516" y="1715"/>
                </a:lnTo>
                <a:lnTo>
                  <a:pt x="502" y="1701"/>
                </a:lnTo>
                <a:lnTo>
                  <a:pt x="486" y="1687"/>
                </a:lnTo>
                <a:lnTo>
                  <a:pt x="482" y="1681"/>
                </a:lnTo>
                <a:lnTo>
                  <a:pt x="478" y="1673"/>
                </a:lnTo>
                <a:lnTo>
                  <a:pt x="478" y="1673"/>
                </a:lnTo>
                <a:lnTo>
                  <a:pt x="474" y="1663"/>
                </a:lnTo>
                <a:lnTo>
                  <a:pt x="472" y="1643"/>
                </a:lnTo>
                <a:lnTo>
                  <a:pt x="470" y="1587"/>
                </a:lnTo>
                <a:lnTo>
                  <a:pt x="468" y="1483"/>
                </a:lnTo>
                <a:lnTo>
                  <a:pt x="468" y="1483"/>
                </a:lnTo>
                <a:lnTo>
                  <a:pt x="464" y="1463"/>
                </a:lnTo>
                <a:lnTo>
                  <a:pt x="460" y="1433"/>
                </a:lnTo>
                <a:lnTo>
                  <a:pt x="444" y="1363"/>
                </a:lnTo>
                <a:lnTo>
                  <a:pt x="428" y="1297"/>
                </a:lnTo>
                <a:lnTo>
                  <a:pt x="422" y="1273"/>
                </a:lnTo>
                <a:lnTo>
                  <a:pt x="420" y="1259"/>
                </a:lnTo>
                <a:lnTo>
                  <a:pt x="420" y="1259"/>
                </a:lnTo>
                <a:lnTo>
                  <a:pt x="422" y="1227"/>
                </a:lnTo>
                <a:lnTo>
                  <a:pt x="424" y="1179"/>
                </a:lnTo>
                <a:lnTo>
                  <a:pt x="428" y="1115"/>
                </a:lnTo>
                <a:lnTo>
                  <a:pt x="428" y="1115"/>
                </a:lnTo>
                <a:lnTo>
                  <a:pt x="436" y="1111"/>
                </a:lnTo>
                <a:lnTo>
                  <a:pt x="442" y="1105"/>
                </a:lnTo>
                <a:lnTo>
                  <a:pt x="448" y="1095"/>
                </a:lnTo>
                <a:lnTo>
                  <a:pt x="448" y="1095"/>
                </a:lnTo>
                <a:lnTo>
                  <a:pt x="450" y="1069"/>
                </a:lnTo>
                <a:lnTo>
                  <a:pt x="454" y="1021"/>
                </a:lnTo>
                <a:lnTo>
                  <a:pt x="454" y="971"/>
                </a:lnTo>
                <a:lnTo>
                  <a:pt x="454" y="935"/>
                </a:lnTo>
                <a:lnTo>
                  <a:pt x="454" y="935"/>
                </a:lnTo>
                <a:lnTo>
                  <a:pt x="450" y="910"/>
                </a:lnTo>
                <a:lnTo>
                  <a:pt x="446" y="884"/>
                </a:lnTo>
                <a:lnTo>
                  <a:pt x="440" y="852"/>
                </a:lnTo>
                <a:lnTo>
                  <a:pt x="440" y="852"/>
                </a:lnTo>
                <a:lnTo>
                  <a:pt x="468" y="838"/>
                </a:lnTo>
                <a:lnTo>
                  <a:pt x="486" y="826"/>
                </a:lnTo>
                <a:lnTo>
                  <a:pt x="494" y="820"/>
                </a:lnTo>
                <a:lnTo>
                  <a:pt x="498" y="816"/>
                </a:lnTo>
                <a:lnTo>
                  <a:pt x="498" y="816"/>
                </a:lnTo>
                <a:lnTo>
                  <a:pt x="500" y="800"/>
                </a:lnTo>
                <a:lnTo>
                  <a:pt x="500" y="774"/>
                </a:lnTo>
                <a:lnTo>
                  <a:pt x="500" y="738"/>
                </a:lnTo>
                <a:lnTo>
                  <a:pt x="508" y="802"/>
                </a:lnTo>
                <a:lnTo>
                  <a:pt x="514" y="746"/>
                </a:lnTo>
                <a:lnTo>
                  <a:pt x="514" y="746"/>
                </a:lnTo>
                <a:lnTo>
                  <a:pt x="516" y="786"/>
                </a:lnTo>
                <a:lnTo>
                  <a:pt x="518" y="812"/>
                </a:lnTo>
                <a:lnTo>
                  <a:pt x="520" y="820"/>
                </a:lnTo>
                <a:lnTo>
                  <a:pt x="520" y="822"/>
                </a:lnTo>
                <a:lnTo>
                  <a:pt x="520" y="822"/>
                </a:lnTo>
                <a:lnTo>
                  <a:pt x="526" y="810"/>
                </a:lnTo>
                <a:lnTo>
                  <a:pt x="530" y="782"/>
                </a:lnTo>
                <a:lnTo>
                  <a:pt x="538" y="746"/>
                </a:lnTo>
                <a:lnTo>
                  <a:pt x="540" y="820"/>
                </a:lnTo>
                <a:lnTo>
                  <a:pt x="540" y="820"/>
                </a:lnTo>
                <a:lnTo>
                  <a:pt x="546" y="808"/>
                </a:lnTo>
                <a:lnTo>
                  <a:pt x="550" y="800"/>
                </a:lnTo>
                <a:lnTo>
                  <a:pt x="550" y="796"/>
                </a:lnTo>
                <a:lnTo>
                  <a:pt x="558" y="772"/>
                </a:lnTo>
                <a:lnTo>
                  <a:pt x="558" y="772"/>
                </a:lnTo>
                <a:lnTo>
                  <a:pt x="562" y="772"/>
                </a:lnTo>
                <a:lnTo>
                  <a:pt x="565" y="770"/>
                </a:lnTo>
                <a:lnTo>
                  <a:pt x="567" y="768"/>
                </a:lnTo>
                <a:lnTo>
                  <a:pt x="567" y="768"/>
                </a:lnTo>
                <a:lnTo>
                  <a:pt x="567" y="722"/>
                </a:lnTo>
                <a:lnTo>
                  <a:pt x="567" y="676"/>
                </a:lnTo>
                <a:lnTo>
                  <a:pt x="567" y="676"/>
                </a:lnTo>
                <a:lnTo>
                  <a:pt x="552" y="556"/>
                </a:lnTo>
                <a:lnTo>
                  <a:pt x="540" y="470"/>
                </a:lnTo>
                <a:lnTo>
                  <a:pt x="532" y="438"/>
                </a:lnTo>
                <a:lnTo>
                  <a:pt x="528" y="418"/>
                </a:lnTo>
                <a:lnTo>
                  <a:pt x="528" y="418"/>
                </a:lnTo>
                <a:lnTo>
                  <a:pt x="520" y="398"/>
                </a:lnTo>
                <a:lnTo>
                  <a:pt x="516" y="380"/>
                </a:lnTo>
                <a:lnTo>
                  <a:pt x="514" y="364"/>
                </a:lnTo>
                <a:lnTo>
                  <a:pt x="514" y="364"/>
                </a:lnTo>
                <a:lnTo>
                  <a:pt x="516" y="364"/>
                </a:lnTo>
                <a:lnTo>
                  <a:pt x="522" y="358"/>
                </a:lnTo>
                <a:lnTo>
                  <a:pt x="526" y="352"/>
                </a:lnTo>
                <a:lnTo>
                  <a:pt x="528" y="346"/>
                </a:lnTo>
                <a:lnTo>
                  <a:pt x="530" y="336"/>
                </a:lnTo>
                <a:lnTo>
                  <a:pt x="530" y="324"/>
                </a:lnTo>
                <a:lnTo>
                  <a:pt x="530" y="324"/>
                </a:lnTo>
                <a:lnTo>
                  <a:pt x="530" y="310"/>
                </a:lnTo>
                <a:lnTo>
                  <a:pt x="528" y="298"/>
                </a:lnTo>
                <a:lnTo>
                  <a:pt x="522" y="274"/>
                </a:lnTo>
                <a:lnTo>
                  <a:pt x="516" y="258"/>
                </a:lnTo>
                <a:lnTo>
                  <a:pt x="514" y="250"/>
                </a:lnTo>
                <a:lnTo>
                  <a:pt x="514" y="250"/>
                </a:lnTo>
                <a:lnTo>
                  <a:pt x="508" y="236"/>
                </a:lnTo>
                <a:lnTo>
                  <a:pt x="494" y="200"/>
                </a:lnTo>
                <a:lnTo>
                  <a:pt x="494" y="200"/>
                </a:lnTo>
                <a:lnTo>
                  <a:pt x="486" y="184"/>
                </a:lnTo>
                <a:lnTo>
                  <a:pt x="478" y="170"/>
                </a:lnTo>
                <a:lnTo>
                  <a:pt x="470" y="160"/>
                </a:lnTo>
                <a:lnTo>
                  <a:pt x="470" y="160"/>
                </a:lnTo>
                <a:lnTo>
                  <a:pt x="474" y="160"/>
                </a:lnTo>
                <a:lnTo>
                  <a:pt x="478" y="160"/>
                </a:lnTo>
                <a:lnTo>
                  <a:pt x="480" y="158"/>
                </a:lnTo>
                <a:lnTo>
                  <a:pt x="480" y="154"/>
                </a:lnTo>
                <a:lnTo>
                  <a:pt x="476" y="150"/>
                </a:lnTo>
                <a:lnTo>
                  <a:pt x="470" y="144"/>
                </a:lnTo>
                <a:lnTo>
                  <a:pt x="470" y="144"/>
                </a:lnTo>
                <a:lnTo>
                  <a:pt x="436" y="114"/>
                </a:lnTo>
                <a:lnTo>
                  <a:pt x="418" y="100"/>
                </a:lnTo>
                <a:lnTo>
                  <a:pt x="418" y="100"/>
                </a:lnTo>
                <a:lnTo>
                  <a:pt x="420" y="84"/>
                </a:lnTo>
                <a:lnTo>
                  <a:pt x="420" y="72"/>
                </a:lnTo>
                <a:lnTo>
                  <a:pt x="418" y="68"/>
                </a:lnTo>
                <a:lnTo>
                  <a:pt x="418" y="66"/>
                </a:lnTo>
                <a:lnTo>
                  <a:pt x="418" y="66"/>
                </a:lnTo>
                <a:lnTo>
                  <a:pt x="404" y="60"/>
                </a:lnTo>
                <a:lnTo>
                  <a:pt x="404" y="60"/>
                </a:lnTo>
                <a:lnTo>
                  <a:pt x="400" y="54"/>
                </a:lnTo>
                <a:lnTo>
                  <a:pt x="396" y="52"/>
                </a:lnTo>
                <a:lnTo>
                  <a:pt x="394" y="50"/>
                </a:lnTo>
                <a:lnTo>
                  <a:pt x="394" y="50"/>
                </a:lnTo>
                <a:lnTo>
                  <a:pt x="390" y="48"/>
                </a:lnTo>
                <a:lnTo>
                  <a:pt x="384" y="44"/>
                </a:lnTo>
                <a:lnTo>
                  <a:pt x="378" y="36"/>
                </a:lnTo>
                <a:lnTo>
                  <a:pt x="378" y="36"/>
                </a:lnTo>
                <a:lnTo>
                  <a:pt x="376" y="18"/>
                </a:lnTo>
                <a:lnTo>
                  <a:pt x="372" y="6"/>
                </a:lnTo>
                <a:lnTo>
                  <a:pt x="370" y="2"/>
                </a:lnTo>
                <a:lnTo>
                  <a:pt x="368" y="0"/>
                </a:lnTo>
                <a:lnTo>
                  <a:pt x="368" y="0"/>
                </a:lnTo>
                <a:lnTo>
                  <a:pt x="364" y="2"/>
                </a:lnTo>
                <a:lnTo>
                  <a:pt x="362" y="6"/>
                </a:lnTo>
                <a:lnTo>
                  <a:pt x="362" y="22"/>
                </a:lnTo>
                <a:lnTo>
                  <a:pt x="360" y="44"/>
                </a:lnTo>
                <a:lnTo>
                  <a:pt x="360" y="44"/>
                </a:lnTo>
                <a:lnTo>
                  <a:pt x="358" y="52"/>
                </a:lnTo>
                <a:lnTo>
                  <a:pt x="354" y="60"/>
                </a:lnTo>
                <a:lnTo>
                  <a:pt x="354" y="60"/>
                </a:lnTo>
                <a:lnTo>
                  <a:pt x="350" y="70"/>
                </a:lnTo>
                <a:lnTo>
                  <a:pt x="350" y="70"/>
                </a:lnTo>
                <a:lnTo>
                  <a:pt x="348" y="70"/>
                </a:lnTo>
                <a:lnTo>
                  <a:pt x="338" y="70"/>
                </a:lnTo>
                <a:lnTo>
                  <a:pt x="338" y="70"/>
                </a:lnTo>
                <a:lnTo>
                  <a:pt x="332" y="70"/>
                </a:lnTo>
                <a:lnTo>
                  <a:pt x="328" y="72"/>
                </a:lnTo>
                <a:lnTo>
                  <a:pt x="328" y="76"/>
                </a:lnTo>
                <a:lnTo>
                  <a:pt x="334" y="84"/>
                </a:lnTo>
                <a:lnTo>
                  <a:pt x="334" y="84"/>
                </a:lnTo>
                <a:lnTo>
                  <a:pt x="348" y="98"/>
                </a:lnTo>
                <a:lnTo>
                  <a:pt x="354" y="104"/>
                </a:lnTo>
                <a:lnTo>
                  <a:pt x="368" y="110"/>
                </a:lnTo>
                <a:lnTo>
                  <a:pt x="370" y="118"/>
                </a:lnTo>
                <a:lnTo>
                  <a:pt x="370" y="118"/>
                </a:lnTo>
                <a:lnTo>
                  <a:pt x="372" y="118"/>
                </a:lnTo>
                <a:lnTo>
                  <a:pt x="372" y="120"/>
                </a:lnTo>
                <a:lnTo>
                  <a:pt x="370" y="124"/>
                </a:lnTo>
                <a:lnTo>
                  <a:pt x="370" y="124"/>
                </a:lnTo>
                <a:lnTo>
                  <a:pt x="368" y="128"/>
                </a:lnTo>
                <a:lnTo>
                  <a:pt x="368" y="132"/>
                </a:lnTo>
                <a:lnTo>
                  <a:pt x="368" y="138"/>
                </a:lnTo>
                <a:lnTo>
                  <a:pt x="394" y="194"/>
                </a:lnTo>
                <a:lnTo>
                  <a:pt x="398" y="218"/>
                </a:lnTo>
                <a:lnTo>
                  <a:pt x="398" y="218"/>
                </a:lnTo>
                <a:lnTo>
                  <a:pt x="398" y="214"/>
                </a:lnTo>
                <a:lnTo>
                  <a:pt x="398" y="216"/>
                </a:lnTo>
                <a:lnTo>
                  <a:pt x="404" y="228"/>
                </a:lnTo>
                <a:lnTo>
                  <a:pt x="404" y="228"/>
                </a:lnTo>
                <a:lnTo>
                  <a:pt x="418" y="260"/>
                </a:lnTo>
                <a:lnTo>
                  <a:pt x="380" y="264"/>
                </a:lnTo>
                <a:lnTo>
                  <a:pt x="380" y="264"/>
                </a:lnTo>
                <a:lnTo>
                  <a:pt x="378" y="264"/>
                </a:lnTo>
                <a:lnTo>
                  <a:pt x="374" y="260"/>
                </a:lnTo>
                <a:lnTo>
                  <a:pt x="372" y="254"/>
                </a:lnTo>
                <a:lnTo>
                  <a:pt x="370" y="244"/>
                </a:lnTo>
                <a:lnTo>
                  <a:pt x="370" y="244"/>
                </a:lnTo>
                <a:lnTo>
                  <a:pt x="370" y="228"/>
                </a:lnTo>
                <a:lnTo>
                  <a:pt x="368" y="206"/>
                </a:lnTo>
                <a:lnTo>
                  <a:pt x="362" y="184"/>
                </a:lnTo>
                <a:lnTo>
                  <a:pt x="358" y="164"/>
                </a:lnTo>
                <a:lnTo>
                  <a:pt x="358" y="164"/>
                </a:lnTo>
                <a:lnTo>
                  <a:pt x="350" y="138"/>
                </a:lnTo>
                <a:lnTo>
                  <a:pt x="346" y="126"/>
                </a:lnTo>
                <a:lnTo>
                  <a:pt x="338" y="110"/>
                </a:lnTo>
                <a:lnTo>
                  <a:pt x="338" y="110"/>
                </a:lnTo>
                <a:lnTo>
                  <a:pt x="322" y="80"/>
                </a:lnTo>
                <a:lnTo>
                  <a:pt x="314" y="72"/>
                </a:lnTo>
                <a:lnTo>
                  <a:pt x="308" y="68"/>
                </a:lnTo>
                <a:lnTo>
                  <a:pt x="300" y="64"/>
                </a:lnTo>
                <a:lnTo>
                  <a:pt x="300" y="64"/>
                </a:lnTo>
                <a:lnTo>
                  <a:pt x="290" y="60"/>
                </a:lnTo>
                <a:lnTo>
                  <a:pt x="282" y="58"/>
                </a:lnTo>
                <a:lnTo>
                  <a:pt x="262" y="58"/>
                </a:lnTo>
                <a:lnTo>
                  <a:pt x="244" y="60"/>
                </a:lnTo>
                <a:lnTo>
                  <a:pt x="244" y="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8760D824-E66A-41BC-935B-5B23879116BF}"/>
              </a:ext>
            </a:extLst>
          </p:cNvPr>
          <p:cNvSpPr>
            <a:spLocks/>
          </p:cNvSpPr>
          <p:nvPr/>
        </p:nvSpPr>
        <p:spPr bwMode="auto">
          <a:xfrm>
            <a:off x="862682" y="2794167"/>
            <a:ext cx="673100" cy="1554163"/>
          </a:xfrm>
          <a:custGeom>
            <a:avLst/>
            <a:gdLst>
              <a:gd name="T0" fmla="*/ 582 w 849"/>
              <a:gd name="T1" fmla="*/ 2 h 1958"/>
              <a:gd name="T2" fmla="*/ 672 w 849"/>
              <a:gd name="T3" fmla="*/ 5 h 1958"/>
              <a:gd name="T4" fmla="*/ 737 w 849"/>
              <a:gd name="T5" fmla="*/ 44 h 1958"/>
              <a:gd name="T6" fmla="*/ 759 w 849"/>
              <a:gd name="T7" fmla="*/ 113 h 1958"/>
              <a:gd name="T8" fmla="*/ 763 w 849"/>
              <a:gd name="T9" fmla="*/ 273 h 1958"/>
              <a:gd name="T10" fmla="*/ 756 w 849"/>
              <a:gd name="T11" fmla="*/ 296 h 1958"/>
              <a:gd name="T12" fmla="*/ 763 w 849"/>
              <a:gd name="T13" fmla="*/ 333 h 1958"/>
              <a:gd name="T14" fmla="*/ 754 w 849"/>
              <a:gd name="T15" fmla="*/ 344 h 1958"/>
              <a:gd name="T16" fmla="*/ 735 w 849"/>
              <a:gd name="T17" fmla="*/ 342 h 1958"/>
              <a:gd name="T18" fmla="*/ 774 w 849"/>
              <a:gd name="T19" fmla="*/ 376 h 1958"/>
              <a:gd name="T20" fmla="*/ 806 w 849"/>
              <a:gd name="T21" fmla="*/ 426 h 1958"/>
              <a:gd name="T22" fmla="*/ 845 w 849"/>
              <a:gd name="T23" fmla="*/ 508 h 1958"/>
              <a:gd name="T24" fmla="*/ 826 w 849"/>
              <a:gd name="T25" fmla="*/ 558 h 1958"/>
              <a:gd name="T26" fmla="*/ 830 w 849"/>
              <a:gd name="T27" fmla="*/ 683 h 1958"/>
              <a:gd name="T28" fmla="*/ 806 w 849"/>
              <a:gd name="T29" fmla="*/ 759 h 1958"/>
              <a:gd name="T30" fmla="*/ 767 w 849"/>
              <a:gd name="T31" fmla="*/ 804 h 1958"/>
              <a:gd name="T32" fmla="*/ 787 w 849"/>
              <a:gd name="T33" fmla="*/ 1346 h 1958"/>
              <a:gd name="T34" fmla="*/ 810 w 849"/>
              <a:gd name="T35" fmla="*/ 1417 h 1958"/>
              <a:gd name="T36" fmla="*/ 826 w 849"/>
              <a:gd name="T37" fmla="*/ 1497 h 1958"/>
              <a:gd name="T38" fmla="*/ 843 w 849"/>
              <a:gd name="T39" fmla="*/ 1688 h 1958"/>
              <a:gd name="T40" fmla="*/ 810 w 849"/>
              <a:gd name="T41" fmla="*/ 1895 h 1958"/>
              <a:gd name="T42" fmla="*/ 704 w 849"/>
              <a:gd name="T43" fmla="*/ 1955 h 1958"/>
              <a:gd name="T44" fmla="*/ 648 w 849"/>
              <a:gd name="T45" fmla="*/ 1945 h 1958"/>
              <a:gd name="T46" fmla="*/ 648 w 849"/>
              <a:gd name="T47" fmla="*/ 1910 h 1958"/>
              <a:gd name="T48" fmla="*/ 692 w 849"/>
              <a:gd name="T49" fmla="*/ 1865 h 1958"/>
              <a:gd name="T50" fmla="*/ 590 w 849"/>
              <a:gd name="T51" fmla="*/ 1878 h 1958"/>
              <a:gd name="T52" fmla="*/ 491 w 849"/>
              <a:gd name="T53" fmla="*/ 1893 h 1958"/>
              <a:gd name="T54" fmla="*/ 445 w 849"/>
              <a:gd name="T55" fmla="*/ 1878 h 1958"/>
              <a:gd name="T56" fmla="*/ 452 w 849"/>
              <a:gd name="T57" fmla="*/ 1837 h 1958"/>
              <a:gd name="T58" fmla="*/ 528 w 849"/>
              <a:gd name="T59" fmla="*/ 1806 h 1958"/>
              <a:gd name="T60" fmla="*/ 545 w 849"/>
              <a:gd name="T61" fmla="*/ 1774 h 1958"/>
              <a:gd name="T62" fmla="*/ 560 w 849"/>
              <a:gd name="T63" fmla="*/ 1765 h 1958"/>
              <a:gd name="T64" fmla="*/ 551 w 849"/>
              <a:gd name="T65" fmla="*/ 1610 h 1958"/>
              <a:gd name="T66" fmla="*/ 538 w 849"/>
              <a:gd name="T67" fmla="*/ 1465 h 1958"/>
              <a:gd name="T68" fmla="*/ 495 w 849"/>
              <a:gd name="T69" fmla="*/ 1402 h 1958"/>
              <a:gd name="T70" fmla="*/ 437 w 849"/>
              <a:gd name="T71" fmla="*/ 653 h 1958"/>
              <a:gd name="T72" fmla="*/ 413 w 849"/>
              <a:gd name="T73" fmla="*/ 620 h 1958"/>
              <a:gd name="T74" fmla="*/ 445 w 849"/>
              <a:gd name="T75" fmla="*/ 618 h 1958"/>
              <a:gd name="T76" fmla="*/ 441 w 849"/>
              <a:gd name="T77" fmla="*/ 562 h 1958"/>
              <a:gd name="T78" fmla="*/ 307 w 849"/>
              <a:gd name="T79" fmla="*/ 575 h 1958"/>
              <a:gd name="T80" fmla="*/ 205 w 849"/>
              <a:gd name="T81" fmla="*/ 542 h 1958"/>
              <a:gd name="T82" fmla="*/ 165 w 849"/>
              <a:gd name="T83" fmla="*/ 517 h 1958"/>
              <a:gd name="T84" fmla="*/ 59 w 849"/>
              <a:gd name="T85" fmla="*/ 342 h 1958"/>
              <a:gd name="T86" fmla="*/ 24 w 849"/>
              <a:gd name="T87" fmla="*/ 292 h 1958"/>
              <a:gd name="T88" fmla="*/ 33 w 849"/>
              <a:gd name="T89" fmla="*/ 288 h 1958"/>
              <a:gd name="T90" fmla="*/ 33 w 849"/>
              <a:gd name="T91" fmla="*/ 270 h 1958"/>
              <a:gd name="T92" fmla="*/ 22 w 849"/>
              <a:gd name="T93" fmla="*/ 244 h 1958"/>
              <a:gd name="T94" fmla="*/ 20 w 849"/>
              <a:gd name="T95" fmla="*/ 221 h 1958"/>
              <a:gd name="T96" fmla="*/ 2 w 849"/>
              <a:gd name="T97" fmla="*/ 195 h 1958"/>
              <a:gd name="T98" fmla="*/ 67 w 849"/>
              <a:gd name="T99" fmla="*/ 225 h 1958"/>
              <a:gd name="T100" fmla="*/ 136 w 849"/>
              <a:gd name="T101" fmla="*/ 299 h 1958"/>
              <a:gd name="T102" fmla="*/ 229 w 849"/>
              <a:gd name="T103" fmla="*/ 413 h 1958"/>
              <a:gd name="T104" fmla="*/ 253 w 849"/>
              <a:gd name="T105" fmla="*/ 447 h 1958"/>
              <a:gd name="T106" fmla="*/ 301 w 849"/>
              <a:gd name="T107" fmla="*/ 463 h 1958"/>
              <a:gd name="T108" fmla="*/ 387 w 849"/>
              <a:gd name="T109" fmla="*/ 434 h 1958"/>
              <a:gd name="T110" fmla="*/ 497 w 849"/>
              <a:gd name="T111" fmla="*/ 361 h 1958"/>
              <a:gd name="T112" fmla="*/ 558 w 849"/>
              <a:gd name="T113" fmla="*/ 337 h 1958"/>
              <a:gd name="T114" fmla="*/ 545 w 849"/>
              <a:gd name="T115" fmla="*/ 314 h 1958"/>
              <a:gd name="T116" fmla="*/ 540 w 849"/>
              <a:gd name="T117" fmla="*/ 279 h 1958"/>
              <a:gd name="T118" fmla="*/ 519 w 849"/>
              <a:gd name="T119" fmla="*/ 238 h 1958"/>
              <a:gd name="T120" fmla="*/ 443 w 849"/>
              <a:gd name="T121" fmla="*/ 178 h 1958"/>
              <a:gd name="T122" fmla="*/ 435 w 849"/>
              <a:gd name="T123" fmla="*/ 111 h 1958"/>
              <a:gd name="T124" fmla="*/ 467 w 849"/>
              <a:gd name="T125" fmla="*/ 80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1958">
                <a:moveTo>
                  <a:pt x="536" y="70"/>
                </a:moveTo>
                <a:lnTo>
                  <a:pt x="536" y="70"/>
                </a:lnTo>
                <a:lnTo>
                  <a:pt x="555" y="37"/>
                </a:lnTo>
                <a:lnTo>
                  <a:pt x="569" y="15"/>
                </a:lnTo>
                <a:lnTo>
                  <a:pt x="577" y="7"/>
                </a:lnTo>
                <a:lnTo>
                  <a:pt x="582" y="2"/>
                </a:lnTo>
                <a:lnTo>
                  <a:pt x="582" y="2"/>
                </a:lnTo>
                <a:lnTo>
                  <a:pt x="590" y="2"/>
                </a:lnTo>
                <a:lnTo>
                  <a:pt x="601" y="0"/>
                </a:lnTo>
                <a:lnTo>
                  <a:pt x="635" y="0"/>
                </a:lnTo>
                <a:lnTo>
                  <a:pt x="653" y="3"/>
                </a:lnTo>
                <a:lnTo>
                  <a:pt x="672" y="5"/>
                </a:lnTo>
                <a:lnTo>
                  <a:pt x="689" y="11"/>
                </a:lnTo>
                <a:lnTo>
                  <a:pt x="704" y="18"/>
                </a:lnTo>
                <a:lnTo>
                  <a:pt x="704" y="18"/>
                </a:lnTo>
                <a:lnTo>
                  <a:pt x="717" y="26"/>
                </a:lnTo>
                <a:lnTo>
                  <a:pt x="728" y="35"/>
                </a:lnTo>
                <a:lnTo>
                  <a:pt x="737" y="44"/>
                </a:lnTo>
                <a:lnTo>
                  <a:pt x="744" y="56"/>
                </a:lnTo>
                <a:lnTo>
                  <a:pt x="756" y="74"/>
                </a:lnTo>
                <a:lnTo>
                  <a:pt x="761" y="91"/>
                </a:lnTo>
                <a:lnTo>
                  <a:pt x="761" y="91"/>
                </a:lnTo>
                <a:lnTo>
                  <a:pt x="761" y="100"/>
                </a:lnTo>
                <a:lnTo>
                  <a:pt x="759" y="113"/>
                </a:lnTo>
                <a:lnTo>
                  <a:pt x="754" y="145"/>
                </a:lnTo>
                <a:lnTo>
                  <a:pt x="743" y="186"/>
                </a:lnTo>
                <a:lnTo>
                  <a:pt x="743" y="186"/>
                </a:lnTo>
                <a:lnTo>
                  <a:pt x="754" y="229"/>
                </a:lnTo>
                <a:lnTo>
                  <a:pt x="761" y="260"/>
                </a:lnTo>
                <a:lnTo>
                  <a:pt x="763" y="273"/>
                </a:lnTo>
                <a:lnTo>
                  <a:pt x="763" y="283"/>
                </a:lnTo>
                <a:lnTo>
                  <a:pt x="763" y="283"/>
                </a:lnTo>
                <a:lnTo>
                  <a:pt x="761" y="290"/>
                </a:lnTo>
                <a:lnTo>
                  <a:pt x="759" y="294"/>
                </a:lnTo>
                <a:lnTo>
                  <a:pt x="758" y="296"/>
                </a:lnTo>
                <a:lnTo>
                  <a:pt x="756" y="296"/>
                </a:lnTo>
                <a:lnTo>
                  <a:pt x="756" y="296"/>
                </a:lnTo>
                <a:lnTo>
                  <a:pt x="761" y="307"/>
                </a:lnTo>
                <a:lnTo>
                  <a:pt x="763" y="318"/>
                </a:lnTo>
                <a:lnTo>
                  <a:pt x="763" y="329"/>
                </a:lnTo>
                <a:lnTo>
                  <a:pt x="763" y="329"/>
                </a:lnTo>
                <a:lnTo>
                  <a:pt x="763" y="333"/>
                </a:lnTo>
                <a:lnTo>
                  <a:pt x="761" y="335"/>
                </a:lnTo>
                <a:lnTo>
                  <a:pt x="758" y="335"/>
                </a:lnTo>
                <a:lnTo>
                  <a:pt x="750" y="331"/>
                </a:lnTo>
                <a:lnTo>
                  <a:pt x="750" y="331"/>
                </a:lnTo>
                <a:lnTo>
                  <a:pt x="752" y="339"/>
                </a:lnTo>
                <a:lnTo>
                  <a:pt x="754" y="344"/>
                </a:lnTo>
                <a:lnTo>
                  <a:pt x="752" y="344"/>
                </a:lnTo>
                <a:lnTo>
                  <a:pt x="750" y="344"/>
                </a:lnTo>
                <a:lnTo>
                  <a:pt x="750" y="344"/>
                </a:lnTo>
                <a:lnTo>
                  <a:pt x="741" y="342"/>
                </a:lnTo>
                <a:lnTo>
                  <a:pt x="735" y="342"/>
                </a:lnTo>
                <a:lnTo>
                  <a:pt x="735" y="342"/>
                </a:lnTo>
                <a:lnTo>
                  <a:pt x="750" y="352"/>
                </a:lnTo>
                <a:lnTo>
                  <a:pt x="759" y="357"/>
                </a:lnTo>
                <a:lnTo>
                  <a:pt x="767" y="363"/>
                </a:lnTo>
                <a:lnTo>
                  <a:pt x="767" y="363"/>
                </a:lnTo>
                <a:lnTo>
                  <a:pt x="774" y="376"/>
                </a:lnTo>
                <a:lnTo>
                  <a:pt x="774" y="376"/>
                </a:lnTo>
                <a:lnTo>
                  <a:pt x="789" y="387"/>
                </a:lnTo>
                <a:lnTo>
                  <a:pt x="800" y="398"/>
                </a:lnTo>
                <a:lnTo>
                  <a:pt x="804" y="404"/>
                </a:lnTo>
                <a:lnTo>
                  <a:pt x="806" y="407"/>
                </a:lnTo>
                <a:lnTo>
                  <a:pt x="806" y="426"/>
                </a:lnTo>
                <a:lnTo>
                  <a:pt x="806" y="426"/>
                </a:lnTo>
                <a:lnTo>
                  <a:pt x="811" y="435"/>
                </a:lnTo>
                <a:lnTo>
                  <a:pt x="826" y="458"/>
                </a:lnTo>
                <a:lnTo>
                  <a:pt x="839" y="486"/>
                </a:lnTo>
                <a:lnTo>
                  <a:pt x="843" y="499"/>
                </a:lnTo>
                <a:lnTo>
                  <a:pt x="845" y="508"/>
                </a:lnTo>
                <a:lnTo>
                  <a:pt x="845" y="508"/>
                </a:lnTo>
                <a:lnTo>
                  <a:pt x="843" y="515"/>
                </a:lnTo>
                <a:lnTo>
                  <a:pt x="841" y="523"/>
                </a:lnTo>
                <a:lnTo>
                  <a:pt x="834" y="534"/>
                </a:lnTo>
                <a:lnTo>
                  <a:pt x="828" y="545"/>
                </a:lnTo>
                <a:lnTo>
                  <a:pt x="826" y="551"/>
                </a:lnTo>
                <a:lnTo>
                  <a:pt x="826" y="558"/>
                </a:lnTo>
                <a:lnTo>
                  <a:pt x="826" y="558"/>
                </a:lnTo>
                <a:lnTo>
                  <a:pt x="828" y="614"/>
                </a:lnTo>
                <a:lnTo>
                  <a:pt x="830" y="649"/>
                </a:lnTo>
                <a:lnTo>
                  <a:pt x="832" y="674"/>
                </a:lnTo>
                <a:lnTo>
                  <a:pt x="832" y="674"/>
                </a:lnTo>
                <a:lnTo>
                  <a:pt x="830" y="683"/>
                </a:lnTo>
                <a:lnTo>
                  <a:pt x="828" y="692"/>
                </a:lnTo>
                <a:lnTo>
                  <a:pt x="821" y="711"/>
                </a:lnTo>
                <a:lnTo>
                  <a:pt x="811" y="728"/>
                </a:lnTo>
                <a:lnTo>
                  <a:pt x="808" y="743"/>
                </a:lnTo>
                <a:lnTo>
                  <a:pt x="808" y="743"/>
                </a:lnTo>
                <a:lnTo>
                  <a:pt x="806" y="759"/>
                </a:lnTo>
                <a:lnTo>
                  <a:pt x="806" y="765"/>
                </a:lnTo>
                <a:lnTo>
                  <a:pt x="802" y="771"/>
                </a:lnTo>
                <a:lnTo>
                  <a:pt x="802" y="771"/>
                </a:lnTo>
                <a:lnTo>
                  <a:pt x="795" y="780"/>
                </a:lnTo>
                <a:lnTo>
                  <a:pt x="784" y="791"/>
                </a:lnTo>
                <a:lnTo>
                  <a:pt x="767" y="804"/>
                </a:lnTo>
                <a:lnTo>
                  <a:pt x="769" y="875"/>
                </a:lnTo>
                <a:lnTo>
                  <a:pt x="782" y="916"/>
                </a:lnTo>
                <a:lnTo>
                  <a:pt x="793" y="977"/>
                </a:lnTo>
                <a:lnTo>
                  <a:pt x="839" y="1068"/>
                </a:lnTo>
                <a:lnTo>
                  <a:pt x="793" y="1089"/>
                </a:lnTo>
                <a:lnTo>
                  <a:pt x="787" y="1346"/>
                </a:lnTo>
                <a:lnTo>
                  <a:pt x="798" y="1364"/>
                </a:lnTo>
                <a:lnTo>
                  <a:pt x="795" y="1398"/>
                </a:lnTo>
                <a:lnTo>
                  <a:pt x="795" y="1398"/>
                </a:lnTo>
                <a:lnTo>
                  <a:pt x="798" y="1400"/>
                </a:lnTo>
                <a:lnTo>
                  <a:pt x="804" y="1405"/>
                </a:lnTo>
                <a:lnTo>
                  <a:pt x="810" y="1417"/>
                </a:lnTo>
                <a:lnTo>
                  <a:pt x="813" y="1422"/>
                </a:lnTo>
                <a:lnTo>
                  <a:pt x="813" y="1430"/>
                </a:lnTo>
                <a:lnTo>
                  <a:pt x="813" y="1430"/>
                </a:lnTo>
                <a:lnTo>
                  <a:pt x="815" y="1441"/>
                </a:lnTo>
                <a:lnTo>
                  <a:pt x="817" y="1456"/>
                </a:lnTo>
                <a:lnTo>
                  <a:pt x="826" y="1497"/>
                </a:lnTo>
                <a:lnTo>
                  <a:pt x="836" y="1541"/>
                </a:lnTo>
                <a:lnTo>
                  <a:pt x="839" y="1562"/>
                </a:lnTo>
                <a:lnTo>
                  <a:pt x="839" y="1580"/>
                </a:lnTo>
                <a:lnTo>
                  <a:pt x="839" y="1580"/>
                </a:lnTo>
                <a:lnTo>
                  <a:pt x="839" y="1627"/>
                </a:lnTo>
                <a:lnTo>
                  <a:pt x="843" y="1688"/>
                </a:lnTo>
                <a:lnTo>
                  <a:pt x="849" y="1767"/>
                </a:lnTo>
                <a:lnTo>
                  <a:pt x="847" y="1808"/>
                </a:lnTo>
                <a:lnTo>
                  <a:pt x="847" y="1858"/>
                </a:lnTo>
                <a:lnTo>
                  <a:pt x="847" y="1858"/>
                </a:lnTo>
                <a:lnTo>
                  <a:pt x="836" y="1869"/>
                </a:lnTo>
                <a:lnTo>
                  <a:pt x="810" y="1895"/>
                </a:lnTo>
                <a:lnTo>
                  <a:pt x="780" y="1919"/>
                </a:lnTo>
                <a:lnTo>
                  <a:pt x="763" y="1932"/>
                </a:lnTo>
                <a:lnTo>
                  <a:pt x="763" y="1932"/>
                </a:lnTo>
                <a:lnTo>
                  <a:pt x="748" y="1940"/>
                </a:lnTo>
                <a:lnTo>
                  <a:pt x="720" y="1951"/>
                </a:lnTo>
                <a:lnTo>
                  <a:pt x="704" y="1955"/>
                </a:lnTo>
                <a:lnTo>
                  <a:pt x="689" y="1958"/>
                </a:lnTo>
                <a:lnTo>
                  <a:pt x="674" y="1958"/>
                </a:lnTo>
                <a:lnTo>
                  <a:pt x="663" y="1956"/>
                </a:lnTo>
                <a:lnTo>
                  <a:pt x="663" y="1956"/>
                </a:lnTo>
                <a:lnTo>
                  <a:pt x="655" y="1951"/>
                </a:lnTo>
                <a:lnTo>
                  <a:pt x="648" y="1945"/>
                </a:lnTo>
                <a:lnTo>
                  <a:pt x="644" y="1940"/>
                </a:lnTo>
                <a:lnTo>
                  <a:pt x="642" y="1932"/>
                </a:lnTo>
                <a:lnTo>
                  <a:pt x="642" y="1925"/>
                </a:lnTo>
                <a:lnTo>
                  <a:pt x="642" y="1919"/>
                </a:lnTo>
                <a:lnTo>
                  <a:pt x="644" y="1914"/>
                </a:lnTo>
                <a:lnTo>
                  <a:pt x="648" y="1910"/>
                </a:lnTo>
                <a:lnTo>
                  <a:pt x="648" y="1910"/>
                </a:lnTo>
                <a:lnTo>
                  <a:pt x="653" y="1903"/>
                </a:lnTo>
                <a:lnTo>
                  <a:pt x="659" y="1897"/>
                </a:lnTo>
                <a:lnTo>
                  <a:pt x="676" y="1884"/>
                </a:lnTo>
                <a:lnTo>
                  <a:pt x="676" y="1884"/>
                </a:lnTo>
                <a:lnTo>
                  <a:pt x="692" y="1865"/>
                </a:lnTo>
                <a:lnTo>
                  <a:pt x="702" y="1854"/>
                </a:lnTo>
                <a:lnTo>
                  <a:pt x="702" y="1854"/>
                </a:lnTo>
                <a:lnTo>
                  <a:pt x="653" y="1863"/>
                </a:lnTo>
                <a:lnTo>
                  <a:pt x="616" y="1871"/>
                </a:lnTo>
                <a:lnTo>
                  <a:pt x="590" y="1878"/>
                </a:lnTo>
                <a:lnTo>
                  <a:pt x="590" y="1878"/>
                </a:lnTo>
                <a:lnTo>
                  <a:pt x="571" y="1884"/>
                </a:lnTo>
                <a:lnTo>
                  <a:pt x="553" y="1889"/>
                </a:lnTo>
                <a:lnTo>
                  <a:pt x="532" y="1891"/>
                </a:lnTo>
                <a:lnTo>
                  <a:pt x="512" y="1893"/>
                </a:lnTo>
                <a:lnTo>
                  <a:pt x="512" y="1893"/>
                </a:lnTo>
                <a:lnTo>
                  <a:pt x="491" y="1893"/>
                </a:lnTo>
                <a:lnTo>
                  <a:pt x="473" y="1893"/>
                </a:lnTo>
                <a:lnTo>
                  <a:pt x="456" y="1889"/>
                </a:lnTo>
                <a:lnTo>
                  <a:pt x="452" y="1888"/>
                </a:lnTo>
                <a:lnTo>
                  <a:pt x="450" y="1886"/>
                </a:lnTo>
                <a:lnTo>
                  <a:pt x="450" y="1886"/>
                </a:lnTo>
                <a:lnTo>
                  <a:pt x="445" y="1878"/>
                </a:lnTo>
                <a:lnTo>
                  <a:pt x="441" y="1865"/>
                </a:lnTo>
                <a:lnTo>
                  <a:pt x="439" y="1858"/>
                </a:lnTo>
                <a:lnTo>
                  <a:pt x="441" y="1850"/>
                </a:lnTo>
                <a:lnTo>
                  <a:pt x="445" y="1843"/>
                </a:lnTo>
                <a:lnTo>
                  <a:pt x="452" y="1837"/>
                </a:lnTo>
                <a:lnTo>
                  <a:pt x="452" y="1837"/>
                </a:lnTo>
                <a:lnTo>
                  <a:pt x="469" y="1828"/>
                </a:lnTo>
                <a:lnTo>
                  <a:pt x="486" y="1822"/>
                </a:lnTo>
                <a:lnTo>
                  <a:pt x="501" y="1819"/>
                </a:lnTo>
                <a:lnTo>
                  <a:pt x="514" y="1813"/>
                </a:lnTo>
                <a:lnTo>
                  <a:pt x="514" y="1813"/>
                </a:lnTo>
                <a:lnTo>
                  <a:pt x="528" y="1806"/>
                </a:lnTo>
                <a:lnTo>
                  <a:pt x="543" y="1796"/>
                </a:lnTo>
                <a:lnTo>
                  <a:pt x="558" y="1785"/>
                </a:lnTo>
                <a:lnTo>
                  <a:pt x="558" y="1785"/>
                </a:lnTo>
                <a:lnTo>
                  <a:pt x="553" y="1781"/>
                </a:lnTo>
                <a:lnTo>
                  <a:pt x="547" y="1778"/>
                </a:lnTo>
                <a:lnTo>
                  <a:pt x="545" y="1774"/>
                </a:lnTo>
                <a:lnTo>
                  <a:pt x="545" y="1774"/>
                </a:lnTo>
                <a:lnTo>
                  <a:pt x="547" y="1767"/>
                </a:lnTo>
                <a:lnTo>
                  <a:pt x="549" y="1763"/>
                </a:lnTo>
                <a:lnTo>
                  <a:pt x="551" y="1761"/>
                </a:lnTo>
                <a:lnTo>
                  <a:pt x="551" y="1761"/>
                </a:lnTo>
                <a:lnTo>
                  <a:pt x="560" y="1765"/>
                </a:lnTo>
                <a:lnTo>
                  <a:pt x="566" y="1767"/>
                </a:lnTo>
                <a:lnTo>
                  <a:pt x="584" y="1755"/>
                </a:lnTo>
                <a:lnTo>
                  <a:pt x="597" y="1735"/>
                </a:lnTo>
                <a:lnTo>
                  <a:pt x="571" y="1720"/>
                </a:lnTo>
                <a:lnTo>
                  <a:pt x="571" y="1720"/>
                </a:lnTo>
                <a:lnTo>
                  <a:pt x="551" y="1610"/>
                </a:lnTo>
                <a:lnTo>
                  <a:pt x="538" y="1532"/>
                </a:lnTo>
                <a:lnTo>
                  <a:pt x="532" y="1504"/>
                </a:lnTo>
                <a:lnTo>
                  <a:pt x="532" y="1489"/>
                </a:lnTo>
                <a:lnTo>
                  <a:pt x="532" y="1489"/>
                </a:lnTo>
                <a:lnTo>
                  <a:pt x="538" y="1472"/>
                </a:lnTo>
                <a:lnTo>
                  <a:pt x="538" y="1465"/>
                </a:lnTo>
                <a:lnTo>
                  <a:pt x="538" y="1465"/>
                </a:lnTo>
                <a:lnTo>
                  <a:pt x="523" y="1448"/>
                </a:lnTo>
                <a:lnTo>
                  <a:pt x="512" y="1433"/>
                </a:lnTo>
                <a:lnTo>
                  <a:pt x="501" y="1418"/>
                </a:lnTo>
                <a:lnTo>
                  <a:pt x="501" y="1418"/>
                </a:lnTo>
                <a:lnTo>
                  <a:pt x="495" y="1402"/>
                </a:lnTo>
                <a:lnTo>
                  <a:pt x="488" y="1366"/>
                </a:lnTo>
                <a:lnTo>
                  <a:pt x="467" y="1269"/>
                </a:lnTo>
                <a:lnTo>
                  <a:pt x="439" y="1134"/>
                </a:lnTo>
                <a:lnTo>
                  <a:pt x="387" y="1081"/>
                </a:lnTo>
                <a:lnTo>
                  <a:pt x="437" y="806"/>
                </a:lnTo>
                <a:lnTo>
                  <a:pt x="437" y="653"/>
                </a:lnTo>
                <a:lnTo>
                  <a:pt x="437" y="653"/>
                </a:lnTo>
                <a:lnTo>
                  <a:pt x="424" y="642"/>
                </a:lnTo>
                <a:lnTo>
                  <a:pt x="417" y="633"/>
                </a:lnTo>
                <a:lnTo>
                  <a:pt x="413" y="625"/>
                </a:lnTo>
                <a:lnTo>
                  <a:pt x="413" y="625"/>
                </a:lnTo>
                <a:lnTo>
                  <a:pt x="413" y="620"/>
                </a:lnTo>
                <a:lnTo>
                  <a:pt x="415" y="618"/>
                </a:lnTo>
                <a:lnTo>
                  <a:pt x="421" y="616"/>
                </a:lnTo>
                <a:lnTo>
                  <a:pt x="428" y="618"/>
                </a:lnTo>
                <a:lnTo>
                  <a:pt x="428" y="618"/>
                </a:lnTo>
                <a:lnTo>
                  <a:pt x="443" y="618"/>
                </a:lnTo>
                <a:lnTo>
                  <a:pt x="445" y="618"/>
                </a:lnTo>
                <a:lnTo>
                  <a:pt x="445" y="618"/>
                </a:lnTo>
                <a:lnTo>
                  <a:pt x="445" y="594"/>
                </a:lnTo>
                <a:lnTo>
                  <a:pt x="445" y="575"/>
                </a:lnTo>
                <a:lnTo>
                  <a:pt x="445" y="566"/>
                </a:lnTo>
                <a:lnTo>
                  <a:pt x="445" y="566"/>
                </a:lnTo>
                <a:lnTo>
                  <a:pt x="441" y="562"/>
                </a:lnTo>
                <a:lnTo>
                  <a:pt x="435" y="558"/>
                </a:lnTo>
                <a:lnTo>
                  <a:pt x="428" y="556"/>
                </a:lnTo>
                <a:lnTo>
                  <a:pt x="421" y="558"/>
                </a:lnTo>
                <a:lnTo>
                  <a:pt x="421" y="558"/>
                </a:lnTo>
                <a:lnTo>
                  <a:pt x="355" y="568"/>
                </a:lnTo>
                <a:lnTo>
                  <a:pt x="307" y="575"/>
                </a:lnTo>
                <a:lnTo>
                  <a:pt x="270" y="579"/>
                </a:lnTo>
                <a:lnTo>
                  <a:pt x="270" y="579"/>
                </a:lnTo>
                <a:lnTo>
                  <a:pt x="251" y="579"/>
                </a:lnTo>
                <a:lnTo>
                  <a:pt x="238" y="577"/>
                </a:lnTo>
                <a:lnTo>
                  <a:pt x="229" y="573"/>
                </a:lnTo>
                <a:lnTo>
                  <a:pt x="205" y="542"/>
                </a:lnTo>
                <a:lnTo>
                  <a:pt x="205" y="542"/>
                </a:lnTo>
                <a:lnTo>
                  <a:pt x="197" y="542"/>
                </a:lnTo>
                <a:lnTo>
                  <a:pt x="184" y="536"/>
                </a:lnTo>
                <a:lnTo>
                  <a:pt x="184" y="536"/>
                </a:lnTo>
                <a:lnTo>
                  <a:pt x="177" y="530"/>
                </a:lnTo>
                <a:lnTo>
                  <a:pt x="165" y="517"/>
                </a:lnTo>
                <a:lnTo>
                  <a:pt x="151" y="501"/>
                </a:lnTo>
                <a:lnTo>
                  <a:pt x="165" y="467"/>
                </a:lnTo>
                <a:lnTo>
                  <a:pt x="110" y="368"/>
                </a:lnTo>
                <a:lnTo>
                  <a:pt x="110" y="368"/>
                </a:lnTo>
                <a:lnTo>
                  <a:pt x="59" y="342"/>
                </a:lnTo>
                <a:lnTo>
                  <a:pt x="59" y="342"/>
                </a:lnTo>
                <a:lnTo>
                  <a:pt x="50" y="335"/>
                </a:lnTo>
                <a:lnTo>
                  <a:pt x="39" y="322"/>
                </a:lnTo>
                <a:lnTo>
                  <a:pt x="28" y="309"/>
                </a:lnTo>
                <a:lnTo>
                  <a:pt x="24" y="301"/>
                </a:lnTo>
                <a:lnTo>
                  <a:pt x="24" y="301"/>
                </a:lnTo>
                <a:lnTo>
                  <a:pt x="24" y="292"/>
                </a:lnTo>
                <a:lnTo>
                  <a:pt x="24" y="290"/>
                </a:lnTo>
                <a:lnTo>
                  <a:pt x="26" y="288"/>
                </a:lnTo>
                <a:lnTo>
                  <a:pt x="26" y="288"/>
                </a:lnTo>
                <a:lnTo>
                  <a:pt x="31" y="286"/>
                </a:lnTo>
                <a:lnTo>
                  <a:pt x="33" y="288"/>
                </a:lnTo>
                <a:lnTo>
                  <a:pt x="33" y="288"/>
                </a:lnTo>
                <a:lnTo>
                  <a:pt x="30" y="283"/>
                </a:lnTo>
                <a:lnTo>
                  <a:pt x="28" y="279"/>
                </a:lnTo>
                <a:lnTo>
                  <a:pt x="30" y="275"/>
                </a:lnTo>
                <a:lnTo>
                  <a:pt x="30" y="275"/>
                </a:lnTo>
                <a:lnTo>
                  <a:pt x="33" y="270"/>
                </a:lnTo>
                <a:lnTo>
                  <a:pt x="33" y="270"/>
                </a:lnTo>
                <a:lnTo>
                  <a:pt x="33" y="270"/>
                </a:lnTo>
                <a:lnTo>
                  <a:pt x="28" y="262"/>
                </a:lnTo>
                <a:lnTo>
                  <a:pt x="22" y="255"/>
                </a:lnTo>
                <a:lnTo>
                  <a:pt x="20" y="249"/>
                </a:lnTo>
                <a:lnTo>
                  <a:pt x="20" y="249"/>
                </a:lnTo>
                <a:lnTo>
                  <a:pt x="22" y="244"/>
                </a:lnTo>
                <a:lnTo>
                  <a:pt x="24" y="242"/>
                </a:lnTo>
                <a:lnTo>
                  <a:pt x="30" y="242"/>
                </a:lnTo>
                <a:lnTo>
                  <a:pt x="33" y="238"/>
                </a:lnTo>
                <a:lnTo>
                  <a:pt x="31" y="229"/>
                </a:lnTo>
                <a:lnTo>
                  <a:pt x="31" y="229"/>
                </a:lnTo>
                <a:lnTo>
                  <a:pt x="20" y="221"/>
                </a:lnTo>
                <a:lnTo>
                  <a:pt x="5" y="210"/>
                </a:lnTo>
                <a:lnTo>
                  <a:pt x="5" y="210"/>
                </a:lnTo>
                <a:lnTo>
                  <a:pt x="2" y="205"/>
                </a:lnTo>
                <a:lnTo>
                  <a:pt x="0" y="199"/>
                </a:lnTo>
                <a:lnTo>
                  <a:pt x="0" y="197"/>
                </a:lnTo>
                <a:lnTo>
                  <a:pt x="2" y="195"/>
                </a:lnTo>
                <a:lnTo>
                  <a:pt x="3" y="195"/>
                </a:lnTo>
                <a:lnTo>
                  <a:pt x="7" y="193"/>
                </a:lnTo>
                <a:lnTo>
                  <a:pt x="7" y="193"/>
                </a:lnTo>
                <a:lnTo>
                  <a:pt x="20" y="199"/>
                </a:lnTo>
                <a:lnTo>
                  <a:pt x="37" y="206"/>
                </a:lnTo>
                <a:lnTo>
                  <a:pt x="67" y="225"/>
                </a:lnTo>
                <a:lnTo>
                  <a:pt x="67" y="225"/>
                </a:lnTo>
                <a:lnTo>
                  <a:pt x="85" y="238"/>
                </a:lnTo>
                <a:lnTo>
                  <a:pt x="104" y="255"/>
                </a:lnTo>
                <a:lnTo>
                  <a:pt x="104" y="255"/>
                </a:lnTo>
                <a:lnTo>
                  <a:pt x="117" y="272"/>
                </a:lnTo>
                <a:lnTo>
                  <a:pt x="136" y="299"/>
                </a:lnTo>
                <a:lnTo>
                  <a:pt x="158" y="337"/>
                </a:lnTo>
                <a:lnTo>
                  <a:pt x="210" y="409"/>
                </a:lnTo>
                <a:lnTo>
                  <a:pt x="210" y="409"/>
                </a:lnTo>
                <a:lnTo>
                  <a:pt x="218" y="407"/>
                </a:lnTo>
                <a:lnTo>
                  <a:pt x="223" y="409"/>
                </a:lnTo>
                <a:lnTo>
                  <a:pt x="229" y="413"/>
                </a:lnTo>
                <a:lnTo>
                  <a:pt x="229" y="413"/>
                </a:lnTo>
                <a:lnTo>
                  <a:pt x="240" y="426"/>
                </a:lnTo>
                <a:lnTo>
                  <a:pt x="247" y="434"/>
                </a:lnTo>
                <a:lnTo>
                  <a:pt x="247" y="434"/>
                </a:lnTo>
                <a:lnTo>
                  <a:pt x="249" y="439"/>
                </a:lnTo>
                <a:lnTo>
                  <a:pt x="253" y="447"/>
                </a:lnTo>
                <a:lnTo>
                  <a:pt x="253" y="447"/>
                </a:lnTo>
                <a:lnTo>
                  <a:pt x="270" y="456"/>
                </a:lnTo>
                <a:lnTo>
                  <a:pt x="286" y="461"/>
                </a:lnTo>
                <a:lnTo>
                  <a:pt x="294" y="463"/>
                </a:lnTo>
                <a:lnTo>
                  <a:pt x="301" y="463"/>
                </a:lnTo>
                <a:lnTo>
                  <a:pt x="301" y="463"/>
                </a:lnTo>
                <a:lnTo>
                  <a:pt x="316" y="463"/>
                </a:lnTo>
                <a:lnTo>
                  <a:pt x="333" y="460"/>
                </a:lnTo>
                <a:lnTo>
                  <a:pt x="350" y="454"/>
                </a:lnTo>
                <a:lnTo>
                  <a:pt x="367" y="447"/>
                </a:lnTo>
                <a:lnTo>
                  <a:pt x="367" y="447"/>
                </a:lnTo>
                <a:lnTo>
                  <a:pt x="387" y="434"/>
                </a:lnTo>
                <a:lnTo>
                  <a:pt x="411" y="417"/>
                </a:lnTo>
                <a:lnTo>
                  <a:pt x="437" y="400"/>
                </a:lnTo>
                <a:lnTo>
                  <a:pt x="458" y="387"/>
                </a:lnTo>
                <a:lnTo>
                  <a:pt x="458" y="387"/>
                </a:lnTo>
                <a:lnTo>
                  <a:pt x="476" y="374"/>
                </a:lnTo>
                <a:lnTo>
                  <a:pt x="497" y="361"/>
                </a:lnTo>
                <a:lnTo>
                  <a:pt x="517" y="348"/>
                </a:lnTo>
                <a:lnTo>
                  <a:pt x="532" y="340"/>
                </a:lnTo>
                <a:lnTo>
                  <a:pt x="532" y="340"/>
                </a:lnTo>
                <a:lnTo>
                  <a:pt x="543" y="337"/>
                </a:lnTo>
                <a:lnTo>
                  <a:pt x="553" y="337"/>
                </a:lnTo>
                <a:lnTo>
                  <a:pt x="558" y="337"/>
                </a:lnTo>
                <a:lnTo>
                  <a:pt x="566" y="329"/>
                </a:lnTo>
                <a:lnTo>
                  <a:pt x="566" y="329"/>
                </a:lnTo>
                <a:lnTo>
                  <a:pt x="558" y="326"/>
                </a:lnTo>
                <a:lnTo>
                  <a:pt x="551" y="320"/>
                </a:lnTo>
                <a:lnTo>
                  <a:pt x="545" y="314"/>
                </a:lnTo>
                <a:lnTo>
                  <a:pt x="545" y="314"/>
                </a:lnTo>
                <a:lnTo>
                  <a:pt x="542" y="309"/>
                </a:lnTo>
                <a:lnTo>
                  <a:pt x="536" y="307"/>
                </a:lnTo>
                <a:lnTo>
                  <a:pt x="530" y="309"/>
                </a:lnTo>
                <a:lnTo>
                  <a:pt x="543" y="290"/>
                </a:lnTo>
                <a:lnTo>
                  <a:pt x="543" y="290"/>
                </a:lnTo>
                <a:lnTo>
                  <a:pt x="540" y="279"/>
                </a:lnTo>
                <a:lnTo>
                  <a:pt x="536" y="268"/>
                </a:lnTo>
                <a:lnTo>
                  <a:pt x="530" y="259"/>
                </a:lnTo>
                <a:lnTo>
                  <a:pt x="530" y="259"/>
                </a:lnTo>
                <a:lnTo>
                  <a:pt x="525" y="253"/>
                </a:lnTo>
                <a:lnTo>
                  <a:pt x="523" y="245"/>
                </a:lnTo>
                <a:lnTo>
                  <a:pt x="519" y="238"/>
                </a:lnTo>
                <a:lnTo>
                  <a:pt x="519" y="238"/>
                </a:lnTo>
                <a:lnTo>
                  <a:pt x="508" y="232"/>
                </a:lnTo>
                <a:lnTo>
                  <a:pt x="484" y="216"/>
                </a:lnTo>
                <a:lnTo>
                  <a:pt x="469" y="205"/>
                </a:lnTo>
                <a:lnTo>
                  <a:pt x="454" y="191"/>
                </a:lnTo>
                <a:lnTo>
                  <a:pt x="443" y="178"/>
                </a:lnTo>
                <a:lnTo>
                  <a:pt x="434" y="164"/>
                </a:lnTo>
                <a:lnTo>
                  <a:pt x="434" y="164"/>
                </a:lnTo>
                <a:lnTo>
                  <a:pt x="430" y="149"/>
                </a:lnTo>
                <a:lnTo>
                  <a:pt x="428" y="136"/>
                </a:lnTo>
                <a:lnTo>
                  <a:pt x="430" y="123"/>
                </a:lnTo>
                <a:lnTo>
                  <a:pt x="435" y="111"/>
                </a:lnTo>
                <a:lnTo>
                  <a:pt x="441" y="102"/>
                </a:lnTo>
                <a:lnTo>
                  <a:pt x="447" y="93"/>
                </a:lnTo>
                <a:lnTo>
                  <a:pt x="454" y="87"/>
                </a:lnTo>
                <a:lnTo>
                  <a:pt x="460" y="84"/>
                </a:lnTo>
                <a:lnTo>
                  <a:pt x="460" y="84"/>
                </a:lnTo>
                <a:lnTo>
                  <a:pt x="467" y="80"/>
                </a:lnTo>
                <a:lnTo>
                  <a:pt x="474" y="76"/>
                </a:lnTo>
                <a:lnTo>
                  <a:pt x="493" y="74"/>
                </a:lnTo>
                <a:lnTo>
                  <a:pt x="514" y="72"/>
                </a:lnTo>
                <a:lnTo>
                  <a:pt x="532" y="72"/>
                </a:lnTo>
                <a:lnTo>
                  <a:pt x="536" y="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5ACB4EAD-E9A5-4496-9759-5EDE22FF747E}"/>
              </a:ext>
            </a:extLst>
          </p:cNvPr>
          <p:cNvSpPr>
            <a:spLocks noEditPoints="1"/>
          </p:cNvSpPr>
          <p:nvPr/>
        </p:nvSpPr>
        <p:spPr bwMode="auto">
          <a:xfrm>
            <a:off x="2655445" y="2794167"/>
            <a:ext cx="695325" cy="1554163"/>
          </a:xfrm>
          <a:custGeom>
            <a:avLst/>
            <a:gdLst>
              <a:gd name="T0" fmla="*/ 507 w 876"/>
              <a:gd name="T1" fmla="*/ 285 h 1958"/>
              <a:gd name="T2" fmla="*/ 457 w 876"/>
              <a:gd name="T3" fmla="*/ 313 h 1958"/>
              <a:gd name="T4" fmla="*/ 341 w 876"/>
              <a:gd name="T5" fmla="*/ 393 h 1958"/>
              <a:gd name="T6" fmla="*/ 308 w 876"/>
              <a:gd name="T7" fmla="*/ 419 h 1958"/>
              <a:gd name="T8" fmla="*/ 267 w 876"/>
              <a:gd name="T9" fmla="*/ 471 h 1958"/>
              <a:gd name="T10" fmla="*/ 224 w 876"/>
              <a:gd name="T11" fmla="*/ 469 h 1958"/>
              <a:gd name="T12" fmla="*/ 183 w 876"/>
              <a:gd name="T13" fmla="*/ 420 h 1958"/>
              <a:gd name="T14" fmla="*/ 144 w 876"/>
              <a:gd name="T15" fmla="*/ 344 h 1958"/>
              <a:gd name="T16" fmla="*/ 114 w 876"/>
              <a:gd name="T17" fmla="*/ 268 h 1958"/>
              <a:gd name="T18" fmla="*/ 23 w 876"/>
              <a:gd name="T19" fmla="*/ 165 h 1958"/>
              <a:gd name="T20" fmla="*/ 15 w 876"/>
              <a:gd name="T21" fmla="*/ 180 h 1958"/>
              <a:gd name="T22" fmla="*/ 21 w 876"/>
              <a:gd name="T23" fmla="*/ 227 h 1958"/>
              <a:gd name="T24" fmla="*/ 13 w 876"/>
              <a:gd name="T25" fmla="*/ 249 h 1958"/>
              <a:gd name="T26" fmla="*/ 4 w 876"/>
              <a:gd name="T27" fmla="*/ 270 h 1958"/>
              <a:gd name="T28" fmla="*/ 36 w 876"/>
              <a:gd name="T29" fmla="*/ 322 h 1958"/>
              <a:gd name="T30" fmla="*/ 97 w 876"/>
              <a:gd name="T31" fmla="*/ 510 h 1958"/>
              <a:gd name="T32" fmla="*/ 174 w 876"/>
              <a:gd name="T33" fmla="*/ 582 h 1958"/>
              <a:gd name="T34" fmla="*/ 220 w 876"/>
              <a:gd name="T35" fmla="*/ 605 h 1958"/>
              <a:gd name="T36" fmla="*/ 406 w 876"/>
              <a:gd name="T37" fmla="*/ 568 h 1958"/>
              <a:gd name="T38" fmla="*/ 425 w 876"/>
              <a:gd name="T39" fmla="*/ 772 h 1958"/>
              <a:gd name="T40" fmla="*/ 375 w 876"/>
              <a:gd name="T41" fmla="*/ 1020 h 1958"/>
              <a:gd name="T42" fmla="*/ 427 w 876"/>
              <a:gd name="T43" fmla="*/ 1297 h 1958"/>
              <a:gd name="T44" fmla="*/ 481 w 876"/>
              <a:gd name="T45" fmla="*/ 1418 h 1958"/>
              <a:gd name="T46" fmla="*/ 527 w 876"/>
              <a:gd name="T47" fmla="*/ 1592 h 1958"/>
              <a:gd name="T48" fmla="*/ 477 w 876"/>
              <a:gd name="T49" fmla="*/ 1610 h 1958"/>
              <a:gd name="T50" fmla="*/ 492 w 876"/>
              <a:gd name="T51" fmla="*/ 1636 h 1958"/>
              <a:gd name="T52" fmla="*/ 414 w 876"/>
              <a:gd name="T53" fmla="*/ 1679 h 1958"/>
              <a:gd name="T54" fmla="*/ 458 w 876"/>
              <a:gd name="T55" fmla="*/ 1716 h 1958"/>
              <a:gd name="T56" fmla="*/ 576 w 876"/>
              <a:gd name="T57" fmla="*/ 1707 h 1958"/>
              <a:gd name="T58" fmla="*/ 615 w 876"/>
              <a:gd name="T59" fmla="*/ 1737 h 1958"/>
              <a:gd name="T60" fmla="*/ 609 w 876"/>
              <a:gd name="T61" fmla="*/ 1811 h 1958"/>
              <a:gd name="T62" fmla="*/ 613 w 876"/>
              <a:gd name="T63" fmla="*/ 1923 h 1958"/>
              <a:gd name="T64" fmla="*/ 678 w 876"/>
              <a:gd name="T65" fmla="*/ 1958 h 1958"/>
              <a:gd name="T66" fmla="*/ 725 w 876"/>
              <a:gd name="T67" fmla="*/ 1895 h 1958"/>
              <a:gd name="T68" fmla="*/ 730 w 876"/>
              <a:gd name="T69" fmla="*/ 1813 h 1958"/>
              <a:gd name="T70" fmla="*/ 712 w 876"/>
              <a:gd name="T71" fmla="*/ 1752 h 1958"/>
              <a:gd name="T72" fmla="*/ 719 w 876"/>
              <a:gd name="T73" fmla="*/ 1726 h 1958"/>
              <a:gd name="T74" fmla="*/ 754 w 876"/>
              <a:gd name="T75" fmla="*/ 1560 h 1958"/>
              <a:gd name="T76" fmla="*/ 768 w 876"/>
              <a:gd name="T77" fmla="*/ 1387 h 1958"/>
              <a:gd name="T78" fmla="*/ 820 w 876"/>
              <a:gd name="T79" fmla="*/ 1048 h 1958"/>
              <a:gd name="T80" fmla="*/ 782 w 876"/>
              <a:gd name="T81" fmla="*/ 774 h 1958"/>
              <a:gd name="T82" fmla="*/ 859 w 876"/>
              <a:gd name="T83" fmla="*/ 728 h 1958"/>
              <a:gd name="T84" fmla="*/ 876 w 876"/>
              <a:gd name="T85" fmla="*/ 685 h 1958"/>
              <a:gd name="T86" fmla="*/ 862 w 876"/>
              <a:gd name="T87" fmla="*/ 536 h 1958"/>
              <a:gd name="T88" fmla="*/ 822 w 876"/>
              <a:gd name="T89" fmla="*/ 363 h 1958"/>
              <a:gd name="T90" fmla="*/ 732 w 876"/>
              <a:gd name="T91" fmla="*/ 309 h 1958"/>
              <a:gd name="T92" fmla="*/ 753 w 876"/>
              <a:gd name="T93" fmla="*/ 283 h 1958"/>
              <a:gd name="T94" fmla="*/ 743 w 876"/>
              <a:gd name="T95" fmla="*/ 244 h 1958"/>
              <a:gd name="T96" fmla="*/ 795 w 876"/>
              <a:gd name="T97" fmla="*/ 154 h 1958"/>
              <a:gd name="T98" fmla="*/ 732 w 876"/>
              <a:gd name="T99" fmla="*/ 43 h 1958"/>
              <a:gd name="T100" fmla="*/ 593 w 876"/>
              <a:gd name="T101" fmla="*/ 0 h 1958"/>
              <a:gd name="T102" fmla="*/ 458 w 876"/>
              <a:gd name="T103" fmla="*/ 74 h 1958"/>
              <a:gd name="T104" fmla="*/ 440 w 876"/>
              <a:gd name="T105" fmla="*/ 152 h 1958"/>
              <a:gd name="T106" fmla="*/ 600 w 876"/>
              <a:gd name="T107" fmla="*/ 1139 h 1958"/>
              <a:gd name="T108" fmla="*/ 609 w 876"/>
              <a:gd name="T109" fmla="*/ 1312 h 1958"/>
              <a:gd name="T110" fmla="*/ 583 w 876"/>
              <a:gd name="T111" fmla="*/ 1283 h 1958"/>
              <a:gd name="T112" fmla="*/ 574 w 876"/>
              <a:gd name="T113" fmla="*/ 1202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6" h="1958">
                <a:moveTo>
                  <a:pt x="486" y="216"/>
                </a:moveTo>
                <a:lnTo>
                  <a:pt x="485" y="234"/>
                </a:lnTo>
                <a:lnTo>
                  <a:pt x="494" y="227"/>
                </a:lnTo>
                <a:lnTo>
                  <a:pt x="488" y="255"/>
                </a:lnTo>
                <a:lnTo>
                  <a:pt x="501" y="249"/>
                </a:lnTo>
                <a:lnTo>
                  <a:pt x="494" y="275"/>
                </a:lnTo>
                <a:lnTo>
                  <a:pt x="507" y="272"/>
                </a:lnTo>
                <a:lnTo>
                  <a:pt x="507" y="285"/>
                </a:lnTo>
                <a:lnTo>
                  <a:pt x="514" y="283"/>
                </a:lnTo>
                <a:lnTo>
                  <a:pt x="522" y="298"/>
                </a:lnTo>
                <a:lnTo>
                  <a:pt x="531" y="292"/>
                </a:lnTo>
                <a:lnTo>
                  <a:pt x="527" y="309"/>
                </a:lnTo>
                <a:lnTo>
                  <a:pt x="492" y="307"/>
                </a:lnTo>
                <a:lnTo>
                  <a:pt x="492" y="307"/>
                </a:lnTo>
                <a:lnTo>
                  <a:pt x="471" y="311"/>
                </a:lnTo>
                <a:lnTo>
                  <a:pt x="457" y="313"/>
                </a:lnTo>
                <a:lnTo>
                  <a:pt x="444" y="316"/>
                </a:lnTo>
                <a:lnTo>
                  <a:pt x="444" y="316"/>
                </a:lnTo>
                <a:lnTo>
                  <a:pt x="391" y="352"/>
                </a:lnTo>
                <a:lnTo>
                  <a:pt x="341" y="383"/>
                </a:lnTo>
                <a:lnTo>
                  <a:pt x="341" y="383"/>
                </a:lnTo>
                <a:lnTo>
                  <a:pt x="339" y="387"/>
                </a:lnTo>
                <a:lnTo>
                  <a:pt x="339" y="389"/>
                </a:lnTo>
                <a:lnTo>
                  <a:pt x="341" y="393"/>
                </a:lnTo>
                <a:lnTo>
                  <a:pt x="341" y="398"/>
                </a:lnTo>
                <a:lnTo>
                  <a:pt x="341" y="398"/>
                </a:lnTo>
                <a:lnTo>
                  <a:pt x="339" y="404"/>
                </a:lnTo>
                <a:lnTo>
                  <a:pt x="336" y="406"/>
                </a:lnTo>
                <a:lnTo>
                  <a:pt x="324" y="409"/>
                </a:lnTo>
                <a:lnTo>
                  <a:pt x="324" y="409"/>
                </a:lnTo>
                <a:lnTo>
                  <a:pt x="315" y="413"/>
                </a:lnTo>
                <a:lnTo>
                  <a:pt x="308" y="419"/>
                </a:lnTo>
                <a:lnTo>
                  <a:pt x="300" y="428"/>
                </a:lnTo>
                <a:lnTo>
                  <a:pt x="296" y="435"/>
                </a:lnTo>
                <a:lnTo>
                  <a:pt x="296" y="435"/>
                </a:lnTo>
                <a:lnTo>
                  <a:pt x="291" y="447"/>
                </a:lnTo>
                <a:lnTo>
                  <a:pt x="283" y="456"/>
                </a:lnTo>
                <a:lnTo>
                  <a:pt x="274" y="465"/>
                </a:lnTo>
                <a:lnTo>
                  <a:pt x="267" y="471"/>
                </a:lnTo>
                <a:lnTo>
                  <a:pt x="267" y="471"/>
                </a:lnTo>
                <a:lnTo>
                  <a:pt x="257" y="474"/>
                </a:lnTo>
                <a:lnTo>
                  <a:pt x="250" y="478"/>
                </a:lnTo>
                <a:lnTo>
                  <a:pt x="239" y="482"/>
                </a:lnTo>
                <a:lnTo>
                  <a:pt x="239" y="482"/>
                </a:lnTo>
                <a:lnTo>
                  <a:pt x="231" y="478"/>
                </a:lnTo>
                <a:lnTo>
                  <a:pt x="226" y="473"/>
                </a:lnTo>
                <a:lnTo>
                  <a:pt x="224" y="469"/>
                </a:lnTo>
                <a:lnTo>
                  <a:pt x="224" y="469"/>
                </a:lnTo>
                <a:lnTo>
                  <a:pt x="222" y="465"/>
                </a:lnTo>
                <a:lnTo>
                  <a:pt x="220" y="463"/>
                </a:lnTo>
                <a:lnTo>
                  <a:pt x="213" y="458"/>
                </a:lnTo>
                <a:lnTo>
                  <a:pt x="202" y="450"/>
                </a:lnTo>
                <a:lnTo>
                  <a:pt x="202" y="450"/>
                </a:lnTo>
                <a:lnTo>
                  <a:pt x="196" y="439"/>
                </a:lnTo>
                <a:lnTo>
                  <a:pt x="188" y="430"/>
                </a:lnTo>
                <a:lnTo>
                  <a:pt x="183" y="420"/>
                </a:lnTo>
                <a:lnTo>
                  <a:pt x="183" y="420"/>
                </a:lnTo>
                <a:lnTo>
                  <a:pt x="179" y="417"/>
                </a:lnTo>
                <a:lnTo>
                  <a:pt x="175" y="415"/>
                </a:lnTo>
                <a:lnTo>
                  <a:pt x="172" y="413"/>
                </a:lnTo>
                <a:lnTo>
                  <a:pt x="172" y="413"/>
                </a:lnTo>
                <a:lnTo>
                  <a:pt x="157" y="380"/>
                </a:lnTo>
                <a:lnTo>
                  <a:pt x="148" y="355"/>
                </a:lnTo>
                <a:lnTo>
                  <a:pt x="144" y="344"/>
                </a:lnTo>
                <a:lnTo>
                  <a:pt x="144" y="344"/>
                </a:lnTo>
                <a:lnTo>
                  <a:pt x="142" y="337"/>
                </a:lnTo>
                <a:lnTo>
                  <a:pt x="136" y="320"/>
                </a:lnTo>
                <a:lnTo>
                  <a:pt x="129" y="303"/>
                </a:lnTo>
                <a:lnTo>
                  <a:pt x="125" y="292"/>
                </a:lnTo>
                <a:lnTo>
                  <a:pt x="125" y="292"/>
                </a:lnTo>
                <a:lnTo>
                  <a:pt x="121" y="283"/>
                </a:lnTo>
                <a:lnTo>
                  <a:pt x="114" y="268"/>
                </a:lnTo>
                <a:lnTo>
                  <a:pt x="99" y="247"/>
                </a:lnTo>
                <a:lnTo>
                  <a:pt x="99" y="247"/>
                </a:lnTo>
                <a:lnTo>
                  <a:pt x="69" y="216"/>
                </a:lnTo>
                <a:lnTo>
                  <a:pt x="69" y="216"/>
                </a:lnTo>
                <a:lnTo>
                  <a:pt x="51" y="190"/>
                </a:lnTo>
                <a:lnTo>
                  <a:pt x="36" y="175"/>
                </a:lnTo>
                <a:lnTo>
                  <a:pt x="30" y="169"/>
                </a:lnTo>
                <a:lnTo>
                  <a:pt x="23" y="165"/>
                </a:lnTo>
                <a:lnTo>
                  <a:pt x="23" y="165"/>
                </a:lnTo>
                <a:lnTo>
                  <a:pt x="19" y="164"/>
                </a:lnTo>
                <a:lnTo>
                  <a:pt x="15" y="165"/>
                </a:lnTo>
                <a:lnTo>
                  <a:pt x="13" y="165"/>
                </a:lnTo>
                <a:lnTo>
                  <a:pt x="13" y="169"/>
                </a:lnTo>
                <a:lnTo>
                  <a:pt x="13" y="175"/>
                </a:lnTo>
                <a:lnTo>
                  <a:pt x="15" y="180"/>
                </a:lnTo>
                <a:lnTo>
                  <a:pt x="15" y="180"/>
                </a:lnTo>
                <a:lnTo>
                  <a:pt x="23" y="190"/>
                </a:lnTo>
                <a:lnTo>
                  <a:pt x="34" y="205"/>
                </a:lnTo>
                <a:lnTo>
                  <a:pt x="49" y="225"/>
                </a:lnTo>
                <a:lnTo>
                  <a:pt x="36" y="219"/>
                </a:lnTo>
                <a:lnTo>
                  <a:pt x="36" y="219"/>
                </a:lnTo>
                <a:lnTo>
                  <a:pt x="30" y="221"/>
                </a:lnTo>
                <a:lnTo>
                  <a:pt x="25" y="223"/>
                </a:lnTo>
                <a:lnTo>
                  <a:pt x="21" y="227"/>
                </a:lnTo>
                <a:lnTo>
                  <a:pt x="21" y="227"/>
                </a:lnTo>
                <a:lnTo>
                  <a:pt x="21" y="232"/>
                </a:lnTo>
                <a:lnTo>
                  <a:pt x="23" y="238"/>
                </a:lnTo>
                <a:lnTo>
                  <a:pt x="27" y="245"/>
                </a:lnTo>
                <a:lnTo>
                  <a:pt x="27" y="245"/>
                </a:lnTo>
                <a:lnTo>
                  <a:pt x="21" y="245"/>
                </a:lnTo>
                <a:lnTo>
                  <a:pt x="17" y="247"/>
                </a:lnTo>
                <a:lnTo>
                  <a:pt x="13" y="249"/>
                </a:lnTo>
                <a:lnTo>
                  <a:pt x="13" y="249"/>
                </a:lnTo>
                <a:lnTo>
                  <a:pt x="12" y="253"/>
                </a:lnTo>
                <a:lnTo>
                  <a:pt x="12" y="255"/>
                </a:lnTo>
                <a:lnTo>
                  <a:pt x="13" y="257"/>
                </a:lnTo>
                <a:lnTo>
                  <a:pt x="13" y="257"/>
                </a:lnTo>
                <a:lnTo>
                  <a:pt x="10" y="260"/>
                </a:lnTo>
                <a:lnTo>
                  <a:pt x="4" y="270"/>
                </a:lnTo>
                <a:lnTo>
                  <a:pt x="4" y="270"/>
                </a:lnTo>
                <a:lnTo>
                  <a:pt x="0" y="277"/>
                </a:lnTo>
                <a:lnTo>
                  <a:pt x="0" y="285"/>
                </a:lnTo>
                <a:lnTo>
                  <a:pt x="2" y="290"/>
                </a:lnTo>
                <a:lnTo>
                  <a:pt x="6" y="294"/>
                </a:lnTo>
                <a:lnTo>
                  <a:pt x="6" y="294"/>
                </a:lnTo>
                <a:lnTo>
                  <a:pt x="19" y="307"/>
                </a:lnTo>
                <a:lnTo>
                  <a:pt x="36" y="322"/>
                </a:lnTo>
                <a:lnTo>
                  <a:pt x="36" y="322"/>
                </a:lnTo>
                <a:lnTo>
                  <a:pt x="66" y="348"/>
                </a:lnTo>
                <a:lnTo>
                  <a:pt x="86" y="367"/>
                </a:lnTo>
                <a:lnTo>
                  <a:pt x="116" y="460"/>
                </a:lnTo>
                <a:lnTo>
                  <a:pt x="116" y="460"/>
                </a:lnTo>
                <a:lnTo>
                  <a:pt x="95" y="501"/>
                </a:lnTo>
                <a:lnTo>
                  <a:pt x="95" y="501"/>
                </a:lnTo>
                <a:lnTo>
                  <a:pt x="95" y="506"/>
                </a:lnTo>
                <a:lnTo>
                  <a:pt x="97" y="510"/>
                </a:lnTo>
                <a:lnTo>
                  <a:pt x="101" y="514"/>
                </a:lnTo>
                <a:lnTo>
                  <a:pt x="107" y="515"/>
                </a:lnTo>
                <a:lnTo>
                  <a:pt x="107" y="515"/>
                </a:lnTo>
                <a:lnTo>
                  <a:pt x="125" y="527"/>
                </a:lnTo>
                <a:lnTo>
                  <a:pt x="125" y="527"/>
                </a:lnTo>
                <a:lnTo>
                  <a:pt x="148" y="551"/>
                </a:lnTo>
                <a:lnTo>
                  <a:pt x="164" y="569"/>
                </a:lnTo>
                <a:lnTo>
                  <a:pt x="174" y="582"/>
                </a:lnTo>
                <a:lnTo>
                  <a:pt x="174" y="582"/>
                </a:lnTo>
                <a:lnTo>
                  <a:pt x="177" y="588"/>
                </a:lnTo>
                <a:lnTo>
                  <a:pt x="185" y="592"/>
                </a:lnTo>
                <a:lnTo>
                  <a:pt x="194" y="596"/>
                </a:lnTo>
                <a:lnTo>
                  <a:pt x="207" y="601"/>
                </a:lnTo>
                <a:lnTo>
                  <a:pt x="207" y="601"/>
                </a:lnTo>
                <a:lnTo>
                  <a:pt x="213" y="603"/>
                </a:lnTo>
                <a:lnTo>
                  <a:pt x="220" y="605"/>
                </a:lnTo>
                <a:lnTo>
                  <a:pt x="233" y="603"/>
                </a:lnTo>
                <a:lnTo>
                  <a:pt x="269" y="594"/>
                </a:lnTo>
                <a:lnTo>
                  <a:pt x="269" y="594"/>
                </a:lnTo>
                <a:lnTo>
                  <a:pt x="300" y="582"/>
                </a:lnTo>
                <a:lnTo>
                  <a:pt x="345" y="564"/>
                </a:lnTo>
                <a:lnTo>
                  <a:pt x="399" y="542"/>
                </a:lnTo>
                <a:lnTo>
                  <a:pt x="406" y="568"/>
                </a:lnTo>
                <a:lnTo>
                  <a:pt x="406" y="568"/>
                </a:lnTo>
                <a:lnTo>
                  <a:pt x="406" y="592"/>
                </a:lnTo>
                <a:lnTo>
                  <a:pt x="406" y="612"/>
                </a:lnTo>
                <a:lnTo>
                  <a:pt x="406" y="631"/>
                </a:lnTo>
                <a:lnTo>
                  <a:pt x="406" y="631"/>
                </a:lnTo>
                <a:lnTo>
                  <a:pt x="414" y="703"/>
                </a:lnTo>
                <a:lnTo>
                  <a:pt x="419" y="746"/>
                </a:lnTo>
                <a:lnTo>
                  <a:pt x="421" y="763"/>
                </a:lnTo>
                <a:lnTo>
                  <a:pt x="425" y="772"/>
                </a:lnTo>
                <a:lnTo>
                  <a:pt x="425" y="772"/>
                </a:lnTo>
                <a:lnTo>
                  <a:pt x="427" y="784"/>
                </a:lnTo>
                <a:lnTo>
                  <a:pt x="427" y="797"/>
                </a:lnTo>
                <a:lnTo>
                  <a:pt x="423" y="817"/>
                </a:lnTo>
                <a:lnTo>
                  <a:pt x="416" y="843"/>
                </a:lnTo>
                <a:lnTo>
                  <a:pt x="416" y="843"/>
                </a:lnTo>
                <a:lnTo>
                  <a:pt x="391" y="947"/>
                </a:lnTo>
                <a:lnTo>
                  <a:pt x="375" y="1020"/>
                </a:lnTo>
                <a:lnTo>
                  <a:pt x="401" y="1055"/>
                </a:lnTo>
                <a:lnTo>
                  <a:pt x="401" y="1055"/>
                </a:lnTo>
                <a:lnTo>
                  <a:pt x="404" y="1087"/>
                </a:lnTo>
                <a:lnTo>
                  <a:pt x="412" y="1124"/>
                </a:lnTo>
                <a:lnTo>
                  <a:pt x="412" y="1124"/>
                </a:lnTo>
                <a:lnTo>
                  <a:pt x="416" y="1156"/>
                </a:lnTo>
                <a:lnTo>
                  <a:pt x="419" y="1215"/>
                </a:lnTo>
                <a:lnTo>
                  <a:pt x="427" y="1297"/>
                </a:lnTo>
                <a:lnTo>
                  <a:pt x="427" y="1297"/>
                </a:lnTo>
                <a:lnTo>
                  <a:pt x="444" y="1337"/>
                </a:lnTo>
                <a:lnTo>
                  <a:pt x="444" y="1337"/>
                </a:lnTo>
                <a:lnTo>
                  <a:pt x="458" y="1348"/>
                </a:lnTo>
                <a:lnTo>
                  <a:pt x="471" y="1357"/>
                </a:lnTo>
                <a:lnTo>
                  <a:pt x="473" y="1376"/>
                </a:lnTo>
                <a:lnTo>
                  <a:pt x="473" y="1376"/>
                </a:lnTo>
                <a:lnTo>
                  <a:pt x="481" y="1418"/>
                </a:lnTo>
                <a:lnTo>
                  <a:pt x="488" y="1469"/>
                </a:lnTo>
                <a:lnTo>
                  <a:pt x="488" y="1469"/>
                </a:lnTo>
                <a:lnTo>
                  <a:pt x="501" y="1519"/>
                </a:lnTo>
                <a:lnTo>
                  <a:pt x="509" y="1547"/>
                </a:lnTo>
                <a:lnTo>
                  <a:pt x="512" y="1560"/>
                </a:lnTo>
                <a:lnTo>
                  <a:pt x="512" y="1560"/>
                </a:lnTo>
                <a:lnTo>
                  <a:pt x="535" y="1577"/>
                </a:lnTo>
                <a:lnTo>
                  <a:pt x="527" y="1592"/>
                </a:lnTo>
                <a:lnTo>
                  <a:pt x="488" y="1588"/>
                </a:lnTo>
                <a:lnTo>
                  <a:pt x="488" y="1588"/>
                </a:lnTo>
                <a:lnTo>
                  <a:pt x="492" y="1599"/>
                </a:lnTo>
                <a:lnTo>
                  <a:pt x="492" y="1599"/>
                </a:lnTo>
                <a:lnTo>
                  <a:pt x="486" y="1605"/>
                </a:lnTo>
                <a:lnTo>
                  <a:pt x="477" y="1610"/>
                </a:lnTo>
                <a:lnTo>
                  <a:pt x="477" y="1610"/>
                </a:lnTo>
                <a:lnTo>
                  <a:pt x="477" y="1610"/>
                </a:lnTo>
                <a:lnTo>
                  <a:pt x="479" y="1612"/>
                </a:lnTo>
                <a:lnTo>
                  <a:pt x="490" y="1612"/>
                </a:lnTo>
                <a:lnTo>
                  <a:pt x="509" y="1610"/>
                </a:lnTo>
                <a:lnTo>
                  <a:pt x="512" y="1618"/>
                </a:lnTo>
                <a:lnTo>
                  <a:pt x="512" y="1618"/>
                </a:lnTo>
                <a:lnTo>
                  <a:pt x="507" y="1623"/>
                </a:lnTo>
                <a:lnTo>
                  <a:pt x="492" y="1636"/>
                </a:lnTo>
                <a:lnTo>
                  <a:pt x="492" y="1636"/>
                </a:lnTo>
                <a:lnTo>
                  <a:pt x="486" y="1640"/>
                </a:lnTo>
                <a:lnTo>
                  <a:pt x="477" y="1644"/>
                </a:lnTo>
                <a:lnTo>
                  <a:pt x="457" y="1651"/>
                </a:lnTo>
                <a:lnTo>
                  <a:pt x="436" y="1659"/>
                </a:lnTo>
                <a:lnTo>
                  <a:pt x="427" y="1664"/>
                </a:lnTo>
                <a:lnTo>
                  <a:pt x="419" y="1672"/>
                </a:lnTo>
                <a:lnTo>
                  <a:pt x="419" y="1672"/>
                </a:lnTo>
                <a:lnTo>
                  <a:pt x="414" y="1679"/>
                </a:lnTo>
                <a:lnTo>
                  <a:pt x="412" y="1687"/>
                </a:lnTo>
                <a:lnTo>
                  <a:pt x="414" y="1694"/>
                </a:lnTo>
                <a:lnTo>
                  <a:pt x="417" y="1700"/>
                </a:lnTo>
                <a:lnTo>
                  <a:pt x="425" y="1705"/>
                </a:lnTo>
                <a:lnTo>
                  <a:pt x="434" y="1709"/>
                </a:lnTo>
                <a:lnTo>
                  <a:pt x="445" y="1714"/>
                </a:lnTo>
                <a:lnTo>
                  <a:pt x="458" y="1716"/>
                </a:lnTo>
                <a:lnTo>
                  <a:pt x="458" y="1716"/>
                </a:lnTo>
                <a:lnTo>
                  <a:pt x="473" y="1718"/>
                </a:lnTo>
                <a:lnTo>
                  <a:pt x="486" y="1718"/>
                </a:lnTo>
                <a:lnTo>
                  <a:pt x="512" y="1716"/>
                </a:lnTo>
                <a:lnTo>
                  <a:pt x="535" y="1714"/>
                </a:lnTo>
                <a:lnTo>
                  <a:pt x="553" y="1713"/>
                </a:lnTo>
                <a:lnTo>
                  <a:pt x="553" y="1713"/>
                </a:lnTo>
                <a:lnTo>
                  <a:pt x="565" y="1711"/>
                </a:lnTo>
                <a:lnTo>
                  <a:pt x="576" y="1707"/>
                </a:lnTo>
                <a:lnTo>
                  <a:pt x="594" y="1696"/>
                </a:lnTo>
                <a:lnTo>
                  <a:pt x="611" y="1685"/>
                </a:lnTo>
                <a:lnTo>
                  <a:pt x="617" y="1679"/>
                </a:lnTo>
                <a:lnTo>
                  <a:pt x="617" y="1700"/>
                </a:lnTo>
                <a:lnTo>
                  <a:pt x="617" y="1700"/>
                </a:lnTo>
                <a:lnTo>
                  <a:pt x="617" y="1716"/>
                </a:lnTo>
                <a:lnTo>
                  <a:pt x="615" y="1737"/>
                </a:lnTo>
                <a:lnTo>
                  <a:pt x="615" y="1737"/>
                </a:lnTo>
                <a:lnTo>
                  <a:pt x="604" y="1755"/>
                </a:lnTo>
                <a:lnTo>
                  <a:pt x="596" y="1767"/>
                </a:lnTo>
                <a:lnTo>
                  <a:pt x="593" y="1776"/>
                </a:lnTo>
                <a:lnTo>
                  <a:pt x="593" y="1776"/>
                </a:lnTo>
                <a:lnTo>
                  <a:pt x="593" y="1780"/>
                </a:lnTo>
                <a:lnTo>
                  <a:pt x="594" y="1785"/>
                </a:lnTo>
                <a:lnTo>
                  <a:pt x="600" y="1796"/>
                </a:lnTo>
                <a:lnTo>
                  <a:pt x="609" y="1811"/>
                </a:lnTo>
                <a:lnTo>
                  <a:pt x="609" y="1811"/>
                </a:lnTo>
                <a:lnTo>
                  <a:pt x="606" y="1847"/>
                </a:lnTo>
                <a:lnTo>
                  <a:pt x="604" y="1875"/>
                </a:lnTo>
                <a:lnTo>
                  <a:pt x="604" y="1886"/>
                </a:lnTo>
                <a:lnTo>
                  <a:pt x="604" y="1895"/>
                </a:lnTo>
                <a:lnTo>
                  <a:pt x="604" y="1895"/>
                </a:lnTo>
                <a:lnTo>
                  <a:pt x="609" y="1914"/>
                </a:lnTo>
                <a:lnTo>
                  <a:pt x="613" y="1923"/>
                </a:lnTo>
                <a:lnTo>
                  <a:pt x="619" y="1932"/>
                </a:lnTo>
                <a:lnTo>
                  <a:pt x="626" y="1942"/>
                </a:lnTo>
                <a:lnTo>
                  <a:pt x="635" y="1949"/>
                </a:lnTo>
                <a:lnTo>
                  <a:pt x="647" y="1955"/>
                </a:lnTo>
                <a:lnTo>
                  <a:pt x="661" y="1958"/>
                </a:lnTo>
                <a:lnTo>
                  <a:pt x="661" y="1958"/>
                </a:lnTo>
                <a:lnTo>
                  <a:pt x="671" y="1958"/>
                </a:lnTo>
                <a:lnTo>
                  <a:pt x="678" y="1958"/>
                </a:lnTo>
                <a:lnTo>
                  <a:pt x="684" y="1955"/>
                </a:lnTo>
                <a:lnTo>
                  <a:pt x="689" y="1953"/>
                </a:lnTo>
                <a:lnTo>
                  <a:pt x="701" y="1943"/>
                </a:lnTo>
                <a:lnTo>
                  <a:pt x="710" y="1934"/>
                </a:lnTo>
                <a:lnTo>
                  <a:pt x="715" y="1921"/>
                </a:lnTo>
                <a:lnTo>
                  <a:pt x="721" y="1912"/>
                </a:lnTo>
                <a:lnTo>
                  <a:pt x="725" y="1895"/>
                </a:lnTo>
                <a:lnTo>
                  <a:pt x="725" y="1895"/>
                </a:lnTo>
                <a:lnTo>
                  <a:pt x="725" y="1882"/>
                </a:lnTo>
                <a:lnTo>
                  <a:pt x="721" y="1863"/>
                </a:lnTo>
                <a:lnTo>
                  <a:pt x="715" y="1839"/>
                </a:lnTo>
                <a:lnTo>
                  <a:pt x="715" y="1839"/>
                </a:lnTo>
                <a:lnTo>
                  <a:pt x="721" y="1830"/>
                </a:lnTo>
                <a:lnTo>
                  <a:pt x="725" y="1822"/>
                </a:lnTo>
                <a:lnTo>
                  <a:pt x="730" y="1813"/>
                </a:lnTo>
                <a:lnTo>
                  <a:pt x="730" y="1813"/>
                </a:lnTo>
                <a:lnTo>
                  <a:pt x="732" y="1802"/>
                </a:lnTo>
                <a:lnTo>
                  <a:pt x="732" y="1789"/>
                </a:lnTo>
                <a:lnTo>
                  <a:pt x="732" y="1768"/>
                </a:lnTo>
                <a:lnTo>
                  <a:pt x="732" y="1768"/>
                </a:lnTo>
                <a:lnTo>
                  <a:pt x="730" y="1767"/>
                </a:lnTo>
                <a:lnTo>
                  <a:pt x="725" y="1763"/>
                </a:lnTo>
                <a:lnTo>
                  <a:pt x="717" y="1757"/>
                </a:lnTo>
                <a:lnTo>
                  <a:pt x="712" y="1752"/>
                </a:lnTo>
                <a:lnTo>
                  <a:pt x="712" y="1752"/>
                </a:lnTo>
                <a:lnTo>
                  <a:pt x="710" y="1748"/>
                </a:lnTo>
                <a:lnTo>
                  <a:pt x="710" y="1746"/>
                </a:lnTo>
                <a:lnTo>
                  <a:pt x="712" y="1739"/>
                </a:lnTo>
                <a:lnTo>
                  <a:pt x="714" y="1733"/>
                </a:lnTo>
                <a:lnTo>
                  <a:pt x="717" y="1729"/>
                </a:lnTo>
                <a:lnTo>
                  <a:pt x="717" y="1729"/>
                </a:lnTo>
                <a:lnTo>
                  <a:pt x="719" y="1726"/>
                </a:lnTo>
                <a:lnTo>
                  <a:pt x="721" y="1720"/>
                </a:lnTo>
                <a:lnTo>
                  <a:pt x="730" y="1700"/>
                </a:lnTo>
                <a:lnTo>
                  <a:pt x="730" y="1700"/>
                </a:lnTo>
                <a:lnTo>
                  <a:pt x="732" y="1688"/>
                </a:lnTo>
                <a:lnTo>
                  <a:pt x="736" y="1673"/>
                </a:lnTo>
                <a:lnTo>
                  <a:pt x="745" y="1629"/>
                </a:lnTo>
                <a:lnTo>
                  <a:pt x="751" y="1586"/>
                </a:lnTo>
                <a:lnTo>
                  <a:pt x="754" y="1560"/>
                </a:lnTo>
                <a:lnTo>
                  <a:pt x="754" y="1560"/>
                </a:lnTo>
                <a:lnTo>
                  <a:pt x="758" y="1474"/>
                </a:lnTo>
                <a:lnTo>
                  <a:pt x="760" y="1422"/>
                </a:lnTo>
                <a:lnTo>
                  <a:pt x="762" y="1398"/>
                </a:lnTo>
                <a:lnTo>
                  <a:pt x="762" y="1398"/>
                </a:lnTo>
                <a:lnTo>
                  <a:pt x="764" y="1394"/>
                </a:lnTo>
                <a:lnTo>
                  <a:pt x="768" y="1387"/>
                </a:lnTo>
                <a:lnTo>
                  <a:pt x="768" y="1387"/>
                </a:lnTo>
                <a:lnTo>
                  <a:pt x="768" y="1379"/>
                </a:lnTo>
                <a:lnTo>
                  <a:pt x="768" y="1368"/>
                </a:lnTo>
                <a:lnTo>
                  <a:pt x="764" y="1353"/>
                </a:lnTo>
                <a:lnTo>
                  <a:pt x="768" y="1277"/>
                </a:lnTo>
                <a:lnTo>
                  <a:pt x="803" y="1068"/>
                </a:lnTo>
                <a:lnTo>
                  <a:pt x="803" y="1068"/>
                </a:lnTo>
                <a:lnTo>
                  <a:pt x="812" y="1057"/>
                </a:lnTo>
                <a:lnTo>
                  <a:pt x="820" y="1048"/>
                </a:lnTo>
                <a:lnTo>
                  <a:pt x="825" y="1039"/>
                </a:lnTo>
                <a:lnTo>
                  <a:pt x="825" y="1039"/>
                </a:lnTo>
                <a:lnTo>
                  <a:pt x="823" y="1024"/>
                </a:lnTo>
                <a:lnTo>
                  <a:pt x="820" y="998"/>
                </a:lnTo>
                <a:lnTo>
                  <a:pt x="807" y="923"/>
                </a:lnTo>
                <a:lnTo>
                  <a:pt x="788" y="819"/>
                </a:lnTo>
                <a:lnTo>
                  <a:pt x="782" y="774"/>
                </a:lnTo>
                <a:lnTo>
                  <a:pt x="782" y="774"/>
                </a:lnTo>
                <a:lnTo>
                  <a:pt x="799" y="765"/>
                </a:lnTo>
                <a:lnTo>
                  <a:pt x="816" y="756"/>
                </a:lnTo>
                <a:lnTo>
                  <a:pt x="836" y="746"/>
                </a:lnTo>
                <a:lnTo>
                  <a:pt x="836" y="746"/>
                </a:lnTo>
                <a:lnTo>
                  <a:pt x="846" y="743"/>
                </a:lnTo>
                <a:lnTo>
                  <a:pt x="853" y="739"/>
                </a:lnTo>
                <a:lnTo>
                  <a:pt x="857" y="733"/>
                </a:lnTo>
                <a:lnTo>
                  <a:pt x="859" y="728"/>
                </a:lnTo>
                <a:lnTo>
                  <a:pt x="859" y="720"/>
                </a:lnTo>
                <a:lnTo>
                  <a:pt x="857" y="717"/>
                </a:lnTo>
                <a:lnTo>
                  <a:pt x="857" y="717"/>
                </a:lnTo>
                <a:lnTo>
                  <a:pt x="861" y="713"/>
                </a:lnTo>
                <a:lnTo>
                  <a:pt x="870" y="700"/>
                </a:lnTo>
                <a:lnTo>
                  <a:pt x="870" y="700"/>
                </a:lnTo>
                <a:lnTo>
                  <a:pt x="874" y="694"/>
                </a:lnTo>
                <a:lnTo>
                  <a:pt x="876" y="685"/>
                </a:lnTo>
                <a:lnTo>
                  <a:pt x="876" y="661"/>
                </a:lnTo>
                <a:lnTo>
                  <a:pt x="874" y="636"/>
                </a:lnTo>
                <a:lnTo>
                  <a:pt x="872" y="623"/>
                </a:lnTo>
                <a:lnTo>
                  <a:pt x="872" y="623"/>
                </a:lnTo>
                <a:lnTo>
                  <a:pt x="868" y="610"/>
                </a:lnTo>
                <a:lnTo>
                  <a:pt x="864" y="605"/>
                </a:lnTo>
                <a:lnTo>
                  <a:pt x="864" y="605"/>
                </a:lnTo>
                <a:lnTo>
                  <a:pt x="862" y="536"/>
                </a:lnTo>
                <a:lnTo>
                  <a:pt x="859" y="480"/>
                </a:lnTo>
                <a:lnTo>
                  <a:pt x="855" y="435"/>
                </a:lnTo>
                <a:lnTo>
                  <a:pt x="855" y="435"/>
                </a:lnTo>
                <a:lnTo>
                  <a:pt x="851" y="420"/>
                </a:lnTo>
                <a:lnTo>
                  <a:pt x="846" y="406"/>
                </a:lnTo>
                <a:lnTo>
                  <a:pt x="838" y="391"/>
                </a:lnTo>
                <a:lnTo>
                  <a:pt x="831" y="376"/>
                </a:lnTo>
                <a:lnTo>
                  <a:pt x="822" y="363"/>
                </a:lnTo>
                <a:lnTo>
                  <a:pt x="814" y="352"/>
                </a:lnTo>
                <a:lnTo>
                  <a:pt x="805" y="342"/>
                </a:lnTo>
                <a:lnTo>
                  <a:pt x="797" y="337"/>
                </a:lnTo>
                <a:lnTo>
                  <a:pt x="797" y="337"/>
                </a:lnTo>
                <a:lnTo>
                  <a:pt x="781" y="329"/>
                </a:lnTo>
                <a:lnTo>
                  <a:pt x="762" y="320"/>
                </a:lnTo>
                <a:lnTo>
                  <a:pt x="732" y="309"/>
                </a:lnTo>
                <a:lnTo>
                  <a:pt x="732" y="309"/>
                </a:lnTo>
                <a:lnTo>
                  <a:pt x="689" y="292"/>
                </a:lnTo>
                <a:lnTo>
                  <a:pt x="689" y="292"/>
                </a:lnTo>
                <a:lnTo>
                  <a:pt x="702" y="294"/>
                </a:lnTo>
                <a:lnTo>
                  <a:pt x="714" y="296"/>
                </a:lnTo>
                <a:lnTo>
                  <a:pt x="727" y="298"/>
                </a:lnTo>
                <a:lnTo>
                  <a:pt x="756" y="298"/>
                </a:lnTo>
                <a:lnTo>
                  <a:pt x="745" y="290"/>
                </a:lnTo>
                <a:lnTo>
                  <a:pt x="753" y="283"/>
                </a:lnTo>
                <a:lnTo>
                  <a:pt x="753" y="283"/>
                </a:lnTo>
                <a:lnTo>
                  <a:pt x="745" y="277"/>
                </a:lnTo>
                <a:lnTo>
                  <a:pt x="740" y="273"/>
                </a:lnTo>
                <a:lnTo>
                  <a:pt x="738" y="270"/>
                </a:lnTo>
                <a:lnTo>
                  <a:pt x="738" y="270"/>
                </a:lnTo>
                <a:lnTo>
                  <a:pt x="738" y="247"/>
                </a:lnTo>
                <a:lnTo>
                  <a:pt x="738" y="247"/>
                </a:lnTo>
                <a:lnTo>
                  <a:pt x="743" y="244"/>
                </a:lnTo>
                <a:lnTo>
                  <a:pt x="760" y="232"/>
                </a:lnTo>
                <a:lnTo>
                  <a:pt x="760" y="232"/>
                </a:lnTo>
                <a:lnTo>
                  <a:pt x="766" y="227"/>
                </a:lnTo>
                <a:lnTo>
                  <a:pt x="773" y="216"/>
                </a:lnTo>
                <a:lnTo>
                  <a:pt x="779" y="203"/>
                </a:lnTo>
                <a:lnTo>
                  <a:pt x="786" y="188"/>
                </a:lnTo>
                <a:lnTo>
                  <a:pt x="792" y="171"/>
                </a:lnTo>
                <a:lnTo>
                  <a:pt x="795" y="154"/>
                </a:lnTo>
                <a:lnTo>
                  <a:pt x="795" y="139"/>
                </a:lnTo>
                <a:lnTo>
                  <a:pt x="795" y="126"/>
                </a:lnTo>
                <a:lnTo>
                  <a:pt x="795" y="126"/>
                </a:lnTo>
                <a:lnTo>
                  <a:pt x="788" y="111"/>
                </a:lnTo>
                <a:lnTo>
                  <a:pt x="779" y="95"/>
                </a:lnTo>
                <a:lnTo>
                  <a:pt x="766" y="76"/>
                </a:lnTo>
                <a:lnTo>
                  <a:pt x="749" y="59"/>
                </a:lnTo>
                <a:lnTo>
                  <a:pt x="732" y="43"/>
                </a:lnTo>
                <a:lnTo>
                  <a:pt x="717" y="28"/>
                </a:lnTo>
                <a:lnTo>
                  <a:pt x="702" y="16"/>
                </a:lnTo>
                <a:lnTo>
                  <a:pt x="691" y="11"/>
                </a:lnTo>
                <a:lnTo>
                  <a:pt x="691" y="11"/>
                </a:lnTo>
                <a:lnTo>
                  <a:pt x="667" y="5"/>
                </a:lnTo>
                <a:lnTo>
                  <a:pt x="632" y="2"/>
                </a:lnTo>
                <a:lnTo>
                  <a:pt x="613" y="0"/>
                </a:lnTo>
                <a:lnTo>
                  <a:pt x="593" y="0"/>
                </a:lnTo>
                <a:lnTo>
                  <a:pt x="572" y="2"/>
                </a:lnTo>
                <a:lnTo>
                  <a:pt x="553" y="5"/>
                </a:lnTo>
                <a:lnTo>
                  <a:pt x="553" y="5"/>
                </a:lnTo>
                <a:lnTo>
                  <a:pt x="535" y="15"/>
                </a:lnTo>
                <a:lnTo>
                  <a:pt x="514" y="26"/>
                </a:lnTo>
                <a:lnTo>
                  <a:pt x="496" y="41"/>
                </a:lnTo>
                <a:lnTo>
                  <a:pt x="475" y="57"/>
                </a:lnTo>
                <a:lnTo>
                  <a:pt x="458" y="74"/>
                </a:lnTo>
                <a:lnTo>
                  <a:pt x="445" y="93"/>
                </a:lnTo>
                <a:lnTo>
                  <a:pt x="436" y="110"/>
                </a:lnTo>
                <a:lnTo>
                  <a:pt x="432" y="117"/>
                </a:lnTo>
                <a:lnTo>
                  <a:pt x="432" y="123"/>
                </a:lnTo>
                <a:lnTo>
                  <a:pt x="432" y="123"/>
                </a:lnTo>
                <a:lnTo>
                  <a:pt x="432" y="130"/>
                </a:lnTo>
                <a:lnTo>
                  <a:pt x="434" y="137"/>
                </a:lnTo>
                <a:lnTo>
                  <a:pt x="440" y="152"/>
                </a:lnTo>
                <a:lnTo>
                  <a:pt x="449" y="167"/>
                </a:lnTo>
                <a:lnTo>
                  <a:pt x="458" y="182"/>
                </a:lnTo>
                <a:lnTo>
                  <a:pt x="477" y="206"/>
                </a:lnTo>
                <a:lnTo>
                  <a:pt x="486" y="216"/>
                </a:lnTo>
                <a:lnTo>
                  <a:pt x="486" y="216"/>
                </a:lnTo>
                <a:close/>
                <a:moveTo>
                  <a:pt x="600" y="1122"/>
                </a:moveTo>
                <a:lnTo>
                  <a:pt x="600" y="1122"/>
                </a:lnTo>
                <a:lnTo>
                  <a:pt x="600" y="1139"/>
                </a:lnTo>
                <a:lnTo>
                  <a:pt x="600" y="1154"/>
                </a:lnTo>
                <a:lnTo>
                  <a:pt x="602" y="1165"/>
                </a:lnTo>
                <a:lnTo>
                  <a:pt x="602" y="1165"/>
                </a:lnTo>
                <a:lnTo>
                  <a:pt x="609" y="1204"/>
                </a:lnTo>
                <a:lnTo>
                  <a:pt x="613" y="1230"/>
                </a:lnTo>
                <a:lnTo>
                  <a:pt x="615" y="1247"/>
                </a:lnTo>
                <a:lnTo>
                  <a:pt x="615" y="1247"/>
                </a:lnTo>
                <a:lnTo>
                  <a:pt x="609" y="1312"/>
                </a:lnTo>
                <a:lnTo>
                  <a:pt x="604" y="1368"/>
                </a:lnTo>
                <a:lnTo>
                  <a:pt x="604" y="1368"/>
                </a:lnTo>
                <a:lnTo>
                  <a:pt x="589" y="1333"/>
                </a:lnTo>
                <a:lnTo>
                  <a:pt x="578" y="1307"/>
                </a:lnTo>
                <a:lnTo>
                  <a:pt x="576" y="1297"/>
                </a:lnTo>
                <a:lnTo>
                  <a:pt x="578" y="1292"/>
                </a:lnTo>
                <a:lnTo>
                  <a:pt x="578" y="1292"/>
                </a:lnTo>
                <a:lnTo>
                  <a:pt x="583" y="1283"/>
                </a:lnTo>
                <a:lnTo>
                  <a:pt x="585" y="1279"/>
                </a:lnTo>
                <a:lnTo>
                  <a:pt x="585" y="1275"/>
                </a:lnTo>
                <a:lnTo>
                  <a:pt x="585" y="1275"/>
                </a:lnTo>
                <a:lnTo>
                  <a:pt x="579" y="1247"/>
                </a:lnTo>
                <a:lnTo>
                  <a:pt x="579" y="1247"/>
                </a:lnTo>
                <a:lnTo>
                  <a:pt x="576" y="1229"/>
                </a:lnTo>
                <a:lnTo>
                  <a:pt x="574" y="1202"/>
                </a:lnTo>
                <a:lnTo>
                  <a:pt x="574" y="1202"/>
                </a:lnTo>
                <a:lnTo>
                  <a:pt x="576" y="1188"/>
                </a:lnTo>
                <a:lnTo>
                  <a:pt x="581" y="1171"/>
                </a:lnTo>
                <a:lnTo>
                  <a:pt x="589" y="1150"/>
                </a:lnTo>
                <a:lnTo>
                  <a:pt x="589" y="1150"/>
                </a:lnTo>
                <a:lnTo>
                  <a:pt x="600" y="1122"/>
                </a:lnTo>
                <a:lnTo>
                  <a:pt x="600" y="11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06C1CB40-4281-441F-86D9-9F296D9142A0}"/>
              </a:ext>
            </a:extLst>
          </p:cNvPr>
          <p:cNvSpPr>
            <a:spLocks/>
          </p:cNvSpPr>
          <p:nvPr/>
        </p:nvSpPr>
        <p:spPr bwMode="auto">
          <a:xfrm>
            <a:off x="4521112" y="2798930"/>
            <a:ext cx="588963" cy="1549400"/>
          </a:xfrm>
          <a:custGeom>
            <a:avLst/>
            <a:gdLst>
              <a:gd name="T0" fmla="*/ 246 w 741"/>
              <a:gd name="T1" fmla="*/ 566 h 1953"/>
              <a:gd name="T2" fmla="*/ 186 w 741"/>
              <a:gd name="T3" fmla="*/ 577 h 1953"/>
              <a:gd name="T4" fmla="*/ 194 w 741"/>
              <a:gd name="T5" fmla="*/ 622 h 1953"/>
              <a:gd name="T6" fmla="*/ 231 w 741"/>
              <a:gd name="T7" fmla="*/ 661 h 1953"/>
              <a:gd name="T8" fmla="*/ 313 w 741"/>
              <a:gd name="T9" fmla="*/ 661 h 1953"/>
              <a:gd name="T10" fmla="*/ 387 w 741"/>
              <a:gd name="T11" fmla="*/ 780 h 1953"/>
              <a:gd name="T12" fmla="*/ 374 w 741"/>
              <a:gd name="T13" fmla="*/ 864 h 1953"/>
              <a:gd name="T14" fmla="*/ 357 w 741"/>
              <a:gd name="T15" fmla="*/ 1052 h 1953"/>
              <a:gd name="T16" fmla="*/ 380 w 741"/>
              <a:gd name="T17" fmla="*/ 1302 h 1953"/>
              <a:gd name="T18" fmla="*/ 439 w 741"/>
              <a:gd name="T19" fmla="*/ 1495 h 1953"/>
              <a:gd name="T20" fmla="*/ 458 w 741"/>
              <a:gd name="T21" fmla="*/ 1665 h 1953"/>
              <a:gd name="T22" fmla="*/ 454 w 741"/>
              <a:gd name="T23" fmla="*/ 1737 h 1953"/>
              <a:gd name="T24" fmla="*/ 454 w 741"/>
              <a:gd name="T25" fmla="*/ 1754 h 1953"/>
              <a:gd name="T26" fmla="*/ 352 w 741"/>
              <a:gd name="T27" fmla="*/ 1782 h 1953"/>
              <a:gd name="T28" fmla="*/ 331 w 741"/>
              <a:gd name="T29" fmla="*/ 1829 h 1953"/>
              <a:gd name="T30" fmla="*/ 575 w 741"/>
              <a:gd name="T31" fmla="*/ 1857 h 1953"/>
              <a:gd name="T32" fmla="*/ 527 w 741"/>
              <a:gd name="T33" fmla="*/ 1937 h 1953"/>
              <a:gd name="T34" fmla="*/ 586 w 741"/>
              <a:gd name="T35" fmla="*/ 1953 h 1953"/>
              <a:gd name="T36" fmla="*/ 720 w 741"/>
              <a:gd name="T37" fmla="*/ 1890 h 1953"/>
              <a:gd name="T38" fmla="*/ 735 w 741"/>
              <a:gd name="T39" fmla="*/ 1799 h 1953"/>
              <a:gd name="T40" fmla="*/ 720 w 741"/>
              <a:gd name="T41" fmla="*/ 1549 h 1953"/>
              <a:gd name="T42" fmla="*/ 683 w 741"/>
              <a:gd name="T43" fmla="*/ 1372 h 1953"/>
              <a:gd name="T44" fmla="*/ 674 w 741"/>
              <a:gd name="T45" fmla="*/ 1136 h 1953"/>
              <a:gd name="T46" fmla="*/ 700 w 741"/>
              <a:gd name="T47" fmla="*/ 1073 h 1953"/>
              <a:gd name="T48" fmla="*/ 706 w 741"/>
              <a:gd name="T49" fmla="*/ 1026 h 1953"/>
              <a:gd name="T50" fmla="*/ 639 w 741"/>
              <a:gd name="T51" fmla="*/ 691 h 1953"/>
              <a:gd name="T52" fmla="*/ 674 w 741"/>
              <a:gd name="T53" fmla="*/ 633 h 1953"/>
              <a:gd name="T54" fmla="*/ 657 w 741"/>
              <a:gd name="T55" fmla="*/ 501 h 1953"/>
              <a:gd name="T56" fmla="*/ 624 w 741"/>
              <a:gd name="T57" fmla="*/ 334 h 1953"/>
              <a:gd name="T58" fmla="*/ 629 w 741"/>
              <a:gd name="T59" fmla="*/ 233 h 1953"/>
              <a:gd name="T60" fmla="*/ 676 w 741"/>
              <a:gd name="T61" fmla="*/ 136 h 1953"/>
              <a:gd name="T62" fmla="*/ 612 w 741"/>
              <a:gd name="T63" fmla="*/ 36 h 1953"/>
              <a:gd name="T64" fmla="*/ 532 w 741"/>
              <a:gd name="T65" fmla="*/ 13 h 1953"/>
              <a:gd name="T66" fmla="*/ 389 w 741"/>
              <a:gd name="T67" fmla="*/ 52 h 1953"/>
              <a:gd name="T68" fmla="*/ 356 w 741"/>
              <a:gd name="T69" fmla="*/ 71 h 1953"/>
              <a:gd name="T70" fmla="*/ 372 w 741"/>
              <a:gd name="T71" fmla="*/ 157 h 1953"/>
              <a:gd name="T72" fmla="*/ 402 w 741"/>
              <a:gd name="T73" fmla="*/ 218 h 1953"/>
              <a:gd name="T74" fmla="*/ 411 w 741"/>
              <a:gd name="T75" fmla="*/ 255 h 1953"/>
              <a:gd name="T76" fmla="*/ 419 w 741"/>
              <a:gd name="T77" fmla="*/ 280 h 1953"/>
              <a:gd name="T78" fmla="*/ 450 w 741"/>
              <a:gd name="T79" fmla="*/ 313 h 1953"/>
              <a:gd name="T80" fmla="*/ 415 w 741"/>
              <a:gd name="T81" fmla="*/ 315 h 1953"/>
              <a:gd name="T82" fmla="*/ 374 w 741"/>
              <a:gd name="T83" fmla="*/ 304 h 1953"/>
              <a:gd name="T84" fmla="*/ 337 w 741"/>
              <a:gd name="T85" fmla="*/ 289 h 1953"/>
              <a:gd name="T86" fmla="*/ 261 w 741"/>
              <a:gd name="T87" fmla="*/ 231 h 1953"/>
              <a:gd name="T88" fmla="*/ 220 w 741"/>
              <a:gd name="T89" fmla="*/ 198 h 1953"/>
              <a:gd name="T90" fmla="*/ 86 w 741"/>
              <a:gd name="T91" fmla="*/ 56 h 1953"/>
              <a:gd name="T92" fmla="*/ 7 w 741"/>
              <a:gd name="T93" fmla="*/ 0 h 1953"/>
              <a:gd name="T94" fmla="*/ 11 w 741"/>
              <a:gd name="T95" fmla="*/ 28 h 1953"/>
              <a:gd name="T96" fmla="*/ 11 w 741"/>
              <a:gd name="T97" fmla="*/ 60 h 1953"/>
              <a:gd name="T98" fmla="*/ 17 w 741"/>
              <a:gd name="T99" fmla="*/ 92 h 1953"/>
              <a:gd name="T100" fmla="*/ 22 w 741"/>
              <a:gd name="T101" fmla="*/ 112 h 1953"/>
              <a:gd name="T102" fmla="*/ 54 w 741"/>
              <a:gd name="T103" fmla="*/ 123 h 1953"/>
              <a:gd name="T104" fmla="*/ 190 w 741"/>
              <a:gd name="T105" fmla="*/ 267 h 1953"/>
              <a:gd name="T106" fmla="*/ 166 w 741"/>
              <a:gd name="T107" fmla="*/ 289 h 1953"/>
              <a:gd name="T108" fmla="*/ 194 w 741"/>
              <a:gd name="T109" fmla="*/ 302 h 1953"/>
              <a:gd name="T110" fmla="*/ 413 w 741"/>
              <a:gd name="T111" fmla="*/ 432 h 1953"/>
              <a:gd name="T112" fmla="*/ 389 w 741"/>
              <a:gd name="T113" fmla="*/ 518 h 1953"/>
              <a:gd name="T114" fmla="*/ 380 w 741"/>
              <a:gd name="T115" fmla="*/ 572 h 1953"/>
              <a:gd name="T116" fmla="*/ 333 w 741"/>
              <a:gd name="T117" fmla="*/ 607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1" h="1953">
                <a:moveTo>
                  <a:pt x="318" y="592"/>
                </a:moveTo>
                <a:lnTo>
                  <a:pt x="318" y="592"/>
                </a:lnTo>
                <a:lnTo>
                  <a:pt x="303" y="585"/>
                </a:lnTo>
                <a:lnTo>
                  <a:pt x="285" y="579"/>
                </a:lnTo>
                <a:lnTo>
                  <a:pt x="257" y="572"/>
                </a:lnTo>
                <a:lnTo>
                  <a:pt x="257" y="572"/>
                </a:lnTo>
                <a:lnTo>
                  <a:pt x="246" y="566"/>
                </a:lnTo>
                <a:lnTo>
                  <a:pt x="236" y="561"/>
                </a:lnTo>
                <a:lnTo>
                  <a:pt x="214" y="572"/>
                </a:lnTo>
                <a:lnTo>
                  <a:pt x="214" y="572"/>
                </a:lnTo>
                <a:lnTo>
                  <a:pt x="201" y="572"/>
                </a:lnTo>
                <a:lnTo>
                  <a:pt x="192" y="574"/>
                </a:lnTo>
                <a:lnTo>
                  <a:pt x="188" y="576"/>
                </a:lnTo>
                <a:lnTo>
                  <a:pt x="186" y="577"/>
                </a:lnTo>
                <a:lnTo>
                  <a:pt x="186" y="577"/>
                </a:lnTo>
                <a:lnTo>
                  <a:pt x="186" y="587"/>
                </a:lnTo>
                <a:lnTo>
                  <a:pt x="190" y="596"/>
                </a:lnTo>
                <a:lnTo>
                  <a:pt x="194" y="607"/>
                </a:lnTo>
                <a:lnTo>
                  <a:pt x="194" y="607"/>
                </a:lnTo>
                <a:lnTo>
                  <a:pt x="192" y="611"/>
                </a:lnTo>
                <a:lnTo>
                  <a:pt x="194" y="622"/>
                </a:lnTo>
                <a:lnTo>
                  <a:pt x="194" y="622"/>
                </a:lnTo>
                <a:lnTo>
                  <a:pt x="197" y="631"/>
                </a:lnTo>
                <a:lnTo>
                  <a:pt x="205" y="643"/>
                </a:lnTo>
                <a:lnTo>
                  <a:pt x="214" y="652"/>
                </a:lnTo>
                <a:lnTo>
                  <a:pt x="225" y="659"/>
                </a:lnTo>
                <a:lnTo>
                  <a:pt x="225" y="659"/>
                </a:lnTo>
                <a:lnTo>
                  <a:pt x="231" y="661"/>
                </a:lnTo>
                <a:lnTo>
                  <a:pt x="240" y="659"/>
                </a:lnTo>
                <a:lnTo>
                  <a:pt x="259" y="656"/>
                </a:lnTo>
                <a:lnTo>
                  <a:pt x="279" y="650"/>
                </a:lnTo>
                <a:lnTo>
                  <a:pt x="288" y="650"/>
                </a:lnTo>
                <a:lnTo>
                  <a:pt x="296" y="650"/>
                </a:lnTo>
                <a:lnTo>
                  <a:pt x="296" y="650"/>
                </a:lnTo>
                <a:lnTo>
                  <a:pt x="313" y="661"/>
                </a:lnTo>
                <a:lnTo>
                  <a:pt x="335" y="680"/>
                </a:lnTo>
                <a:lnTo>
                  <a:pt x="363" y="704"/>
                </a:lnTo>
                <a:lnTo>
                  <a:pt x="363" y="704"/>
                </a:lnTo>
                <a:lnTo>
                  <a:pt x="383" y="762"/>
                </a:lnTo>
                <a:lnTo>
                  <a:pt x="383" y="762"/>
                </a:lnTo>
                <a:lnTo>
                  <a:pt x="385" y="773"/>
                </a:lnTo>
                <a:lnTo>
                  <a:pt x="387" y="780"/>
                </a:lnTo>
                <a:lnTo>
                  <a:pt x="387" y="780"/>
                </a:lnTo>
                <a:lnTo>
                  <a:pt x="380" y="806"/>
                </a:lnTo>
                <a:lnTo>
                  <a:pt x="376" y="827"/>
                </a:lnTo>
                <a:lnTo>
                  <a:pt x="374" y="838"/>
                </a:lnTo>
                <a:lnTo>
                  <a:pt x="374" y="838"/>
                </a:lnTo>
                <a:lnTo>
                  <a:pt x="376" y="853"/>
                </a:lnTo>
                <a:lnTo>
                  <a:pt x="374" y="864"/>
                </a:lnTo>
                <a:lnTo>
                  <a:pt x="374" y="864"/>
                </a:lnTo>
                <a:lnTo>
                  <a:pt x="363" y="952"/>
                </a:lnTo>
                <a:lnTo>
                  <a:pt x="356" y="1013"/>
                </a:lnTo>
                <a:lnTo>
                  <a:pt x="354" y="1035"/>
                </a:lnTo>
                <a:lnTo>
                  <a:pt x="354" y="1047"/>
                </a:lnTo>
                <a:lnTo>
                  <a:pt x="354" y="1047"/>
                </a:lnTo>
                <a:lnTo>
                  <a:pt x="357" y="1052"/>
                </a:lnTo>
                <a:lnTo>
                  <a:pt x="361" y="1056"/>
                </a:lnTo>
                <a:lnTo>
                  <a:pt x="367" y="1058"/>
                </a:lnTo>
                <a:lnTo>
                  <a:pt x="389" y="1054"/>
                </a:lnTo>
                <a:lnTo>
                  <a:pt x="389" y="1054"/>
                </a:lnTo>
                <a:lnTo>
                  <a:pt x="383" y="1175"/>
                </a:lnTo>
                <a:lnTo>
                  <a:pt x="380" y="1264"/>
                </a:lnTo>
                <a:lnTo>
                  <a:pt x="380" y="1302"/>
                </a:lnTo>
                <a:lnTo>
                  <a:pt x="380" y="1324"/>
                </a:lnTo>
                <a:lnTo>
                  <a:pt x="380" y="1324"/>
                </a:lnTo>
                <a:lnTo>
                  <a:pt x="385" y="1343"/>
                </a:lnTo>
                <a:lnTo>
                  <a:pt x="391" y="1365"/>
                </a:lnTo>
                <a:lnTo>
                  <a:pt x="411" y="1421"/>
                </a:lnTo>
                <a:lnTo>
                  <a:pt x="432" y="1475"/>
                </a:lnTo>
                <a:lnTo>
                  <a:pt x="439" y="1495"/>
                </a:lnTo>
                <a:lnTo>
                  <a:pt x="443" y="1512"/>
                </a:lnTo>
                <a:lnTo>
                  <a:pt x="443" y="1512"/>
                </a:lnTo>
                <a:lnTo>
                  <a:pt x="450" y="1581"/>
                </a:lnTo>
                <a:lnTo>
                  <a:pt x="456" y="1618"/>
                </a:lnTo>
                <a:lnTo>
                  <a:pt x="456" y="1642"/>
                </a:lnTo>
                <a:lnTo>
                  <a:pt x="456" y="1642"/>
                </a:lnTo>
                <a:lnTo>
                  <a:pt x="458" y="1665"/>
                </a:lnTo>
                <a:lnTo>
                  <a:pt x="463" y="1689"/>
                </a:lnTo>
                <a:lnTo>
                  <a:pt x="469" y="1719"/>
                </a:lnTo>
                <a:lnTo>
                  <a:pt x="477" y="1732"/>
                </a:lnTo>
                <a:lnTo>
                  <a:pt x="465" y="1745"/>
                </a:lnTo>
                <a:lnTo>
                  <a:pt x="465" y="1745"/>
                </a:lnTo>
                <a:lnTo>
                  <a:pt x="460" y="1741"/>
                </a:lnTo>
                <a:lnTo>
                  <a:pt x="454" y="1737"/>
                </a:lnTo>
                <a:lnTo>
                  <a:pt x="445" y="1737"/>
                </a:lnTo>
                <a:lnTo>
                  <a:pt x="445" y="1737"/>
                </a:lnTo>
                <a:lnTo>
                  <a:pt x="428" y="1741"/>
                </a:lnTo>
                <a:lnTo>
                  <a:pt x="419" y="1745"/>
                </a:lnTo>
                <a:lnTo>
                  <a:pt x="419" y="1745"/>
                </a:lnTo>
                <a:lnTo>
                  <a:pt x="436" y="1749"/>
                </a:lnTo>
                <a:lnTo>
                  <a:pt x="454" y="1754"/>
                </a:lnTo>
                <a:lnTo>
                  <a:pt x="454" y="1754"/>
                </a:lnTo>
                <a:lnTo>
                  <a:pt x="456" y="1762"/>
                </a:lnTo>
                <a:lnTo>
                  <a:pt x="456" y="1765"/>
                </a:lnTo>
                <a:lnTo>
                  <a:pt x="395" y="1786"/>
                </a:lnTo>
                <a:lnTo>
                  <a:pt x="395" y="1786"/>
                </a:lnTo>
                <a:lnTo>
                  <a:pt x="370" y="1784"/>
                </a:lnTo>
                <a:lnTo>
                  <a:pt x="352" y="1782"/>
                </a:lnTo>
                <a:lnTo>
                  <a:pt x="339" y="1784"/>
                </a:lnTo>
                <a:lnTo>
                  <a:pt x="339" y="1784"/>
                </a:lnTo>
                <a:lnTo>
                  <a:pt x="337" y="1786"/>
                </a:lnTo>
                <a:lnTo>
                  <a:pt x="333" y="1791"/>
                </a:lnTo>
                <a:lnTo>
                  <a:pt x="329" y="1806"/>
                </a:lnTo>
                <a:lnTo>
                  <a:pt x="329" y="1821"/>
                </a:lnTo>
                <a:lnTo>
                  <a:pt x="331" y="1829"/>
                </a:lnTo>
                <a:lnTo>
                  <a:pt x="333" y="1834"/>
                </a:lnTo>
                <a:lnTo>
                  <a:pt x="333" y="1834"/>
                </a:lnTo>
                <a:lnTo>
                  <a:pt x="339" y="1838"/>
                </a:lnTo>
                <a:lnTo>
                  <a:pt x="346" y="1842"/>
                </a:lnTo>
                <a:lnTo>
                  <a:pt x="365" y="1849"/>
                </a:lnTo>
                <a:lnTo>
                  <a:pt x="389" y="1857"/>
                </a:lnTo>
                <a:lnTo>
                  <a:pt x="575" y="1857"/>
                </a:lnTo>
                <a:lnTo>
                  <a:pt x="575" y="1857"/>
                </a:lnTo>
                <a:lnTo>
                  <a:pt x="553" y="1883"/>
                </a:lnTo>
                <a:lnTo>
                  <a:pt x="536" y="1903"/>
                </a:lnTo>
                <a:lnTo>
                  <a:pt x="527" y="1918"/>
                </a:lnTo>
                <a:lnTo>
                  <a:pt x="527" y="1918"/>
                </a:lnTo>
                <a:lnTo>
                  <a:pt x="525" y="1927"/>
                </a:lnTo>
                <a:lnTo>
                  <a:pt x="527" y="1937"/>
                </a:lnTo>
                <a:lnTo>
                  <a:pt x="531" y="1946"/>
                </a:lnTo>
                <a:lnTo>
                  <a:pt x="534" y="1948"/>
                </a:lnTo>
                <a:lnTo>
                  <a:pt x="540" y="1950"/>
                </a:lnTo>
                <a:lnTo>
                  <a:pt x="540" y="1950"/>
                </a:lnTo>
                <a:lnTo>
                  <a:pt x="545" y="1951"/>
                </a:lnTo>
                <a:lnTo>
                  <a:pt x="557" y="1953"/>
                </a:lnTo>
                <a:lnTo>
                  <a:pt x="586" y="1953"/>
                </a:lnTo>
                <a:lnTo>
                  <a:pt x="616" y="1950"/>
                </a:lnTo>
                <a:lnTo>
                  <a:pt x="629" y="1948"/>
                </a:lnTo>
                <a:lnTo>
                  <a:pt x="639" y="1944"/>
                </a:lnTo>
                <a:lnTo>
                  <a:pt x="639" y="1944"/>
                </a:lnTo>
                <a:lnTo>
                  <a:pt x="663" y="1931"/>
                </a:lnTo>
                <a:lnTo>
                  <a:pt x="692" y="1911"/>
                </a:lnTo>
                <a:lnTo>
                  <a:pt x="720" y="1890"/>
                </a:lnTo>
                <a:lnTo>
                  <a:pt x="730" y="1883"/>
                </a:lnTo>
                <a:lnTo>
                  <a:pt x="733" y="1877"/>
                </a:lnTo>
                <a:lnTo>
                  <a:pt x="733" y="1877"/>
                </a:lnTo>
                <a:lnTo>
                  <a:pt x="732" y="1840"/>
                </a:lnTo>
                <a:lnTo>
                  <a:pt x="730" y="1806"/>
                </a:lnTo>
                <a:lnTo>
                  <a:pt x="730" y="1806"/>
                </a:lnTo>
                <a:lnTo>
                  <a:pt x="735" y="1799"/>
                </a:lnTo>
                <a:lnTo>
                  <a:pt x="741" y="1790"/>
                </a:lnTo>
                <a:lnTo>
                  <a:pt x="741" y="1790"/>
                </a:lnTo>
                <a:lnTo>
                  <a:pt x="741" y="1756"/>
                </a:lnTo>
                <a:lnTo>
                  <a:pt x="735" y="1680"/>
                </a:lnTo>
                <a:lnTo>
                  <a:pt x="732" y="1635"/>
                </a:lnTo>
                <a:lnTo>
                  <a:pt x="728" y="1590"/>
                </a:lnTo>
                <a:lnTo>
                  <a:pt x="720" y="1549"/>
                </a:lnTo>
                <a:lnTo>
                  <a:pt x="713" y="1518"/>
                </a:lnTo>
                <a:lnTo>
                  <a:pt x="713" y="1518"/>
                </a:lnTo>
                <a:lnTo>
                  <a:pt x="696" y="1466"/>
                </a:lnTo>
                <a:lnTo>
                  <a:pt x="687" y="1423"/>
                </a:lnTo>
                <a:lnTo>
                  <a:pt x="679" y="1386"/>
                </a:lnTo>
                <a:lnTo>
                  <a:pt x="679" y="1386"/>
                </a:lnTo>
                <a:lnTo>
                  <a:pt x="683" y="1372"/>
                </a:lnTo>
                <a:lnTo>
                  <a:pt x="685" y="1361"/>
                </a:lnTo>
                <a:lnTo>
                  <a:pt x="685" y="1358"/>
                </a:lnTo>
                <a:lnTo>
                  <a:pt x="683" y="1354"/>
                </a:lnTo>
                <a:lnTo>
                  <a:pt x="663" y="1330"/>
                </a:lnTo>
                <a:lnTo>
                  <a:pt x="663" y="1330"/>
                </a:lnTo>
                <a:lnTo>
                  <a:pt x="674" y="1136"/>
                </a:lnTo>
                <a:lnTo>
                  <a:pt x="674" y="1136"/>
                </a:lnTo>
                <a:lnTo>
                  <a:pt x="679" y="1114"/>
                </a:lnTo>
                <a:lnTo>
                  <a:pt x="685" y="1101"/>
                </a:lnTo>
                <a:lnTo>
                  <a:pt x="689" y="1093"/>
                </a:lnTo>
                <a:lnTo>
                  <a:pt x="689" y="1093"/>
                </a:lnTo>
                <a:lnTo>
                  <a:pt x="694" y="1082"/>
                </a:lnTo>
                <a:lnTo>
                  <a:pt x="698" y="1076"/>
                </a:lnTo>
                <a:lnTo>
                  <a:pt x="700" y="1073"/>
                </a:lnTo>
                <a:lnTo>
                  <a:pt x="700" y="1073"/>
                </a:lnTo>
                <a:lnTo>
                  <a:pt x="707" y="1071"/>
                </a:lnTo>
                <a:lnTo>
                  <a:pt x="711" y="1069"/>
                </a:lnTo>
                <a:lnTo>
                  <a:pt x="713" y="1063"/>
                </a:lnTo>
                <a:lnTo>
                  <a:pt x="713" y="1063"/>
                </a:lnTo>
                <a:lnTo>
                  <a:pt x="709" y="1041"/>
                </a:lnTo>
                <a:lnTo>
                  <a:pt x="706" y="1026"/>
                </a:lnTo>
                <a:lnTo>
                  <a:pt x="713" y="1008"/>
                </a:lnTo>
                <a:lnTo>
                  <a:pt x="678" y="788"/>
                </a:lnTo>
                <a:lnTo>
                  <a:pt x="689" y="762"/>
                </a:lnTo>
                <a:lnTo>
                  <a:pt x="642" y="712"/>
                </a:lnTo>
                <a:lnTo>
                  <a:pt x="642" y="712"/>
                </a:lnTo>
                <a:lnTo>
                  <a:pt x="640" y="700"/>
                </a:lnTo>
                <a:lnTo>
                  <a:pt x="639" y="691"/>
                </a:lnTo>
                <a:lnTo>
                  <a:pt x="639" y="685"/>
                </a:lnTo>
                <a:lnTo>
                  <a:pt x="639" y="685"/>
                </a:lnTo>
                <a:lnTo>
                  <a:pt x="653" y="672"/>
                </a:lnTo>
                <a:lnTo>
                  <a:pt x="663" y="659"/>
                </a:lnTo>
                <a:lnTo>
                  <a:pt x="672" y="644"/>
                </a:lnTo>
                <a:lnTo>
                  <a:pt x="672" y="644"/>
                </a:lnTo>
                <a:lnTo>
                  <a:pt x="674" y="633"/>
                </a:lnTo>
                <a:lnTo>
                  <a:pt x="674" y="617"/>
                </a:lnTo>
                <a:lnTo>
                  <a:pt x="672" y="576"/>
                </a:lnTo>
                <a:lnTo>
                  <a:pt x="666" y="537"/>
                </a:lnTo>
                <a:lnTo>
                  <a:pt x="665" y="523"/>
                </a:lnTo>
                <a:lnTo>
                  <a:pt x="663" y="516"/>
                </a:lnTo>
                <a:lnTo>
                  <a:pt x="663" y="516"/>
                </a:lnTo>
                <a:lnTo>
                  <a:pt x="657" y="501"/>
                </a:lnTo>
                <a:lnTo>
                  <a:pt x="652" y="471"/>
                </a:lnTo>
                <a:lnTo>
                  <a:pt x="642" y="425"/>
                </a:lnTo>
                <a:lnTo>
                  <a:pt x="642" y="425"/>
                </a:lnTo>
                <a:lnTo>
                  <a:pt x="618" y="335"/>
                </a:lnTo>
                <a:lnTo>
                  <a:pt x="618" y="335"/>
                </a:lnTo>
                <a:lnTo>
                  <a:pt x="620" y="335"/>
                </a:lnTo>
                <a:lnTo>
                  <a:pt x="624" y="334"/>
                </a:lnTo>
                <a:lnTo>
                  <a:pt x="627" y="332"/>
                </a:lnTo>
                <a:lnTo>
                  <a:pt x="633" y="322"/>
                </a:lnTo>
                <a:lnTo>
                  <a:pt x="633" y="322"/>
                </a:lnTo>
                <a:lnTo>
                  <a:pt x="635" y="315"/>
                </a:lnTo>
                <a:lnTo>
                  <a:pt x="635" y="302"/>
                </a:lnTo>
                <a:lnTo>
                  <a:pt x="635" y="272"/>
                </a:lnTo>
                <a:lnTo>
                  <a:pt x="629" y="233"/>
                </a:lnTo>
                <a:lnTo>
                  <a:pt x="629" y="233"/>
                </a:lnTo>
                <a:lnTo>
                  <a:pt x="653" y="194"/>
                </a:lnTo>
                <a:lnTo>
                  <a:pt x="670" y="164"/>
                </a:lnTo>
                <a:lnTo>
                  <a:pt x="674" y="153"/>
                </a:lnTo>
                <a:lnTo>
                  <a:pt x="678" y="144"/>
                </a:lnTo>
                <a:lnTo>
                  <a:pt x="678" y="144"/>
                </a:lnTo>
                <a:lnTo>
                  <a:pt x="676" y="136"/>
                </a:lnTo>
                <a:lnTo>
                  <a:pt x="672" y="123"/>
                </a:lnTo>
                <a:lnTo>
                  <a:pt x="665" y="108"/>
                </a:lnTo>
                <a:lnTo>
                  <a:pt x="657" y="92"/>
                </a:lnTo>
                <a:lnTo>
                  <a:pt x="646" y="75"/>
                </a:lnTo>
                <a:lnTo>
                  <a:pt x="635" y="60"/>
                </a:lnTo>
                <a:lnTo>
                  <a:pt x="624" y="47"/>
                </a:lnTo>
                <a:lnTo>
                  <a:pt x="612" y="36"/>
                </a:lnTo>
                <a:lnTo>
                  <a:pt x="612" y="36"/>
                </a:lnTo>
                <a:lnTo>
                  <a:pt x="601" y="30"/>
                </a:lnTo>
                <a:lnTo>
                  <a:pt x="588" y="25"/>
                </a:lnTo>
                <a:lnTo>
                  <a:pt x="562" y="17"/>
                </a:lnTo>
                <a:lnTo>
                  <a:pt x="544" y="13"/>
                </a:lnTo>
                <a:lnTo>
                  <a:pt x="532" y="13"/>
                </a:lnTo>
                <a:lnTo>
                  <a:pt x="532" y="13"/>
                </a:lnTo>
                <a:lnTo>
                  <a:pt x="501" y="15"/>
                </a:lnTo>
                <a:lnTo>
                  <a:pt x="445" y="77"/>
                </a:lnTo>
                <a:lnTo>
                  <a:pt x="445" y="77"/>
                </a:lnTo>
                <a:lnTo>
                  <a:pt x="437" y="71"/>
                </a:lnTo>
                <a:lnTo>
                  <a:pt x="415" y="60"/>
                </a:lnTo>
                <a:lnTo>
                  <a:pt x="404" y="54"/>
                </a:lnTo>
                <a:lnTo>
                  <a:pt x="389" y="52"/>
                </a:lnTo>
                <a:lnTo>
                  <a:pt x="378" y="52"/>
                </a:lnTo>
                <a:lnTo>
                  <a:pt x="370" y="54"/>
                </a:lnTo>
                <a:lnTo>
                  <a:pt x="367" y="56"/>
                </a:lnTo>
                <a:lnTo>
                  <a:pt x="367" y="56"/>
                </a:lnTo>
                <a:lnTo>
                  <a:pt x="361" y="62"/>
                </a:lnTo>
                <a:lnTo>
                  <a:pt x="357" y="65"/>
                </a:lnTo>
                <a:lnTo>
                  <a:pt x="356" y="71"/>
                </a:lnTo>
                <a:lnTo>
                  <a:pt x="354" y="79"/>
                </a:lnTo>
                <a:lnTo>
                  <a:pt x="354" y="93"/>
                </a:lnTo>
                <a:lnTo>
                  <a:pt x="356" y="108"/>
                </a:lnTo>
                <a:lnTo>
                  <a:pt x="359" y="123"/>
                </a:lnTo>
                <a:lnTo>
                  <a:pt x="365" y="136"/>
                </a:lnTo>
                <a:lnTo>
                  <a:pt x="372" y="157"/>
                </a:lnTo>
                <a:lnTo>
                  <a:pt x="372" y="157"/>
                </a:lnTo>
                <a:lnTo>
                  <a:pt x="380" y="170"/>
                </a:lnTo>
                <a:lnTo>
                  <a:pt x="391" y="183"/>
                </a:lnTo>
                <a:lnTo>
                  <a:pt x="404" y="198"/>
                </a:lnTo>
                <a:lnTo>
                  <a:pt x="404" y="198"/>
                </a:lnTo>
                <a:lnTo>
                  <a:pt x="402" y="205"/>
                </a:lnTo>
                <a:lnTo>
                  <a:pt x="400" y="213"/>
                </a:lnTo>
                <a:lnTo>
                  <a:pt x="402" y="218"/>
                </a:lnTo>
                <a:lnTo>
                  <a:pt x="402" y="218"/>
                </a:lnTo>
                <a:lnTo>
                  <a:pt x="406" y="226"/>
                </a:lnTo>
                <a:lnTo>
                  <a:pt x="409" y="229"/>
                </a:lnTo>
                <a:lnTo>
                  <a:pt x="409" y="229"/>
                </a:lnTo>
                <a:lnTo>
                  <a:pt x="409" y="254"/>
                </a:lnTo>
                <a:lnTo>
                  <a:pt x="409" y="254"/>
                </a:lnTo>
                <a:lnTo>
                  <a:pt x="411" y="255"/>
                </a:lnTo>
                <a:lnTo>
                  <a:pt x="413" y="255"/>
                </a:lnTo>
                <a:lnTo>
                  <a:pt x="415" y="257"/>
                </a:lnTo>
                <a:lnTo>
                  <a:pt x="415" y="259"/>
                </a:lnTo>
                <a:lnTo>
                  <a:pt x="415" y="259"/>
                </a:lnTo>
                <a:lnTo>
                  <a:pt x="417" y="267"/>
                </a:lnTo>
                <a:lnTo>
                  <a:pt x="419" y="280"/>
                </a:lnTo>
                <a:lnTo>
                  <a:pt x="419" y="280"/>
                </a:lnTo>
                <a:lnTo>
                  <a:pt x="421" y="281"/>
                </a:lnTo>
                <a:lnTo>
                  <a:pt x="424" y="285"/>
                </a:lnTo>
                <a:lnTo>
                  <a:pt x="434" y="293"/>
                </a:lnTo>
                <a:lnTo>
                  <a:pt x="449" y="300"/>
                </a:lnTo>
                <a:lnTo>
                  <a:pt x="449" y="300"/>
                </a:lnTo>
                <a:lnTo>
                  <a:pt x="450" y="308"/>
                </a:lnTo>
                <a:lnTo>
                  <a:pt x="450" y="313"/>
                </a:lnTo>
                <a:lnTo>
                  <a:pt x="450" y="317"/>
                </a:lnTo>
                <a:lnTo>
                  <a:pt x="450" y="317"/>
                </a:lnTo>
                <a:lnTo>
                  <a:pt x="449" y="322"/>
                </a:lnTo>
                <a:lnTo>
                  <a:pt x="449" y="322"/>
                </a:lnTo>
                <a:lnTo>
                  <a:pt x="434" y="319"/>
                </a:lnTo>
                <a:lnTo>
                  <a:pt x="415" y="315"/>
                </a:lnTo>
                <a:lnTo>
                  <a:pt x="415" y="315"/>
                </a:lnTo>
                <a:lnTo>
                  <a:pt x="400" y="309"/>
                </a:lnTo>
                <a:lnTo>
                  <a:pt x="389" y="306"/>
                </a:lnTo>
                <a:lnTo>
                  <a:pt x="383" y="306"/>
                </a:lnTo>
                <a:lnTo>
                  <a:pt x="383" y="306"/>
                </a:lnTo>
                <a:lnTo>
                  <a:pt x="382" y="306"/>
                </a:lnTo>
                <a:lnTo>
                  <a:pt x="378" y="306"/>
                </a:lnTo>
                <a:lnTo>
                  <a:pt x="374" y="304"/>
                </a:lnTo>
                <a:lnTo>
                  <a:pt x="369" y="300"/>
                </a:lnTo>
                <a:lnTo>
                  <a:pt x="369" y="300"/>
                </a:lnTo>
                <a:lnTo>
                  <a:pt x="363" y="294"/>
                </a:lnTo>
                <a:lnTo>
                  <a:pt x="354" y="291"/>
                </a:lnTo>
                <a:lnTo>
                  <a:pt x="342" y="287"/>
                </a:lnTo>
                <a:lnTo>
                  <a:pt x="342" y="287"/>
                </a:lnTo>
                <a:lnTo>
                  <a:pt x="337" y="289"/>
                </a:lnTo>
                <a:lnTo>
                  <a:pt x="331" y="291"/>
                </a:lnTo>
                <a:lnTo>
                  <a:pt x="331" y="291"/>
                </a:lnTo>
                <a:lnTo>
                  <a:pt x="318" y="281"/>
                </a:lnTo>
                <a:lnTo>
                  <a:pt x="294" y="261"/>
                </a:lnTo>
                <a:lnTo>
                  <a:pt x="261" y="233"/>
                </a:lnTo>
                <a:lnTo>
                  <a:pt x="261" y="233"/>
                </a:lnTo>
                <a:lnTo>
                  <a:pt x="261" y="231"/>
                </a:lnTo>
                <a:lnTo>
                  <a:pt x="261" y="224"/>
                </a:lnTo>
                <a:lnTo>
                  <a:pt x="261" y="224"/>
                </a:lnTo>
                <a:lnTo>
                  <a:pt x="255" y="216"/>
                </a:lnTo>
                <a:lnTo>
                  <a:pt x="246" y="209"/>
                </a:lnTo>
                <a:lnTo>
                  <a:pt x="231" y="198"/>
                </a:lnTo>
                <a:lnTo>
                  <a:pt x="231" y="198"/>
                </a:lnTo>
                <a:lnTo>
                  <a:pt x="220" y="198"/>
                </a:lnTo>
                <a:lnTo>
                  <a:pt x="220" y="198"/>
                </a:lnTo>
                <a:lnTo>
                  <a:pt x="195" y="164"/>
                </a:lnTo>
                <a:lnTo>
                  <a:pt x="175" y="138"/>
                </a:lnTo>
                <a:lnTo>
                  <a:pt x="154" y="116"/>
                </a:lnTo>
                <a:lnTo>
                  <a:pt x="154" y="116"/>
                </a:lnTo>
                <a:lnTo>
                  <a:pt x="110" y="75"/>
                </a:lnTo>
                <a:lnTo>
                  <a:pt x="86" y="56"/>
                </a:lnTo>
                <a:lnTo>
                  <a:pt x="63" y="39"/>
                </a:lnTo>
                <a:lnTo>
                  <a:pt x="63" y="39"/>
                </a:lnTo>
                <a:lnTo>
                  <a:pt x="28" y="13"/>
                </a:lnTo>
                <a:lnTo>
                  <a:pt x="15" y="4"/>
                </a:lnTo>
                <a:lnTo>
                  <a:pt x="11" y="2"/>
                </a:lnTo>
                <a:lnTo>
                  <a:pt x="7" y="0"/>
                </a:lnTo>
                <a:lnTo>
                  <a:pt x="7" y="0"/>
                </a:lnTo>
                <a:lnTo>
                  <a:pt x="4" y="2"/>
                </a:lnTo>
                <a:lnTo>
                  <a:pt x="0" y="6"/>
                </a:lnTo>
                <a:lnTo>
                  <a:pt x="0" y="11"/>
                </a:lnTo>
                <a:lnTo>
                  <a:pt x="2" y="19"/>
                </a:lnTo>
                <a:lnTo>
                  <a:pt x="2" y="19"/>
                </a:lnTo>
                <a:lnTo>
                  <a:pt x="5" y="23"/>
                </a:lnTo>
                <a:lnTo>
                  <a:pt x="11" y="28"/>
                </a:lnTo>
                <a:lnTo>
                  <a:pt x="24" y="41"/>
                </a:lnTo>
                <a:lnTo>
                  <a:pt x="43" y="54"/>
                </a:lnTo>
                <a:lnTo>
                  <a:pt x="43" y="54"/>
                </a:lnTo>
                <a:lnTo>
                  <a:pt x="28" y="54"/>
                </a:lnTo>
                <a:lnTo>
                  <a:pt x="17" y="56"/>
                </a:lnTo>
                <a:lnTo>
                  <a:pt x="11" y="60"/>
                </a:lnTo>
                <a:lnTo>
                  <a:pt x="11" y="60"/>
                </a:lnTo>
                <a:lnTo>
                  <a:pt x="9" y="64"/>
                </a:lnTo>
                <a:lnTo>
                  <a:pt x="9" y="71"/>
                </a:lnTo>
                <a:lnTo>
                  <a:pt x="11" y="80"/>
                </a:lnTo>
                <a:lnTo>
                  <a:pt x="11" y="80"/>
                </a:lnTo>
                <a:lnTo>
                  <a:pt x="15" y="88"/>
                </a:lnTo>
                <a:lnTo>
                  <a:pt x="17" y="92"/>
                </a:lnTo>
                <a:lnTo>
                  <a:pt x="17" y="92"/>
                </a:lnTo>
                <a:lnTo>
                  <a:pt x="17" y="99"/>
                </a:lnTo>
                <a:lnTo>
                  <a:pt x="17" y="103"/>
                </a:lnTo>
                <a:lnTo>
                  <a:pt x="20" y="106"/>
                </a:lnTo>
                <a:lnTo>
                  <a:pt x="20" y="106"/>
                </a:lnTo>
                <a:lnTo>
                  <a:pt x="22" y="108"/>
                </a:lnTo>
                <a:lnTo>
                  <a:pt x="22" y="112"/>
                </a:lnTo>
                <a:lnTo>
                  <a:pt x="22" y="112"/>
                </a:lnTo>
                <a:lnTo>
                  <a:pt x="26" y="119"/>
                </a:lnTo>
                <a:lnTo>
                  <a:pt x="28" y="121"/>
                </a:lnTo>
                <a:lnTo>
                  <a:pt x="32" y="123"/>
                </a:lnTo>
                <a:lnTo>
                  <a:pt x="32" y="123"/>
                </a:lnTo>
                <a:lnTo>
                  <a:pt x="37" y="125"/>
                </a:lnTo>
                <a:lnTo>
                  <a:pt x="45" y="125"/>
                </a:lnTo>
                <a:lnTo>
                  <a:pt x="54" y="123"/>
                </a:lnTo>
                <a:lnTo>
                  <a:pt x="54" y="123"/>
                </a:lnTo>
                <a:lnTo>
                  <a:pt x="89" y="138"/>
                </a:lnTo>
                <a:lnTo>
                  <a:pt x="89" y="138"/>
                </a:lnTo>
                <a:lnTo>
                  <a:pt x="106" y="146"/>
                </a:lnTo>
                <a:lnTo>
                  <a:pt x="113" y="147"/>
                </a:lnTo>
                <a:lnTo>
                  <a:pt x="113" y="147"/>
                </a:lnTo>
                <a:lnTo>
                  <a:pt x="190" y="267"/>
                </a:lnTo>
                <a:lnTo>
                  <a:pt x="190" y="267"/>
                </a:lnTo>
                <a:lnTo>
                  <a:pt x="188" y="276"/>
                </a:lnTo>
                <a:lnTo>
                  <a:pt x="186" y="281"/>
                </a:lnTo>
                <a:lnTo>
                  <a:pt x="186" y="281"/>
                </a:lnTo>
                <a:lnTo>
                  <a:pt x="182" y="283"/>
                </a:lnTo>
                <a:lnTo>
                  <a:pt x="173" y="285"/>
                </a:lnTo>
                <a:lnTo>
                  <a:pt x="166" y="289"/>
                </a:lnTo>
                <a:lnTo>
                  <a:pt x="164" y="293"/>
                </a:lnTo>
                <a:lnTo>
                  <a:pt x="164" y="294"/>
                </a:lnTo>
                <a:lnTo>
                  <a:pt x="164" y="294"/>
                </a:lnTo>
                <a:lnTo>
                  <a:pt x="166" y="296"/>
                </a:lnTo>
                <a:lnTo>
                  <a:pt x="169" y="296"/>
                </a:lnTo>
                <a:lnTo>
                  <a:pt x="179" y="300"/>
                </a:lnTo>
                <a:lnTo>
                  <a:pt x="194" y="302"/>
                </a:lnTo>
                <a:lnTo>
                  <a:pt x="194" y="302"/>
                </a:lnTo>
                <a:lnTo>
                  <a:pt x="262" y="356"/>
                </a:lnTo>
                <a:lnTo>
                  <a:pt x="262" y="356"/>
                </a:lnTo>
                <a:lnTo>
                  <a:pt x="277" y="363"/>
                </a:lnTo>
                <a:lnTo>
                  <a:pt x="298" y="375"/>
                </a:lnTo>
                <a:lnTo>
                  <a:pt x="348" y="401"/>
                </a:lnTo>
                <a:lnTo>
                  <a:pt x="413" y="432"/>
                </a:lnTo>
                <a:lnTo>
                  <a:pt x="413" y="432"/>
                </a:lnTo>
                <a:lnTo>
                  <a:pt x="393" y="475"/>
                </a:lnTo>
                <a:lnTo>
                  <a:pt x="393" y="475"/>
                </a:lnTo>
                <a:lnTo>
                  <a:pt x="387" y="492"/>
                </a:lnTo>
                <a:lnTo>
                  <a:pt x="387" y="501"/>
                </a:lnTo>
                <a:lnTo>
                  <a:pt x="387" y="501"/>
                </a:lnTo>
                <a:lnTo>
                  <a:pt x="389" y="518"/>
                </a:lnTo>
                <a:lnTo>
                  <a:pt x="393" y="535"/>
                </a:lnTo>
                <a:lnTo>
                  <a:pt x="393" y="535"/>
                </a:lnTo>
                <a:lnTo>
                  <a:pt x="385" y="548"/>
                </a:lnTo>
                <a:lnTo>
                  <a:pt x="382" y="561"/>
                </a:lnTo>
                <a:lnTo>
                  <a:pt x="380" y="566"/>
                </a:lnTo>
                <a:lnTo>
                  <a:pt x="380" y="572"/>
                </a:lnTo>
                <a:lnTo>
                  <a:pt x="380" y="572"/>
                </a:lnTo>
                <a:lnTo>
                  <a:pt x="383" y="602"/>
                </a:lnTo>
                <a:lnTo>
                  <a:pt x="383" y="622"/>
                </a:lnTo>
                <a:lnTo>
                  <a:pt x="374" y="644"/>
                </a:lnTo>
                <a:lnTo>
                  <a:pt x="352" y="630"/>
                </a:lnTo>
                <a:lnTo>
                  <a:pt x="352" y="630"/>
                </a:lnTo>
                <a:lnTo>
                  <a:pt x="344" y="624"/>
                </a:lnTo>
                <a:lnTo>
                  <a:pt x="333" y="607"/>
                </a:lnTo>
                <a:lnTo>
                  <a:pt x="333" y="607"/>
                </a:lnTo>
                <a:lnTo>
                  <a:pt x="329" y="598"/>
                </a:lnTo>
                <a:lnTo>
                  <a:pt x="318" y="592"/>
                </a:lnTo>
                <a:lnTo>
                  <a:pt x="318" y="5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A1846CA8-E0B1-474A-8145-BFCDE816026E}"/>
              </a:ext>
            </a:extLst>
          </p:cNvPr>
          <p:cNvSpPr>
            <a:spLocks/>
          </p:cNvSpPr>
          <p:nvPr/>
        </p:nvSpPr>
        <p:spPr bwMode="auto">
          <a:xfrm>
            <a:off x="6483382" y="2794166"/>
            <a:ext cx="860915" cy="1555311"/>
          </a:xfrm>
          <a:custGeom>
            <a:avLst/>
            <a:gdLst>
              <a:gd name="T0" fmla="*/ 516 w 760"/>
              <a:gd name="T1" fmla="*/ 242 h 1373"/>
              <a:gd name="T2" fmla="*/ 585 w 760"/>
              <a:gd name="T3" fmla="*/ 253 h 1373"/>
              <a:gd name="T4" fmla="*/ 605 w 760"/>
              <a:gd name="T5" fmla="*/ 249 h 1373"/>
              <a:gd name="T6" fmla="*/ 648 w 760"/>
              <a:gd name="T7" fmla="*/ 239 h 1373"/>
              <a:gd name="T8" fmla="*/ 663 w 760"/>
              <a:gd name="T9" fmla="*/ 196 h 1373"/>
              <a:gd name="T10" fmla="*/ 665 w 760"/>
              <a:gd name="T11" fmla="*/ 146 h 1373"/>
              <a:gd name="T12" fmla="*/ 684 w 760"/>
              <a:gd name="T13" fmla="*/ 144 h 1373"/>
              <a:gd name="T14" fmla="*/ 694 w 760"/>
              <a:gd name="T15" fmla="*/ 86 h 1373"/>
              <a:gd name="T16" fmla="*/ 638 w 760"/>
              <a:gd name="T17" fmla="*/ 22 h 1373"/>
              <a:gd name="T18" fmla="*/ 560 w 760"/>
              <a:gd name="T19" fmla="*/ 1 h 1373"/>
              <a:gd name="T20" fmla="*/ 487 w 760"/>
              <a:gd name="T21" fmla="*/ 54 h 1373"/>
              <a:gd name="T22" fmla="*/ 416 w 760"/>
              <a:gd name="T23" fmla="*/ 155 h 1373"/>
              <a:gd name="T24" fmla="*/ 324 w 760"/>
              <a:gd name="T25" fmla="*/ 188 h 1373"/>
              <a:gd name="T26" fmla="*/ 165 w 760"/>
              <a:gd name="T27" fmla="*/ 391 h 1373"/>
              <a:gd name="T28" fmla="*/ 105 w 760"/>
              <a:gd name="T29" fmla="*/ 554 h 1373"/>
              <a:gd name="T30" fmla="*/ 105 w 760"/>
              <a:gd name="T31" fmla="*/ 668 h 1373"/>
              <a:gd name="T32" fmla="*/ 123 w 760"/>
              <a:gd name="T33" fmla="*/ 671 h 1373"/>
              <a:gd name="T34" fmla="*/ 79 w 760"/>
              <a:gd name="T35" fmla="*/ 906 h 1373"/>
              <a:gd name="T36" fmla="*/ 28 w 760"/>
              <a:gd name="T37" fmla="*/ 1130 h 1373"/>
              <a:gd name="T38" fmla="*/ 0 w 760"/>
              <a:gd name="T39" fmla="*/ 1219 h 1373"/>
              <a:gd name="T40" fmla="*/ 23 w 760"/>
              <a:gd name="T41" fmla="*/ 1250 h 1373"/>
              <a:gd name="T42" fmla="*/ 61 w 760"/>
              <a:gd name="T43" fmla="*/ 1287 h 1373"/>
              <a:gd name="T44" fmla="*/ 118 w 760"/>
              <a:gd name="T45" fmla="*/ 1311 h 1373"/>
              <a:gd name="T46" fmla="*/ 138 w 760"/>
              <a:gd name="T47" fmla="*/ 1291 h 1373"/>
              <a:gd name="T48" fmla="*/ 119 w 760"/>
              <a:gd name="T49" fmla="*/ 1248 h 1373"/>
              <a:gd name="T50" fmla="*/ 144 w 760"/>
              <a:gd name="T51" fmla="*/ 1238 h 1373"/>
              <a:gd name="T52" fmla="*/ 232 w 760"/>
              <a:gd name="T53" fmla="*/ 1160 h 1373"/>
              <a:gd name="T54" fmla="*/ 248 w 760"/>
              <a:gd name="T55" fmla="*/ 1324 h 1373"/>
              <a:gd name="T56" fmla="*/ 257 w 760"/>
              <a:gd name="T57" fmla="*/ 1365 h 1373"/>
              <a:gd name="T58" fmla="*/ 308 w 760"/>
              <a:gd name="T59" fmla="*/ 1372 h 1373"/>
              <a:gd name="T60" fmla="*/ 431 w 760"/>
              <a:gd name="T61" fmla="*/ 1349 h 1373"/>
              <a:gd name="T62" fmla="*/ 481 w 760"/>
              <a:gd name="T63" fmla="*/ 1322 h 1373"/>
              <a:gd name="T64" fmla="*/ 467 w 760"/>
              <a:gd name="T65" fmla="*/ 1303 h 1373"/>
              <a:gd name="T66" fmla="*/ 383 w 760"/>
              <a:gd name="T67" fmla="*/ 1008 h 1373"/>
              <a:gd name="T68" fmla="*/ 398 w 760"/>
              <a:gd name="T69" fmla="*/ 924 h 1373"/>
              <a:gd name="T70" fmla="*/ 394 w 760"/>
              <a:gd name="T71" fmla="*/ 716 h 1373"/>
              <a:gd name="T72" fmla="*/ 382 w 760"/>
              <a:gd name="T73" fmla="*/ 618 h 1373"/>
              <a:gd name="T74" fmla="*/ 393 w 760"/>
              <a:gd name="T75" fmla="*/ 544 h 1373"/>
              <a:gd name="T76" fmla="*/ 433 w 760"/>
              <a:gd name="T77" fmla="*/ 466 h 1373"/>
              <a:gd name="T78" fmla="*/ 457 w 760"/>
              <a:gd name="T79" fmla="*/ 552 h 1373"/>
              <a:gd name="T80" fmla="*/ 490 w 760"/>
              <a:gd name="T81" fmla="*/ 572 h 1373"/>
              <a:gd name="T82" fmla="*/ 558 w 760"/>
              <a:gd name="T83" fmla="*/ 525 h 1373"/>
              <a:gd name="T84" fmla="*/ 649 w 760"/>
              <a:gd name="T85" fmla="*/ 471 h 1373"/>
              <a:gd name="T86" fmla="*/ 698 w 760"/>
              <a:gd name="T87" fmla="*/ 487 h 1373"/>
              <a:gd name="T88" fmla="*/ 710 w 760"/>
              <a:gd name="T89" fmla="*/ 479 h 1373"/>
              <a:gd name="T90" fmla="*/ 716 w 760"/>
              <a:gd name="T91" fmla="*/ 466 h 1373"/>
              <a:gd name="T92" fmla="*/ 727 w 760"/>
              <a:gd name="T93" fmla="*/ 447 h 1373"/>
              <a:gd name="T94" fmla="*/ 741 w 760"/>
              <a:gd name="T95" fmla="*/ 423 h 1373"/>
              <a:gd name="T96" fmla="*/ 758 w 760"/>
              <a:gd name="T97" fmla="*/ 409 h 1373"/>
              <a:gd name="T98" fmla="*/ 696 w 760"/>
              <a:gd name="T99" fmla="*/ 409 h 1373"/>
              <a:gd name="T100" fmla="*/ 658 w 760"/>
              <a:gd name="T101" fmla="*/ 412 h 1373"/>
              <a:gd name="T102" fmla="*/ 579 w 760"/>
              <a:gd name="T103" fmla="*/ 445 h 1373"/>
              <a:gd name="T104" fmla="*/ 517 w 760"/>
              <a:gd name="T105" fmla="*/ 400 h 1373"/>
              <a:gd name="T106" fmla="*/ 504 w 760"/>
              <a:gd name="T107" fmla="*/ 324 h 1373"/>
              <a:gd name="T108" fmla="*/ 512 w 760"/>
              <a:gd name="T109" fmla="*/ 290 h 1373"/>
              <a:gd name="T110" fmla="*/ 513 w 760"/>
              <a:gd name="T111" fmla="*/ 269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0" h="1373">
                <a:moveTo>
                  <a:pt x="508" y="263"/>
                </a:moveTo>
                <a:lnTo>
                  <a:pt x="508" y="263"/>
                </a:lnTo>
                <a:lnTo>
                  <a:pt x="510" y="253"/>
                </a:lnTo>
                <a:lnTo>
                  <a:pt x="512" y="246"/>
                </a:lnTo>
                <a:lnTo>
                  <a:pt x="513" y="243"/>
                </a:lnTo>
                <a:lnTo>
                  <a:pt x="516" y="242"/>
                </a:lnTo>
                <a:lnTo>
                  <a:pt x="516" y="242"/>
                </a:lnTo>
                <a:lnTo>
                  <a:pt x="520" y="239"/>
                </a:lnTo>
                <a:lnTo>
                  <a:pt x="526" y="238"/>
                </a:lnTo>
                <a:lnTo>
                  <a:pt x="543" y="234"/>
                </a:lnTo>
                <a:lnTo>
                  <a:pt x="563" y="232"/>
                </a:lnTo>
                <a:lnTo>
                  <a:pt x="567" y="251"/>
                </a:lnTo>
                <a:lnTo>
                  <a:pt x="585" y="239"/>
                </a:lnTo>
                <a:lnTo>
                  <a:pt x="585" y="253"/>
                </a:lnTo>
                <a:lnTo>
                  <a:pt x="585" y="253"/>
                </a:lnTo>
                <a:lnTo>
                  <a:pt x="596" y="242"/>
                </a:lnTo>
                <a:lnTo>
                  <a:pt x="604" y="236"/>
                </a:lnTo>
                <a:lnTo>
                  <a:pt x="606" y="234"/>
                </a:lnTo>
                <a:lnTo>
                  <a:pt x="606" y="234"/>
                </a:lnTo>
                <a:lnTo>
                  <a:pt x="605" y="239"/>
                </a:lnTo>
                <a:lnTo>
                  <a:pt x="605" y="249"/>
                </a:lnTo>
                <a:lnTo>
                  <a:pt x="606" y="260"/>
                </a:lnTo>
                <a:lnTo>
                  <a:pt x="623" y="221"/>
                </a:lnTo>
                <a:lnTo>
                  <a:pt x="623" y="253"/>
                </a:lnTo>
                <a:lnTo>
                  <a:pt x="632" y="221"/>
                </a:lnTo>
                <a:lnTo>
                  <a:pt x="642" y="256"/>
                </a:lnTo>
                <a:lnTo>
                  <a:pt x="642" y="256"/>
                </a:lnTo>
                <a:lnTo>
                  <a:pt x="648" y="239"/>
                </a:lnTo>
                <a:lnTo>
                  <a:pt x="652" y="226"/>
                </a:lnTo>
                <a:lnTo>
                  <a:pt x="656" y="214"/>
                </a:lnTo>
                <a:lnTo>
                  <a:pt x="656" y="214"/>
                </a:lnTo>
                <a:lnTo>
                  <a:pt x="657" y="207"/>
                </a:lnTo>
                <a:lnTo>
                  <a:pt x="660" y="201"/>
                </a:lnTo>
                <a:lnTo>
                  <a:pt x="663" y="196"/>
                </a:lnTo>
                <a:lnTo>
                  <a:pt x="663" y="196"/>
                </a:lnTo>
                <a:lnTo>
                  <a:pt x="664" y="194"/>
                </a:lnTo>
                <a:lnTo>
                  <a:pt x="664" y="193"/>
                </a:lnTo>
                <a:lnTo>
                  <a:pt x="665" y="188"/>
                </a:lnTo>
                <a:lnTo>
                  <a:pt x="665" y="177"/>
                </a:lnTo>
                <a:lnTo>
                  <a:pt x="665" y="177"/>
                </a:lnTo>
                <a:lnTo>
                  <a:pt x="664" y="155"/>
                </a:lnTo>
                <a:lnTo>
                  <a:pt x="665" y="146"/>
                </a:lnTo>
                <a:lnTo>
                  <a:pt x="665" y="146"/>
                </a:lnTo>
                <a:lnTo>
                  <a:pt x="668" y="144"/>
                </a:lnTo>
                <a:lnTo>
                  <a:pt x="671" y="140"/>
                </a:lnTo>
                <a:lnTo>
                  <a:pt x="677" y="136"/>
                </a:lnTo>
                <a:lnTo>
                  <a:pt x="682" y="148"/>
                </a:lnTo>
                <a:lnTo>
                  <a:pt x="682" y="148"/>
                </a:lnTo>
                <a:lnTo>
                  <a:pt x="684" y="144"/>
                </a:lnTo>
                <a:lnTo>
                  <a:pt x="689" y="129"/>
                </a:lnTo>
                <a:lnTo>
                  <a:pt x="694" y="112"/>
                </a:lnTo>
                <a:lnTo>
                  <a:pt x="696" y="102"/>
                </a:lnTo>
                <a:lnTo>
                  <a:pt x="696" y="94"/>
                </a:lnTo>
                <a:lnTo>
                  <a:pt x="696" y="94"/>
                </a:lnTo>
                <a:lnTo>
                  <a:pt x="695" y="90"/>
                </a:lnTo>
                <a:lnTo>
                  <a:pt x="694" y="86"/>
                </a:lnTo>
                <a:lnTo>
                  <a:pt x="688" y="75"/>
                </a:lnTo>
                <a:lnTo>
                  <a:pt x="680" y="63"/>
                </a:lnTo>
                <a:lnTo>
                  <a:pt x="670" y="52"/>
                </a:lnTo>
                <a:lnTo>
                  <a:pt x="654" y="34"/>
                </a:lnTo>
                <a:lnTo>
                  <a:pt x="647" y="26"/>
                </a:lnTo>
                <a:lnTo>
                  <a:pt x="647" y="26"/>
                </a:lnTo>
                <a:lnTo>
                  <a:pt x="638" y="22"/>
                </a:lnTo>
                <a:lnTo>
                  <a:pt x="617" y="13"/>
                </a:lnTo>
                <a:lnTo>
                  <a:pt x="605" y="8"/>
                </a:lnTo>
                <a:lnTo>
                  <a:pt x="592" y="3"/>
                </a:lnTo>
                <a:lnTo>
                  <a:pt x="580" y="1"/>
                </a:lnTo>
                <a:lnTo>
                  <a:pt x="570" y="0"/>
                </a:lnTo>
                <a:lnTo>
                  <a:pt x="570" y="0"/>
                </a:lnTo>
                <a:lnTo>
                  <a:pt x="560" y="1"/>
                </a:lnTo>
                <a:lnTo>
                  <a:pt x="549" y="5"/>
                </a:lnTo>
                <a:lnTo>
                  <a:pt x="537" y="11"/>
                </a:lnTo>
                <a:lnTo>
                  <a:pt x="525" y="18"/>
                </a:lnTo>
                <a:lnTo>
                  <a:pt x="513" y="28"/>
                </a:lnTo>
                <a:lnTo>
                  <a:pt x="503" y="36"/>
                </a:lnTo>
                <a:lnTo>
                  <a:pt x="494" y="46"/>
                </a:lnTo>
                <a:lnTo>
                  <a:pt x="487" y="54"/>
                </a:lnTo>
                <a:lnTo>
                  <a:pt x="487" y="54"/>
                </a:lnTo>
                <a:lnTo>
                  <a:pt x="464" y="94"/>
                </a:lnTo>
                <a:lnTo>
                  <a:pt x="445" y="125"/>
                </a:lnTo>
                <a:lnTo>
                  <a:pt x="445" y="125"/>
                </a:lnTo>
                <a:lnTo>
                  <a:pt x="439" y="141"/>
                </a:lnTo>
                <a:lnTo>
                  <a:pt x="435" y="151"/>
                </a:lnTo>
                <a:lnTo>
                  <a:pt x="416" y="155"/>
                </a:lnTo>
                <a:lnTo>
                  <a:pt x="409" y="155"/>
                </a:lnTo>
                <a:lnTo>
                  <a:pt x="409" y="155"/>
                </a:lnTo>
                <a:lnTo>
                  <a:pt x="403" y="158"/>
                </a:lnTo>
                <a:lnTo>
                  <a:pt x="392" y="161"/>
                </a:lnTo>
                <a:lnTo>
                  <a:pt x="363" y="172"/>
                </a:lnTo>
                <a:lnTo>
                  <a:pt x="324" y="188"/>
                </a:lnTo>
                <a:lnTo>
                  <a:pt x="324" y="188"/>
                </a:lnTo>
                <a:lnTo>
                  <a:pt x="263" y="258"/>
                </a:lnTo>
                <a:lnTo>
                  <a:pt x="216" y="314"/>
                </a:lnTo>
                <a:lnTo>
                  <a:pt x="197" y="337"/>
                </a:lnTo>
                <a:lnTo>
                  <a:pt x="184" y="355"/>
                </a:lnTo>
                <a:lnTo>
                  <a:pt x="184" y="355"/>
                </a:lnTo>
                <a:lnTo>
                  <a:pt x="176" y="370"/>
                </a:lnTo>
                <a:lnTo>
                  <a:pt x="165" y="391"/>
                </a:lnTo>
                <a:lnTo>
                  <a:pt x="144" y="440"/>
                </a:lnTo>
                <a:lnTo>
                  <a:pt x="124" y="489"/>
                </a:lnTo>
                <a:lnTo>
                  <a:pt x="117" y="511"/>
                </a:lnTo>
                <a:lnTo>
                  <a:pt x="111" y="527"/>
                </a:lnTo>
                <a:lnTo>
                  <a:pt x="111" y="527"/>
                </a:lnTo>
                <a:lnTo>
                  <a:pt x="107" y="541"/>
                </a:lnTo>
                <a:lnTo>
                  <a:pt x="105" y="554"/>
                </a:lnTo>
                <a:lnTo>
                  <a:pt x="101" y="578"/>
                </a:lnTo>
                <a:lnTo>
                  <a:pt x="99" y="610"/>
                </a:lnTo>
                <a:lnTo>
                  <a:pt x="99" y="610"/>
                </a:lnTo>
                <a:lnTo>
                  <a:pt x="99" y="625"/>
                </a:lnTo>
                <a:lnTo>
                  <a:pt x="100" y="645"/>
                </a:lnTo>
                <a:lnTo>
                  <a:pt x="103" y="663"/>
                </a:lnTo>
                <a:lnTo>
                  <a:pt x="105" y="668"/>
                </a:lnTo>
                <a:lnTo>
                  <a:pt x="105" y="669"/>
                </a:lnTo>
                <a:lnTo>
                  <a:pt x="106" y="669"/>
                </a:lnTo>
                <a:lnTo>
                  <a:pt x="106" y="669"/>
                </a:lnTo>
                <a:lnTo>
                  <a:pt x="112" y="669"/>
                </a:lnTo>
                <a:lnTo>
                  <a:pt x="117" y="670"/>
                </a:lnTo>
                <a:lnTo>
                  <a:pt x="123" y="671"/>
                </a:lnTo>
                <a:lnTo>
                  <a:pt x="123" y="671"/>
                </a:lnTo>
                <a:lnTo>
                  <a:pt x="115" y="736"/>
                </a:lnTo>
                <a:lnTo>
                  <a:pt x="111" y="782"/>
                </a:lnTo>
                <a:lnTo>
                  <a:pt x="108" y="799"/>
                </a:lnTo>
                <a:lnTo>
                  <a:pt x="106" y="807"/>
                </a:lnTo>
                <a:lnTo>
                  <a:pt x="106" y="807"/>
                </a:lnTo>
                <a:lnTo>
                  <a:pt x="97" y="839"/>
                </a:lnTo>
                <a:lnTo>
                  <a:pt x="79" y="906"/>
                </a:lnTo>
                <a:lnTo>
                  <a:pt x="60" y="979"/>
                </a:lnTo>
                <a:lnTo>
                  <a:pt x="53" y="1010"/>
                </a:lnTo>
                <a:lnTo>
                  <a:pt x="49" y="1031"/>
                </a:lnTo>
                <a:lnTo>
                  <a:pt x="49" y="1031"/>
                </a:lnTo>
                <a:lnTo>
                  <a:pt x="47" y="1051"/>
                </a:lnTo>
                <a:lnTo>
                  <a:pt x="41" y="1076"/>
                </a:lnTo>
                <a:lnTo>
                  <a:pt x="28" y="1130"/>
                </a:lnTo>
                <a:lnTo>
                  <a:pt x="16" y="1176"/>
                </a:lnTo>
                <a:lnTo>
                  <a:pt x="9" y="1198"/>
                </a:lnTo>
                <a:lnTo>
                  <a:pt x="9" y="1198"/>
                </a:lnTo>
                <a:lnTo>
                  <a:pt x="7" y="1200"/>
                </a:lnTo>
                <a:lnTo>
                  <a:pt x="3" y="1205"/>
                </a:lnTo>
                <a:lnTo>
                  <a:pt x="1" y="1211"/>
                </a:lnTo>
                <a:lnTo>
                  <a:pt x="0" y="1219"/>
                </a:lnTo>
                <a:lnTo>
                  <a:pt x="0" y="1219"/>
                </a:lnTo>
                <a:lnTo>
                  <a:pt x="1" y="1222"/>
                </a:lnTo>
                <a:lnTo>
                  <a:pt x="3" y="1227"/>
                </a:lnTo>
                <a:lnTo>
                  <a:pt x="10" y="1235"/>
                </a:lnTo>
                <a:lnTo>
                  <a:pt x="19" y="1242"/>
                </a:lnTo>
                <a:lnTo>
                  <a:pt x="22" y="1246"/>
                </a:lnTo>
                <a:lnTo>
                  <a:pt x="23" y="1250"/>
                </a:lnTo>
                <a:lnTo>
                  <a:pt x="23" y="1250"/>
                </a:lnTo>
                <a:lnTo>
                  <a:pt x="25" y="1253"/>
                </a:lnTo>
                <a:lnTo>
                  <a:pt x="27" y="1258"/>
                </a:lnTo>
                <a:lnTo>
                  <a:pt x="35" y="1267"/>
                </a:lnTo>
                <a:lnTo>
                  <a:pt x="47" y="1278"/>
                </a:lnTo>
                <a:lnTo>
                  <a:pt x="54" y="1283"/>
                </a:lnTo>
                <a:lnTo>
                  <a:pt x="61" y="1287"/>
                </a:lnTo>
                <a:lnTo>
                  <a:pt x="61" y="1287"/>
                </a:lnTo>
                <a:lnTo>
                  <a:pt x="78" y="1297"/>
                </a:lnTo>
                <a:lnTo>
                  <a:pt x="93" y="1305"/>
                </a:lnTo>
                <a:lnTo>
                  <a:pt x="100" y="1309"/>
                </a:lnTo>
                <a:lnTo>
                  <a:pt x="107" y="1311"/>
                </a:lnTo>
                <a:lnTo>
                  <a:pt x="113" y="1312"/>
                </a:lnTo>
                <a:lnTo>
                  <a:pt x="118" y="1311"/>
                </a:lnTo>
                <a:lnTo>
                  <a:pt x="118" y="1311"/>
                </a:lnTo>
                <a:lnTo>
                  <a:pt x="127" y="1306"/>
                </a:lnTo>
                <a:lnTo>
                  <a:pt x="132" y="1305"/>
                </a:lnTo>
                <a:lnTo>
                  <a:pt x="136" y="1303"/>
                </a:lnTo>
                <a:lnTo>
                  <a:pt x="138" y="1299"/>
                </a:lnTo>
                <a:lnTo>
                  <a:pt x="139" y="1296"/>
                </a:lnTo>
                <a:lnTo>
                  <a:pt x="138" y="1291"/>
                </a:lnTo>
                <a:lnTo>
                  <a:pt x="134" y="1285"/>
                </a:lnTo>
                <a:lnTo>
                  <a:pt x="134" y="1285"/>
                </a:lnTo>
                <a:lnTo>
                  <a:pt x="123" y="1265"/>
                </a:lnTo>
                <a:lnTo>
                  <a:pt x="120" y="1259"/>
                </a:lnTo>
                <a:lnTo>
                  <a:pt x="118" y="1254"/>
                </a:lnTo>
                <a:lnTo>
                  <a:pt x="118" y="1254"/>
                </a:lnTo>
                <a:lnTo>
                  <a:pt x="119" y="1248"/>
                </a:lnTo>
                <a:lnTo>
                  <a:pt x="120" y="1244"/>
                </a:lnTo>
                <a:lnTo>
                  <a:pt x="123" y="1238"/>
                </a:lnTo>
                <a:lnTo>
                  <a:pt x="123" y="1238"/>
                </a:lnTo>
                <a:lnTo>
                  <a:pt x="133" y="1239"/>
                </a:lnTo>
                <a:lnTo>
                  <a:pt x="141" y="1239"/>
                </a:lnTo>
                <a:lnTo>
                  <a:pt x="144" y="1238"/>
                </a:lnTo>
                <a:lnTo>
                  <a:pt x="144" y="1238"/>
                </a:lnTo>
                <a:lnTo>
                  <a:pt x="144" y="1238"/>
                </a:lnTo>
                <a:lnTo>
                  <a:pt x="182" y="1117"/>
                </a:lnTo>
                <a:lnTo>
                  <a:pt x="221" y="998"/>
                </a:lnTo>
                <a:lnTo>
                  <a:pt x="221" y="998"/>
                </a:lnTo>
                <a:lnTo>
                  <a:pt x="224" y="1064"/>
                </a:lnTo>
                <a:lnTo>
                  <a:pt x="228" y="1117"/>
                </a:lnTo>
                <a:lnTo>
                  <a:pt x="232" y="1160"/>
                </a:lnTo>
                <a:lnTo>
                  <a:pt x="232" y="1160"/>
                </a:lnTo>
                <a:lnTo>
                  <a:pt x="234" y="1178"/>
                </a:lnTo>
                <a:lnTo>
                  <a:pt x="235" y="1201"/>
                </a:lnTo>
                <a:lnTo>
                  <a:pt x="236" y="1254"/>
                </a:lnTo>
                <a:lnTo>
                  <a:pt x="237" y="1320"/>
                </a:lnTo>
                <a:lnTo>
                  <a:pt x="237" y="1320"/>
                </a:lnTo>
                <a:lnTo>
                  <a:pt x="248" y="1324"/>
                </a:lnTo>
                <a:lnTo>
                  <a:pt x="255" y="1327"/>
                </a:lnTo>
                <a:lnTo>
                  <a:pt x="257" y="1329"/>
                </a:lnTo>
                <a:lnTo>
                  <a:pt x="258" y="1330"/>
                </a:lnTo>
                <a:lnTo>
                  <a:pt x="258" y="1330"/>
                </a:lnTo>
                <a:lnTo>
                  <a:pt x="256" y="1349"/>
                </a:lnTo>
                <a:lnTo>
                  <a:pt x="256" y="1360"/>
                </a:lnTo>
                <a:lnTo>
                  <a:pt x="257" y="1365"/>
                </a:lnTo>
                <a:lnTo>
                  <a:pt x="258" y="1368"/>
                </a:lnTo>
                <a:lnTo>
                  <a:pt x="258" y="1368"/>
                </a:lnTo>
                <a:lnTo>
                  <a:pt x="267" y="1370"/>
                </a:lnTo>
                <a:lnTo>
                  <a:pt x="281" y="1372"/>
                </a:lnTo>
                <a:lnTo>
                  <a:pt x="296" y="1373"/>
                </a:lnTo>
                <a:lnTo>
                  <a:pt x="303" y="1373"/>
                </a:lnTo>
                <a:lnTo>
                  <a:pt x="308" y="1372"/>
                </a:lnTo>
                <a:lnTo>
                  <a:pt x="308" y="1372"/>
                </a:lnTo>
                <a:lnTo>
                  <a:pt x="341" y="1360"/>
                </a:lnTo>
                <a:lnTo>
                  <a:pt x="367" y="1351"/>
                </a:lnTo>
                <a:lnTo>
                  <a:pt x="367" y="1351"/>
                </a:lnTo>
                <a:lnTo>
                  <a:pt x="392" y="1351"/>
                </a:lnTo>
                <a:lnTo>
                  <a:pt x="412" y="1351"/>
                </a:lnTo>
                <a:lnTo>
                  <a:pt x="431" y="1349"/>
                </a:lnTo>
                <a:lnTo>
                  <a:pt x="431" y="1349"/>
                </a:lnTo>
                <a:lnTo>
                  <a:pt x="440" y="1346"/>
                </a:lnTo>
                <a:lnTo>
                  <a:pt x="449" y="1343"/>
                </a:lnTo>
                <a:lnTo>
                  <a:pt x="459" y="1338"/>
                </a:lnTo>
                <a:lnTo>
                  <a:pt x="468" y="1332"/>
                </a:lnTo>
                <a:lnTo>
                  <a:pt x="475" y="1327"/>
                </a:lnTo>
                <a:lnTo>
                  <a:pt x="481" y="1322"/>
                </a:lnTo>
                <a:lnTo>
                  <a:pt x="485" y="1317"/>
                </a:lnTo>
                <a:lnTo>
                  <a:pt x="486" y="1314"/>
                </a:lnTo>
                <a:lnTo>
                  <a:pt x="485" y="1313"/>
                </a:lnTo>
                <a:lnTo>
                  <a:pt x="485" y="1313"/>
                </a:lnTo>
                <a:lnTo>
                  <a:pt x="483" y="1310"/>
                </a:lnTo>
                <a:lnTo>
                  <a:pt x="478" y="1307"/>
                </a:lnTo>
                <a:lnTo>
                  <a:pt x="467" y="1303"/>
                </a:lnTo>
                <a:lnTo>
                  <a:pt x="452" y="1299"/>
                </a:lnTo>
                <a:lnTo>
                  <a:pt x="407" y="1290"/>
                </a:lnTo>
                <a:lnTo>
                  <a:pt x="409" y="1280"/>
                </a:lnTo>
                <a:lnTo>
                  <a:pt x="376" y="1231"/>
                </a:lnTo>
                <a:lnTo>
                  <a:pt x="376" y="1231"/>
                </a:lnTo>
                <a:lnTo>
                  <a:pt x="383" y="1008"/>
                </a:lnTo>
                <a:lnTo>
                  <a:pt x="383" y="1008"/>
                </a:lnTo>
                <a:lnTo>
                  <a:pt x="386" y="1000"/>
                </a:lnTo>
                <a:lnTo>
                  <a:pt x="390" y="988"/>
                </a:lnTo>
                <a:lnTo>
                  <a:pt x="395" y="972"/>
                </a:lnTo>
                <a:lnTo>
                  <a:pt x="396" y="964"/>
                </a:lnTo>
                <a:lnTo>
                  <a:pt x="398" y="956"/>
                </a:lnTo>
                <a:lnTo>
                  <a:pt x="398" y="956"/>
                </a:lnTo>
                <a:lnTo>
                  <a:pt x="398" y="924"/>
                </a:lnTo>
                <a:lnTo>
                  <a:pt x="398" y="892"/>
                </a:lnTo>
                <a:lnTo>
                  <a:pt x="398" y="892"/>
                </a:lnTo>
                <a:lnTo>
                  <a:pt x="395" y="856"/>
                </a:lnTo>
                <a:lnTo>
                  <a:pt x="390" y="800"/>
                </a:lnTo>
                <a:lnTo>
                  <a:pt x="383" y="724"/>
                </a:lnTo>
                <a:lnTo>
                  <a:pt x="383" y="724"/>
                </a:lnTo>
                <a:lnTo>
                  <a:pt x="394" y="716"/>
                </a:lnTo>
                <a:lnTo>
                  <a:pt x="402" y="709"/>
                </a:lnTo>
                <a:lnTo>
                  <a:pt x="405" y="707"/>
                </a:lnTo>
                <a:lnTo>
                  <a:pt x="405" y="705"/>
                </a:lnTo>
                <a:lnTo>
                  <a:pt x="405" y="705"/>
                </a:lnTo>
                <a:lnTo>
                  <a:pt x="376" y="633"/>
                </a:lnTo>
                <a:lnTo>
                  <a:pt x="376" y="633"/>
                </a:lnTo>
                <a:lnTo>
                  <a:pt x="382" y="618"/>
                </a:lnTo>
                <a:lnTo>
                  <a:pt x="387" y="604"/>
                </a:lnTo>
                <a:lnTo>
                  <a:pt x="390" y="593"/>
                </a:lnTo>
                <a:lnTo>
                  <a:pt x="390" y="593"/>
                </a:lnTo>
                <a:lnTo>
                  <a:pt x="392" y="581"/>
                </a:lnTo>
                <a:lnTo>
                  <a:pt x="393" y="566"/>
                </a:lnTo>
                <a:lnTo>
                  <a:pt x="393" y="544"/>
                </a:lnTo>
                <a:lnTo>
                  <a:pt x="393" y="544"/>
                </a:lnTo>
                <a:lnTo>
                  <a:pt x="394" y="539"/>
                </a:lnTo>
                <a:lnTo>
                  <a:pt x="399" y="533"/>
                </a:lnTo>
                <a:lnTo>
                  <a:pt x="403" y="525"/>
                </a:lnTo>
                <a:lnTo>
                  <a:pt x="407" y="518"/>
                </a:lnTo>
                <a:lnTo>
                  <a:pt x="407" y="518"/>
                </a:lnTo>
                <a:lnTo>
                  <a:pt x="421" y="488"/>
                </a:lnTo>
                <a:lnTo>
                  <a:pt x="433" y="466"/>
                </a:lnTo>
                <a:lnTo>
                  <a:pt x="433" y="466"/>
                </a:lnTo>
                <a:lnTo>
                  <a:pt x="435" y="478"/>
                </a:lnTo>
                <a:lnTo>
                  <a:pt x="440" y="506"/>
                </a:lnTo>
                <a:lnTo>
                  <a:pt x="444" y="521"/>
                </a:lnTo>
                <a:lnTo>
                  <a:pt x="448" y="535"/>
                </a:lnTo>
                <a:lnTo>
                  <a:pt x="454" y="548"/>
                </a:lnTo>
                <a:lnTo>
                  <a:pt x="457" y="552"/>
                </a:lnTo>
                <a:lnTo>
                  <a:pt x="459" y="556"/>
                </a:lnTo>
                <a:lnTo>
                  <a:pt x="459" y="556"/>
                </a:lnTo>
                <a:lnTo>
                  <a:pt x="470" y="565"/>
                </a:lnTo>
                <a:lnTo>
                  <a:pt x="477" y="571"/>
                </a:lnTo>
                <a:lnTo>
                  <a:pt x="484" y="573"/>
                </a:lnTo>
                <a:lnTo>
                  <a:pt x="490" y="572"/>
                </a:lnTo>
                <a:lnTo>
                  <a:pt x="490" y="572"/>
                </a:lnTo>
                <a:lnTo>
                  <a:pt x="493" y="571"/>
                </a:lnTo>
                <a:lnTo>
                  <a:pt x="497" y="568"/>
                </a:lnTo>
                <a:lnTo>
                  <a:pt x="503" y="564"/>
                </a:lnTo>
                <a:lnTo>
                  <a:pt x="508" y="556"/>
                </a:lnTo>
                <a:lnTo>
                  <a:pt x="508" y="556"/>
                </a:lnTo>
                <a:lnTo>
                  <a:pt x="533" y="541"/>
                </a:lnTo>
                <a:lnTo>
                  <a:pt x="558" y="525"/>
                </a:lnTo>
                <a:lnTo>
                  <a:pt x="588" y="504"/>
                </a:lnTo>
                <a:lnTo>
                  <a:pt x="588" y="504"/>
                </a:lnTo>
                <a:lnTo>
                  <a:pt x="612" y="486"/>
                </a:lnTo>
                <a:lnTo>
                  <a:pt x="629" y="474"/>
                </a:lnTo>
                <a:lnTo>
                  <a:pt x="642" y="466"/>
                </a:lnTo>
                <a:lnTo>
                  <a:pt x="642" y="466"/>
                </a:lnTo>
                <a:lnTo>
                  <a:pt x="649" y="471"/>
                </a:lnTo>
                <a:lnTo>
                  <a:pt x="667" y="479"/>
                </a:lnTo>
                <a:lnTo>
                  <a:pt x="677" y="484"/>
                </a:lnTo>
                <a:lnTo>
                  <a:pt x="687" y="486"/>
                </a:lnTo>
                <a:lnTo>
                  <a:pt x="694" y="488"/>
                </a:lnTo>
                <a:lnTo>
                  <a:pt x="696" y="488"/>
                </a:lnTo>
                <a:lnTo>
                  <a:pt x="698" y="487"/>
                </a:lnTo>
                <a:lnTo>
                  <a:pt x="698" y="487"/>
                </a:lnTo>
                <a:lnTo>
                  <a:pt x="702" y="482"/>
                </a:lnTo>
                <a:lnTo>
                  <a:pt x="703" y="479"/>
                </a:lnTo>
                <a:lnTo>
                  <a:pt x="703" y="475"/>
                </a:lnTo>
                <a:lnTo>
                  <a:pt x="703" y="475"/>
                </a:lnTo>
                <a:lnTo>
                  <a:pt x="707" y="478"/>
                </a:lnTo>
                <a:lnTo>
                  <a:pt x="709" y="479"/>
                </a:lnTo>
                <a:lnTo>
                  <a:pt x="710" y="479"/>
                </a:lnTo>
                <a:lnTo>
                  <a:pt x="713" y="478"/>
                </a:lnTo>
                <a:lnTo>
                  <a:pt x="713" y="478"/>
                </a:lnTo>
                <a:lnTo>
                  <a:pt x="715" y="474"/>
                </a:lnTo>
                <a:lnTo>
                  <a:pt x="715" y="471"/>
                </a:lnTo>
                <a:lnTo>
                  <a:pt x="715" y="466"/>
                </a:lnTo>
                <a:lnTo>
                  <a:pt x="715" y="466"/>
                </a:lnTo>
                <a:lnTo>
                  <a:pt x="716" y="466"/>
                </a:lnTo>
                <a:lnTo>
                  <a:pt x="719" y="465"/>
                </a:lnTo>
                <a:lnTo>
                  <a:pt x="722" y="461"/>
                </a:lnTo>
                <a:lnTo>
                  <a:pt x="722" y="461"/>
                </a:lnTo>
                <a:lnTo>
                  <a:pt x="726" y="458"/>
                </a:lnTo>
                <a:lnTo>
                  <a:pt x="727" y="454"/>
                </a:lnTo>
                <a:lnTo>
                  <a:pt x="728" y="450"/>
                </a:lnTo>
                <a:lnTo>
                  <a:pt x="727" y="447"/>
                </a:lnTo>
                <a:lnTo>
                  <a:pt x="727" y="447"/>
                </a:lnTo>
                <a:lnTo>
                  <a:pt x="722" y="441"/>
                </a:lnTo>
                <a:lnTo>
                  <a:pt x="716" y="435"/>
                </a:lnTo>
                <a:lnTo>
                  <a:pt x="708" y="428"/>
                </a:lnTo>
                <a:lnTo>
                  <a:pt x="708" y="428"/>
                </a:lnTo>
                <a:lnTo>
                  <a:pt x="727" y="426"/>
                </a:lnTo>
                <a:lnTo>
                  <a:pt x="741" y="423"/>
                </a:lnTo>
                <a:lnTo>
                  <a:pt x="750" y="421"/>
                </a:lnTo>
                <a:lnTo>
                  <a:pt x="750" y="421"/>
                </a:lnTo>
                <a:lnTo>
                  <a:pt x="755" y="419"/>
                </a:lnTo>
                <a:lnTo>
                  <a:pt x="759" y="415"/>
                </a:lnTo>
                <a:lnTo>
                  <a:pt x="760" y="412"/>
                </a:lnTo>
                <a:lnTo>
                  <a:pt x="759" y="410"/>
                </a:lnTo>
                <a:lnTo>
                  <a:pt x="758" y="409"/>
                </a:lnTo>
                <a:lnTo>
                  <a:pt x="758" y="409"/>
                </a:lnTo>
                <a:lnTo>
                  <a:pt x="750" y="408"/>
                </a:lnTo>
                <a:lnTo>
                  <a:pt x="741" y="407"/>
                </a:lnTo>
                <a:lnTo>
                  <a:pt x="727" y="407"/>
                </a:lnTo>
                <a:lnTo>
                  <a:pt x="727" y="407"/>
                </a:lnTo>
                <a:lnTo>
                  <a:pt x="696" y="409"/>
                </a:lnTo>
                <a:lnTo>
                  <a:pt x="696" y="409"/>
                </a:lnTo>
                <a:lnTo>
                  <a:pt x="698" y="408"/>
                </a:lnTo>
                <a:lnTo>
                  <a:pt x="696" y="407"/>
                </a:lnTo>
                <a:lnTo>
                  <a:pt x="689" y="407"/>
                </a:lnTo>
                <a:lnTo>
                  <a:pt x="689" y="407"/>
                </a:lnTo>
                <a:lnTo>
                  <a:pt x="677" y="407"/>
                </a:lnTo>
                <a:lnTo>
                  <a:pt x="669" y="408"/>
                </a:lnTo>
                <a:lnTo>
                  <a:pt x="658" y="412"/>
                </a:lnTo>
                <a:lnTo>
                  <a:pt x="651" y="414"/>
                </a:lnTo>
                <a:lnTo>
                  <a:pt x="651" y="414"/>
                </a:lnTo>
                <a:lnTo>
                  <a:pt x="641" y="415"/>
                </a:lnTo>
                <a:lnTo>
                  <a:pt x="631" y="416"/>
                </a:lnTo>
                <a:lnTo>
                  <a:pt x="621" y="421"/>
                </a:lnTo>
                <a:lnTo>
                  <a:pt x="621" y="421"/>
                </a:lnTo>
                <a:lnTo>
                  <a:pt x="579" y="445"/>
                </a:lnTo>
                <a:lnTo>
                  <a:pt x="544" y="466"/>
                </a:lnTo>
                <a:lnTo>
                  <a:pt x="544" y="466"/>
                </a:lnTo>
                <a:lnTo>
                  <a:pt x="527" y="475"/>
                </a:lnTo>
                <a:lnTo>
                  <a:pt x="511" y="471"/>
                </a:lnTo>
                <a:lnTo>
                  <a:pt x="511" y="471"/>
                </a:lnTo>
                <a:lnTo>
                  <a:pt x="516" y="432"/>
                </a:lnTo>
                <a:lnTo>
                  <a:pt x="517" y="400"/>
                </a:lnTo>
                <a:lnTo>
                  <a:pt x="517" y="384"/>
                </a:lnTo>
                <a:lnTo>
                  <a:pt x="516" y="371"/>
                </a:lnTo>
                <a:lnTo>
                  <a:pt x="516" y="371"/>
                </a:lnTo>
                <a:lnTo>
                  <a:pt x="512" y="351"/>
                </a:lnTo>
                <a:lnTo>
                  <a:pt x="508" y="337"/>
                </a:lnTo>
                <a:lnTo>
                  <a:pt x="505" y="329"/>
                </a:lnTo>
                <a:lnTo>
                  <a:pt x="504" y="324"/>
                </a:lnTo>
                <a:lnTo>
                  <a:pt x="504" y="324"/>
                </a:lnTo>
                <a:lnTo>
                  <a:pt x="506" y="319"/>
                </a:lnTo>
                <a:lnTo>
                  <a:pt x="508" y="311"/>
                </a:lnTo>
                <a:lnTo>
                  <a:pt x="512" y="303"/>
                </a:lnTo>
                <a:lnTo>
                  <a:pt x="513" y="296"/>
                </a:lnTo>
                <a:lnTo>
                  <a:pt x="513" y="296"/>
                </a:lnTo>
                <a:lnTo>
                  <a:pt x="512" y="290"/>
                </a:lnTo>
                <a:lnTo>
                  <a:pt x="510" y="284"/>
                </a:lnTo>
                <a:lnTo>
                  <a:pt x="504" y="277"/>
                </a:lnTo>
                <a:lnTo>
                  <a:pt x="504" y="277"/>
                </a:lnTo>
                <a:lnTo>
                  <a:pt x="505" y="276"/>
                </a:lnTo>
                <a:lnTo>
                  <a:pt x="508" y="273"/>
                </a:lnTo>
                <a:lnTo>
                  <a:pt x="512" y="271"/>
                </a:lnTo>
                <a:lnTo>
                  <a:pt x="513" y="269"/>
                </a:lnTo>
                <a:lnTo>
                  <a:pt x="513" y="268"/>
                </a:lnTo>
                <a:lnTo>
                  <a:pt x="513" y="268"/>
                </a:lnTo>
                <a:lnTo>
                  <a:pt x="513" y="264"/>
                </a:lnTo>
                <a:lnTo>
                  <a:pt x="511" y="263"/>
                </a:lnTo>
                <a:lnTo>
                  <a:pt x="508" y="263"/>
                </a:lnTo>
                <a:lnTo>
                  <a:pt x="508" y="26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19576232-5DFC-4902-8B8D-7D635BF3A89A}"/>
              </a:ext>
            </a:extLst>
          </p:cNvPr>
          <p:cNvSpPr>
            <a:spLocks/>
          </p:cNvSpPr>
          <p:nvPr/>
        </p:nvSpPr>
        <p:spPr bwMode="auto">
          <a:xfrm>
            <a:off x="8449671" y="2794166"/>
            <a:ext cx="477809" cy="1653218"/>
          </a:xfrm>
          <a:custGeom>
            <a:avLst/>
            <a:gdLst>
              <a:gd name="T0" fmla="*/ 163 w 400"/>
              <a:gd name="T1" fmla="*/ 4 h 1384"/>
              <a:gd name="T2" fmla="*/ 124 w 400"/>
              <a:gd name="T3" fmla="*/ 4 h 1384"/>
              <a:gd name="T4" fmla="*/ 95 w 400"/>
              <a:gd name="T5" fmla="*/ 3 h 1384"/>
              <a:gd name="T6" fmla="*/ 69 w 400"/>
              <a:gd name="T7" fmla="*/ 28 h 1384"/>
              <a:gd name="T8" fmla="*/ 65 w 400"/>
              <a:gd name="T9" fmla="*/ 114 h 1384"/>
              <a:gd name="T10" fmla="*/ 91 w 400"/>
              <a:gd name="T11" fmla="*/ 161 h 1384"/>
              <a:gd name="T12" fmla="*/ 80 w 400"/>
              <a:gd name="T13" fmla="*/ 186 h 1384"/>
              <a:gd name="T14" fmla="*/ 53 w 400"/>
              <a:gd name="T15" fmla="*/ 201 h 1384"/>
              <a:gd name="T16" fmla="*/ 19 w 400"/>
              <a:gd name="T17" fmla="*/ 233 h 1384"/>
              <a:gd name="T18" fmla="*/ 5 w 400"/>
              <a:gd name="T19" fmla="*/ 267 h 1384"/>
              <a:gd name="T20" fmla="*/ 16 w 400"/>
              <a:gd name="T21" fmla="*/ 292 h 1384"/>
              <a:gd name="T22" fmla="*/ 15 w 400"/>
              <a:gd name="T23" fmla="*/ 379 h 1384"/>
              <a:gd name="T24" fmla="*/ 4 w 400"/>
              <a:gd name="T25" fmla="*/ 508 h 1384"/>
              <a:gd name="T26" fmla="*/ 15 w 400"/>
              <a:gd name="T27" fmla="*/ 691 h 1384"/>
              <a:gd name="T28" fmla="*/ 74 w 400"/>
              <a:gd name="T29" fmla="*/ 955 h 1384"/>
              <a:gd name="T30" fmla="*/ 69 w 400"/>
              <a:gd name="T31" fmla="*/ 1011 h 1384"/>
              <a:gd name="T32" fmla="*/ 78 w 400"/>
              <a:gd name="T33" fmla="*/ 1205 h 1384"/>
              <a:gd name="T34" fmla="*/ 72 w 400"/>
              <a:gd name="T35" fmla="*/ 1276 h 1384"/>
              <a:gd name="T36" fmla="*/ 72 w 400"/>
              <a:gd name="T37" fmla="*/ 1323 h 1384"/>
              <a:gd name="T38" fmla="*/ 94 w 400"/>
              <a:gd name="T39" fmla="*/ 1346 h 1384"/>
              <a:gd name="T40" fmla="*/ 115 w 400"/>
              <a:gd name="T41" fmla="*/ 1371 h 1384"/>
              <a:gd name="T42" fmla="*/ 248 w 400"/>
              <a:gd name="T43" fmla="*/ 1384 h 1384"/>
              <a:gd name="T44" fmla="*/ 283 w 400"/>
              <a:gd name="T45" fmla="*/ 1368 h 1384"/>
              <a:gd name="T46" fmla="*/ 281 w 400"/>
              <a:gd name="T47" fmla="*/ 1350 h 1384"/>
              <a:gd name="T48" fmla="*/ 244 w 400"/>
              <a:gd name="T49" fmla="*/ 1313 h 1384"/>
              <a:gd name="T50" fmla="*/ 271 w 400"/>
              <a:gd name="T51" fmla="*/ 1299 h 1384"/>
              <a:gd name="T52" fmla="*/ 273 w 400"/>
              <a:gd name="T53" fmla="*/ 1276 h 1384"/>
              <a:gd name="T54" fmla="*/ 232 w 400"/>
              <a:gd name="T55" fmla="*/ 1268 h 1384"/>
              <a:gd name="T56" fmla="*/ 174 w 400"/>
              <a:gd name="T57" fmla="*/ 1066 h 1384"/>
              <a:gd name="T58" fmla="*/ 199 w 400"/>
              <a:gd name="T59" fmla="*/ 954 h 1384"/>
              <a:gd name="T60" fmla="*/ 222 w 400"/>
              <a:gd name="T61" fmla="*/ 686 h 1384"/>
              <a:gd name="T62" fmla="*/ 238 w 400"/>
              <a:gd name="T63" fmla="*/ 618 h 1384"/>
              <a:gd name="T64" fmla="*/ 281 w 400"/>
              <a:gd name="T65" fmla="*/ 438 h 1384"/>
              <a:gd name="T66" fmla="*/ 320 w 400"/>
              <a:gd name="T67" fmla="*/ 449 h 1384"/>
              <a:gd name="T68" fmla="*/ 336 w 400"/>
              <a:gd name="T69" fmla="*/ 444 h 1384"/>
              <a:gd name="T70" fmla="*/ 345 w 400"/>
              <a:gd name="T71" fmla="*/ 434 h 1384"/>
              <a:gd name="T72" fmla="*/ 359 w 400"/>
              <a:gd name="T73" fmla="*/ 426 h 1384"/>
              <a:gd name="T74" fmla="*/ 355 w 400"/>
              <a:gd name="T75" fmla="*/ 405 h 1384"/>
              <a:gd name="T76" fmla="*/ 400 w 400"/>
              <a:gd name="T77" fmla="*/ 399 h 1384"/>
              <a:gd name="T78" fmla="*/ 369 w 400"/>
              <a:gd name="T79" fmla="*/ 391 h 1384"/>
              <a:gd name="T80" fmla="*/ 334 w 400"/>
              <a:gd name="T81" fmla="*/ 357 h 1384"/>
              <a:gd name="T82" fmla="*/ 311 w 400"/>
              <a:gd name="T83" fmla="*/ 374 h 1384"/>
              <a:gd name="T84" fmla="*/ 291 w 400"/>
              <a:gd name="T85" fmla="*/ 379 h 1384"/>
              <a:gd name="T86" fmla="*/ 229 w 400"/>
              <a:gd name="T87" fmla="*/ 389 h 1384"/>
              <a:gd name="T88" fmla="*/ 223 w 400"/>
              <a:gd name="T89" fmla="*/ 321 h 1384"/>
              <a:gd name="T90" fmla="*/ 188 w 400"/>
              <a:gd name="T91" fmla="*/ 196 h 1384"/>
              <a:gd name="T92" fmla="*/ 228 w 400"/>
              <a:gd name="T93" fmla="*/ 185 h 1384"/>
              <a:gd name="T94" fmla="*/ 238 w 400"/>
              <a:gd name="T95" fmla="*/ 167 h 1384"/>
              <a:gd name="T96" fmla="*/ 242 w 400"/>
              <a:gd name="T97" fmla="*/ 143 h 1384"/>
              <a:gd name="T98" fmla="*/ 242 w 400"/>
              <a:gd name="T99" fmla="*/ 126 h 1384"/>
              <a:gd name="T100" fmla="*/ 229 w 400"/>
              <a:gd name="T101" fmla="*/ 99 h 1384"/>
              <a:gd name="T102" fmla="*/ 241 w 400"/>
              <a:gd name="T103" fmla="*/ 76 h 1384"/>
              <a:gd name="T104" fmla="*/ 238 w 400"/>
              <a:gd name="T105" fmla="*/ 45 h 1384"/>
              <a:gd name="T106" fmla="*/ 223 w 400"/>
              <a:gd name="T107" fmla="*/ 35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0" h="1384">
                <a:moveTo>
                  <a:pt x="223" y="35"/>
                </a:moveTo>
                <a:lnTo>
                  <a:pt x="223" y="35"/>
                </a:lnTo>
                <a:lnTo>
                  <a:pt x="201" y="22"/>
                </a:lnTo>
                <a:lnTo>
                  <a:pt x="181" y="11"/>
                </a:lnTo>
                <a:lnTo>
                  <a:pt x="171" y="6"/>
                </a:lnTo>
                <a:lnTo>
                  <a:pt x="163" y="4"/>
                </a:lnTo>
                <a:lnTo>
                  <a:pt x="163" y="4"/>
                </a:lnTo>
                <a:lnTo>
                  <a:pt x="154" y="2"/>
                </a:lnTo>
                <a:lnTo>
                  <a:pt x="147" y="0"/>
                </a:lnTo>
                <a:lnTo>
                  <a:pt x="135" y="2"/>
                </a:lnTo>
                <a:lnTo>
                  <a:pt x="128" y="3"/>
                </a:lnTo>
                <a:lnTo>
                  <a:pt x="124" y="4"/>
                </a:lnTo>
                <a:lnTo>
                  <a:pt x="124" y="4"/>
                </a:lnTo>
                <a:lnTo>
                  <a:pt x="121" y="3"/>
                </a:lnTo>
                <a:lnTo>
                  <a:pt x="116" y="2"/>
                </a:lnTo>
                <a:lnTo>
                  <a:pt x="110" y="0"/>
                </a:lnTo>
                <a:lnTo>
                  <a:pt x="104" y="0"/>
                </a:lnTo>
                <a:lnTo>
                  <a:pt x="95" y="3"/>
                </a:lnTo>
                <a:lnTo>
                  <a:pt x="87" y="6"/>
                </a:lnTo>
                <a:lnTo>
                  <a:pt x="78" y="12"/>
                </a:lnTo>
                <a:lnTo>
                  <a:pt x="78" y="12"/>
                </a:lnTo>
                <a:lnTo>
                  <a:pt x="75" y="17"/>
                </a:lnTo>
                <a:lnTo>
                  <a:pt x="71" y="22"/>
                </a:lnTo>
                <a:lnTo>
                  <a:pt x="69" y="28"/>
                </a:lnTo>
                <a:lnTo>
                  <a:pt x="66" y="35"/>
                </a:lnTo>
                <a:lnTo>
                  <a:pt x="63" y="51"/>
                </a:lnTo>
                <a:lnTo>
                  <a:pt x="62" y="68"/>
                </a:lnTo>
                <a:lnTo>
                  <a:pt x="62" y="85"/>
                </a:lnTo>
                <a:lnTo>
                  <a:pt x="63" y="100"/>
                </a:lnTo>
                <a:lnTo>
                  <a:pt x="65" y="114"/>
                </a:lnTo>
                <a:lnTo>
                  <a:pt x="66" y="123"/>
                </a:lnTo>
                <a:lnTo>
                  <a:pt x="66" y="123"/>
                </a:lnTo>
                <a:lnTo>
                  <a:pt x="71" y="138"/>
                </a:lnTo>
                <a:lnTo>
                  <a:pt x="76" y="150"/>
                </a:lnTo>
                <a:lnTo>
                  <a:pt x="81" y="161"/>
                </a:lnTo>
                <a:lnTo>
                  <a:pt x="91" y="161"/>
                </a:lnTo>
                <a:lnTo>
                  <a:pt x="93" y="169"/>
                </a:lnTo>
                <a:lnTo>
                  <a:pt x="99" y="175"/>
                </a:lnTo>
                <a:lnTo>
                  <a:pt x="95" y="185"/>
                </a:lnTo>
                <a:lnTo>
                  <a:pt x="95" y="185"/>
                </a:lnTo>
                <a:lnTo>
                  <a:pt x="87" y="185"/>
                </a:lnTo>
                <a:lnTo>
                  <a:pt x="80" y="186"/>
                </a:lnTo>
                <a:lnTo>
                  <a:pt x="76" y="187"/>
                </a:lnTo>
                <a:lnTo>
                  <a:pt x="76" y="187"/>
                </a:lnTo>
                <a:lnTo>
                  <a:pt x="70" y="193"/>
                </a:lnTo>
                <a:lnTo>
                  <a:pt x="66" y="199"/>
                </a:lnTo>
                <a:lnTo>
                  <a:pt x="66" y="199"/>
                </a:lnTo>
                <a:lnTo>
                  <a:pt x="53" y="201"/>
                </a:lnTo>
                <a:lnTo>
                  <a:pt x="43" y="203"/>
                </a:lnTo>
                <a:lnTo>
                  <a:pt x="40" y="205"/>
                </a:lnTo>
                <a:lnTo>
                  <a:pt x="37" y="208"/>
                </a:lnTo>
                <a:lnTo>
                  <a:pt x="37" y="208"/>
                </a:lnTo>
                <a:lnTo>
                  <a:pt x="31" y="217"/>
                </a:lnTo>
                <a:lnTo>
                  <a:pt x="19" y="233"/>
                </a:lnTo>
                <a:lnTo>
                  <a:pt x="7" y="249"/>
                </a:lnTo>
                <a:lnTo>
                  <a:pt x="4" y="255"/>
                </a:lnTo>
                <a:lnTo>
                  <a:pt x="3" y="260"/>
                </a:lnTo>
                <a:lnTo>
                  <a:pt x="3" y="260"/>
                </a:lnTo>
                <a:lnTo>
                  <a:pt x="4" y="263"/>
                </a:lnTo>
                <a:lnTo>
                  <a:pt x="5" y="267"/>
                </a:lnTo>
                <a:lnTo>
                  <a:pt x="10" y="272"/>
                </a:lnTo>
                <a:lnTo>
                  <a:pt x="13" y="275"/>
                </a:lnTo>
                <a:lnTo>
                  <a:pt x="15" y="276"/>
                </a:lnTo>
                <a:lnTo>
                  <a:pt x="15" y="278"/>
                </a:lnTo>
                <a:lnTo>
                  <a:pt x="15" y="278"/>
                </a:lnTo>
                <a:lnTo>
                  <a:pt x="16" y="292"/>
                </a:lnTo>
                <a:lnTo>
                  <a:pt x="17" y="323"/>
                </a:lnTo>
                <a:lnTo>
                  <a:pt x="18" y="340"/>
                </a:lnTo>
                <a:lnTo>
                  <a:pt x="18" y="357"/>
                </a:lnTo>
                <a:lnTo>
                  <a:pt x="17" y="370"/>
                </a:lnTo>
                <a:lnTo>
                  <a:pt x="16" y="375"/>
                </a:lnTo>
                <a:lnTo>
                  <a:pt x="15" y="379"/>
                </a:lnTo>
                <a:lnTo>
                  <a:pt x="15" y="379"/>
                </a:lnTo>
                <a:lnTo>
                  <a:pt x="13" y="385"/>
                </a:lnTo>
                <a:lnTo>
                  <a:pt x="11" y="395"/>
                </a:lnTo>
                <a:lnTo>
                  <a:pt x="9" y="423"/>
                </a:lnTo>
                <a:lnTo>
                  <a:pt x="6" y="463"/>
                </a:lnTo>
                <a:lnTo>
                  <a:pt x="4" y="508"/>
                </a:lnTo>
                <a:lnTo>
                  <a:pt x="1" y="593"/>
                </a:lnTo>
                <a:lnTo>
                  <a:pt x="0" y="642"/>
                </a:lnTo>
                <a:lnTo>
                  <a:pt x="0" y="642"/>
                </a:lnTo>
                <a:lnTo>
                  <a:pt x="1" y="651"/>
                </a:lnTo>
                <a:lnTo>
                  <a:pt x="5" y="665"/>
                </a:lnTo>
                <a:lnTo>
                  <a:pt x="15" y="691"/>
                </a:lnTo>
                <a:lnTo>
                  <a:pt x="29" y="726"/>
                </a:lnTo>
                <a:lnTo>
                  <a:pt x="29" y="726"/>
                </a:lnTo>
                <a:lnTo>
                  <a:pt x="41" y="761"/>
                </a:lnTo>
                <a:lnTo>
                  <a:pt x="72" y="915"/>
                </a:lnTo>
                <a:lnTo>
                  <a:pt x="72" y="915"/>
                </a:lnTo>
                <a:lnTo>
                  <a:pt x="74" y="955"/>
                </a:lnTo>
                <a:lnTo>
                  <a:pt x="72" y="983"/>
                </a:lnTo>
                <a:lnTo>
                  <a:pt x="71" y="994"/>
                </a:lnTo>
                <a:lnTo>
                  <a:pt x="70" y="1000"/>
                </a:lnTo>
                <a:lnTo>
                  <a:pt x="70" y="1000"/>
                </a:lnTo>
                <a:lnTo>
                  <a:pt x="69" y="1003"/>
                </a:lnTo>
                <a:lnTo>
                  <a:pt x="69" y="1011"/>
                </a:lnTo>
                <a:lnTo>
                  <a:pt x="69" y="1033"/>
                </a:lnTo>
                <a:lnTo>
                  <a:pt x="72" y="1101"/>
                </a:lnTo>
                <a:lnTo>
                  <a:pt x="77" y="1167"/>
                </a:lnTo>
                <a:lnTo>
                  <a:pt x="78" y="1197"/>
                </a:lnTo>
                <a:lnTo>
                  <a:pt x="78" y="1197"/>
                </a:lnTo>
                <a:lnTo>
                  <a:pt x="78" y="1205"/>
                </a:lnTo>
                <a:lnTo>
                  <a:pt x="78" y="1219"/>
                </a:lnTo>
                <a:lnTo>
                  <a:pt x="78" y="1235"/>
                </a:lnTo>
                <a:lnTo>
                  <a:pt x="78" y="1244"/>
                </a:lnTo>
                <a:lnTo>
                  <a:pt x="78" y="1244"/>
                </a:lnTo>
                <a:lnTo>
                  <a:pt x="72" y="1276"/>
                </a:lnTo>
                <a:lnTo>
                  <a:pt x="72" y="1276"/>
                </a:lnTo>
                <a:lnTo>
                  <a:pt x="71" y="1283"/>
                </a:lnTo>
                <a:lnTo>
                  <a:pt x="70" y="1296"/>
                </a:lnTo>
                <a:lnTo>
                  <a:pt x="70" y="1312"/>
                </a:lnTo>
                <a:lnTo>
                  <a:pt x="70" y="1319"/>
                </a:lnTo>
                <a:lnTo>
                  <a:pt x="72" y="1323"/>
                </a:lnTo>
                <a:lnTo>
                  <a:pt x="72" y="1323"/>
                </a:lnTo>
                <a:lnTo>
                  <a:pt x="76" y="1325"/>
                </a:lnTo>
                <a:lnTo>
                  <a:pt x="78" y="1326"/>
                </a:lnTo>
                <a:lnTo>
                  <a:pt x="86" y="1329"/>
                </a:lnTo>
                <a:lnTo>
                  <a:pt x="93" y="1329"/>
                </a:lnTo>
                <a:lnTo>
                  <a:pt x="93" y="1329"/>
                </a:lnTo>
                <a:lnTo>
                  <a:pt x="94" y="1346"/>
                </a:lnTo>
                <a:lnTo>
                  <a:pt x="95" y="1359"/>
                </a:lnTo>
                <a:lnTo>
                  <a:pt x="97" y="1364"/>
                </a:lnTo>
                <a:lnTo>
                  <a:pt x="99" y="1366"/>
                </a:lnTo>
                <a:lnTo>
                  <a:pt x="99" y="1366"/>
                </a:lnTo>
                <a:lnTo>
                  <a:pt x="104" y="1368"/>
                </a:lnTo>
                <a:lnTo>
                  <a:pt x="115" y="1371"/>
                </a:lnTo>
                <a:lnTo>
                  <a:pt x="146" y="1377"/>
                </a:lnTo>
                <a:lnTo>
                  <a:pt x="180" y="1382"/>
                </a:lnTo>
                <a:lnTo>
                  <a:pt x="206" y="1384"/>
                </a:lnTo>
                <a:lnTo>
                  <a:pt x="206" y="1384"/>
                </a:lnTo>
                <a:lnTo>
                  <a:pt x="226" y="1384"/>
                </a:lnTo>
                <a:lnTo>
                  <a:pt x="248" y="1384"/>
                </a:lnTo>
                <a:lnTo>
                  <a:pt x="258" y="1383"/>
                </a:lnTo>
                <a:lnTo>
                  <a:pt x="267" y="1382"/>
                </a:lnTo>
                <a:lnTo>
                  <a:pt x="274" y="1379"/>
                </a:lnTo>
                <a:lnTo>
                  <a:pt x="279" y="1375"/>
                </a:lnTo>
                <a:lnTo>
                  <a:pt x="279" y="1375"/>
                </a:lnTo>
                <a:lnTo>
                  <a:pt x="283" y="1368"/>
                </a:lnTo>
                <a:lnTo>
                  <a:pt x="287" y="1364"/>
                </a:lnTo>
                <a:lnTo>
                  <a:pt x="287" y="1362"/>
                </a:lnTo>
                <a:lnTo>
                  <a:pt x="287" y="1360"/>
                </a:lnTo>
                <a:lnTo>
                  <a:pt x="285" y="1355"/>
                </a:lnTo>
                <a:lnTo>
                  <a:pt x="285" y="1355"/>
                </a:lnTo>
                <a:lnTo>
                  <a:pt x="281" y="1350"/>
                </a:lnTo>
                <a:lnTo>
                  <a:pt x="274" y="1346"/>
                </a:lnTo>
                <a:lnTo>
                  <a:pt x="257" y="1337"/>
                </a:lnTo>
                <a:lnTo>
                  <a:pt x="235" y="1325"/>
                </a:lnTo>
                <a:lnTo>
                  <a:pt x="232" y="1314"/>
                </a:lnTo>
                <a:lnTo>
                  <a:pt x="232" y="1314"/>
                </a:lnTo>
                <a:lnTo>
                  <a:pt x="244" y="1313"/>
                </a:lnTo>
                <a:lnTo>
                  <a:pt x="253" y="1312"/>
                </a:lnTo>
                <a:lnTo>
                  <a:pt x="258" y="1311"/>
                </a:lnTo>
                <a:lnTo>
                  <a:pt x="262" y="1308"/>
                </a:lnTo>
                <a:lnTo>
                  <a:pt x="262" y="1308"/>
                </a:lnTo>
                <a:lnTo>
                  <a:pt x="267" y="1303"/>
                </a:lnTo>
                <a:lnTo>
                  <a:pt x="271" y="1299"/>
                </a:lnTo>
                <a:lnTo>
                  <a:pt x="275" y="1293"/>
                </a:lnTo>
                <a:lnTo>
                  <a:pt x="276" y="1289"/>
                </a:lnTo>
                <a:lnTo>
                  <a:pt x="276" y="1285"/>
                </a:lnTo>
                <a:lnTo>
                  <a:pt x="276" y="1285"/>
                </a:lnTo>
                <a:lnTo>
                  <a:pt x="274" y="1278"/>
                </a:lnTo>
                <a:lnTo>
                  <a:pt x="273" y="1276"/>
                </a:lnTo>
                <a:lnTo>
                  <a:pt x="271" y="1273"/>
                </a:lnTo>
                <a:lnTo>
                  <a:pt x="268" y="1272"/>
                </a:lnTo>
                <a:lnTo>
                  <a:pt x="264" y="1271"/>
                </a:lnTo>
                <a:lnTo>
                  <a:pt x="252" y="1271"/>
                </a:lnTo>
                <a:lnTo>
                  <a:pt x="252" y="1271"/>
                </a:lnTo>
                <a:lnTo>
                  <a:pt x="232" y="1268"/>
                </a:lnTo>
                <a:lnTo>
                  <a:pt x="227" y="1267"/>
                </a:lnTo>
                <a:lnTo>
                  <a:pt x="198" y="1253"/>
                </a:lnTo>
                <a:lnTo>
                  <a:pt x="198" y="1253"/>
                </a:lnTo>
                <a:lnTo>
                  <a:pt x="186" y="1161"/>
                </a:lnTo>
                <a:lnTo>
                  <a:pt x="174" y="1066"/>
                </a:lnTo>
                <a:lnTo>
                  <a:pt x="174" y="1066"/>
                </a:lnTo>
                <a:lnTo>
                  <a:pt x="177" y="1055"/>
                </a:lnTo>
                <a:lnTo>
                  <a:pt x="185" y="1033"/>
                </a:lnTo>
                <a:lnTo>
                  <a:pt x="191" y="1012"/>
                </a:lnTo>
                <a:lnTo>
                  <a:pt x="194" y="996"/>
                </a:lnTo>
                <a:lnTo>
                  <a:pt x="194" y="996"/>
                </a:lnTo>
                <a:lnTo>
                  <a:pt x="199" y="954"/>
                </a:lnTo>
                <a:lnTo>
                  <a:pt x="203" y="915"/>
                </a:lnTo>
                <a:lnTo>
                  <a:pt x="203" y="915"/>
                </a:lnTo>
                <a:lnTo>
                  <a:pt x="212" y="802"/>
                </a:lnTo>
                <a:lnTo>
                  <a:pt x="221" y="693"/>
                </a:lnTo>
                <a:lnTo>
                  <a:pt x="221" y="693"/>
                </a:lnTo>
                <a:lnTo>
                  <a:pt x="222" y="686"/>
                </a:lnTo>
                <a:lnTo>
                  <a:pt x="223" y="679"/>
                </a:lnTo>
                <a:lnTo>
                  <a:pt x="223" y="679"/>
                </a:lnTo>
                <a:lnTo>
                  <a:pt x="229" y="659"/>
                </a:lnTo>
                <a:lnTo>
                  <a:pt x="234" y="639"/>
                </a:lnTo>
                <a:lnTo>
                  <a:pt x="238" y="618"/>
                </a:lnTo>
                <a:lnTo>
                  <a:pt x="238" y="618"/>
                </a:lnTo>
                <a:lnTo>
                  <a:pt x="239" y="603"/>
                </a:lnTo>
                <a:lnTo>
                  <a:pt x="239" y="580"/>
                </a:lnTo>
                <a:lnTo>
                  <a:pt x="236" y="525"/>
                </a:lnTo>
                <a:lnTo>
                  <a:pt x="232" y="452"/>
                </a:lnTo>
                <a:lnTo>
                  <a:pt x="281" y="438"/>
                </a:lnTo>
                <a:lnTo>
                  <a:pt x="281" y="438"/>
                </a:lnTo>
                <a:lnTo>
                  <a:pt x="293" y="444"/>
                </a:lnTo>
                <a:lnTo>
                  <a:pt x="304" y="448"/>
                </a:lnTo>
                <a:lnTo>
                  <a:pt x="309" y="449"/>
                </a:lnTo>
                <a:lnTo>
                  <a:pt x="314" y="449"/>
                </a:lnTo>
                <a:lnTo>
                  <a:pt x="314" y="449"/>
                </a:lnTo>
                <a:lnTo>
                  <a:pt x="320" y="449"/>
                </a:lnTo>
                <a:lnTo>
                  <a:pt x="323" y="448"/>
                </a:lnTo>
                <a:lnTo>
                  <a:pt x="324" y="446"/>
                </a:lnTo>
                <a:lnTo>
                  <a:pt x="324" y="446"/>
                </a:lnTo>
                <a:lnTo>
                  <a:pt x="328" y="446"/>
                </a:lnTo>
                <a:lnTo>
                  <a:pt x="332" y="446"/>
                </a:lnTo>
                <a:lnTo>
                  <a:pt x="336" y="444"/>
                </a:lnTo>
                <a:lnTo>
                  <a:pt x="336" y="444"/>
                </a:lnTo>
                <a:lnTo>
                  <a:pt x="341" y="440"/>
                </a:lnTo>
                <a:lnTo>
                  <a:pt x="342" y="437"/>
                </a:lnTo>
                <a:lnTo>
                  <a:pt x="342" y="436"/>
                </a:lnTo>
                <a:lnTo>
                  <a:pt x="345" y="434"/>
                </a:lnTo>
                <a:lnTo>
                  <a:pt x="345" y="434"/>
                </a:lnTo>
                <a:lnTo>
                  <a:pt x="350" y="434"/>
                </a:lnTo>
                <a:lnTo>
                  <a:pt x="356" y="433"/>
                </a:lnTo>
                <a:lnTo>
                  <a:pt x="358" y="432"/>
                </a:lnTo>
                <a:lnTo>
                  <a:pt x="359" y="431"/>
                </a:lnTo>
                <a:lnTo>
                  <a:pt x="361" y="428"/>
                </a:lnTo>
                <a:lnTo>
                  <a:pt x="359" y="426"/>
                </a:lnTo>
                <a:lnTo>
                  <a:pt x="359" y="426"/>
                </a:lnTo>
                <a:lnTo>
                  <a:pt x="356" y="420"/>
                </a:lnTo>
                <a:lnTo>
                  <a:pt x="351" y="413"/>
                </a:lnTo>
                <a:lnTo>
                  <a:pt x="345" y="405"/>
                </a:lnTo>
                <a:lnTo>
                  <a:pt x="345" y="405"/>
                </a:lnTo>
                <a:lnTo>
                  <a:pt x="355" y="405"/>
                </a:lnTo>
                <a:lnTo>
                  <a:pt x="374" y="405"/>
                </a:lnTo>
                <a:lnTo>
                  <a:pt x="383" y="405"/>
                </a:lnTo>
                <a:lnTo>
                  <a:pt x="392" y="404"/>
                </a:lnTo>
                <a:lnTo>
                  <a:pt x="398" y="402"/>
                </a:lnTo>
                <a:lnTo>
                  <a:pt x="400" y="401"/>
                </a:lnTo>
                <a:lnTo>
                  <a:pt x="400" y="399"/>
                </a:lnTo>
                <a:lnTo>
                  <a:pt x="400" y="399"/>
                </a:lnTo>
                <a:lnTo>
                  <a:pt x="398" y="397"/>
                </a:lnTo>
                <a:lnTo>
                  <a:pt x="394" y="395"/>
                </a:lnTo>
                <a:lnTo>
                  <a:pt x="383" y="392"/>
                </a:lnTo>
                <a:lnTo>
                  <a:pt x="373" y="391"/>
                </a:lnTo>
                <a:lnTo>
                  <a:pt x="369" y="391"/>
                </a:lnTo>
                <a:lnTo>
                  <a:pt x="324" y="389"/>
                </a:lnTo>
                <a:lnTo>
                  <a:pt x="324" y="389"/>
                </a:lnTo>
                <a:lnTo>
                  <a:pt x="332" y="373"/>
                </a:lnTo>
                <a:lnTo>
                  <a:pt x="335" y="362"/>
                </a:lnTo>
                <a:lnTo>
                  <a:pt x="335" y="358"/>
                </a:lnTo>
                <a:lnTo>
                  <a:pt x="334" y="357"/>
                </a:lnTo>
                <a:lnTo>
                  <a:pt x="334" y="356"/>
                </a:lnTo>
                <a:lnTo>
                  <a:pt x="334" y="356"/>
                </a:lnTo>
                <a:lnTo>
                  <a:pt x="330" y="356"/>
                </a:lnTo>
                <a:lnTo>
                  <a:pt x="327" y="358"/>
                </a:lnTo>
                <a:lnTo>
                  <a:pt x="318" y="366"/>
                </a:lnTo>
                <a:lnTo>
                  <a:pt x="311" y="374"/>
                </a:lnTo>
                <a:lnTo>
                  <a:pt x="308" y="376"/>
                </a:lnTo>
                <a:lnTo>
                  <a:pt x="308" y="376"/>
                </a:lnTo>
                <a:lnTo>
                  <a:pt x="305" y="376"/>
                </a:lnTo>
                <a:lnTo>
                  <a:pt x="301" y="378"/>
                </a:lnTo>
                <a:lnTo>
                  <a:pt x="295" y="379"/>
                </a:lnTo>
                <a:lnTo>
                  <a:pt x="291" y="379"/>
                </a:lnTo>
                <a:lnTo>
                  <a:pt x="291" y="379"/>
                </a:lnTo>
                <a:lnTo>
                  <a:pt x="285" y="380"/>
                </a:lnTo>
                <a:lnTo>
                  <a:pt x="279" y="383"/>
                </a:lnTo>
                <a:lnTo>
                  <a:pt x="273" y="385"/>
                </a:lnTo>
                <a:lnTo>
                  <a:pt x="267" y="383"/>
                </a:lnTo>
                <a:lnTo>
                  <a:pt x="229" y="389"/>
                </a:lnTo>
                <a:lnTo>
                  <a:pt x="229" y="389"/>
                </a:lnTo>
                <a:lnTo>
                  <a:pt x="228" y="358"/>
                </a:lnTo>
                <a:lnTo>
                  <a:pt x="226" y="336"/>
                </a:lnTo>
                <a:lnTo>
                  <a:pt x="224" y="327"/>
                </a:lnTo>
                <a:lnTo>
                  <a:pt x="223" y="321"/>
                </a:lnTo>
                <a:lnTo>
                  <a:pt x="223" y="321"/>
                </a:lnTo>
                <a:lnTo>
                  <a:pt x="194" y="234"/>
                </a:lnTo>
                <a:lnTo>
                  <a:pt x="194" y="234"/>
                </a:lnTo>
                <a:lnTo>
                  <a:pt x="192" y="231"/>
                </a:lnTo>
                <a:lnTo>
                  <a:pt x="188" y="228"/>
                </a:lnTo>
                <a:lnTo>
                  <a:pt x="188" y="196"/>
                </a:lnTo>
                <a:lnTo>
                  <a:pt x="188" y="196"/>
                </a:lnTo>
                <a:lnTo>
                  <a:pt x="200" y="196"/>
                </a:lnTo>
                <a:lnTo>
                  <a:pt x="210" y="194"/>
                </a:lnTo>
                <a:lnTo>
                  <a:pt x="217" y="193"/>
                </a:lnTo>
                <a:lnTo>
                  <a:pt x="217" y="193"/>
                </a:lnTo>
                <a:lnTo>
                  <a:pt x="223" y="190"/>
                </a:lnTo>
                <a:lnTo>
                  <a:pt x="228" y="185"/>
                </a:lnTo>
                <a:lnTo>
                  <a:pt x="232" y="181"/>
                </a:lnTo>
                <a:lnTo>
                  <a:pt x="232" y="179"/>
                </a:lnTo>
                <a:lnTo>
                  <a:pt x="232" y="179"/>
                </a:lnTo>
                <a:lnTo>
                  <a:pt x="233" y="176"/>
                </a:lnTo>
                <a:lnTo>
                  <a:pt x="235" y="172"/>
                </a:lnTo>
                <a:lnTo>
                  <a:pt x="238" y="167"/>
                </a:lnTo>
                <a:lnTo>
                  <a:pt x="235" y="161"/>
                </a:lnTo>
                <a:lnTo>
                  <a:pt x="238" y="158"/>
                </a:lnTo>
                <a:lnTo>
                  <a:pt x="235" y="146"/>
                </a:lnTo>
                <a:lnTo>
                  <a:pt x="235" y="146"/>
                </a:lnTo>
                <a:lnTo>
                  <a:pt x="238" y="145"/>
                </a:lnTo>
                <a:lnTo>
                  <a:pt x="242" y="143"/>
                </a:lnTo>
                <a:lnTo>
                  <a:pt x="245" y="140"/>
                </a:lnTo>
                <a:lnTo>
                  <a:pt x="246" y="138"/>
                </a:lnTo>
                <a:lnTo>
                  <a:pt x="247" y="134"/>
                </a:lnTo>
                <a:lnTo>
                  <a:pt x="246" y="132"/>
                </a:lnTo>
                <a:lnTo>
                  <a:pt x="246" y="132"/>
                </a:lnTo>
                <a:lnTo>
                  <a:pt x="242" y="126"/>
                </a:lnTo>
                <a:lnTo>
                  <a:pt x="236" y="117"/>
                </a:lnTo>
                <a:lnTo>
                  <a:pt x="232" y="110"/>
                </a:lnTo>
                <a:lnTo>
                  <a:pt x="230" y="106"/>
                </a:lnTo>
                <a:lnTo>
                  <a:pt x="229" y="103"/>
                </a:lnTo>
                <a:lnTo>
                  <a:pt x="229" y="103"/>
                </a:lnTo>
                <a:lnTo>
                  <a:pt x="229" y="99"/>
                </a:lnTo>
                <a:lnTo>
                  <a:pt x="230" y="96"/>
                </a:lnTo>
                <a:lnTo>
                  <a:pt x="234" y="90"/>
                </a:lnTo>
                <a:lnTo>
                  <a:pt x="239" y="82"/>
                </a:lnTo>
                <a:lnTo>
                  <a:pt x="240" y="80"/>
                </a:lnTo>
                <a:lnTo>
                  <a:pt x="241" y="76"/>
                </a:lnTo>
                <a:lnTo>
                  <a:pt x="241" y="76"/>
                </a:lnTo>
                <a:lnTo>
                  <a:pt x="240" y="69"/>
                </a:lnTo>
                <a:lnTo>
                  <a:pt x="238" y="61"/>
                </a:lnTo>
                <a:lnTo>
                  <a:pt x="235" y="55"/>
                </a:lnTo>
                <a:lnTo>
                  <a:pt x="235" y="50"/>
                </a:lnTo>
                <a:lnTo>
                  <a:pt x="235" y="50"/>
                </a:lnTo>
                <a:lnTo>
                  <a:pt x="238" y="45"/>
                </a:lnTo>
                <a:lnTo>
                  <a:pt x="239" y="43"/>
                </a:lnTo>
                <a:lnTo>
                  <a:pt x="238" y="41"/>
                </a:lnTo>
                <a:lnTo>
                  <a:pt x="238" y="41"/>
                </a:lnTo>
                <a:lnTo>
                  <a:pt x="230" y="38"/>
                </a:lnTo>
                <a:lnTo>
                  <a:pt x="223" y="35"/>
                </a:lnTo>
                <a:lnTo>
                  <a:pt x="223" y="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26C8871-2B30-4A3A-BB36-77ECA187C1CC}"/>
              </a:ext>
            </a:extLst>
          </p:cNvPr>
          <p:cNvSpPr>
            <a:spLocks/>
          </p:cNvSpPr>
          <p:nvPr/>
        </p:nvSpPr>
        <p:spPr bwMode="auto">
          <a:xfrm>
            <a:off x="592582" y="4673054"/>
            <a:ext cx="943200" cy="1683125"/>
          </a:xfrm>
          <a:custGeom>
            <a:avLst/>
            <a:gdLst>
              <a:gd name="T0" fmla="*/ 436 w 696"/>
              <a:gd name="T1" fmla="*/ 225 h 1242"/>
              <a:gd name="T2" fmla="*/ 393 w 696"/>
              <a:gd name="T3" fmla="*/ 261 h 1242"/>
              <a:gd name="T4" fmla="*/ 132 w 696"/>
              <a:gd name="T5" fmla="*/ 334 h 1242"/>
              <a:gd name="T6" fmla="*/ 79 w 696"/>
              <a:gd name="T7" fmla="*/ 348 h 1242"/>
              <a:gd name="T8" fmla="*/ 3 w 696"/>
              <a:gd name="T9" fmla="*/ 374 h 1242"/>
              <a:gd name="T10" fmla="*/ 40 w 696"/>
              <a:gd name="T11" fmla="*/ 382 h 1242"/>
              <a:gd name="T12" fmla="*/ 48 w 696"/>
              <a:gd name="T13" fmla="*/ 406 h 1242"/>
              <a:gd name="T14" fmla="*/ 65 w 696"/>
              <a:gd name="T15" fmla="*/ 401 h 1242"/>
              <a:gd name="T16" fmla="*/ 85 w 696"/>
              <a:gd name="T17" fmla="*/ 396 h 1242"/>
              <a:gd name="T18" fmla="*/ 117 w 696"/>
              <a:gd name="T19" fmla="*/ 378 h 1242"/>
              <a:gd name="T20" fmla="*/ 158 w 696"/>
              <a:gd name="T21" fmla="*/ 389 h 1242"/>
              <a:gd name="T22" fmla="*/ 408 w 696"/>
              <a:gd name="T23" fmla="*/ 495 h 1242"/>
              <a:gd name="T24" fmla="*/ 401 w 696"/>
              <a:gd name="T25" fmla="*/ 523 h 1242"/>
              <a:gd name="T26" fmla="*/ 399 w 696"/>
              <a:gd name="T27" fmla="*/ 575 h 1242"/>
              <a:gd name="T28" fmla="*/ 400 w 696"/>
              <a:gd name="T29" fmla="*/ 672 h 1242"/>
              <a:gd name="T30" fmla="*/ 406 w 696"/>
              <a:gd name="T31" fmla="*/ 872 h 1242"/>
              <a:gd name="T32" fmla="*/ 407 w 696"/>
              <a:gd name="T33" fmla="*/ 930 h 1242"/>
              <a:gd name="T34" fmla="*/ 423 w 696"/>
              <a:gd name="T35" fmla="*/ 1021 h 1242"/>
              <a:gd name="T36" fmla="*/ 417 w 696"/>
              <a:gd name="T37" fmla="*/ 1114 h 1242"/>
              <a:gd name="T38" fmla="*/ 422 w 696"/>
              <a:gd name="T39" fmla="*/ 1138 h 1242"/>
              <a:gd name="T40" fmla="*/ 356 w 696"/>
              <a:gd name="T41" fmla="*/ 1199 h 1242"/>
              <a:gd name="T42" fmla="*/ 389 w 696"/>
              <a:gd name="T43" fmla="*/ 1218 h 1242"/>
              <a:gd name="T44" fmla="*/ 505 w 696"/>
              <a:gd name="T45" fmla="*/ 1202 h 1242"/>
              <a:gd name="T46" fmla="*/ 503 w 696"/>
              <a:gd name="T47" fmla="*/ 1170 h 1242"/>
              <a:gd name="T48" fmla="*/ 502 w 696"/>
              <a:gd name="T49" fmla="*/ 942 h 1242"/>
              <a:gd name="T50" fmla="*/ 494 w 696"/>
              <a:gd name="T51" fmla="*/ 890 h 1242"/>
              <a:gd name="T52" fmla="*/ 503 w 696"/>
              <a:gd name="T53" fmla="*/ 838 h 1242"/>
              <a:gd name="T54" fmla="*/ 517 w 696"/>
              <a:gd name="T55" fmla="*/ 759 h 1242"/>
              <a:gd name="T56" fmla="*/ 537 w 696"/>
              <a:gd name="T57" fmla="*/ 905 h 1242"/>
              <a:gd name="T58" fmla="*/ 558 w 696"/>
              <a:gd name="T59" fmla="*/ 960 h 1242"/>
              <a:gd name="T60" fmla="*/ 567 w 696"/>
              <a:gd name="T61" fmla="*/ 1057 h 1242"/>
              <a:gd name="T62" fmla="*/ 556 w 696"/>
              <a:gd name="T63" fmla="*/ 1124 h 1242"/>
              <a:gd name="T64" fmla="*/ 557 w 696"/>
              <a:gd name="T65" fmla="*/ 1173 h 1242"/>
              <a:gd name="T66" fmla="*/ 502 w 696"/>
              <a:gd name="T67" fmla="*/ 1221 h 1242"/>
              <a:gd name="T68" fmla="*/ 532 w 696"/>
              <a:gd name="T69" fmla="*/ 1242 h 1242"/>
              <a:gd name="T70" fmla="*/ 631 w 696"/>
              <a:gd name="T71" fmla="*/ 1229 h 1242"/>
              <a:gd name="T72" fmla="*/ 634 w 696"/>
              <a:gd name="T73" fmla="*/ 1195 h 1242"/>
              <a:gd name="T74" fmla="*/ 643 w 696"/>
              <a:gd name="T75" fmla="*/ 1138 h 1242"/>
              <a:gd name="T76" fmla="*/ 638 w 696"/>
              <a:gd name="T77" fmla="*/ 935 h 1242"/>
              <a:gd name="T78" fmla="*/ 630 w 696"/>
              <a:gd name="T79" fmla="*/ 876 h 1242"/>
              <a:gd name="T80" fmla="*/ 631 w 696"/>
              <a:gd name="T81" fmla="*/ 678 h 1242"/>
              <a:gd name="T82" fmla="*/ 647 w 696"/>
              <a:gd name="T83" fmla="*/ 667 h 1242"/>
              <a:gd name="T84" fmla="*/ 663 w 696"/>
              <a:gd name="T85" fmla="*/ 626 h 1242"/>
              <a:gd name="T86" fmla="*/ 693 w 696"/>
              <a:gd name="T87" fmla="*/ 415 h 1242"/>
              <a:gd name="T88" fmla="*/ 682 w 696"/>
              <a:gd name="T89" fmla="*/ 231 h 1242"/>
              <a:gd name="T90" fmla="*/ 665 w 696"/>
              <a:gd name="T91" fmla="*/ 194 h 1242"/>
              <a:gd name="T92" fmla="*/ 597 w 696"/>
              <a:gd name="T93" fmla="*/ 178 h 1242"/>
              <a:gd name="T94" fmla="*/ 565 w 696"/>
              <a:gd name="T95" fmla="*/ 159 h 1242"/>
              <a:gd name="T96" fmla="*/ 548 w 696"/>
              <a:gd name="T97" fmla="*/ 138 h 1242"/>
              <a:gd name="T98" fmla="*/ 545 w 696"/>
              <a:gd name="T99" fmla="*/ 86 h 1242"/>
              <a:gd name="T100" fmla="*/ 545 w 696"/>
              <a:gd name="T101" fmla="*/ 52 h 1242"/>
              <a:gd name="T102" fmla="*/ 520 w 696"/>
              <a:gd name="T103" fmla="*/ 18 h 1242"/>
              <a:gd name="T104" fmla="*/ 479 w 696"/>
              <a:gd name="T105" fmla="*/ 1 h 1242"/>
              <a:gd name="T106" fmla="*/ 443 w 696"/>
              <a:gd name="T107" fmla="*/ 9 h 1242"/>
              <a:gd name="T108" fmla="*/ 419 w 696"/>
              <a:gd name="T109" fmla="*/ 23 h 1242"/>
              <a:gd name="T110" fmla="*/ 405 w 696"/>
              <a:gd name="T111" fmla="*/ 33 h 1242"/>
              <a:gd name="T112" fmla="*/ 395 w 696"/>
              <a:gd name="T113" fmla="*/ 92 h 1242"/>
              <a:gd name="T114" fmla="*/ 397 w 696"/>
              <a:gd name="T115" fmla="*/ 126 h 1242"/>
              <a:gd name="T116" fmla="*/ 407 w 696"/>
              <a:gd name="T117" fmla="*/ 143 h 1242"/>
              <a:gd name="T118" fmla="*/ 419 w 696"/>
              <a:gd name="T119" fmla="*/ 166 h 1242"/>
              <a:gd name="T120" fmla="*/ 431 w 696"/>
              <a:gd name="T121" fmla="*/ 177 h 1242"/>
              <a:gd name="T122" fmla="*/ 469 w 696"/>
              <a:gd name="T123" fmla="*/ 190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6" h="1242">
                <a:moveTo>
                  <a:pt x="469" y="191"/>
                </a:moveTo>
                <a:lnTo>
                  <a:pt x="473" y="200"/>
                </a:lnTo>
                <a:lnTo>
                  <a:pt x="473" y="200"/>
                </a:lnTo>
                <a:lnTo>
                  <a:pt x="464" y="204"/>
                </a:lnTo>
                <a:lnTo>
                  <a:pt x="446" y="212"/>
                </a:lnTo>
                <a:lnTo>
                  <a:pt x="446" y="212"/>
                </a:lnTo>
                <a:lnTo>
                  <a:pt x="439" y="217"/>
                </a:lnTo>
                <a:lnTo>
                  <a:pt x="437" y="221"/>
                </a:lnTo>
                <a:lnTo>
                  <a:pt x="436" y="225"/>
                </a:lnTo>
                <a:lnTo>
                  <a:pt x="431" y="230"/>
                </a:lnTo>
                <a:lnTo>
                  <a:pt x="431" y="230"/>
                </a:lnTo>
                <a:lnTo>
                  <a:pt x="420" y="241"/>
                </a:lnTo>
                <a:lnTo>
                  <a:pt x="408" y="248"/>
                </a:lnTo>
                <a:lnTo>
                  <a:pt x="408" y="248"/>
                </a:lnTo>
                <a:lnTo>
                  <a:pt x="402" y="252"/>
                </a:lnTo>
                <a:lnTo>
                  <a:pt x="397" y="257"/>
                </a:lnTo>
                <a:lnTo>
                  <a:pt x="393" y="261"/>
                </a:lnTo>
                <a:lnTo>
                  <a:pt x="393" y="261"/>
                </a:lnTo>
                <a:lnTo>
                  <a:pt x="330" y="290"/>
                </a:lnTo>
                <a:lnTo>
                  <a:pt x="286" y="309"/>
                </a:lnTo>
                <a:lnTo>
                  <a:pt x="263" y="319"/>
                </a:lnTo>
                <a:lnTo>
                  <a:pt x="263" y="319"/>
                </a:lnTo>
                <a:lnTo>
                  <a:pt x="209" y="323"/>
                </a:lnTo>
                <a:lnTo>
                  <a:pt x="171" y="327"/>
                </a:lnTo>
                <a:lnTo>
                  <a:pt x="148" y="331"/>
                </a:lnTo>
                <a:lnTo>
                  <a:pt x="148" y="331"/>
                </a:lnTo>
                <a:lnTo>
                  <a:pt x="132" y="334"/>
                </a:lnTo>
                <a:lnTo>
                  <a:pt x="130" y="337"/>
                </a:lnTo>
                <a:lnTo>
                  <a:pt x="130" y="337"/>
                </a:lnTo>
                <a:lnTo>
                  <a:pt x="126" y="338"/>
                </a:lnTo>
                <a:lnTo>
                  <a:pt x="121" y="339"/>
                </a:lnTo>
                <a:lnTo>
                  <a:pt x="114" y="340"/>
                </a:lnTo>
                <a:lnTo>
                  <a:pt x="114" y="340"/>
                </a:lnTo>
                <a:lnTo>
                  <a:pt x="94" y="344"/>
                </a:lnTo>
                <a:lnTo>
                  <a:pt x="79" y="348"/>
                </a:lnTo>
                <a:lnTo>
                  <a:pt x="79" y="348"/>
                </a:lnTo>
                <a:lnTo>
                  <a:pt x="68" y="351"/>
                </a:lnTo>
                <a:lnTo>
                  <a:pt x="57" y="355"/>
                </a:lnTo>
                <a:lnTo>
                  <a:pt x="57" y="355"/>
                </a:lnTo>
                <a:lnTo>
                  <a:pt x="49" y="361"/>
                </a:lnTo>
                <a:lnTo>
                  <a:pt x="40" y="366"/>
                </a:lnTo>
                <a:lnTo>
                  <a:pt x="32" y="368"/>
                </a:lnTo>
                <a:lnTo>
                  <a:pt x="32" y="368"/>
                </a:lnTo>
                <a:lnTo>
                  <a:pt x="11" y="372"/>
                </a:lnTo>
                <a:lnTo>
                  <a:pt x="3" y="374"/>
                </a:lnTo>
                <a:lnTo>
                  <a:pt x="0" y="377"/>
                </a:lnTo>
                <a:lnTo>
                  <a:pt x="0" y="378"/>
                </a:lnTo>
                <a:lnTo>
                  <a:pt x="0" y="378"/>
                </a:lnTo>
                <a:lnTo>
                  <a:pt x="2" y="382"/>
                </a:lnTo>
                <a:lnTo>
                  <a:pt x="4" y="383"/>
                </a:lnTo>
                <a:lnTo>
                  <a:pt x="9" y="383"/>
                </a:lnTo>
                <a:lnTo>
                  <a:pt x="14" y="383"/>
                </a:lnTo>
                <a:lnTo>
                  <a:pt x="14" y="383"/>
                </a:lnTo>
                <a:lnTo>
                  <a:pt x="40" y="382"/>
                </a:lnTo>
                <a:lnTo>
                  <a:pt x="40" y="382"/>
                </a:lnTo>
                <a:lnTo>
                  <a:pt x="39" y="383"/>
                </a:lnTo>
                <a:lnTo>
                  <a:pt x="38" y="388"/>
                </a:lnTo>
                <a:lnTo>
                  <a:pt x="38" y="388"/>
                </a:lnTo>
                <a:lnTo>
                  <a:pt x="39" y="392"/>
                </a:lnTo>
                <a:lnTo>
                  <a:pt x="42" y="399"/>
                </a:lnTo>
                <a:lnTo>
                  <a:pt x="45" y="403"/>
                </a:lnTo>
                <a:lnTo>
                  <a:pt x="48" y="406"/>
                </a:lnTo>
                <a:lnTo>
                  <a:pt x="48" y="406"/>
                </a:lnTo>
                <a:lnTo>
                  <a:pt x="51" y="408"/>
                </a:lnTo>
                <a:lnTo>
                  <a:pt x="57" y="409"/>
                </a:lnTo>
                <a:lnTo>
                  <a:pt x="62" y="409"/>
                </a:lnTo>
                <a:lnTo>
                  <a:pt x="65" y="408"/>
                </a:lnTo>
                <a:lnTo>
                  <a:pt x="66" y="407"/>
                </a:lnTo>
                <a:lnTo>
                  <a:pt x="66" y="407"/>
                </a:lnTo>
                <a:lnTo>
                  <a:pt x="66" y="405"/>
                </a:lnTo>
                <a:lnTo>
                  <a:pt x="66" y="402"/>
                </a:lnTo>
                <a:lnTo>
                  <a:pt x="65" y="401"/>
                </a:lnTo>
                <a:lnTo>
                  <a:pt x="65" y="401"/>
                </a:lnTo>
                <a:lnTo>
                  <a:pt x="66" y="401"/>
                </a:lnTo>
                <a:lnTo>
                  <a:pt x="68" y="401"/>
                </a:lnTo>
                <a:lnTo>
                  <a:pt x="69" y="401"/>
                </a:lnTo>
                <a:lnTo>
                  <a:pt x="69" y="401"/>
                </a:lnTo>
                <a:lnTo>
                  <a:pt x="74" y="397"/>
                </a:lnTo>
                <a:lnTo>
                  <a:pt x="74" y="397"/>
                </a:lnTo>
                <a:lnTo>
                  <a:pt x="79" y="397"/>
                </a:lnTo>
                <a:lnTo>
                  <a:pt x="85" y="396"/>
                </a:lnTo>
                <a:lnTo>
                  <a:pt x="91" y="394"/>
                </a:lnTo>
                <a:lnTo>
                  <a:pt x="91" y="394"/>
                </a:lnTo>
                <a:lnTo>
                  <a:pt x="101" y="386"/>
                </a:lnTo>
                <a:lnTo>
                  <a:pt x="107" y="383"/>
                </a:lnTo>
                <a:lnTo>
                  <a:pt x="107" y="383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7" y="378"/>
                </a:lnTo>
                <a:lnTo>
                  <a:pt x="118" y="379"/>
                </a:lnTo>
                <a:lnTo>
                  <a:pt x="120" y="382"/>
                </a:lnTo>
                <a:lnTo>
                  <a:pt x="129" y="384"/>
                </a:lnTo>
                <a:lnTo>
                  <a:pt x="129" y="384"/>
                </a:lnTo>
                <a:lnTo>
                  <a:pt x="146" y="389"/>
                </a:lnTo>
                <a:lnTo>
                  <a:pt x="152" y="390"/>
                </a:lnTo>
                <a:lnTo>
                  <a:pt x="158" y="389"/>
                </a:lnTo>
                <a:lnTo>
                  <a:pt x="158" y="389"/>
                </a:lnTo>
                <a:lnTo>
                  <a:pt x="217" y="386"/>
                </a:lnTo>
                <a:lnTo>
                  <a:pt x="282" y="384"/>
                </a:lnTo>
                <a:lnTo>
                  <a:pt x="282" y="384"/>
                </a:lnTo>
                <a:lnTo>
                  <a:pt x="308" y="379"/>
                </a:lnTo>
                <a:lnTo>
                  <a:pt x="348" y="371"/>
                </a:lnTo>
                <a:lnTo>
                  <a:pt x="401" y="359"/>
                </a:lnTo>
                <a:lnTo>
                  <a:pt x="401" y="359"/>
                </a:lnTo>
                <a:lnTo>
                  <a:pt x="408" y="495"/>
                </a:lnTo>
                <a:lnTo>
                  <a:pt x="408" y="495"/>
                </a:lnTo>
                <a:lnTo>
                  <a:pt x="408" y="499"/>
                </a:lnTo>
                <a:lnTo>
                  <a:pt x="408" y="501"/>
                </a:lnTo>
                <a:lnTo>
                  <a:pt x="407" y="506"/>
                </a:lnTo>
                <a:lnTo>
                  <a:pt x="407" y="506"/>
                </a:lnTo>
                <a:lnTo>
                  <a:pt x="405" y="514"/>
                </a:lnTo>
                <a:lnTo>
                  <a:pt x="402" y="518"/>
                </a:lnTo>
                <a:lnTo>
                  <a:pt x="402" y="518"/>
                </a:lnTo>
                <a:lnTo>
                  <a:pt x="401" y="522"/>
                </a:lnTo>
                <a:lnTo>
                  <a:pt x="401" y="523"/>
                </a:lnTo>
                <a:lnTo>
                  <a:pt x="402" y="524"/>
                </a:lnTo>
                <a:lnTo>
                  <a:pt x="402" y="524"/>
                </a:lnTo>
                <a:lnTo>
                  <a:pt x="404" y="526"/>
                </a:lnTo>
                <a:lnTo>
                  <a:pt x="405" y="527"/>
                </a:lnTo>
                <a:lnTo>
                  <a:pt x="401" y="534"/>
                </a:lnTo>
                <a:lnTo>
                  <a:pt x="401" y="534"/>
                </a:lnTo>
                <a:lnTo>
                  <a:pt x="400" y="540"/>
                </a:lnTo>
                <a:lnTo>
                  <a:pt x="400" y="550"/>
                </a:lnTo>
                <a:lnTo>
                  <a:pt x="399" y="575"/>
                </a:lnTo>
                <a:lnTo>
                  <a:pt x="399" y="603"/>
                </a:lnTo>
                <a:lnTo>
                  <a:pt x="397" y="624"/>
                </a:lnTo>
                <a:lnTo>
                  <a:pt x="397" y="624"/>
                </a:lnTo>
                <a:lnTo>
                  <a:pt x="391" y="665"/>
                </a:lnTo>
                <a:lnTo>
                  <a:pt x="391" y="665"/>
                </a:lnTo>
                <a:lnTo>
                  <a:pt x="393" y="667"/>
                </a:lnTo>
                <a:lnTo>
                  <a:pt x="395" y="670"/>
                </a:lnTo>
                <a:lnTo>
                  <a:pt x="400" y="672"/>
                </a:lnTo>
                <a:lnTo>
                  <a:pt x="400" y="672"/>
                </a:lnTo>
                <a:lnTo>
                  <a:pt x="399" y="727"/>
                </a:lnTo>
                <a:lnTo>
                  <a:pt x="399" y="799"/>
                </a:lnTo>
                <a:lnTo>
                  <a:pt x="399" y="799"/>
                </a:lnTo>
                <a:lnTo>
                  <a:pt x="400" y="816"/>
                </a:lnTo>
                <a:lnTo>
                  <a:pt x="401" y="831"/>
                </a:lnTo>
                <a:lnTo>
                  <a:pt x="402" y="849"/>
                </a:lnTo>
                <a:lnTo>
                  <a:pt x="402" y="849"/>
                </a:lnTo>
                <a:lnTo>
                  <a:pt x="404" y="860"/>
                </a:lnTo>
                <a:lnTo>
                  <a:pt x="406" y="872"/>
                </a:lnTo>
                <a:lnTo>
                  <a:pt x="406" y="872"/>
                </a:lnTo>
                <a:lnTo>
                  <a:pt x="407" y="880"/>
                </a:lnTo>
                <a:lnTo>
                  <a:pt x="411" y="890"/>
                </a:lnTo>
                <a:lnTo>
                  <a:pt x="413" y="899"/>
                </a:lnTo>
                <a:lnTo>
                  <a:pt x="414" y="902"/>
                </a:lnTo>
                <a:lnTo>
                  <a:pt x="413" y="905"/>
                </a:lnTo>
                <a:lnTo>
                  <a:pt x="413" y="905"/>
                </a:lnTo>
                <a:lnTo>
                  <a:pt x="410" y="918"/>
                </a:lnTo>
                <a:lnTo>
                  <a:pt x="407" y="930"/>
                </a:lnTo>
                <a:lnTo>
                  <a:pt x="407" y="930"/>
                </a:lnTo>
                <a:lnTo>
                  <a:pt x="412" y="969"/>
                </a:lnTo>
                <a:lnTo>
                  <a:pt x="418" y="1012"/>
                </a:lnTo>
                <a:lnTo>
                  <a:pt x="418" y="1012"/>
                </a:lnTo>
                <a:lnTo>
                  <a:pt x="419" y="1014"/>
                </a:lnTo>
                <a:lnTo>
                  <a:pt x="420" y="1015"/>
                </a:lnTo>
                <a:lnTo>
                  <a:pt x="422" y="1016"/>
                </a:lnTo>
                <a:lnTo>
                  <a:pt x="423" y="1017"/>
                </a:lnTo>
                <a:lnTo>
                  <a:pt x="423" y="1021"/>
                </a:lnTo>
                <a:lnTo>
                  <a:pt x="419" y="1032"/>
                </a:lnTo>
                <a:lnTo>
                  <a:pt x="419" y="1032"/>
                </a:lnTo>
                <a:lnTo>
                  <a:pt x="417" y="1040"/>
                </a:lnTo>
                <a:lnTo>
                  <a:pt x="414" y="1051"/>
                </a:lnTo>
                <a:lnTo>
                  <a:pt x="412" y="1074"/>
                </a:lnTo>
                <a:lnTo>
                  <a:pt x="411" y="1094"/>
                </a:lnTo>
                <a:lnTo>
                  <a:pt x="411" y="1104"/>
                </a:lnTo>
                <a:lnTo>
                  <a:pt x="411" y="1104"/>
                </a:lnTo>
                <a:lnTo>
                  <a:pt x="417" y="1114"/>
                </a:lnTo>
                <a:lnTo>
                  <a:pt x="420" y="1119"/>
                </a:lnTo>
                <a:lnTo>
                  <a:pt x="422" y="1124"/>
                </a:lnTo>
                <a:lnTo>
                  <a:pt x="422" y="1124"/>
                </a:lnTo>
                <a:lnTo>
                  <a:pt x="423" y="1126"/>
                </a:lnTo>
                <a:lnTo>
                  <a:pt x="424" y="1127"/>
                </a:lnTo>
                <a:lnTo>
                  <a:pt x="424" y="1130"/>
                </a:lnTo>
                <a:lnTo>
                  <a:pt x="424" y="1135"/>
                </a:lnTo>
                <a:lnTo>
                  <a:pt x="424" y="1135"/>
                </a:lnTo>
                <a:lnTo>
                  <a:pt x="422" y="1138"/>
                </a:lnTo>
                <a:lnTo>
                  <a:pt x="418" y="1144"/>
                </a:lnTo>
                <a:lnTo>
                  <a:pt x="406" y="1156"/>
                </a:lnTo>
                <a:lnTo>
                  <a:pt x="393" y="1171"/>
                </a:lnTo>
                <a:lnTo>
                  <a:pt x="379" y="1182"/>
                </a:lnTo>
                <a:lnTo>
                  <a:pt x="379" y="1182"/>
                </a:lnTo>
                <a:lnTo>
                  <a:pt x="368" y="1189"/>
                </a:lnTo>
                <a:lnTo>
                  <a:pt x="360" y="1194"/>
                </a:lnTo>
                <a:lnTo>
                  <a:pt x="358" y="1196"/>
                </a:lnTo>
                <a:lnTo>
                  <a:pt x="356" y="1199"/>
                </a:lnTo>
                <a:lnTo>
                  <a:pt x="355" y="1201"/>
                </a:lnTo>
                <a:lnTo>
                  <a:pt x="356" y="1205"/>
                </a:lnTo>
                <a:lnTo>
                  <a:pt x="356" y="1205"/>
                </a:lnTo>
                <a:lnTo>
                  <a:pt x="361" y="1211"/>
                </a:lnTo>
                <a:lnTo>
                  <a:pt x="364" y="1213"/>
                </a:lnTo>
                <a:lnTo>
                  <a:pt x="366" y="1216"/>
                </a:lnTo>
                <a:lnTo>
                  <a:pt x="371" y="1217"/>
                </a:lnTo>
                <a:lnTo>
                  <a:pt x="376" y="1218"/>
                </a:lnTo>
                <a:lnTo>
                  <a:pt x="389" y="1218"/>
                </a:lnTo>
                <a:lnTo>
                  <a:pt x="389" y="1218"/>
                </a:lnTo>
                <a:lnTo>
                  <a:pt x="407" y="1216"/>
                </a:lnTo>
                <a:lnTo>
                  <a:pt x="429" y="1213"/>
                </a:lnTo>
                <a:lnTo>
                  <a:pt x="451" y="1210"/>
                </a:lnTo>
                <a:lnTo>
                  <a:pt x="469" y="1207"/>
                </a:lnTo>
                <a:lnTo>
                  <a:pt x="469" y="1207"/>
                </a:lnTo>
                <a:lnTo>
                  <a:pt x="496" y="1205"/>
                </a:lnTo>
                <a:lnTo>
                  <a:pt x="503" y="1204"/>
                </a:lnTo>
                <a:lnTo>
                  <a:pt x="505" y="1202"/>
                </a:lnTo>
                <a:lnTo>
                  <a:pt x="505" y="1201"/>
                </a:lnTo>
                <a:lnTo>
                  <a:pt x="505" y="1201"/>
                </a:lnTo>
                <a:lnTo>
                  <a:pt x="506" y="1193"/>
                </a:lnTo>
                <a:lnTo>
                  <a:pt x="505" y="1182"/>
                </a:lnTo>
                <a:lnTo>
                  <a:pt x="505" y="1182"/>
                </a:lnTo>
                <a:lnTo>
                  <a:pt x="504" y="1176"/>
                </a:lnTo>
                <a:lnTo>
                  <a:pt x="503" y="1173"/>
                </a:lnTo>
                <a:lnTo>
                  <a:pt x="503" y="1170"/>
                </a:lnTo>
                <a:lnTo>
                  <a:pt x="503" y="1170"/>
                </a:lnTo>
                <a:lnTo>
                  <a:pt x="508" y="1127"/>
                </a:lnTo>
                <a:lnTo>
                  <a:pt x="509" y="1115"/>
                </a:lnTo>
                <a:lnTo>
                  <a:pt x="512" y="1107"/>
                </a:lnTo>
                <a:lnTo>
                  <a:pt x="512" y="1107"/>
                </a:lnTo>
                <a:lnTo>
                  <a:pt x="511" y="1081"/>
                </a:lnTo>
                <a:lnTo>
                  <a:pt x="506" y="1026"/>
                </a:lnTo>
                <a:lnTo>
                  <a:pt x="502" y="970"/>
                </a:lnTo>
                <a:lnTo>
                  <a:pt x="502" y="951"/>
                </a:lnTo>
                <a:lnTo>
                  <a:pt x="502" y="942"/>
                </a:lnTo>
                <a:lnTo>
                  <a:pt x="502" y="942"/>
                </a:lnTo>
                <a:lnTo>
                  <a:pt x="504" y="937"/>
                </a:lnTo>
                <a:lnTo>
                  <a:pt x="505" y="932"/>
                </a:lnTo>
                <a:lnTo>
                  <a:pt x="505" y="926"/>
                </a:lnTo>
                <a:lnTo>
                  <a:pt x="504" y="919"/>
                </a:lnTo>
                <a:lnTo>
                  <a:pt x="504" y="919"/>
                </a:lnTo>
                <a:lnTo>
                  <a:pt x="498" y="902"/>
                </a:lnTo>
                <a:lnTo>
                  <a:pt x="496" y="894"/>
                </a:lnTo>
                <a:lnTo>
                  <a:pt x="494" y="890"/>
                </a:lnTo>
                <a:lnTo>
                  <a:pt x="494" y="890"/>
                </a:lnTo>
                <a:lnTo>
                  <a:pt x="499" y="883"/>
                </a:lnTo>
                <a:lnTo>
                  <a:pt x="503" y="877"/>
                </a:lnTo>
                <a:lnTo>
                  <a:pt x="504" y="872"/>
                </a:lnTo>
                <a:lnTo>
                  <a:pt x="504" y="872"/>
                </a:lnTo>
                <a:lnTo>
                  <a:pt x="505" y="862"/>
                </a:lnTo>
                <a:lnTo>
                  <a:pt x="504" y="849"/>
                </a:lnTo>
                <a:lnTo>
                  <a:pt x="504" y="849"/>
                </a:lnTo>
                <a:lnTo>
                  <a:pt x="503" y="838"/>
                </a:lnTo>
                <a:lnTo>
                  <a:pt x="504" y="830"/>
                </a:lnTo>
                <a:lnTo>
                  <a:pt x="504" y="830"/>
                </a:lnTo>
                <a:lnTo>
                  <a:pt x="508" y="816"/>
                </a:lnTo>
                <a:lnTo>
                  <a:pt x="509" y="808"/>
                </a:lnTo>
                <a:lnTo>
                  <a:pt x="509" y="808"/>
                </a:lnTo>
                <a:lnTo>
                  <a:pt x="512" y="781"/>
                </a:lnTo>
                <a:lnTo>
                  <a:pt x="516" y="764"/>
                </a:lnTo>
                <a:lnTo>
                  <a:pt x="517" y="759"/>
                </a:lnTo>
                <a:lnTo>
                  <a:pt x="517" y="759"/>
                </a:lnTo>
                <a:lnTo>
                  <a:pt x="519" y="759"/>
                </a:lnTo>
                <a:lnTo>
                  <a:pt x="519" y="759"/>
                </a:lnTo>
                <a:lnTo>
                  <a:pt x="522" y="777"/>
                </a:lnTo>
                <a:lnTo>
                  <a:pt x="523" y="796"/>
                </a:lnTo>
                <a:lnTo>
                  <a:pt x="523" y="796"/>
                </a:lnTo>
                <a:lnTo>
                  <a:pt x="529" y="833"/>
                </a:lnTo>
                <a:lnTo>
                  <a:pt x="537" y="876"/>
                </a:lnTo>
                <a:lnTo>
                  <a:pt x="537" y="876"/>
                </a:lnTo>
                <a:lnTo>
                  <a:pt x="537" y="905"/>
                </a:lnTo>
                <a:lnTo>
                  <a:pt x="537" y="905"/>
                </a:lnTo>
                <a:lnTo>
                  <a:pt x="538" y="920"/>
                </a:lnTo>
                <a:lnTo>
                  <a:pt x="539" y="926"/>
                </a:lnTo>
                <a:lnTo>
                  <a:pt x="540" y="930"/>
                </a:lnTo>
                <a:lnTo>
                  <a:pt x="540" y="930"/>
                </a:lnTo>
                <a:lnTo>
                  <a:pt x="544" y="935"/>
                </a:lnTo>
                <a:lnTo>
                  <a:pt x="550" y="945"/>
                </a:lnTo>
                <a:lnTo>
                  <a:pt x="556" y="955"/>
                </a:lnTo>
                <a:lnTo>
                  <a:pt x="558" y="960"/>
                </a:lnTo>
                <a:lnTo>
                  <a:pt x="558" y="964"/>
                </a:lnTo>
                <a:lnTo>
                  <a:pt x="558" y="964"/>
                </a:lnTo>
                <a:lnTo>
                  <a:pt x="558" y="998"/>
                </a:lnTo>
                <a:lnTo>
                  <a:pt x="558" y="1020"/>
                </a:lnTo>
                <a:lnTo>
                  <a:pt x="560" y="1035"/>
                </a:lnTo>
                <a:lnTo>
                  <a:pt x="560" y="1035"/>
                </a:lnTo>
                <a:lnTo>
                  <a:pt x="562" y="1044"/>
                </a:lnTo>
                <a:lnTo>
                  <a:pt x="565" y="1051"/>
                </a:lnTo>
                <a:lnTo>
                  <a:pt x="567" y="1057"/>
                </a:lnTo>
                <a:lnTo>
                  <a:pt x="566" y="1066"/>
                </a:lnTo>
                <a:lnTo>
                  <a:pt x="566" y="1066"/>
                </a:lnTo>
                <a:lnTo>
                  <a:pt x="562" y="1078"/>
                </a:lnTo>
                <a:lnTo>
                  <a:pt x="558" y="1089"/>
                </a:lnTo>
                <a:lnTo>
                  <a:pt x="556" y="1100"/>
                </a:lnTo>
                <a:lnTo>
                  <a:pt x="555" y="1107"/>
                </a:lnTo>
                <a:lnTo>
                  <a:pt x="555" y="1107"/>
                </a:lnTo>
                <a:lnTo>
                  <a:pt x="555" y="1114"/>
                </a:lnTo>
                <a:lnTo>
                  <a:pt x="556" y="1124"/>
                </a:lnTo>
                <a:lnTo>
                  <a:pt x="558" y="1132"/>
                </a:lnTo>
                <a:lnTo>
                  <a:pt x="558" y="1137"/>
                </a:lnTo>
                <a:lnTo>
                  <a:pt x="558" y="1137"/>
                </a:lnTo>
                <a:lnTo>
                  <a:pt x="560" y="1152"/>
                </a:lnTo>
                <a:lnTo>
                  <a:pt x="561" y="1159"/>
                </a:lnTo>
                <a:lnTo>
                  <a:pt x="561" y="1164"/>
                </a:lnTo>
                <a:lnTo>
                  <a:pt x="561" y="1164"/>
                </a:lnTo>
                <a:lnTo>
                  <a:pt x="560" y="1169"/>
                </a:lnTo>
                <a:lnTo>
                  <a:pt x="557" y="1173"/>
                </a:lnTo>
                <a:lnTo>
                  <a:pt x="557" y="1173"/>
                </a:lnTo>
                <a:lnTo>
                  <a:pt x="552" y="1179"/>
                </a:lnTo>
                <a:lnTo>
                  <a:pt x="539" y="1190"/>
                </a:lnTo>
                <a:lnTo>
                  <a:pt x="539" y="1190"/>
                </a:lnTo>
                <a:lnTo>
                  <a:pt x="516" y="1206"/>
                </a:lnTo>
                <a:lnTo>
                  <a:pt x="506" y="1215"/>
                </a:lnTo>
                <a:lnTo>
                  <a:pt x="503" y="1218"/>
                </a:lnTo>
                <a:lnTo>
                  <a:pt x="502" y="1221"/>
                </a:lnTo>
                <a:lnTo>
                  <a:pt x="502" y="1221"/>
                </a:lnTo>
                <a:lnTo>
                  <a:pt x="499" y="1225"/>
                </a:lnTo>
                <a:lnTo>
                  <a:pt x="497" y="1230"/>
                </a:lnTo>
                <a:lnTo>
                  <a:pt x="497" y="1232"/>
                </a:lnTo>
                <a:lnTo>
                  <a:pt x="498" y="1234"/>
                </a:lnTo>
                <a:lnTo>
                  <a:pt x="503" y="1238"/>
                </a:lnTo>
                <a:lnTo>
                  <a:pt x="503" y="1238"/>
                </a:lnTo>
                <a:lnTo>
                  <a:pt x="508" y="1240"/>
                </a:lnTo>
                <a:lnTo>
                  <a:pt x="515" y="1241"/>
                </a:lnTo>
                <a:lnTo>
                  <a:pt x="532" y="1242"/>
                </a:lnTo>
                <a:lnTo>
                  <a:pt x="548" y="1242"/>
                </a:lnTo>
                <a:lnTo>
                  <a:pt x="558" y="1241"/>
                </a:lnTo>
                <a:lnTo>
                  <a:pt x="558" y="1241"/>
                </a:lnTo>
                <a:lnTo>
                  <a:pt x="584" y="1238"/>
                </a:lnTo>
                <a:lnTo>
                  <a:pt x="607" y="1235"/>
                </a:lnTo>
                <a:lnTo>
                  <a:pt x="607" y="1235"/>
                </a:lnTo>
                <a:lnTo>
                  <a:pt x="621" y="1234"/>
                </a:lnTo>
                <a:lnTo>
                  <a:pt x="629" y="1232"/>
                </a:lnTo>
                <a:lnTo>
                  <a:pt x="631" y="1229"/>
                </a:lnTo>
                <a:lnTo>
                  <a:pt x="634" y="1227"/>
                </a:lnTo>
                <a:lnTo>
                  <a:pt x="634" y="1227"/>
                </a:lnTo>
                <a:lnTo>
                  <a:pt x="637" y="1222"/>
                </a:lnTo>
                <a:lnTo>
                  <a:pt x="638" y="1218"/>
                </a:lnTo>
                <a:lnTo>
                  <a:pt x="637" y="1213"/>
                </a:lnTo>
                <a:lnTo>
                  <a:pt x="637" y="1209"/>
                </a:lnTo>
                <a:lnTo>
                  <a:pt x="637" y="1209"/>
                </a:lnTo>
                <a:lnTo>
                  <a:pt x="635" y="1201"/>
                </a:lnTo>
                <a:lnTo>
                  <a:pt x="634" y="1195"/>
                </a:lnTo>
                <a:lnTo>
                  <a:pt x="634" y="1195"/>
                </a:lnTo>
                <a:lnTo>
                  <a:pt x="635" y="1188"/>
                </a:lnTo>
                <a:lnTo>
                  <a:pt x="638" y="1179"/>
                </a:lnTo>
                <a:lnTo>
                  <a:pt x="643" y="1170"/>
                </a:lnTo>
                <a:lnTo>
                  <a:pt x="644" y="1163"/>
                </a:lnTo>
                <a:lnTo>
                  <a:pt x="644" y="1163"/>
                </a:lnTo>
                <a:lnTo>
                  <a:pt x="644" y="1152"/>
                </a:lnTo>
                <a:lnTo>
                  <a:pt x="643" y="1138"/>
                </a:lnTo>
                <a:lnTo>
                  <a:pt x="643" y="1138"/>
                </a:lnTo>
                <a:lnTo>
                  <a:pt x="641" y="1123"/>
                </a:lnTo>
                <a:lnTo>
                  <a:pt x="640" y="1112"/>
                </a:lnTo>
                <a:lnTo>
                  <a:pt x="638" y="1098"/>
                </a:lnTo>
                <a:lnTo>
                  <a:pt x="638" y="1098"/>
                </a:lnTo>
                <a:lnTo>
                  <a:pt x="637" y="1068"/>
                </a:lnTo>
                <a:lnTo>
                  <a:pt x="638" y="1050"/>
                </a:lnTo>
                <a:lnTo>
                  <a:pt x="638" y="1050"/>
                </a:lnTo>
                <a:lnTo>
                  <a:pt x="638" y="994"/>
                </a:lnTo>
                <a:lnTo>
                  <a:pt x="638" y="935"/>
                </a:lnTo>
                <a:lnTo>
                  <a:pt x="638" y="935"/>
                </a:lnTo>
                <a:lnTo>
                  <a:pt x="636" y="920"/>
                </a:lnTo>
                <a:lnTo>
                  <a:pt x="634" y="909"/>
                </a:lnTo>
                <a:lnTo>
                  <a:pt x="634" y="909"/>
                </a:lnTo>
                <a:lnTo>
                  <a:pt x="632" y="905"/>
                </a:lnTo>
                <a:lnTo>
                  <a:pt x="631" y="895"/>
                </a:lnTo>
                <a:lnTo>
                  <a:pt x="631" y="895"/>
                </a:lnTo>
                <a:lnTo>
                  <a:pt x="630" y="876"/>
                </a:lnTo>
                <a:lnTo>
                  <a:pt x="630" y="876"/>
                </a:lnTo>
                <a:lnTo>
                  <a:pt x="627" y="865"/>
                </a:lnTo>
                <a:lnTo>
                  <a:pt x="623" y="851"/>
                </a:lnTo>
                <a:lnTo>
                  <a:pt x="619" y="838"/>
                </a:lnTo>
                <a:lnTo>
                  <a:pt x="617" y="830"/>
                </a:lnTo>
                <a:lnTo>
                  <a:pt x="617" y="830"/>
                </a:lnTo>
                <a:lnTo>
                  <a:pt x="624" y="741"/>
                </a:lnTo>
                <a:lnTo>
                  <a:pt x="624" y="741"/>
                </a:lnTo>
                <a:lnTo>
                  <a:pt x="627" y="706"/>
                </a:lnTo>
                <a:lnTo>
                  <a:pt x="631" y="678"/>
                </a:lnTo>
                <a:lnTo>
                  <a:pt x="631" y="678"/>
                </a:lnTo>
                <a:lnTo>
                  <a:pt x="632" y="676"/>
                </a:lnTo>
                <a:lnTo>
                  <a:pt x="635" y="672"/>
                </a:lnTo>
                <a:lnTo>
                  <a:pt x="635" y="672"/>
                </a:lnTo>
                <a:lnTo>
                  <a:pt x="640" y="670"/>
                </a:lnTo>
                <a:lnTo>
                  <a:pt x="643" y="669"/>
                </a:lnTo>
                <a:lnTo>
                  <a:pt x="643" y="669"/>
                </a:lnTo>
                <a:lnTo>
                  <a:pt x="646" y="669"/>
                </a:lnTo>
                <a:lnTo>
                  <a:pt x="647" y="667"/>
                </a:lnTo>
                <a:lnTo>
                  <a:pt x="648" y="666"/>
                </a:lnTo>
                <a:lnTo>
                  <a:pt x="652" y="661"/>
                </a:lnTo>
                <a:lnTo>
                  <a:pt x="652" y="661"/>
                </a:lnTo>
                <a:lnTo>
                  <a:pt x="657" y="661"/>
                </a:lnTo>
                <a:lnTo>
                  <a:pt x="659" y="660"/>
                </a:lnTo>
                <a:lnTo>
                  <a:pt x="661" y="658"/>
                </a:lnTo>
                <a:lnTo>
                  <a:pt x="661" y="658"/>
                </a:lnTo>
                <a:lnTo>
                  <a:pt x="663" y="647"/>
                </a:lnTo>
                <a:lnTo>
                  <a:pt x="663" y="626"/>
                </a:lnTo>
                <a:lnTo>
                  <a:pt x="663" y="598"/>
                </a:lnTo>
                <a:lnTo>
                  <a:pt x="663" y="598"/>
                </a:lnTo>
                <a:lnTo>
                  <a:pt x="669" y="580"/>
                </a:lnTo>
                <a:lnTo>
                  <a:pt x="678" y="544"/>
                </a:lnTo>
                <a:lnTo>
                  <a:pt x="678" y="544"/>
                </a:lnTo>
                <a:lnTo>
                  <a:pt x="681" y="534"/>
                </a:lnTo>
                <a:lnTo>
                  <a:pt x="682" y="518"/>
                </a:lnTo>
                <a:lnTo>
                  <a:pt x="687" y="481"/>
                </a:lnTo>
                <a:lnTo>
                  <a:pt x="693" y="415"/>
                </a:lnTo>
                <a:lnTo>
                  <a:pt x="693" y="415"/>
                </a:lnTo>
                <a:lnTo>
                  <a:pt x="694" y="395"/>
                </a:lnTo>
                <a:lnTo>
                  <a:pt x="695" y="371"/>
                </a:lnTo>
                <a:lnTo>
                  <a:pt x="696" y="328"/>
                </a:lnTo>
                <a:lnTo>
                  <a:pt x="696" y="328"/>
                </a:lnTo>
                <a:lnTo>
                  <a:pt x="695" y="307"/>
                </a:lnTo>
                <a:lnTo>
                  <a:pt x="692" y="280"/>
                </a:lnTo>
                <a:lnTo>
                  <a:pt x="687" y="253"/>
                </a:lnTo>
                <a:lnTo>
                  <a:pt x="682" y="231"/>
                </a:lnTo>
                <a:lnTo>
                  <a:pt x="682" y="231"/>
                </a:lnTo>
                <a:lnTo>
                  <a:pt x="680" y="217"/>
                </a:lnTo>
                <a:lnTo>
                  <a:pt x="678" y="207"/>
                </a:lnTo>
                <a:lnTo>
                  <a:pt x="677" y="204"/>
                </a:lnTo>
                <a:lnTo>
                  <a:pt x="676" y="201"/>
                </a:lnTo>
                <a:lnTo>
                  <a:pt x="673" y="199"/>
                </a:lnTo>
                <a:lnTo>
                  <a:pt x="670" y="196"/>
                </a:lnTo>
                <a:lnTo>
                  <a:pt x="670" y="196"/>
                </a:lnTo>
                <a:lnTo>
                  <a:pt x="665" y="194"/>
                </a:lnTo>
                <a:lnTo>
                  <a:pt x="664" y="193"/>
                </a:lnTo>
                <a:lnTo>
                  <a:pt x="663" y="191"/>
                </a:lnTo>
                <a:lnTo>
                  <a:pt x="658" y="193"/>
                </a:lnTo>
                <a:lnTo>
                  <a:pt x="658" y="193"/>
                </a:lnTo>
                <a:lnTo>
                  <a:pt x="648" y="193"/>
                </a:lnTo>
                <a:lnTo>
                  <a:pt x="637" y="191"/>
                </a:lnTo>
                <a:lnTo>
                  <a:pt x="621" y="187"/>
                </a:lnTo>
                <a:lnTo>
                  <a:pt x="621" y="187"/>
                </a:lnTo>
                <a:lnTo>
                  <a:pt x="597" y="178"/>
                </a:lnTo>
                <a:lnTo>
                  <a:pt x="597" y="178"/>
                </a:lnTo>
                <a:lnTo>
                  <a:pt x="585" y="175"/>
                </a:lnTo>
                <a:lnTo>
                  <a:pt x="579" y="172"/>
                </a:lnTo>
                <a:lnTo>
                  <a:pt x="577" y="167"/>
                </a:lnTo>
                <a:lnTo>
                  <a:pt x="573" y="167"/>
                </a:lnTo>
                <a:lnTo>
                  <a:pt x="573" y="167"/>
                </a:lnTo>
                <a:lnTo>
                  <a:pt x="569" y="164"/>
                </a:lnTo>
                <a:lnTo>
                  <a:pt x="567" y="161"/>
                </a:lnTo>
                <a:lnTo>
                  <a:pt x="565" y="159"/>
                </a:lnTo>
                <a:lnTo>
                  <a:pt x="565" y="159"/>
                </a:lnTo>
                <a:lnTo>
                  <a:pt x="560" y="158"/>
                </a:lnTo>
                <a:lnTo>
                  <a:pt x="556" y="159"/>
                </a:lnTo>
                <a:lnTo>
                  <a:pt x="550" y="162"/>
                </a:lnTo>
                <a:lnTo>
                  <a:pt x="539" y="142"/>
                </a:lnTo>
                <a:lnTo>
                  <a:pt x="539" y="142"/>
                </a:lnTo>
                <a:lnTo>
                  <a:pt x="543" y="142"/>
                </a:lnTo>
                <a:lnTo>
                  <a:pt x="546" y="139"/>
                </a:lnTo>
                <a:lnTo>
                  <a:pt x="548" y="138"/>
                </a:lnTo>
                <a:lnTo>
                  <a:pt x="548" y="138"/>
                </a:lnTo>
                <a:lnTo>
                  <a:pt x="549" y="126"/>
                </a:lnTo>
                <a:lnTo>
                  <a:pt x="549" y="126"/>
                </a:lnTo>
                <a:lnTo>
                  <a:pt x="550" y="121"/>
                </a:lnTo>
                <a:lnTo>
                  <a:pt x="551" y="118"/>
                </a:lnTo>
                <a:lnTo>
                  <a:pt x="550" y="113"/>
                </a:lnTo>
                <a:lnTo>
                  <a:pt x="550" y="113"/>
                </a:lnTo>
                <a:lnTo>
                  <a:pt x="546" y="96"/>
                </a:lnTo>
                <a:lnTo>
                  <a:pt x="545" y="86"/>
                </a:lnTo>
                <a:lnTo>
                  <a:pt x="545" y="83"/>
                </a:lnTo>
                <a:lnTo>
                  <a:pt x="546" y="81"/>
                </a:lnTo>
                <a:lnTo>
                  <a:pt x="546" y="81"/>
                </a:lnTo>
                <a:lnTo>
                  <a:pt x="549" y="78"/>
                </a:lnTo>
                <a:lnTo>
                  <a:pt x="550" y="74"/>
                </a:lnTo>
                <a:lnTo>
                  <a:pt x="550" y="69"/>
                </a:lnTo>
                <a:lnTo>
                  <a:pt x="549" y="63"/>
                </a:lnTo>
                <a:lnTo>
                  <a:pt x="549" y="63"/>
                </a:lnTo>
                <a:lnTo>
                  <a:pt x="545" y="52"/>
                </a:lnTo>
                <a:lnTo>
                  <a:pt x="540" y="45"/>
                </a:lnTo>
                <a:lnTo>
                  <a:pt x="540" y="45"/>
                </a:lnTo>
                <a:lnTo>
                  <a:pt x="535" y="38"/>
                </a:lnTo>
                <a:lnTo>
                  <a:pt x="531" y="32"/>
                </a:lnTo>
                <a:lnTo>
                  <a:pt x="531" y="32"/>
                </a:lnTo>
                <a:lnTo>
                  <a:pt x="527" y="26"/>
                </a:lnTo>
                <a:lnTo>
                  <a:pt x="525" y="22"/>
                </a:lnTo>
                <a:lnTo>
                  <a:pt x="520" y="18"/>
                </a:lnTo>
                <a:lnTo>
                  <a:pt x="520" y="18"/>
                </a:lnTo>
                <a:lnTo>
                  <a:pt x="511" y="12"/>
                </a:lnTo>
                <a:lnTo>
                  <a:pt x="502" y="7"/>
                </a:lnTo>
                <a:lnTo>
                  <a:pt x="502" y="7"/>
                </a:lnTo>
                <a:lnTo>
                  <a:pt x="497" y="4"/>
                </a:lnTo>
                <a:lnTo>
                  <a:pt x="494" y="1"/>
                </a:lnTo>
                <a:lnTo>
                  <a:pt x="491" y="0"/>
                </a:lnTo>
                <a:lnTo>
                  <a:pt x="485" y="0"/>
                </a:lnTo>
                <a:lnTo>
                  <a:pt x="485" y="0"/>
                </a:lnTo>
                <a:lnTo>
                  <a:pt x="479" y="1"/>
                </a:lnTo>
                <a:lnTo>
                  <a:pt x="475" y="3"/>
                </a:lnTo>
                <a:lnTo>
                  <a:pt x="473" y="3"/>
                </a:lnTo>
                <a:lnTo>
                  <a:pt x="469" y="3"/>
                </a:lnTo>
                <a:lnTo>
                  <a:pt x="469" y="3"/>
                </a:lnTo>
                <a:lnTo>
                  <a:pt x="459" y="3"/>
                </a:lnTo>
                <a:lnTo>
                  <a:pt x="454" y="3"/>
                </a:lnTo>
                <a:lnTo>
                  <a:pt x="452" y="4"/>
                </a:lnTo>
                <a:lnTo>
                  <a:pt x="452" y="4"/>
                </a:lnTo>
                <a:lnTo>
                  <a:pt x="443" y="9"/>
                </a:lnTo>
                <a:lnTo>
                  <a:pt x="435" y="12"/>
                </a:lnTo>
                <a:lnTo>
                  <a:pt x="435" y="12"/>
                </a:lnTo>
                <a:lnTo>
                  <a:pt x="430" y="15"/>
                </a:lnTo>
                <a:lnTo>
                  <a:pt x="428" y="17"/>
                </a:lnTo>
                <a:lnTo>
                  <a:pt x="428" y="17"/>
                </a:lnTo>
                <a:lnTo>
                  <a:pt x="427" y="17"/>
                </a:lnTo>
                <a:lnTo>
                  <a:pt x="424" y="20"/>
                </a:lnTo>
                <a:lnTo>
                  <a:pt x="424" y="20"/>
                </a:lnTo>
                <a:lnTo>
                  <a:pt x="419" y="23"/>
                </a:lnTo>
                <a:lnTo>
                  <a:pt x="417" y="27"/>
                </a:lnTo>
                <a:lnTo>
                  <a:pt x="417" y="27"/>
                </a:lnTo>
                <a:lnTo>
                  <a:pt x="417" y="28"/>
                </a:lnTo>
                <a:lnTo>
                  <a:pt x="417" y="29"/>
                </a:lnTo>
                <a:lnTo>
                  <a:pt x="417" y="30"/>
                </a:lnTo>
                <a:lnTo>
                  <a:pt x="412" y="32"/>
                </a:lnTo>
                <a:lnTo>
                  <a:pt x="412" y="32"/>
                </a:lnTo>
                <a:lnTo>
                  <a:pt x="407" y="33"/>
                </a:lnTo>
                <a:lnTo>
                  <a:pt x="405" y="33"/>
                </a:lnTo>
                <a:lnTo>
                  <a:pt x="404" y="33"/>
                </a:lnTo>
                <a:lnTo>
                  <a:pt x="404" y="37"/>
                </a:lnTo>
                <a:lnTo>
                  <a:pt x="404" y="37"/>
                </a:lnTo>
                <a:lnTo>
                  <a:pt x="407" y="50"/>
                </a:lnTo>
                <a:lnTo>
                  <a:pt x="408" y="57"/>
                </a:lnTo>
                <a:lnTo>
                  <a:pt x="408" y="57"/>
                </a:lnTo>
                <a:lnTo>
                  <a:pt x="401" y="73"/>
                </a:lnTo>
                <a:lnTo>
                  <a:pt x="397" y="85"/>
                </a:lnTo>
                <a:lnTo>
                  <a:pt x="395" y="92"/>
                </a:lnTo>
                <a:lnTo>
                  <a:pt x="395" y="92"/>
                </a:lnTo>
                <a:lnTo>
                  <a:pt x="396" y="95"/>
                </a:lnTo>
                <a:lnTo>
                  <a:pt x="399" y="98"/>
                </a:lnTo>
                <a:lnTo>
                  <a:pt x="400" y="102"/>
                </a:lnTo>
                <a:lnTo>
                  <a:pt x="401" y="108"/>
                </a:lnTo>
                <a:lnTo>
                  <a:pt x="401" y="108"/>
                </a:lnTo>
                <a:lnTo>
                  <a:pt x="401" y="114"/>
                </a:lnTo>
                <a:lnTo>
                  <a:pt x="399" y="120"/>
                </a:lnTo>
                <a:lnTo>
                  <a:pt x="397" y="126"/>
                </a:lnTo>
                <a:lnTo>
                  <a:pt x="397" y="129"/>
                </a:lnTo>
                <a:lnTo>
                  <a:pt x="399" y="131"/>
                </a:lnTo>
                <a:lnTo>
                  <a:pt x="399" y="131"/>
                </a:lnTo>
                <a:lnTo>
                  <a:pt x="401" y="135"/>
                </a:lnTo>
                <a:lnTo>
                  <a:pt x="404" y="136"/>
                </a:lnTo>
                <a:lnTo>
                  <a:pt x="405" y="137"/>
                </a:lnTo>
                <a:lnTo>
                  <a:pt x="406" y="138"/>
                </a:lnTo>
                <a:lnTo>
                  <a:pt x="406" y="138"/>
                </a:lnTo>
                <a:lnTo>
                  <a:pt x="407" y="143"/>
                </a:lnTo>
                <a:lnTo>
                  <a:pt x="408" y="148"/>
                </a:lnTo>
                <a:lnTo>
                  <a:pt x="408" y="148"/>
                </a:lnTo>
                <a:lnTo>
                  <a:pt x="408" y="150"/>
                </a:lnTo>
                <a:lnTo>
                  <a:pt x="410" y="153"/>
                </a:lnTo>
                <a:lnTo>
                  <a:pt x="412" y="156"/>
                </a:lnTo>
                <a:lnTo>
                  <a:pt x="412" y="156"/>
                </a:lnTo>
                <a:lnTo>
                  <a:pt x="416" y="161"/>
                </a:lnTo>
                <a:lnTo>
                  <a:pt x="418" y="164"/>
                </a:lnTo>
                <a:lnTo>
                  <a:pt x="419" y="166"/>
                </a:lnTo>
                <a:lnTo>
                  <a:pt x="419" y="166"/>
                </a:lnTo>
                <a:lnTo>
                  <a:pt x="420" y="171"/>
                </a:lnTo>
                <a:lnTo>
                  <a:pt x="422" y="173"/>
                </a:lnTo>
                <a:lnTo>
                  <a:pt x="424" y="175"/>
                </a:lnTo>
                <a:lnTo>
                  <a:pt x="424" y="175"/>
                </a:lnTo>
                <a:lnTo>
                  <a:pt x="429" y="176"/>
                </a:lnTo>
                <a:lnTo>
                  <a:pt x="430" y="176"/>
                </a:lnTo>
                <a:lnTo>
                  <a:pt x="431" y="177"/>
                </a:lnTo>
                <a:lnTo>
                  <a:pt x="431" y="177"/>
                </a:lnTo>
                <a:lnTo>
                  <a:pt x="435" y="185"/>
                </a:lnTo>
                <a:lnTo>
                  <a:pt x="437" y="190"/>
                </a:lnTo>
                <a:lnTo>
                  <a:pt x="439" y="193"/>
                </a:lnTo>
                <a:lnTo>
                  <a:pt x="441" y="194"/>
                </a:lnTo>
                <a:lnTo>
                  <a:pt x="441" y="194"/>
                </a:lnTo>
                <a:lnTo>
                  <a:pt x="450" y="194"/>
                </a:lnTo>
                <a:lnTo>
                  <a:pt x="458" y="193"/>
                </a:lnTo>
                <a:lnTo>
                  <a:pt x="465" y="191"/>
                </a:lnTo>
                <a:lnTo>
                  <a:pt x="469" y="190"/>
                </a:lnTo>
                <a:lnTo>
                  <a:pt x="469" y="191"/>
                </a:lnTo>
                <a:lnTo>
                  <a:pt x="469" y="1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B2AF8AC2-55FB-4DA3-8596-4358606E0C40}"/>
              </a:ext>
            </a:extLst>
          </p:cNvPr>
          <p:cNvSpPr>
            <a:spLocks/>
          </p:cNvSpPr>
          <p:nvPr/>
        </p:nvSpPr>
        <p:spPr bwMode="auto">
          <a:xfrm>
            <a:off x="2538989" y="4697259"/>
            <a:ext cx="991162" cy="1658920"/>
          </a:xfrm>
          <a:custGeom>
            <a:avLst/>
            <a:gdLst>
              <a:gd name="T0" fmla="*/ 427 w 757"/>
              <a:gd name="T1" fmla="*/ 104 h 1267"/>
              <a:gd name="T2" fmla="*/ 432 w 757"/>
              <a:gd name="T3" fmla="*/ 122 h 1267"/>
              <a:gd name="T4" fmla="*/ 432 w 757"/>
              <a:gd name="T5" fmla="*/ 141 h 1267"/>
              <a:gd name="T6" fmla="*/ 432 w 757"/>
              <a:gd name="T7" fmla="*/ 154 h 1267"/>
              <a:gd name="T8" fmla="*/ 425 w 757"/>
              <a:gd name="T9" fmla="*/ 170 h 1267"/>
              <a:gd name="T10" fmla="*/ 405 w 757"/>
              <a:gd name="T11" fmla="*/ 210 h 1267"/>
              <a:gd name="T12" fmla="*/ 358 w 757"/>
              <a:gd name="T13" fmla="*/ 252 h 1267"/>
              <a:gd name="T14" fmla="*/ 231 w 757"/>
              <a:gd name="T15" fmla="*/ 259 h 1267"/>
              <a:gd name="T16" fmla="*/ 61 w 757"/>
              <a:gd name="T17" fmla="*/ 225 h 1267"/>
              <a:gd name="T18" fmla="*/ 3 w 757"/>
              <a:gd name="T19" fmla="*/ 213 h 1267"/>
              <a:gd name="T20" fmla="*/ 16 w 757"/>
              <a:gd name="T21" fmla="*/ 230 h 1267"/>
              <a:gd name="T22" fmla="*/ 43 w 757"/>
              <a:gd name="T23" fmla="*/ 247 h 1267"/>
              <a:gd name="T24" fmla="*/ 37 w 757"/>
              <a:gd name="T25" fmla="*/ 271 h 1267"/>
              <a:gd name="T26" fmla="*/ 48 w 757"/>
              <a:gd name="T27" fmla="*/ 291 h 1267"/>
              <a:gd name="T28" fmla="*/ 63 w 757"/>
              <a:gd name="T29" fmla="*/ 303 h 1267"/>
              <a:gd name="T30" fmla="*/ 85 w 757"/>
              <a:gd name="T31" fmla="*/ 294 h 1267"/>
              <a:gd name="T32" fmla="*/ 107 w 757"/>
              <a:gd name="T33" fmla="*/ 316 h 1267"/>
              <a:gd name="T34" fmla="*/ 224 w 757"/>
              <a:gd name="T35" fmla="*/ 349 h 1267"/>
              <a:gd name="T36" fmla="*/ 359 w 757"/>
              <a:gd name="T37" fmla="*/ 532 h 1267"/>
              <a:gd name="T38" fmla="*/ 360 w 757"/>
              <a:gd name="T39" fmla="*/ 712 h 1267"/>
              <a:gd name="T40" fmla="*/ 367 w 757"/>
              <a:gd name="T41" fmla="*/ 878 h 1267"/>
              <a:gd name="T42" fmla="*/ 440 w 757"/>
              <a:gd name="T43" fmla="*/ 897 h 1267"/>
              <a:gd name="T44" fmla="*/ 438 w 757"/>
              <a:gd name="T45" fmla="*/ 1109 h 1267"/>
              <a:gd name="T46" fmla="*/ 414 w 757"/>
              <a:gd name="T47" fmla="*/ 1175 h 1267"/>
              <a:gd name="T48" fmla="*/ 408 w 757"/>
              <a:gd name="T49" fmla="*/ 1183 h 1267"/>
              <a:gd name="T50" fmla="*/ 389 w 757"/>
              <a:gd name="T51" fmla="*/ 1213 h 1267"/>
              <a:gd name="T52" fmla="*/ 323 w 757"/>
              <a:gd name="T53" fmla="*/ 1239 h 1267"/>
              <a:gd name="T54" fmla="*/ 331 w 757"/>
              <a:gd name="T55" fmla="*/ 1264 h 1267"/>
              <a:gd name="T56" fmla="*/ 419 w 757"/>
              <a:gd name="T57" fmla="*/ 1264 h 1267"/>
              <a:gd name="T58" fmla="*/ 505 w 757"/>
              <a:gd name="T59" fmla="*/ 1261 h 1267"/>
              <a:gd name="T60" fmla="*/ 502 w 757"/>
              <a:gd name="T61" fmla="*/ 1193 h 1267"/>
              <a:gd name="T62" fmla="*/ 524 w 757"/>
              <a:gd name="T63" fmla="*/ 1102 h 1267"/>
              <a:gd name="T64" fmla="*/ 641 w 757"/>
              <a:gd name="T65" fmla="*/ 1161 h 1267"/>
              <a:gd name="T66" fmla="*/ 627 w 757"/>
              <a:gd name="T67" fmla="*/ 1194 h 1267"/>
              <a:gd name="T68" fmla="*/ 608 w 757"/>
              <a:gd name="T69" fmla="*/ 1220 h 1267"/>
              <a:gd name="T70" fmla="*/ 611 w 757"/>
              <a:gd name="T71" fmla="*/ 1241 h 1267"/>
              <a:gd name="T72" fmla="*/ 679 w 757"/>
              <a:gd name="T73" fmla="*/ 1237 h 1267"/>
              <a:gd name="T74" fmla="*/ 711 w 757"/>
              <a:gd name="T75" fmla="*/ 1215 h 1267"/>
              <a:gd name="T76" fmla="*/ 754 w 757"/>
              <a:gd name="T77" fmla="*/ 1193 h 1267"/>
              <a:gd name="T78" fmla="*/ 736 w 757"/>
              <a:gd name="T79" fmla="*/ 1150 h 1267"/>
              <a:gd name="T80" fmla="*/ 719 w 757"/>
              <a:gd name="T81" fmla="*/ 1124 h 1267"/>
              <a:gd name="T82" fmla="*/ 677 w 757"/>
              <a:gd name="T83" fmla="*/ 1070 h 1267"/>
              <a:gd name="T84" fmla="*/ 581 w 757"/>
              <a:gd name="T85" fmla="*/ 923 h 1267"/>
              <a:gd name="T86" fmla="*/ 612 w 757"/>
              <a:gd name="T87" fmla="*/ 900 h 1267"/>
              <a:gd name="T88" fmla="*/ 630 w 757"/>
              <a:gd name="T89" fmla="*/ 857 h 1267"/>
              <a:gd name="T90" fmla="*/ 645 w 757"/>
              <a:gd name="T91" fmla="*/ 649 h 1267"/>
              <a:gd name="T92" fmla="*/ 669 w 757"/>
              <a:gd name="T93" fmla="*/ 478 h 1267"/>
              <a:gd name="T94" fmla="*/ 690 w 757"/>
              <a:gd name="T95" fmla="*/ 429 h 1267"/>
              <a:gd name="T96" fmla="*/ 686 w 757"/>
              <a:gd name="T97" fmla="*/ 369 h 1267"/>
              <a:gd name="T98" fmla="*/ 698 w 757"/>
              <a:gd name="T99" fmla="*/ 294 h 1267"/>
              <a:gd name="T100" fmla="*/ 691 w 757"/>
              <a:gd name="T101" fmla="*/ 267 h 1267"/>
              <a:gd name="T102" fmla="*/ 638 w 757"/>
              <a:gd name="T103" fmla="*/ 176 h 1267"/>
              <a:gd name="T104" fmla="*/ 601 w 757"/>
              <a:gd name="T105" fmla="*/ 100 h 1267"/>
              <a:gd name="T106" fmla="*/ 579 w 757"/>
              <a:gd name="T107" fmla="*/ 18 h 1267"/>
              <a:gd name="T108" fmla="*/ 521 w 757"/>
              <a:gd name="T109" fmla="*/ 0 h 1267"/>
              <a:gd name="T110" fmla="*/ 464 w 757"/>
              <a:gd name="T111" fmla="*/ 3 h 1267"/>
              <a:gd name="T112" fmla="*/ 436 w 757"/>
              <a:gd name="T113" fmla="*/ 24 h 1267"/>
              <a:gd name="T114" fmla="*/ 439 w 757"/>
              <a:gd name="T115" fmla="*/ 50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7" h="1267">
                <a:moveTo>
                  <a:pt x="438" y="86"/>
                </a:moveTo>
                <a:lnTo>
                  <a:pt x="438" y="86"/>
                </a:lnTo>
                <a:lnTo>
                  <a:pt x="437" y="91"/>
                </a:lnTo>
                <a:lnTo>
                  <a:pt x="436" y="96"/>
                </a:lnTo>
                <a:lnTo>
                  <a:pt x="432" y="100"/>
                </a:lnTo>
                <a:lnTo>
                  <a:pt x="432" y="100"/>
                </a:lnTo>
                <a:lnTo>
                  <a:pt x="427" y="104"/>
                </a:lnTo>
                <a:lnTo>
                  <a:pt x="424" y="108"/>
                </a:lnTo>
                <a:lnTo>
                  <a:pt x="423" y="110"/>
                </a:lnTo>
                <a:lnTo>
                  <a:pt x="423" y="111"/>
                </a:lnTo>
                <a:lnTo>
                  <a:pt x="424" y="113"/>
                </a:lnTo>
                <a:lnTo>
                  <a:pt x="424" y="113"/>
                </a:lnTo>
                <a:lnTo>
                  <a:pt x="430" y="119"/>
                </a:lnTo>
                <a:lnTo>
                  <a:pt x="432" y="122"/>
                </a:lnTo>
                <a:lnTo>
                  <a:pt x="432" y="122"/>
                </a:lnTo>
                <a:lnTo>
                  <a:pt x="432" y="124"/>
                </a:lnTo>
                <a:lnTo>
                  <a:pt x="431" y="129"/>
                </a:lnTo>
                <a:lnTo>
                  <a:pt x="430" y="135"/>
                </a:lnTo>
                <a:lnTo>
                  <a:pt x="430" y="138"/>
                </a:lnTo>
                <a:lnTo>
                  <a:pt x="430" y="138"/>
                </a:lnTo>
                <a:lnTo>
                  <a:pt x="432" y="141"/>
                </a:lnTo>
                <a:lnTo>
                  <a:pt x="434" y="142"/>
                </a:lnTo>
                <a:lnTo>
                  <a:pt x="438" y="143"/>
                </a:lnTo>
                <a:lnTo>
                  <a:pt x="438" y="143"/>
                </a:lnTo>
                <a:lnTo>
                  <a:pt x="433" y="148"/>
                </a:lnTo>
                <a:lnTo>
                  <a:pt x="431" y="151"/>
                </a:lnTo>
                <a:lnTo>
                  <a:pt x="431" y="152"/>
                </a:lnTo>
                <a:lnTo>
                  <a:pt x="432" y="154"/>
                </a:lnTo>
                <a:lnTo>
                  <a:pt x="432" y="154"/>
                </a:lnTo>
                <a:lnTo>
                  <a:pt x="438" y="158"/>
                </a:lnTo>
                <a:lnTo>
                  <a:pt x="440" y="160"/>
                </a:lnTo>
                <a:lnTo>
                  <a:pt x="440" y="168"/>
                </a:lnTo>
                <a:lnTo>
                  <a:pt x="440" y="168"/>
                </a:lnTo>
                <a:lnTo>
                  <a:pt x="432" y="169"/>
                </a:lnTo>
                <a:lnTo>
                  <a:pt x="425" y="170"/>
                </a:lnTo>
                <a:lnTo>
                  <a:pt x="419" y="173"/>
                </a:lnTo>
                <a:lnTo>
                  <a:pt x="419" y="173"/>
                </a:lnTo>
                <a:lnTo>
                  <a:pt x="417" y="175"/>
                </a:lnTo>
                <a:lnTo>
                  <a:pt x="414" y="180"/>
                </a:lnTo>
                <a:lnTo>
                  <a:pt x="411" y="191"/>
                </a:lnTo>
                <a:lnTo>
                  <a:pt x="407" y="204"/>
                </a:lnTo>
                <a:lnTo>
                  <a:pt x="405" y="210"/>
                </a:lnTo>
                <a:lnTo>
                  <a:pt x="405" y="210"/>
                </a:lnTo>
                <a:lnTo>
                  <a:pt x="397" y="220"/>
                </a:lnTo>
                <a:lnTo>
                  <a:pt x="386" y="233"/>
                </a:lnTo>
                <a:lnTo>
                  <a:pt x="386" y="233"/>
                </a:lnTo>
                <a:lnTo>
                  <a:pt x="382" y="236"/>
                </a:lnTo>
                <a:lnTo>
                  <a:pt x="375" y="241"/>
                </a:lnTo>
                <a:lnTo>
                  <a:pt x="358" y="252"/>
                </a:lnTo>
                <a:lnTo>
                  <a:pt x="331" y="265"/>
                </a:lnTo>
                <a:lnTo>
                  <a:pt x="331" y="265"/>
                </a:lnTo>
                <a:lnTo>
                  <a:pt x="304" y="268"/>
                </a:lnTo>
                <a:lnTo>
                  <a:pt x="285" y="270"/>
                </a:lnTo>
                <a:lnTo>
                  <a:pt x="275" y="271"/>
                </a:lnTo>
                <a:lnTo>
                  <a:pt x="275" y="271"/>
                </a:lnTo>
                <a:lnTo>
                  <a:pt x="231" y="259"/>
                </a:lnTo>
                <a:lnTo>
                  <a:pt x="188" y="248"/>
                </a:lnTo>
                <a:lnTo>
                  <a:pt x="188" y="248"/>
                </a:lnTo>
                <a:lnTo>
                  <a:pt x="109" y="233"/>
                </a:lnTo>
                <a:lnTo>
                  <a:pt x="109" y="233"/>
                </a:lnTo>
                <a:lnTo>
                  <a:pt x="87" y="228"/>
                </a:lnTo>
                <a:lnTo>
                  <a:pt x="69" y="226"/>
                </a:lnTo>
                <a:lnTo>
                  <a:pt x="61" y="225"/>
                </a:lnTo>
                <a:lnTo>
                  <a:pt x="61" y="225"/>
                </a:lnTo>
                <a:lnTo>
                  <a:pt x="51" y="222"/>
                </a:lnTo>
                <a:lnTo>
                  <a:pt x="32" y="216"/>
                </a:lnTo>
                <a:lnTo>
                  <a:pt x="23" y="214"/>
                </a:lnTo>
                <a:lnTo>
                  <a:pt x="13" y="212"/>
                </a:lnTo>
                <a:lnTo>
                  <a:pt x="5" y="212"/>
                </a:lnTo>
                <a:lnTo>
                  <a:pt x="3" y="213"/>
                </a:lnTo>
                <a:lnTo>
                  <a:pt x="2" y="214"/>
                </a:lnTo>
                <a:lnTo>
                  <a:pt x="2" y="214"/>
                </a:lnTo>
                <a:lnTo>
                  <a:pt x="0" y="215"/>
                </a:lnTo>
                <a:lnTo>
                  <a:pt x="0" y="217"/>
                </a:lnTo>
                <a:lnTo>
                  <a:pt x="4" y="221"/>
                </a:lnTo>
                <a:lnTo>
                  <a:pt x="10" y="226"/>
                </a:lnTo>
                <a:lnTo>
                  <a:pt x="16" y="230"/>
                </a:lnTo>
                <a:lnTo>
                  <a:pt x="30" y="238"/>
                </a:lnTo>
                <a:lnTo>
                  <a:pt x="36" y="241"/>
                </a:lnTo>
                <a:lnTo>
                  <a:pt x="36" y="241"/>
                </a:lnTo>
                <a:lnTo>
                  <a:pt x="38" y="243"/>
                </a:lnTo>
                <a:lnTo>
                  <a:pt x="42" y="246"/>
                </a:lnTo>
                <a:lnTo>
                  <a:pt x="42" y="246"/>
                </a:lnTo>
                <a:lnTo>
                  <a:pt x="43" y="247"/>
                </a:lnTo>
                <a:lnTo>
                  <a:pt x="42" y="249"/>
                </a:lnTo>
                <a:lnTo>
                  <a:pt x="39" y="254"/>
                </a:lnTo>
                <a:lnTo>
                  <a:pt x="39" y="254"/>
                </a:lnTo>
                <a:lnTo>
                  <a:pt x="38" y="258"/>
                </a:lnTo>
                <a:lnTo>
                  <a:pt x="37" y="262"/>
                </a:lnTo>
                <a:lnTo>
                  <a:pt x="37" y="267"/>
                </a:lnTo>
                <a:lnTo>
                  <a:pt x="37" y="271"/>
                </a:lnTo>
                <a:lnTo>
                  <a:pt x="39" y="273"/>
                </a:lnTo>
                <a:lnTo>
                  <a:pt x="39" y="273"/>
                </a:lnTo>
                <a:lnTo>
                  <a:pt x="45" y="279"/>
                </a:lnTo>
                <a:lnTo>
                  <a:pt x="46" y="281"/>
                </a:lnTo>
                <a:lnTo>
                  <a:pt x="48" y="284"/>
                </a:lnTo>
                <a:lnTo>
                  <a:pt x="48" y="284"/>
                </a:lnTo>
                <a:lnTo>
                  <a:pt x="48" y="291"/>
                </a:lnTo>
                <a:lnTo>
                  <a:pt x="48" y="293"/>
                </a:lnTo>
                <a:lnTo>
                  <a:pt x="50" y="297"/>
                </a:lnTo>
                <a:lnTo>
                  <a:pt x="50" y="297"/>
                </a:lnTo>
                <a:lnTo>
                  <a:pt x="54" y="300"/>
                </a:lnTo>
                <a:lnTo>
                  <a:pt x="57" y="301"/>
                </a:lnTo>
                <a:lnTo>
                  <a:pt x="63" y="303"/>
                </a:lnTo>
                <a:lnTo>
                  <a:pt x="63" y="303"/>
                </a:lnTo>
                <a:lnTo>
                  <a:pt x="72" y="303"/>
                </a:lnTo>
                <a:lnTo>
                  <a:pt x="77" y="301"/>
                </a:lnTo>
                <a:lnTo>
                  <a:pt x="78" y="301"/>
                </a:lnTo>
                <a:lnTo>
                  <a:pt x="80" y="300"/>
                </a:lnTo>
                <a:lnTo>
                  <a:pt x="80" y="300"/>
                </a:lnTo>
                <a:lnTo>
                  <a:pt x="82" y="298"/>
                </a:lnTo>
                <a:lnTo>
                  <a:pt x="85" y="294"/>
                </a:lnTo>
                <a:lnTo>
                  <a:pt x="90" y="292"/>
                </a:lnTo>
                <a:lnTo>
                  <a:pt x="90" y="292"/>
                </a:lnTo>
                <a:lnTo>
                  <a:pt x="96" y="301"/>
                </a:lnTo>
                <a:lnTo>
                  <a:pt x="100" y="309"/>
                </a:lnTo>
                <a:lnTo>
                  <a:pt x="104" y="313"/>
                </a:lnTo>
                <a:lnTo>
                  <a:pt x="104" y="313"/>
                </a:lnTo>
                <a:lnTo>
                  <a:pt x="107" y="316"/>
                </a:lnTo>
                <a:lnTo>
                  <a:pt x="113" y="317"/>
                </a:lnTo>
                <a:lnTo>
                  <a:pt x="128" y="320"/>
                </a:lnTo>
                <a:lnTo>
                  <a:pt x="147" y="324"/>
                </a:lnTo>
                <a:lnTo>
                  <a:pt x="147" y="324"/>
                </a:lnTo>
                <a:lnTo>
                  <a:pt x="174" y="332"/>
                </a:lnTo>
                <a:lnTo>
                  <a:pt x="224" y="349"/>
                </a:lnTo>
                <a:lnTo>
                  <a:pt x="224" y="349"/>
                </a:lnTo>
                <a:lnTo>
                  <a:pt x="236" y="352"/>
                </a:lnTo>
                <a:lnTo>
                  <a:pt x="249" y="355"/>
                </a:lnTo>
                <a:lnTo>
                  <a:pt x="277" y="358"/>
                </a:lnTo>
                <a:lnTo>
                  <a:pt x="298" y="359"/>
                </a:lnTo>
                <a:lnTo>
                  <a:pt x="308" y="359"/>
                </a:lnTo>
                <a:lnTo>
                  <a:pt x="359" y="362"/>
                </a:lnTo>
                <a:lnTo>
                  <a:pt x="359" y="532"/>
                </a:lnTo>
                <a:lnTo>
                  <a:pt x="359" y="532"/>
                </a:lnTo>
                <a:lnTo>
                  <a:pt x="360" y="603"/>
                </a:lnTo>
                <a:lnTo>
                  <a:pt x="360" y="650"/>
                </a:lnTo>
                <a:lnTo>
                  <a:pt x="359" y="679"/>
                </a:lnTo>
                <a:lnTo>
                  <a:pt x="359" y="679"/>
                </a:lnTo>
                <a:lnTo>
                  <a:pt x="359" y="690"/>
                </a:lnTo>
                <a:lnTo>
                  <a:pt x="360" y="712"/>
                </a:lnTo>
                <a:lnTo>
                  <a:pt x="365" y="772"/>
                </a:lnTo>
                <a:lnTo>
                  <a:pt x="368" y="830"/>
                </a:lnTo>
                <a:lnTo>
                  <a:pt x="371" y="862"/>
                </a:lnTo>
                <a:lnTo>
                  <a:pt x="371" y="862"/>
                </a:lnTo>
                <a:lnTo>
                  <a:pt x="368" y="869"/>
                </a:lnTo>
                <a:lnTo>
                  <a:pt x="367" y="875"/>
                </a:lnTo>
                <a:lnTo>
                  <a:pt x="367" y="878"/>
                </a:lnTo>
                <a:lnTo>
                  <a:pt x="368" y="880"/>
                </a:lnTo>
                <a:lnTo>
                  <a:pt x="371" y="881"/>
                </a:lnTo>
                <a:lnTo>
                  <a:pt x="371" y="881"/>
                </a:lnTo>
                <a:lnTo>
                  <a:pt x="384" y="884"/>
                </a:lnTo>
                <a:lnTo>
                  <a:pt x="407" y="890"/>
                </a:lnTo>
                <a:lnTo>
                  <a:pt x="440" y="897"/>
                </a:lnTo>
                <a:lnTo>
                  <a:pt x="440" y="897"/>
                </a:lnTo>
                <a:lnTo>
                  <a:pt x="444" y="971"/>
                </a:lnTo>
                <a:lnTo>
                  <a:pt x="445" y="1027"/>
                </a:lnTo>
                <a:lnTo>
                  <a:pt x="446" y="1068"/>
                </a:lnTo>
                <a:lnTo>
                  <a:pt x="446" y="1068"/>
                </a:lnTo>
                <a:lnTo>
                  <a:pt x="445" y="1079"/>
                </a:lnTo>
                <a:lnTo>
                  <a:pt x="441" y="1094"/>
                </a:lnTo>
                <a:lnTo>
                  <a:pt x="438" y="1109"/>
                </a:lnTo>
                <a:lnTo>
                  <a:pt x="433" y="1123"/>
                </a:lnTo>
                <a:lnTo>
                  <a:pt x="424" y="1148"/>
                </a:lnTo>
                <a:lnTo>
                  <a:pt x="419" y="1159"/>
                </a:lnTo>
                <a:lnTo>
                  <a:pt x="419" y="1159"/>
                </a:lnTo>
                <a:lnTo>
                  <a:pt x="418" y="1163"/>
                </a:lnTo>
                <a:lnTo>
                  <a:pt x="417" y="1169"/>
                </a:lnTo>
                <a:lnTo>
                  <a:pt x="414" y="1175"/>
                </a:lnTo>
                <a:lnTo>
                  <a:pt x="413" y="1177"/>
                </a:lnTo>
                <a:lnTo>
                  <a:pt x="413" y="1177"/>
                </a:lnTo>
                <a:lnTo>
                  <a:pt x="413" y="1177"/>
                </a:lnTo>
                <a:lnTo>
                  <a:pt x="412" y="1179"/>
                </a:lnTo>
                <a:lnTo>
                  <a:pt x="412" y="1180"/>
                </a:lnTo>
                <a:lnTo>
                  <a:pt x="408" y="1183"/>
                </a:lnTo>
                <a:lnTo>
                  <a:pt x="408" y="1183"/>
                </a:lnTo>
                <a:lnTo>
                  <a:pt x="406" y="1186"/>
                </a:lnTo>
                <a:lnTo>
                  <a:pt x="404" y="1189"/>
                </a:lnTo>
                <a:lnTo>
                  <a:pt x="401" y="1198"/>
                </a:lnTo>
                <a:lnTo>
                  <a:pt x="399" y="1201"/>
                </a:lnTo>
                <a:lnTo>
                  <a:pt x="397" y="1206"/>
                </a:lnTo>
                <a:lnTo>
                  <a:pt x="393" y="1209"/>
                </a:lnTo>
                <a:lnTo>
                  <a:pt x="389" y="1213"/>
                </a:lnTo>
                <a:lnTo>
                  <a:pt x="389" y="1213"/>
                </a:lnTo>
                <a:lnTo>
                  <a:pt x="374" y="1219"/>
                </a:lnTo>
                <a:lnTo>
                  <a:pt x="355" y="1226"/>
                </a:lnTo>
                <a:lnTo>
                  <a:pt x="337" y="1232"/>
                </a:lnTo>
                <a:lnTo>
                  <a:pt x="327" y="1237"/>
                </a:lnTo>
                <a:lnTo>
                  <a:pt x="327" y="1237"/>
                </a:lnTo>
                <a:lnTo>
                  <a:pt x="323" y="1239"/>
                </a:lnTo>
                <a:lnTo>
                  <a:pt x="322" y="1243"/>
                </a:lnTo>
                <a:lnTo>
                  <a:pt x="321" y="1246"/>
                </a:lnTo>
                <a:lnTo>
                  <a:pt x="321" y="1250"/>
                </a:lnTo>
                <a:lnTo>
                  <a:pt x="321" y="1253"/>
                </a:lnTo>
                <a:lnTo>
                  <a:pt x="323" y="1257"/>
                </a:lnTo>
                <a:lnTo>
                  <a:pt x="327" y="1261"/>
                </a:lnTo>
                <a:lnTo>
                  <a:pt x="331" y="1264"/>
                </a:lnTo>
                <a:lnTo>
                  <a:pt x="331" y="1264"/>
                </a:lnTo>
                <a:lnTo>
                  <a:pt x="340" y="1266"/>
                </a:lnTo>
                <a:lnTo>
                  <a:pt x="352" y="1267"/>
                </a:lnTo>
                <a:lnTo>
                  <a:pt x="366" y="1267"/>
                </a:lnTo>
                <a:lnTo>
                  <a:pt x="380" y="1266"/>
                </a:lnTo>
                <a:lnTo>
                  <a:pt x="408" y="1265"/>
                </a:lnTo>
                <a:lnTo>
                  <a:pt x="419" y="1264"/>
                </a:lnTo>
                <a:lnTo>
                  <a:pt x="427" y="1264"/>
                </a:lnTo>
                <a:lnTo>
                  <a:pt x="427" y="1264"/>
                </a:lnTo>
                <a:lnTo>
                  <a:pt x="445" y="1265"/>
                </a:lnTo>
                <a:lnTo>
                  <a:pt x="470" y="1264"/>
                </a:lnTo>
                <a:lnTo>
                  <a:pt x="494" y="1263"/>
                </a:lnTo>
                <a:lnTo>
                  <a:pt x="505" y="1261"/>
                </a:lnTo>
                <a:lnTo>
                  <a:pt x="505" y="1261"/>
                </a:lnTo>
                <a:lnTo>
                  <a:pt x="507" y="1258"/>
                </a:lnTo>
                <a:lnTo>
                  <a:pt x="507" y="1251"/>
                </a:lnTo>
                <a:lnTo>
                  <a:pt x="508" y="1231"/>
                </a:lnTo>
                <a:lnTo>
                  <a:pt x="507" y="1209"/>
                </a:lnTo>
                <a:lnTo>
                  <a:pt x="505" y="1199"/>
                </a:lnTo>
                <a:lnTo>
                  <a:pt x="505" y="1199"/>
                </a:lnTo>
                <a:lnTo>
                  <a:pt x="502" y="1193"/>
                </a:lnTo>
                <a:lnTo>
                  <a:pt x="501" y="1188"/>
                </a:lnTo>
                <a:lnTo>
                  <a:pt x="501" y="1188"/>
                </a:lnTo>
                <a:lnTo>
                  <a:pt x="511" y="1159"/>
                </a:lnTo>
                <a:lnTo>
                  <a:pt x="511" y="1159"/>
                </a:lnTo>
                <a:lnTo>
                  <a:pt x="517" y="1133"/>
                </a:lnTo>
                <a:lnTo>
                  <a:pt x="524" y="1102"/>
                </a:lnTo>
                <a:lnTo>
                  <a:pt x="524" y="1102"/>
                </a:lnTo>
                <a:lnTo>
                  <a:pt x="528" y="1084"/>
                </a:lnTo>
                <a:lnTo>
                  <a:pt x="533" y="1057"/>
                </a:lnTo>
                <a:lnTo>
                  <a:pt x="538" y="1021"/>
                </a:lnTo>
                <a:lnTo>
                  <a:pt x="633" y="1135"/>
                </a:lnTo>
                <a:lnTo>
                  <a:pt x="646" y="1150"/>
                </a:lnTo>
                <a:lnTo>
                  <a:pt x="646" y="1150"/>
                </a:lnTo>
                <a:lnTo>
                  <a:pt x="641" y="1161"/>
                </a:lnTo>
                <a:lnTo>
                  <a:pt x="637" y="1169"/>
                </a:lnTo>
                <a:lnTo>
                  <a:pt x="633" y="1175"/>
                </a:lnTo>
                <a:lnTo>
                  <a:pt x="633" y="1175"/>
                </a:lnTo>
                <a:lnTo>
                  <a:pt x="631" y="1179"/>
                </a:lnTo>
                <a:lnTo>
                  <a:pt x="630" y="1183"/>
                </a:lnTo>
                <a:lnTo>
                  <a:pt x="627" y="1194"/>
                </a:lnTo>
                <a:lnTo>
                  <a:pt x="627" y="1194"/>
                </a:lnTo>
                <a:lnTo>
                  <a:pt x="625" y="1205"/>
                </a:lnTo>
                <a:lnTo>
                  <a:pt x="624" y="1209"/>
                </a:lnTo>
                <a:lnTo>
                  <a:pt x="622" y="1213"/>
                </a:lnTo>
                <a:lnTo>
                  <a:pt x="622" y="1213"/>
                </a:lnTo>
                <a:lnTo>
                  <a:pt x="618" y="1215"/>
                </a:lnTo>
                <a:lnTo>
                  <a:pt x="612" y="1218"/>
                </a:lnTo>
                <a:lnTo>
                  <a:pt x="608" y="1220"/>
                </a:lnTo>
                <a:lnTo>
                  <a:pt x="606" y="1224"/>
                </a:lnTo>
                <a:lnTo>
                  <a:pt x="603" y="1227"/>
                </a:lnTo>
                <a:lnTo>
                  <a:pt x="603" y="1232"/>
                </a:lnTo>
                <a:lnTo>
                  <a:pt x="603" y="1232"/>
                </a:lnTo>
                <a:lnTo>
                  <a:pt x="605" y="1237"/>
                </a:lnTo>
                <a:lnTo>
                  <a:pt x="607" y="1239"/>
                </a:lnTo>
                <a:lnTo>
                  <a:pt x="611" y="1241"/>
                </a:lnTo>
                <a:lnTo>
                  <a:pt x="615" y="1243"/>
                </a:lnTo>
                <a:lnTo>
                  <a:pt x="627" y="1244"/>
                </a:lnTo>
                <a:lnTo>
                  <a:pt x="641" y="1243"/>
                </a:lnTo>
                <a:lnTo>
                  <a:pt x="641" y="1243"/>
                </a:lnTo>
                <a:lnTo>
                  <a:pt x="663" y="1241"/>
                </a:lnTo>
                <a:lnTo>
                  <a:pt x="671" y="1240"/>
                </a:lnTo>
                <a:lnTo>
                  <a:pt x="679" y="1237"/>
                </a:lnTo>
                <a:lnTo>
                  <a:pt x="679" y="1237"/>
                </a:lnTo>
                <a:lnTo>
                  <a:pt x="687" y="1232"/>
                </a:lnTo>
                <a:lnTo>
                  <a:pt x="696" y="1225"/>
                </a:lnTo>
                <a:lnTo>
                  <a:pt x="704" y="1219"/>
                </a:lnTo>
                <a:lnTo>
                  <a:pt x="708" y="1216"/>
                </a:lnTo>
                <a:lnTo>
                  <a:pt x="711" y="1215"/>
                </a:lnTo>
                <a:lnTo>
                  <a:pt x="711" y="1215"/>
                </a:lnTo>
                <a:lnTo>
                  <a:pt x="730" y="1212"/>
                </a:lnTo>
                <a:lnTo>
                  <a:pt x="738" y="1208"/>
                </a:lnTo>
                <a:lnTo>
                  <a:pt x="742" y="1207"/>
                </a:lnTo>
                <a:lnTo>
                  <a:pt x="744" y="1205"/>
                </a:lnTo>
                <a:lnTo>
                  <a:pt x="744" y="1205"/>
                </a:lnTo>
                <a:lnTo>
                  <a:pt x="749" y="1200"/>
                </a:lnTo>
                <a:lnTo>
                  <a:pt x="754" y="1193"/>
                </a:lnTo>
                <a:lnTo>
                  <a:pt x="756" y="1189"/>
                </a:lnTo>
                <a:lnTo>
                  <a:pt x="757" y="1186"/>
                </a:lnTo>
                <a:lnTo>
                  <a:pt x="757" y="1182"/>
                </a:lnTo>
                <a:lnTo>
                  <a:pt x="755" y="1177"/>
                </a:lnTo>
                <a:lnTo>
                  <a:pt x="755" y="1177"/>
                </a:lnTo>
                <a:lnTo>
                  <a:pt x="744" y="1163"/>
                </a:lnTo>
                <a:lnTo>
                  <a:pt x="736" y="1150"/>
                </a:lnTo>
                <a:lnTo>
                  <a:pt x="736" y="1150"/>
                </a:lnTo>
                <a:lnTo>
                  <a:pt x="734" y="1144"/>
                </a:lnTo>
                <a:lnTo>
                  <a:pt x="730" y="1137"/>
                </a:lnTo>
                <a:lnTo>
                  <a:pt x="726" y="1130"/>
                </a:lnTo>
                <a:lnTo>
                  <a:pt x="723" y="1127"/>
                </a:lnTo>
                <a:lnTo>
                  <a:pt x="719" y="1124"/>
                </a:lnTo>
                <a:lnTo>
                  <a:pt x="719" y="1124"/>
                </a:lnTo>
                <a:lnTo>
                  <a:pt x="708" y="1117"/>
                </a:lnTo>
                <a:lnTo>
                  <a:pt x="704" y="1116"/>
                </a:lnTo>
                <a:lnTo>
                  <a:pt x="704" y="1116"/>
                </a:lnTo>
                <a:lnTo>
                  <a:pt x="692" y="1095"/>
                </a:lnTo>
                <a:lnTo>
                  <a:pt x="683" y="1079"/>
                </a:lnTo>
                <a:lnTo>
                  <a:pt x="677" y="1070"/>
                </a:lnTo>
                <a:lnTo>
                  <a:pt x="677" y="1070"/>
                </a:lnTo>
                <a:lnTo>
                  <a:pt x="653" y="1036"/>
                </a:lnTo>
                <a:lnTo>
                  <a:pt x="631" y="1003"/>
                </a:lnTo>
                <a:lnTo>
                  <a:pt x="631" y="1003"/>
                </a:lnTo>
                <a:lnTo>
                  <a:pt x="621" y="988"/>
                </a:lnTo>
                <a:lnTo>
                  <a:pt x="605" y="962"/>
                </a:lnTo>
                <a:lnTo>
                  <a:pt x="581" y="923"/>
                </a:lnTo>
                <a:lnTo>
                  <a:pt x="581" y="923"/>
                </a:lnTo>
                <a:lnTo>
                  <a:pt x="573" y="910"/>
                </a:lnTo>
                <a:lnTo>
                  <a:pt x="573" y="910"/>
                </a:lnTo>
                <a:lnTo>
                  <a:pt x="577" y="910"/>
                </a:lnTo>
                <a:lnTo>
                  <a:pt x="587" y="909"/>
                </a:lnTo>
                <a:lnTo>
                  <a:pt x="600" y="906"/>
                </a:lnTo>
                <a:lnTo>
                  <a:pt x="606" y="903"/>
                </a:lnTo>
                <a:lnTo>
                  <a:pt x="612" y="900"/>
                </a:lnTo>
                <a:lnTo>
                  <a:pt x="612" y="900"/>
                </a:lnTo>
                <a:lnTo>
                  <a:pt x="619" y="891"/>
                </a:lnTo>
                <a:lnTo>
                  <a:pt x="624" y="884"/>
                </a:lnTo>
                <a:lnTo>
                  <a:pt x="627" y="877"/>
                </a:lnTo>
                <a:lnTo>
                  <a:pt x="627" y="870"/>
                </a:lnTo>
                <a:lnTo>
                  <a:pt x="627" y="870"/>
                </a:lnTo>
                <a:lnTo>
                  <a:pt x="630" y="857"/>
                </a:lnTo>
                <a:lnTo>
                  <a:pt x="633" y="839"/>
                </a:lnTo>
                <a:lnTo>
                  <a:pt x="637" y="820"/>
                </a:lnTo>
                <a:lnTo>
                  <a:pt x="641" y="807"/>
                </a:lnTo>
                <a:lnTo>
                  <a:pt x="641" y="807"/>
                </a:lnTo>
                <a:lnTo>
                  <a:pt x="643" y="791"/>
                </a:lnTo>
                <a:lnTo>
                  <a:pt x="644" y="754"/>
                </a:lnTo>
                <a:lnTo>
                  <a:pt x="645" y="649"/>
                </a:lnTo>
                <a:lnTo>
                  <a:pt x="645" y="545"/>
                </a:lnTo>
                <a:lnTo>
                  <a:pt x="644" y="498"/>
                </a:lnTo>
                <a:lnTo>
                  <a:pt x="644" y="498"/>
                </a:lnTo>
                <a:lnTo>
                  <a:pt x="645" y="495"/>
                </a:lnTo>
                <a:lnTo>
                  <a:pt x="647" y="494"/>
                </a:lnTo>
                <a:lnTo>
                  <a:pt x="657" y="487"/>
                </a:lnTo>
                <a:lnTo>
                  <a:pt x="669" y="478"/>
                </a:lnTo>
                <a:lnTo>
                  <a:pt x="674" y="472"/>
                </a:lnTo>
                <a:lnTo>
                  <a:pt x="679" y="465"/>
                </a:lnTo>
                <a:lnTo>
                  <a:pt x="679" y="465"/>
                </a:lnTo>
                <a:lnTo>
                  <a:pt x="683" y="457"/>
                </a:lnTo>
                <a:lnTo>
                  <a:pt x="686" y="448"/>
                </a:lnTo>
                <a:lnTo>
                  <a:pt x="689" y="439"/>
                </a:lnTo>
                <a:lnTo>
                  <a:pt x="690" y="429"/>
                </a:lnTo>
                <a:lnTo>
                  <a:pt x="691" y="413"/>
                </a:lnTo>
                <a:lnTo>
                  <a:pt x="690" y="403"/>
                </a:lnTo>
                <a:lnTo>
                  <a:pt x="690" y="403"/>
                </a:lnTo>
                <a:lnTo>
                  <a:pt x="687" y="396"/>
                </a:lnTo>
                <a:lnTo>
                  <a:pt x="686" y="385"/>
                </a:lnTo>
                <a:lnTo>
                  <a:pt x="685" y="374"/>
                </a:lnTo>
                <a:lnTo>
                  <a:pt x="686" y="369"/>
                </a:lnTo>
                <a:lnTo>
                  <a:pt x="687" y="365"/>
                </a:lnTo>
                <a:lnTo>
                  <a:pt x="687" y="365"/>
                </a:lnTo>
                <a:lnTo>
                  <a:pt x="689" y="359"/>
                </a:lnTo>
                <a:lnTo>
                  <a:pt x="691" y="350"/>
                </a:lnTo>
                <a:lnTo>
                  <a:pt x="695" y="327"/>
                </a:lnTo>
                <a:lnTo>
                  <a:pt x="698" y="294"/>
                </a:lnTo>
                <a:lnTo>
                  <a:pt x="698" y="294"/>
                </a:lnTo>
                <a:lnTo>
                  <a:pt x="697" y="291"/>
                </a:lnTo>
                <a:lnTo>
                  <a:pt x="693" y="284"/>
                </a:lnTo>
                <a:lnTo>
                  <a:pt x="691" y="277"/>
                </a:lnTo>
                <a:lnTo>
                  <a:pt x="690" y="273"/>
                </a:lnTo>
                <a:lnTo>
                  <a:pt x="690" y="273"/>
                </a:lnTo>
                <a:lnTo>
                  <a:pt x="691" y="271"/>
                </a:lnTo>
                <a:lnTo>
                  <a:pt x="691" y="267"/>
                </a:lnTo>
                <a:lnTo>
                  <a:pt x="687" y="259"/>
                </a:lnTo>
                <a:lnTo>
                  <a:pt x="682" y="246"/>
                </a:lnTo>
                <a:lnTo>
                  <a:pt x="682" y="246"/>
                </a:lnTo>
                <a:lnTo>
                  <a:pt x="666" y="219"/>
                </a:lnTo>
                <a:lnTo>
                  <a:pt x="650" y="191"/>
                </a:lnTo>
                <a:lnTo>
                  <a:pt x="650" y="191"/>
                </a:lnTo>
                <a:lnTo>
                  <a:pt x="638" y="176"/>
                </a:lnTo>
                <a:lnTo>
                  <a:pt x="625" y="158"/>
                </a:lnTo>
                <a:lnTo>
                  <a:pt x="618" y="148"/>
                </a:lnTo>
                <a:lnTo>
                  <a:pt x="612" y="137"/>
                </a:lnTo>
                <a:lnTo>
                  <a:pt x="607" y="125"/>
                </a:lnTo>
                <a:lnTo>
                  <a:pt x="603" y="113"/>
                </a:lnTo>
                <a:lnTo>
                  <a:pt x="603" y="113"/>
                </a:lnTo>
                <a:lnTo>
                  <a:pt x="601" y="100"/>
                </a:lnTo>
                <a:lnTo>
                  <a:pt x="600" y="87"/>
                </a:lnTo>
                <a:lnTo>
                  <a:pt x="598" y="60"/>
                </a:lnTo>
                <a:lnTo>
                  <a:pt x="594" y="46"/>
                </a:lnTo>
                <a:lnTo>
                  <a:pt x="590" y="34"/>
                </a:lnTo>
                <a:lnTo>
                  <a:pt x="587" y="28"/>
                </a:lnTo>
                <a:lnTo>
                  <a:pt x="583" y="24"/>
                </a:lnTo>
                <a:lnTo>
                  <a:pt x="579" y="18"/>
                </a:lnTo>
                <a:lnTo>
                  <a:pt x="573" y="14"/>
                </a:lnTo>
                <a:lnTo>
                  <a:pt x="573" y="14"/>
                </a:lnTo>
                <a:lnTo>
                  <a:pt x="567" y="9"/>
                </a:lnTo>
                <a:lnTo>
                  <a:pt x="561" y="7"/>
                </a:lnTo>
                <a:lnTo>
                  <a:pt x="548" y="2"/>
                </a:lnTo>
                <a:lnTo>
                  <a:pt x="534" y="0"/>
                </a:lnTo>
                <a:lnTo>
                  <a:pt x="521" y="0"/>
                </a:lnTo>
                <a:lnTo>
                  <a:pt x="510" y="0"/>
                </a:lnTo>
                <a:lnTo>
                  <a:pt x="501" y="1"/>
                </a:lnTo>
                <a:lnTo>
                  <a:pt x="492" y="3"/>
                </a:lnTo>
                <a:lnTo>
                  <a:pt x="492" y="3"/>
                </a:lnTo>
                <a:lnTo>
                  <a:pt x="488" y="2"/>
                </a:lnTo>
                <a:lnTo>
                  <a:pt x="478" y="2"/>
                </a:lnTo>
                <a:lnTo>
                  <a:pt x="464" y="3"/>
                </a:lnTo>
                <a:lnTo>
                  <a:pt x="457" y="6"/>
                </a:lnTo>
                <a:lnTo>
                  <a:pt x="449" y="8"/>
                </a:lnTo>
                <a:lnTo>
                  <a:pt x="449" y="8"/>
                </a:lnTo>
                <a:lnTo>
                  <a:pt x="445" y="11"/>
                </a:lnTo>
                <a:lnTo>
                  <a:pt x="441" y="12"/>
                </a:lnTo>
                <a:lnTo>
                  <a:pt x="438" y="18"/>
                </a:lnTo>
                <a:lnTo>
                  <a:pt x="436" y="24"/>
                </a:lnTo>
                <a:lnTo>
                  <a:pt x="434" y="31"/>
                </a:lnTo>
                <a:lnTo>
                  <a:pt x="433" y="37"/>
                </a:lnTo>
                <a:lnTo>
                  <a:pt x="434" y="41"/>
                </a:lnTo>
                <a:lnTo>
                  <a:pt x="436" y="46"/>
                </a:lnTo>
                <a:lnTo>
                  <a:pt x="440" y="44"/>
                </a:lnTo>
                <a:lnTo>
                  <a:pt x="440" y="44"/>
                </a:lnTo>
                <a:lnTo>
                  <a:pt x="439" y="50"/>
                </a:lnTo>
                <a:lnTo>
                  <a:pt x="438" y="57"/>
                </a:lnTo>
                <a:lnTo>
                  <a:pt x="438" y="57"/>
                </a:lnTo>
                <a:lnTo>
                  <a:pt x="437" y="63"/>
                </a:lnTo>
                <a:lnTo>
                  <a:pt x="437" y="72"/>
                </a:lnTo>
                <a:lnTo>
                  <a:pt x="438" y="86"/>
                </a:lnTo>
                <a:lnTo>
                  <a:pt x="438" y="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771F5234-FD38-4F71-B506-A41770A4C22B}"/>
              </a:ext>
            </a:extLst>
          </p:cNvPr>
          <p:cNvSpPr>
            <a:spLocks noEditPoints="1"/>
          </p:cNvSpPr>
          <p:nvPr/>
        </p:nvSpPr>
        <p:spPr bwMode="auto">
          <a:xfrm>
            <a:off x="4470433" y="4628193"/>
            <a:ext cx="950410" cy="1712593"/>
          </a:xfrm>
          <a:custGeom>
            <a:avLst/>
            <a:gdLst>
              <a:gd name="T0" fmla="*/ 135 w 717"/>
              <a:gd name="T1" fmla="*/ 168 h 1292"/>
              <a:gd name="T2" fmla="*/ 88 w 717"/>
              <a:gd name="T3" fmla="*/ 205 h 1292"/>
              <a:gd name="T4" fmla="*/ 66 w 717"/>
              <a:gd name="T5" fmla="*/ 235 h 1292"/>
              <a:gd name="T6" fmla="*/ 40 w 717"/>
              <a:gd name="T7" fmla="*/ 305 h 1292"/>
              <a:gd name="T8" fmla="*/ 19 w 717"/>
              <a:gd name="T9" fmla="*/ 380 h 1292"/>
              <a:gd name="T10" fmla="*/ 0 w 717"/>
              <a:gd name="T11" fmla="*/ 681 h 1292"/>
              <a:gd name="T12" fmla="*/ 19 w 717"/>
              <a:gd name="T13" fmla="*/ 713 h 1292"/>
              <a:gd name="T14" fmla="*/ 33 w 717"/>
              <a:gd name="T15" fmla="*/ 743 h 1292"/>
              <a:gd name="T16" fmla="*/ 51 w 717"/>
              <a:gd name="T17" fmla="*/ 746 h 1292"/>
              <a:gd name="T18" fmla="*/ 49 w 717"/>
              <a:gd name="T19" fmla="*/ 716 h 1292"/>
              <a:gd name="T20" fmla="*/ 63 w 717"/>
              <a:gd name="T21" fmla="*/ 725 h 1292"/>
              <a:gd name="T22" fmla="*/ 76 w 717"/>
              <a:gd name="T23" fmla="*/ 746 h 1292"/>
              <a:gd name="T24" fmla="*/ 79 w 717"/>
              <a:gd name="T25" fmla="*/ 787 h 1292"/>
              <a:gd name="T26" fmla="*/ 89 w 717"/>
              <a:gd name="T27" fmla="*/ 812 h 1292"/>
              <a:gd name="T28" fmla="*/ 73 w 717"/>
              <a:gd name="T29" fmla="*/ 1160 h 1292"/>
              <a:gd name="T30" fmla="*/ 71 w 717"/>
              <a:gd name="T31" fmla="*/ 1214 h 1292"/>
              <a:gd name="T32" fmla="*/ 80 w 717"/>
              <a:gd name="T33" fmla="*/ 1259 h 1292"/>
              <a:gd name="T34" fmla="*/ 88 w 717"/>
              <a:gd name="T35" fmla="*/ 1280 h 1292"/>
              <a:gd name="T36" fmla="*/ 154 w 717"/>
              <a:gd name="T37" fmla="*/ 1275 h 1292"/>
              <a:gd name="T38" fmla="*/ 195 w 717"/>
              <a:gd name="T39" fmla="*/ 1266 h 1292"/>
              <a:gd name="T40" fmla="*/ 205 w 717"/>
              <a:gd name="T41" fmla="*/ 1289 h 1292"/>
              <a:gd name="T42" fmla="*/ 301 w 717"/>
              <a:gd name="T43" fmla="*/ 1286 h 1292"/>
              <a:gd name="T44" fmla="*/ 328 w 717"/>
              <a:gd name="T45" fmla="*/ 1274 h 1292"/>
              <a:gd name="T46" fmla="*/ 313 w 717"/>
              <a:gd name="T47" fmla="*/ 1225 h 1292"/>
              <a:gd name="T48" fmla="*/ 314 w 717"/>
              <a:gd name="T49" fmla="*/ 1173 h 1292"/>
              <a:gd name="T50" fmla="*/ 348 w 717"/>
              <a:gd name="T51" fmla="*/ 1025 h 1292"/>
              <a:gd name="T52" fmla="*/ 367 w 717"/>
              <a:gd name="T53" fmla="*/ 735 h 1292"/>
              <a:gd name="T54" fmla="*/ 405 w 717"/>
              <a:gd name="T55" fmla="*/ 738 h 1292"/>
              <a:gd name="T56" fmla="*/ 408 w 717"/>
              <a:gd name="T57" fmla="*/ 675 h 1292"/>
              <a:gd name="T58" fmla="*/ 361 w 717"/>
              <a:gd name="T59" fmla="*/ 482 h 1292"/>
              <a:gd name="T60" fmla="*/ 388 w 717"/>
              <a:gd name="T61" fmla="*/ 366 h 1292"/>
              <a:gd name="T62" fmla="*/ 457 w 717"/>
              <a:gd name="T63" fmla="*/ 325 h 1292"/>
              <a:gd name="T64" fmla="*/ 632 w 717"/>
              <a:gd name="T65" fmla="*/ 257 h 1292"/>
              <a:gd name="T66" fmla="*/ 665 w 717"/>
              <a:gd name="T67" fmla="*/ 227 h 1292"/>
              <a:gd name="T68" fmla="*/ 682 w 717"/>
              <a:gd name="T69" fmla="*/ 200 h 1292"/>
              <a:gd name="T70" fmla="*/ 693 w 717"/>
              <a:gd name="T71" fmla="*/ 167 h 1292"/>
              <a:gd name="T72" fmla="*/ 710 w 717"/>
              <a:gd name="T73" fmla="*/ 147 h 1292"/>
              <a:gd name="T74" fmla="*/ 664 w 717"/>
              <a:gd name="T75" fmla="*/ 150 h 1292"/>
              <a:gd name="T76" fmla="*/ 643 w 717"/>
              <a:gd name="T77" fmla="*/ 155 h 1292"/>
              <a:gd name="T78" fmla="*/ 582 w 717"/>
              <a:gd name="T79" fmla="*/ 173 h 1292"/>
              <a:gd name="T80" fmla="*/ 492 w 717"/>
              <a:gd name="T81" fmla="*/ 208 h 1292"/>
              <a:gd name="T82" fmla="*/ 394 w 717"/>
              <a:gd name="T83" fmla="*/ 208 h 1292"/>
              <a:gd name="T84" fmla="*/ 334 w 717"/>
              <a:gd name="T85" fmla="*/ 174 h 1292"/>
              <a:gd name="T86" fmla="*/ 343 w 717"/>
              <a:gd name="T87" fmla="*/ 137 h 1292"/>
              <a:gd name="T88" fmla="*/ 329 w 717"/>
              <a:gd name="T89" fmla="*/ 116 h 1292"/>
              <a:gd name="T90" fmla="*/ 334 w 717"/>
              <a:gd name="T91" fmla="*/ 80 h 1292"/>
              <a:gd name="T92" fmla="*/ 348 w 717"/>
              <a:gd name="T93" fmla="*/ 57 h 1292"/>
              <a:gd name="T94" fmla="*/ 327 w 717"/>
              <a:gd name="T95" fmla="*/ 15 h 1292"/>
              <a:gd name="T96" fmla="*/ 296 w 717"/>
              <a:gd name="T97" fmla="*/ 1 h 1292"/>
              <a:gd name="T98" fmla="*/ 230 w 717"/>
              <a:gd name="T99" fmla="*/ 0 h 1292"/>
              <a:gd name="T100" fmla="*/ 197 w 717"/>
              <a:gd name="T101" fmla="*/ 9 h 1292"/>
              <a:gd name="T102" fmla="*/ 171 w 717"/>
              <a:gd name="T103" fmla="*/ 24 h 1292"/>
              <a:gd name="T104" fmla="*/ 154 w 717"/>
              <a:gd name="T105" fmla="*/ 76 h 1292"/>
              <a:gd name="T106" fmla="*/ 164 w 717"/>
              <a:gd name="T107" fmla="*/ 150 h 1292"/>
              <a:gd name="T108" fmla="*/ 224 w 717"/>
              <a:gd name="T109" fmla="*/ 1067 h 1292"/>
              <a:gd name="T110" fmla="*/ 220 w 717"/>
              <a:gd name="T111" fmla="*/ 1128 h 1292"/>
              <a:gd name="T112" fmla="*/ 203 w 717"/>
              <a:gd name="T113" fmla="*/ 1159 h 1292"/>
              <a:gd name="T114" fmla="*/ 178 w 717"/>
              <a:gd name="T115" fmla="*/ 1187 h 1292"/>
              <a:gd name="T116" fmla="*/ 191 w 717"/>
              <a:gd name="T117" fmla="*/ 1115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7" h="1292">
                <a:moveTo>
                  <a:pt x="164" y="150"/>
                </a:moveTo>
                <a:lnTo>
                  <a:pt x="164" y="150"/>
                </a:lnTo>
                <a:lnTo>
                  <a:pt x="152" y="155"/>
                </a:lnTo>
                <a:lnTo>
                  <a:pt x="143" y="160"/>
                </a:lnTo>
                <a:lnTo>
                  <a:pt x="137" y="163"/>
                </a:lnTo>
                <a:lnTo>
                  <a:pt x="137" y="163"/>
                </a:lnTo>
                <a:lnTo>
                  <a:pt x="135" y="168"/>
                </a:lnTo>
                <a:lnTo>
                  <a:pt x="134" y="173"/>
                </a:lnTo>
                <a:lnTo>
                  <a:pt x="134" y="178"/>
                </a:lnTo>
                <a:lnTo>
                  <a:pt x="131" y="180"/>
                </a:lnTo>
                <a:lnTo>
                  <a:pt x="131" y="180"/>
                </a:lnTo>
                <a:lnTo>
                  <a:pt x="116" y="192"/>
                </a:lnTo>
                <a:lnTo>
                  <a:pt x="116" y="192"/>
                </a:lnTo>
                <a:lnTo>
                  <a:pt x="88" y="205"/>
                </a:lnTo>
                <a:lnTo>
                  <a:pt x="88" y="205"/>
                </a:lnTo>
                <a:lnTo>
                  <a:pt x="84" y="207"/>
                </a:lnTo>
                <a:lnTo>
                  <a:pt x="80" y="211"/>
                </a:lnTo>
                <a:lnTo>
                  <a:pt x="73" y="219"/>
                </a:lnTo>
                <a:lnTo>
                  <a:pt x="69" y="227"/>
                </a:lnTo>
                <a:lnTo>
                  <a:pt x="66" y="235"/>
                </a:lnTo>
                <a:lnTo>
                  <a:pt x="66" y="235"/>
                </a:lnTo>
                <a:lnTo>
                  <a:pt x="64" y="244"/>
                </a:lnTo>
                <a:lnTo>
                  <a:pt x="63" y="254"/>
                </a:lnTo>
                <a:lnTo>
                  <a:pt x="63" y="264"/>
                </a:lnTo>
                <a:lnTo>
                  <a:pt x="60" y="271"/>
                </a:lnTo>
                <a:lnTo>
                  <a:pt x="60" y="271"/>
                </a:lnTo>
                <a:lnTo>
                  <a:pt x="49" y="291"/>
                </a:lnTo>
                <a:lnTo>
                  <a:pt x="40" y="305"/>
                </a:lnTo>
                <a:lnTo>
                  <a:pt x="33" y="320"/>
                </a:lnTo>
                <a:lnTo>
                  <a:pt x="33" y="320"/>
                </a:lnTo>
                <a:lnTo>
                  <a:pt x="29" y="333"/>
                </a:lnTo>
                <a:lnTo>
                  <a:pt x="26" y="349"/>
                </a:lnTo>
                <a:lnTo>
                  <a:pt x="23" y="364"/>
                </a:lnTo>
                <a:lnTo>
                  <a:pt x="19" y="380"/>
                </a:lnTo>
                <a:lnTo>
                  <a:pt x="19" y="380"/>
                </a:lnTo>
                <a:lnTo>
                  <a:pt x="17" y="399"/>
                </a:lnTo>
                <a:lnTo>
                  <a:pt x="14" y="436"/>
                </a:lnTo>
                <a:lnTo>
                  <a:pt x="7" y="537"/>
                </a:lnTo>
                <a:lnTo>
                  <a:pt x="1" y="635"/>
                </a:lnTo>
                <a:lnTo>
                  <a:pt x="0" y="667"/>
                </a:lnTo>
                <a:lnTo>
                  <a:pt x="0" y="681"/>
                </a:lnTo>
                <a:lnTo>
                  <a:pt x="0" y="681"/>
                </a:lnTo>
                <a:lnTo>
                  <a:pt x="4" y="694"/>
                </a:lnTo>
                <a:lnTo>
                  <a:pt x="6" y="702"/>
                </a:lnTo>
                <a:lnTo>
                  <a:pt x="9" y="708"/>
                </a:lnTo>
                <a:lnTo>
                  <a:pt x="9" y="708"/>
                </a:lnTo>
                <a:lnTo>
                  <a:pt x="12" y="710"/>
                </a:lnTo>
                <a:lnTo>
                  <a:pt x="16" y="712"/>
                </a:lnTo>
                <a:lnTo>
                  <a:pt x="19" y="713"/>
                </a:lnTo>
                <a:lnTo>
                  <a:pt x="19" y="713"/>
                </a:lnTo>
                <a:lnTo>
                  <a:pt x="19" y="720"/>
                </a:lnTo>
                <a:lnTo>
                  <a:pt x="20" y="727"/>
                </a:lnTo>
                <a:lnTo>
                  <a:pt x="23" y="733"/>
                </a:lnTo>
                <a:lnTo>
                  <a:pt x="23" y="733"/>
                </a:lnTo>
                <a:lnTo>
                  <a:pt x="27" y="739"/>
                </a:lnTo>
                <a:lnTo>
                  <a:pt x="33" y="743"/>
                </a:lnTo>
                <a:lnTo>
                  <a:pt x="33" y="743"/>
                </a:lnTo>
                <a:lnTo>
                  <a:pt x="39" y="748"/>
                </a:lnTo>
                <a:lnTo>
                  <a:pt x="40" y="748"/>
                </a:lnTo>
                <a:lnTo>
                  <a:pt x="44" y="748"/>
                </a:lnTo>
                <a:lnTo>
                  <a:pt x="44" y="748"/>
                </a:lnTo>
                <a:lnTo>
                  <a:pt x="49" y="748"/>
                </a:lnTo>
                <a:lnTo>
                  <a:pt x="51" y="746"/>
                </a:lnTo>
                <a:lnTo>
                  <a:pt x="52" y="743"/>
                </a:lnTo>
                <a:lnTo>
                  <a:pt x="52" y="741"/>
                </a:lnTo>
                <a:lnTo>
                  <a:pt x="52" y="729"/>
                </a:lnTo>
                <a:lnTo>
                  <a:pt x="52" y="729"/>
                </a:lnTo>
                <a:lnTo>
                  <a:pt x="50" y="722"/>
                </a:lnTo>
                <a:lnTo>
                  <a:pt x="49" y="718"/>
                </a:lnTo>
                <a:lnTo>
                  <a:pt x="49" y="716"/>
                </a:lnTo>
                <a:lnTo>
                  <a:pt x="50" y="716"/>
                </a:lnTo>
                <a:lnTo>
                  <a:pt x="50" y="716"/>
                </a:lnTo>
                <a:lnTo>
                  <a:pt x="52" y="718"/>
                </a:lnTo>
                <a:lnTo>
                  <a:pt x="56" y="721"/>
                </a:lnTo>
                <a:lnTo>
                  <a:pt x="59" y="725"/>
                </a:lnTo>
                <a:lnTo>
                  <a:pt x="62" y="725"/>
                </a:lnTo>
                <a:lnTo>
                  <a:pt x="63" y="725"/>
                </a:lnTo>
                <a:lnTo>
                  <a:pt x="63" y="725"/>
                </a:lnTo>
                <a:lnTo>
                  <a:pt x="66" y="721"/>
                </a:lnTo>
                <a:lnTo>
                  <a:pt x="67" y="719"/>
                </a:lnTo>
                <a:lnTo>
                  <a:pt x="69" y="716"/>
                </a:lnTo>
                <a:lnTo>
                  <a:pt x="69" y="716"/>
                </a:lnTo>
                <a:lnTo>
                  <a:pt x="72" y="733"/>
                </a:lnTo>
                <a:lnTo>
                  <a:pt x="76" y="746"/>
                </a:lnTo>
                <a:lnTo>
                  <a:pt x="77" y="756"/>
                </a:lnTo>
                <a:lnTo>
                  <a:pt x="77" y="756"/>
                </a:lnTo>
                <a:lnTo>
                  <a:pt x="78" y="764"/>
                </a:lnTo>
                <a:lnTo>
                  <a:pt x="79" y="769"/>
                </a:lnTo>
                <a:lnTo>
                  <a:pt x="80" y="775"/>
                </a:lnTo>
                <a:lnTo>
                  <a:pt x="79" y="787"/>
                </a:lnTo>
                <a:lnTo>
                  <a:pt x="79" y="787"/>
                </a:lnTo>
                <a:lnTo>
                  <a:pt x="79" y="798"/>
                </a:lnTo>
                <a:lnTo>
                  <a:pt x="79" y="804"/>
                </a:lnTo>
                <a:lnTo>
                  <a:pt x="80" y="807"/>
                </a:lnTo>
                <a:lnTo>
                  <a:pt x="83" y="808"/>
                </a:lnTo>
                <a:lnTo>
                  <a:pt x="83" y="808"/>
                </a:lnTo>
                <a:lnTo>
                  <a:pt x="85" y="811"/>
                </a:lnTo>
                <a:lnTo>
                  <a:pt x="89" y="812"/>
                </a:lnTo>
                <a:lnTo>
                  <a:pt x="93" y="812"/>
                </a:lnTo>
                <a:lnTo>
                  <a:pt x="93" y="812"/>
                </a:lnTo>
                <a:lnTo>
                  <a:pt x="83" y="969"/>
                </a:lnTo>
                <a:lnTo>
                  <a:pt x="71" y="1134"/>
                </a:lnTo>
                <a:lnTo>
                  <a:pt x="71" y="1134"/>
                </a:lnTo>
                <a:lnTo>
                  <a:pt x="72" y="1146"/>
                </a:lnTo>
                <a:lnTo>
                  <a:pt x="73" y="1160"/>
                </a:lnTo>
                <a:lnTo>
                  <a:pt x="75" y="1173"/>
                </a:lnTo>
                <a:lnTo>
                  <a:pt x="75" y="1179"/>
                </a:lnTo>
                <a:lnTo>
                  <a:pt x="75" y="1183"/>
                </a:lnTo>
                <a:lnTo>
                  <a:pt x="75" y="1183"/>
                </a:lnTo>
                <a:lnTo>
                  <a:pt x="73" y="1192"/>
                </a:lnTo>
                <a:lnTo>
                  <a:pt x="72" y="1200"/>
                </a:lnTo>
                <a:lnTo>
                  <a:pt x="71" y="1214"/>
                </a:lnTo>
                <a:lnTo>
                  <a:pt x="71" y="1214"/>
                </a:lnTo>
                <a:lnTo>
                  <a:pt x="72" y="1221"/>
                </a:lnTo>
                <a:lnTo>
                  <a:pt x="76" y="1232"/>
                </a:lnTo>
                <a:lnTo>
                  <a:pt x="79" y="1243"/>
                </a:lnTo>
                <a:lnTo>
                  <a:pt x="79" y="1243"/>
                </a:lnTo>
                <a:lnTo>
                  <a:pt x="80" y="1252"/>
                </a:lnTo>
                <a:lnTo>
                  <a:pt x="80" y="1259"/>
                </a:lnTo>
                <a:lnTo>
                  <a:pt x="79" y="1266"/>
                </a:lnTo>
                <a:lnTo>
                  <a:pt x="79" y="1266"/>
                </a:lnTo>
                <a:lnTo>
                  <a:pt x="78" y="1274"/>
                </a:lnTo>
                <a:lnTo>
                  <a:pt x="78" y="1276"/>
                </a:lnTo>
                <a:lnTo>
                  <a:pt x="79" y="1279"/>
                </a:lnTo>
                <a:lnTo>
                  <a:pt x="79" y="1279"/>
                </a:lnTo>
                <a:lnTo>
                  <a:pt x="88" y="1280"/>
                </a:lnTo>
                <a:lnTo>
                  <a:pt x="102" y="1280"/>
                </a:lnTo>
                <a:lnTo>
                  <a:pt x="126" y="1279"/>
                </a:lnTo>
                <a:lnTo>
                  <a:pt x="126" y="1279"/>
                </a:lnTo>
                <a:lnTo>
                  <a:pt x="137" y="1279"/>
                </a:lnTo>
                <a:lnTo>
                  <a:pt x="148" y="1276"/>
                </a:lnTo>
                <a:lnTo>
                  <a:pt x="148" y="1276"/>
                </a:lnTo>
                <a:lnTo>
                  <a:pt x="154" y="1275"/>
                </a:lnTo>
                <a:lnTo>
                  <a:pt x="162" y="1275"/>
                </a:lnTo>
                <a:lnTo>
                  <a:pt x="169" y="1274"/>
                </a:lnTo>
                <a:lnTo>
                  <a:pt x="176" y="1274"/>
                </a:lnTo>
                <a:lnTo>
                  <a:pt x="176" y="1274"/>
                </a:lnTo>
                <a:lnTo>
                  <a:pt x="188" y="1269"/>
                </a:lnTo>
                <a:lnTo>
                  <a:pt x="195" y="1266"/>
                </a:lnTo>
                <a:lnTo>
                  <a:pt x="195" y="1266"/>
                </a:lnTo>
                <a:lnTo>
                  <a:pt x="195" y="1269"/>
                </a:lnTo>
                <a:lnTo>
                  <a:pt x="196" y="1276"/>
                </a:lnTo>
                <a:lnTo>
                  <a:pt x="197" y="1281"/>
                </a:lnTo>
                <a:lnTo>
                  <a:pt x="200" y="1285"/>
                </a:lnTo>
                <a:lnTo>
                  <a:pt x="202" y="1288"/>
                </a:lnTo>
                <a:lnTo>
                  <a:pt x="205" y="1289"/>
                </a:lnTo>
                <a:lnTo>
                  <a:pt x="205" y="1289"/>
                </a:lnTo>
                <a:lnTo>
                  <a:pt x="221" y="1292"/>
                </a:lnTo>
                <a:lnTo>
                  <a:pt x="246" y="1292"/>
                </a:lnTo>
                <a:lnTo>
                  <a:pt x="272" y="1291"/>
                </a:lnTo>
                <a:lnTo>
                  <a:pt x="283" y="1289"/>
                </a:lnTo>
                <a:lnTo>
                  <a:pt x="293" y="1287"/>
                </a:lnTo>
                <a:lnTo>
                  <a:pt x="293" y="1287"/>
                </a:lnTo>
                <a:lnTo>
                  <a:pt x="301" y="1286"/>
                </a:lnTo>
                <a:lnTo>
                  <a:pt x="307" y="1286"/>
                </a:lnTo>
                <a:lnTo>
                  <a:pt x="316" y="1286"/>
                </a:lnTo>
                <a:lnTo>
                  <a:pt x="320" y="1285"/>
                </a:lnTo>
                <a:lnTo>
                  <a:pt x="323" y="1283"/>
                </a:lnTo>
                <a:lnTo>
                  <a:pt x="326" y="1280"/>
                </a:lnTo>
                <a:lnTo>
                  <a:pt x="328" y="1274"/>
                </a:lnTo>
                <a:lnTo>
                  <a:pt x="328" y="1274"/>
                </a:lnTo>
                <a:lnTo>
                  <a:pt x="332" y="1261"/>
                </a:lnTo>
                <a:lnTo>
                  <a:pt x="333" y="1252"/>
                </a:lnTo>
                <a:lnTo>
                  <a:pt x="333" y="1246"/>
                </a:lnTo>
                <a:lnTo>
                  <a:pt x="332" y="1243"/>
                </a:lnTo>
                <a:lnTo>
                  <a:pt x="332" y="1243"/>
                </a:lnTo>
                <a:lnTo>
                  <a:pt x="322" y="1235"/>
                </a:lnTo>
                <a:lnTo>
                  <a:pt x="313" y="1225"/>
                </a:lnTo>
                <a:lnTo>
                  <a:pt x="313" y="1225"/>
                </a:lnTo>
                <a:lnTo>
                  <a:pt x="310" y="1221"/>
                </a:lnTo>
                <a:lnTo>
                  <a:pt x="309" y="1217"/>
                </a:lnTo>
                <a:lnTo>
                  <a:pt x="308" y="1207"/>
                </a:lnTo>
                <a:lnTo>
                  <a:pt x="307" y="1194"/>
                </a:lnTo>
                <a:lnTo>
                  <a:pt x="307" y="1194"/>
                </a:lnTo>
                <a:lnTo>
                  <a:pt x="314" y="1173"/>
                </a:lnTo>
                <a:lnTo>
                  <a:pt x="326" y="1134"/>
                </a:lnTo>
                <a:lnTo>
                  <a:pt x="326" y="1134"/>
                </a:lnTo>
                <a:lnTo>
                  <a:pt x="336" y="1095"/>
                </a:lnTo>
                <a:lnTo>
                  <a:pt x="341" y="1074"/>
                </a:lnTo>
                <a:lnTo>
                  <a:pt x="345" y="1055"/>
                </a:lnTo>
                <a:lnTo>
                  <a:pt x="345" y="1055"/>
                </a:lnTo>
                <a:lnTo>
                  <a:pt x="348" y="1025"/>
                </a:lnTo>
                <a:lnTo>
                  <a:pt x="353" y="982"/>
                </a:lnTo>
                <a:lnTo>
                  <a:pt x="359" y="913"/>
                </a:lnTo>
                <a:lnTo>
                  <a:pt x="359" y="913"/>
                </a:lnTo>
                <a:lnTo>
                  <a:pt x="360" y="887"/>
                </a:lnTo>
                <a:lnTo>
                  <a:pt x="361" y="848"/>
                </a:lnTo>
                <a:lnTo>
                  <a:pt x="361" y="795"/>
                </a:lnTo>
                <a:lnTo>
                  <a:pt x="367" y="735"/>
                </a:lnTo>
                <a:lnTo>
                  <a:pt x="367" y="735"/>
                </a:lnTo>
                <a:lnTo>
                  <a:pt x="373" y="738"/>
                </a:lnTo>
                <a:lnTo>
                  <a:pt x="386" y="741"/>
                </a:lnTo>
                <a:lnTo>
                  <a:pt x="393" y="741"/>
                </a:lnTo>
                <a:lnTo>
                  <a:pt x="400" y="740"/>
                </a:lnTo>
                <a:lnTo>
                  <a:pt x="402" y="740"/>
                </a:lnTo>
                <a:lnTo>
                  <a:pt x="405" y="738"/>
                </a:lnTo>
                <a:lnTo>
                  <a:pt x="407" y="735"/>
                </a:lnTo>
                <a:lnTo>
                  <a:pt x="408" y="733"/>
                </a:lnTo>
                <a:lnTo>
                  <a:pt x="408" y="733"/>
                </a:lnTo>
                <a:lnTo>
                  <a:pt x="411" y="718"/>
                </a:lnTo>
                <a:lnTo>
                  <a:pt x="411" y="702"/>
                </a:lnTo>
                <a:lnTo>
                  <a:pt x="411" y="688"/>
                </a:lnTo>
                <a:lnTo>
                  <a:pt x="408" y="675"/>
                </a:lnTo>
                <a:lnTo>
                  <a:pt x="408" y="675"/>
                </a:lnTo>
                <a:lnTo>
                  <a:pt x="367" y="516"/>
                </a:lnTo>
                <a:lnTo>
                  <a:pt x="367" y="516"/>
                </a:lnTo>
                <a:lnTo>
                  <a:pt x="362" y="503"/>
                </a:lnTo>
                <a:lnTo>
                  <a:pt x="360" y="494"/>
                </a:lnTo>
                <a:lnTo>
                  <a:pt x="360" y="488"/>
                </a:lnTo>
                <a:lnTo>
                  <a:pt x="361" y="482"/>
                </a:lnTo>
                <a:lnTo>
                  <a:pt x="365" y="462"/>
                </a:lnTo>
                <a:lnTo>
                  <a:pt x="365" y="462"/>
                </a:lnTo>
                <a:lnTo>
                  <a:pt x="371" y="435"/>
                </a:lnTo>
                <a:lnTo>
                  <a:pt x="379" y="406"/>
                </a:lnTo>
                <a:lnTo>
                  <a:pt x="385" y="383"/>
                </a:lnTo>
                <a:lnTo>
                  <a:pt x="388" y="366"/>
                </a:lnTo>
                <a:lnTo>
                  <a:pt x="388" y="366"/>
                </a:lnTo>
                <a:lnTo>
                  <a:pt x="389" y="358"/>
                </a:lnTo>
                <a:lnTo>
                  <a:pt x="388" y="352"/>
                </a:lnTo>
                <a:lnTo>
                  <a:pt x="388" y="350"/>
                </a:lnTo>
                <a:lnTo>
                  <a:pt x="392" y="347"/>
                </a:lnTo>
                <a:lnTo>
                  <a:pt x="392" y="347"/>
                </a:lnTo>
                <a:lnTo>
                  <a:pt x="413" y="339"/>
                </a:lnTo>
                <a:lnTo>
                  <a:pt x="457" y="325"/>
                </a:lnTo>
                <a:lnTo>
                  <a:pt x="505" y="308"/>
                </a:lnTo>
                <a:lnTo>
                  <a:pt x="542" y="295"/>
                </a:lnTo>
                <a:lnTo>
                  <a:pt x="542" y="295"/>
                </a:lnTo>
                <a:lnTo>
                  <a:pt x="596" y="273"/>
                </a:lnTo>
                <a:lnTo>
                  <a:pt x="619" y="264"/>
                </a:lnTo>
                <a:lnTo>
                  <a:pt x="627" y="260"/>
                </a:lnTo>
                <a:lnTo>
                  <a:pt x="632" y="257"/>
                </a:lnTo>
                <a:lnTo>
                  <a:pt x="632" y="257"/>
                </a:lnTo>
                <a:lnTo>
                  <a:pt x="639" y="252"/>
                </a:lnTo>
                <a:lnTo>
                  <a:pt x="649" y="247"/>
                </a:lnTo>
                <a:lnTo>
                  <a:pt x="654" y="244"/>
                </a:lnTo>
                <a:lnTo>
                  <a:pt x="657" y="240"/>
                </a:lnTo>
                <a:lnTo>
                  <a:pt x="662" y="234"/>
                </a:lnTo>
                <a:lnTo>
                  <a:pt x="665" y="227"/>
                </a:lnTo>
                <a:lnTo>
                  <a:pt x="665" y="227"/>
                </a:lnTo>
                <a:lnTo>
                  <a:pt x="673" y="206"/>
                </a:lnTo>
                <a:lnTo>
                  <a:pt x="674" y="202"/>
                </a:lnTo>
                <a:lnTo>
                  <a:pt x="674" y="202"/>
                </a:lnTo>
                <a:lnTo>
                  <a:pt x="675" y="202"/>
                </a:lnTo>
                <a:lnTo>
                  <a:pt x="677" y="202"/>
                </a:lnTo>
                <a:lnTo>
                  <a:pt x="682" y="200"/>
                </a:lnTo>
                <a:lnTo>
                  <a:pt x="687" y="194"/>
                </a:lnTo>
                <a:lnTo>
                  <a:pt x="687" y="194"/>
                </a:lnTo>
                <a:lnTo>
                  <a:pt x="689" y="189"/>
                </a:lnTo>
                <a:lnTo>
                  <a:pt x="690" y="186"/>
                </a:lnTo>
                <a:lnTo>
                  <a:pt x="693" y="176"/>
                </a:lnTo>
                <a:lnTo>
                  <a:pt x="693" y="167"/>
                </a:lnTo>
                <a:lnTo>
                  <a:pt x="693" y="167"/>
                </a:lnTo>
                <a:lnTo>
                  <a:pt x="706" y="159"/>
                </a:lnTo>
                <a:lnTo>
                  <a:pt x="715" y="152"/>
                </a:lnTo>
                <a:lnTo>
                  <a:pt x="717" y="149"/>
                </a:lnTo>
                <a:lnTo>
                  <a:pt x="717" y="148"/>
                </a:lnTo>
                <a:lnTo>
                  <a:pt x="717" y="148"/>
                </a:lnTo>
                <a:lnTo>
                  <a:pt x="715" y="147"/>
                </a:lnTo>
                <a:lnTo>
                  <a:pt x="710" y="147"/>
                </a:lnTo>
                <a:lnTo>
                  <a:pt x="701" y="149"/>
                </a:lnTo>
                <a:lnTo>
                  <a:pt x="687" y="153"/>
                </a:lnTo>
                <a:lnTo>
                  <a:pt x="687" y="153"/>
                </a:lnTo>
                <a:lnTo>
                  <a:pt x="682" y="152"/>
                </a:lnTo>
                <a:lnTo>
                  <a:pt x="670" y="150"/>
                </a:lnTo>
                <a:lnTo>
                  <a:pt x="670" y="150"/>
                </a:lnTo>
                <a:lnTo>
                  <a:pt x="664" y="150"/>
                </a:lnTo>
                <a:lnTo>
                  <a:pt x="661" y="150"/>
                </a:lnTo>
                <a:lnTo>
                  <a:pt x="657" y="152"/>
                </a:lnTo>
                <a:lnTo>
                  <a:pt x="657" y="153"/>
                </a:lnTo>
                <a:lnTo>
                  <a:pt x="657" y="153"/>
                </a:lnTo>
                <a:lnTo>
                  <a:pt x="657" y="154"/>
                </a:lnTo>
                <a:lnTo>
                  <a:pt x="656" y="154"/>
                </a:lnTo>
                <a:lnTo>
                  <a:pt x="643" y="155"/>
                </a:lnTo>
                <a:lnTo>
                  <a:pt x="643" y="155"/>
                </a:lnTo>
                <a:lnTo>
                  <a:pt x="616" y="160"/>
                </a:lnTo>
                <a:lnTo>
                  <a:pt x="602" y="163"/>
                </a:lnTo>
                <a:lnTo>
                  <a:pt x="595" y="166"/>
                </a:lnTo>
                <a:lnTo>
                  <a:pt x="589" y="169"/>
                </a:lnTo>
                <a:lnTo>
                  <a:pt x="589" y="169"/>
                </a:lnTo>
                <a:lnTo>
                  <a:pt x="582" y="173"/>
                </a:lnTo>
                <a:lnTo>
                  <a:pt x="572" y="178"/>
                </a:lnTo>
                <a:lnTo>
                  <a:pt x="552" y="186"/>
                </a:lnTo>
                <a:lnTo>
                  <a:pt x="532" y="193"/>
                </a:lnTo>
                <a:lnTo>
                  <a:pt x="517" y="200"/>
                </a:lnTo>
                <a:lnTo>
                  <a:pt x="517" y="200"/>
                </a:lnTo>
                <a:lnTo>
                  <a:pt x="506" y="205"/>
                </a:lnTo>
                <a:lnTo>
                  <a:pt x="492" y="208"/>
                </a:lnTo>
                <a:lnTo>
                  <a:pt x="478" y="212"/>
                </a:lnTo>
                <a:lnTo>
                  <a:pt x="465" y="213"/>
                </a:lnTo>
                <a:lnTo>
                  <a:pt x="465" y="213"/>
                </a:lnTo>
                <a:lnTo>
                  <a:pt x="451" y="213"/>
                </a:lnTo>
                <a:lnTo>
                  <a:pt x="431" y="211"/>
                </a:lnTo>
                <a:lnTo>
                  <a:pt x="394" y="208"/>
                </a:lnTo>
                <a:lnTo>
                  <a:pt x="394" y="208"/>
                </a:lnTo>
                <a:lnTo>
                  <a:pt x="376" y="205"/>
                </a:lnTo>
                <a:lnTo>
                  <a:pt x="356" y="200"/>
                </a:lnTo>
                <a:lnTo>
                  <a:pt x="334" y="194"/>
                </a:lnTo>
                <a:lnTo>
                  <a:pt x="323" y="188"/>
                </a:lnTo>
                <a:lnTo>
                  <a:pt x="323" y="188"/>
                </a:lnTo>
                <a:lnTo>
                  <a:pt x="329" y="181"/>
                </a:lnTo>
                <a:lnTo>
                  <a:pt x="334" y="174"/>
                </a:lnTo>
                <a:lnTo>
                  <a:pt x="335" y="169"/>
                </a:lnTo>
                <a:lnTo>
                  <a:pt x="336" y="163"/>
                </a:lnTo>
                <a:lnTo>
                  <a:pt x="336" y="163"/>
                </a:lnTo>
                <a:lnTo>
                  <a:pt x="340" y="142"/>
                </a:lnTo>
                <a:lnTo>
                  <a:pt x="340" y="142"/>
                </a:lnTo>
                <a:lnTo>
                  <a:pt x="342" y="140"/>
                </a:lnTo>
                <a:lnTo>
                  <a:pt x="343" y="137"/>
                </a:lnTo>
                <a:lnTo>
                  <a:pt x="342" y="134"/>
                </a:lnTo>
                <a:lnTo>
                  <a:pt x="342" y="134"/>
                </a:lnTo>
                <a:lnTo>
                  <a:pt x="340" y="130"/>
                </a:lnTo>
                <a:lnTo>
                  <a:pt x="338" y="128"/>
                </a:lnTo>
                <a:lnTo>
                  <a:pt x="332" y="120"/>
                </a:lnTo>
                <a:lnTo>
                  <a:pt x="332" y="120"/>
                </a:lnTo>
                <a:lnTo>
                  <a:pt x="329" y="116"/>
                </a:lnTo>
                <a:lnTo>
                  <a:pt x="328" y="112"/>
                </a:lnTo>
                <a:lnTo>
                  <a:pt x="328" y="101"/>
                </a:lnTo>
                <a:lnTo>
                  <a:pt x="328" y="88"/>
                </a:lnTo>
                <a:lnTo>
                  <a:pt x="328" y="88"/>
                </a:lnTo>
                <a:lnTo>
                  <a:pt x="329" y="83"/>
                </a:lnTo>
                <a:lnTo>
                  <a:pt x="332" y="81"/>
                </a:lnTo>
                <a:lnTo>
                  <a:pt x="334" y="80"/>
                </a:lnTo>
                <a:lnTo>
                  <a:pt x="334" y="80"/>
                </a:lnTo>
                <a:lnTo>
                  <a:pt x="336" y="79"/>
                </a:lnTo>
                <a:lnTo>
                  <a:pt x="338" y="76"/>
                </a:lnTo>
                <a:lnTo>
                  <a:pt x="342" y="69"/>
                </a:lnTo>
                <a:lnTo>
                  <a:pt x="346" y="62"/>
                </a:lnTo>
                <a:lnTo>
                  <a:pt x="348" y="57"/>
                </a:lnTo>
                <a:lnTo>
                  <a:pt x="348" y="57"/>
                </a:lnTo>
                <a:lnTo>
                  <a:pt x="347" y="53"/>
                </a:lnTo>
                <a:lnTo>
                  <a:pt x="346" y="45"/>
                </a:lnTo>
                <a:lnTo>
                  <a:pt x="342" y="37"/>
                </a:lnTo>
                <a:lnTo>
                  <a:pt x="336" y="28"/>
                </a:lnTo>
                <a:lnTo>
                  <a:pt x="336" y="28"/>
                </a:lnTo>
                <a:lnTo>
                  <a:pt x="332" y="20"/>
                </a:lnTo>
                <a:lnTo>
                  <a:pt x="327" y="15"/>
                </a:lnTo>
                <a:lnTo>
                  <a:pt x="323" y="12"/>
                </a:lnTo>
                <a:lnTo>
                  <a:pt x="318" y="11"/>
                </a:lnTo>
                <a:lnTo>
                  <a:pt x="318" y="11"/>
                </a:lnTo>
                <a:lnTo>
                  <a:pt x="313" y="8"/>
                </a:lnTo>
                <a:lnTo>
                  <a:pt x="307" y="4"/>
                </a:lnTo>
                <a:lnTo>
                  <a:pt x="300" y="1"/>
                </a:lnTo>
                <a:lnTo>
                  <a:pt x="296" y="1"/>
                </a:lnTo>
                <a:lnTo>
                  <a:pt x="290" y="0"/>
                </a:lnTo>
                <a:lnTo>
                  <a:pt x="290" y="0"/>
                </a:lnTo>
                <a:lnTo>
                  <a:pt x="270" y="0"/>
                </a:lnTo>
                <a:lnTo>
                  <a:pt x="255" y="0"/>
                </a:lnTo>
                <a:lnTo>
                  <a:pt x="255" y="0"/>
                </a:lnTo>
                <a:lnTo>
                  <a:pt x="244" y="1"/>
                </a:lnTo>
                <a:lnTo>
                  <a:pt x="230" y="0"/>
                </a:lnTo>
                <a:lnTo>
                  <a:pt x="230" y="0"/>
                </a:lnTo>
                <a:lnTo>
                  <a:pt x="222" y="1"/>
                </a:lnTo>
                <a:lnTo>
                  <a:pt x="215" y="1"/>
                </a:lnTo>
                <a:lnTo>
                  <a:pt x="209" y="3"/>
                </a:lnTo>
                <a:lnTo>
                  <a:pt x="203" y="5"/>
                </a:lnTo>
                <a:lnTo>
                  <a:pt x="203" y="5"/>
                </a:lnTo>
                <a:lnTo>
                  <a:pt x="197" y="9"/>
                </a:lnTo>
                <a:lnTo>
                  <a:pt x="194" y="11"/>
                </a:lnTo>
                <a:lnTo>
                  <a:pt x="190" y="15"/>
                </a:lnTo>
                <a:lnTo>
                  <a:pt x="184" y="20"/>
                </a:lnTo>
                <a:lnTo>
                  <a:pt x="184" y="20"/>
                </a:lnTo>
                <a:lnTo>
                  <a:pt x="177" y="22"/>
                </a:lnTo>
                <a:lnTo>
                  <a:pt x="174" y="22"/>
                </a:lnTo>
                <a:lnTo>
                  <a:pt x="171" y="24"/>
                </a:lnTo>
                <a:lnTo>
                  <a:pt x="168" y="30"/>
                </a:lnTo>
                <a:lnTo>
                  <a:pt x="168" y="30"/>
                </a:lnTo>
                <a:lnTo>
                  <a:pt x="162" y="41"/>
                </a:lnTo>
                <a:lnTo>
                  <a:pt x="158" y="55"/>
                </a:lnTo>
                <a:lnTo>
                  <a:pt x="155" y="68"/>
                </a:lnTo>
                <a:lnTo>
                  <a:pt x="154" y="76"/>
                </a:lnTo>
                <a:lnTo>
                  <a:pt x="154" y="76"/>
                </a:lnTo>
                <a:lnTo>
                  <a:pt x="152" y="87"/>
                </a:lnTo>
                <a:lnTo>
                  <a:pt x="152" y="93"/>
                </a:lnTo>
                <a:lnTo>
                  <a:pt x="154" y="99"/>
                </a:lnTo>
                <a:lnTo>
                  <a:pt x="154" y="99"/>
                </a:lnTo>
                <a:lnTo>
                  <a:pt x="161" y="117"/>
                </a:lnTo>
                <a:lnTo>
                  <a:pt x="168" y="132"/>
                </a:lnTo>
                <a:lnTo>
                  <a:pt x="164" y="150"/>
                </a:lnTo>
                <a:close/>
                <a:moveTo>
                  <a:pt x="211" y="883"/>
                </a:moveTo>
                <a:lnTo>
                  <a:pt x="220" y="901"/>
                </a:lnTo>
                <a:lnTo>
                  <a:pt x="220" y="997"/>
                </a:lnTo>
                <a:lnTo>
                  <a:pt x="220" y="1036"/>
                </a:lnTo>
                <a:lnTo>
                  <a:pt x="220" y="1036"/>
                </a:lnTo>
                <a:lnTo>
                  <a:pt x="221" y="1049"/>
                </a:lnTo>
                <a:lnTo>
                  <a:pt x="224" y="1067"/>
                </a:lnTo>
                <a:lnTo>
                  <a:pt x="227" y="1087"/>
                </a:lnTo>
                <a:lnTo>
                  <a:pt x="228" y="1096"/>
                </a:lnTo>
                <a:lnTo>
                  <a:pt x="228" y="1104"/>
                </a:lnTo>
                <a:lnTo>
                  <a:pt x="228" y="1104"/>
                </a:lnTo>
                <a:lnTo>
                  <a:pt x="226" y="1116"/>
                </a:lnTo>
                <a:lnTo>
                  <a:pt x="222" y="1123"/>
                </a:lnTo>
                <a:lnTo>
                  <a:pt x="220" y="1128"/>
                </a:lnTo>
                <a:lnTo>
                  <a:pt x="216" y="1134"/>
                </a:lnTo>
                <a:lnTo>
                  <a:pt x="216" y="1134"/>
                </a:lnTo>
                <a:lnTo>
                  <a:pt x="215" y="1141"/>
                </a:lnTo>
                <a:lnTo>
                  <a:pt x="211" y="1147"/>
                </a:lnTo>
                <a:lnTo>
                  <a:pt x="208" y="1153"/>
                </a:lnTo>
                <a:lnTo>
                  <a:pt x="203" y="1159"/>
                </a:lnTo>
                <a:lnTo>
                  <a:pt x="203" y="1159"/>
                </a:lnTo>
                <a:lnTo>
                  <a:pt x="200" y="1163"/>
                </a:lnTo>
                <a:lnTo>
                  <a:pt x="196" y="1169"/>
                </a:lnTo>
                <a:lnTo>
                  <a:pt x="190" y="1184"/>
                </a:lnTo>
                <a:lnTo>
                  <a:pt x="184" y="1202"/>
                </a:lnTo>
                <a:lnTo>
                  <a:pt x="184" y="1202"/>
                </a:lnTo>
                <a:lnTo>
                  <a:pt x="181" y="1194"/>
                </a:lnTo>
                <a:lnTo>
                  <a:pt x="178" y="1187"/>
                </a:lnTo>
                <a:lnTo>
                  <a:pt x="178" y="1183"/>
                </a:lnTo>
                <a:lnTo>
                  <a:pt x="178" y="1181"/>
                </a:lnTo>
                <a:lnTo>
                  <a:pt x="178" y="1181"/>
                </a:lnTo>
                <a:lnTo>
                  <a:pt x="185" y="1148"/>
                </a:lnTo>
                <a:lnTo>
                  <a:pt x="190" y="1128"/>
                </a:lnTo>
                <a:lnTo>
                  <a:pt x="191" y="1115"/>
                </a:lnTo>
                <a:lnTo>
                  <a:pt x="191" y="1115"/>
                </a:lnTo>
                <a:lnTo>
                  <a:pt x="202" y="996"/>
                </a:lnTo>
                <a:lnTo>
                  <a:pt x="211" y="883"/>
                </a:lnTo>
                <a:lnTo>
                  <a:pt x="211" y="8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E433C6D-F46A-4850-88B8-E4BF99702FBA}"/>
              </a:ext>
            </a:extLst>
          </p:cNvPr>
          <p:cNvSpPr>
            <a:spLocks noEditPoints="1"/>
          </p:cNvSpPr>
          <p:nvPr/>
        </p:nvSpPr>
        <p:spPr bwMode="auto">
          <a:xfrm>
            <a:off x="6464802" y="4673054"/>
            <a:ext cx="690142" cy="1664925"/>
          </a:xfrm>
          <a:custGeom>
            <a:avLst/>
            <a:gdLst>
              <a:gd name="T0" fmla="*/ 264 w 611"/>
              <a:gd name="T1" fmla="*/ 192 h 1474"/>
              <a:gd name="T2" fmla="*/ 284 w 611"/>
              <a:gd name="T3" fmla="*/ 221 h 1474"/>
              <a:gd name="T4" fmla="*/ 316 w 611"/>
              <a:gd name="T5" fmla="*/ 216 h 1474"/>
              <a:gd name="T6" fmla="*/ 262 w 611"/>
              <a:gd name="T7" fmla="*/ 252 h 1474"/>
              <a:gd name="T8" fmla="*/ 219 w 611"/>
              <a:gd name="T9" fmla="*/ 281 h 1474"/>
              <a:gd name="T10" fmla="*/ 166 w 611"/>
              <a:gd name="T11" fmla="*/ 302 h 1474"/>
              <a:gd name="T12" fmla="*/ 119 w 611"/>
              <a:gd name="T13" fmla="*/ 317 h 1474"/>
              <a:gd name="T14" fmla="*/ 106 w 611"/>
              <a:gd name="T15" fmla="*/ 291 h 1474"/>
              <a:gd name="T16" fmla="*/ 87 w 611"/>
              <a:gd name="T17" fmla="*/ 259 h 1474"/>
              <a:gd name="T18" fmla="*/ 77 w 611"/>
              <a:gd name="T19" fmla="*/ 246 h 1474"/>
              <a:gd name="T20" fmla="*/ 57 w 611"/>
              <a:gd name="T21" fmla="*/ 232 h 1474"/>
              <a:gd name="T22" fmla="*/ 22 w 611"/>
              <a:gd name="T23" fmla="*/ 220 h 1474"/>
              <a:gd name="T24" fmla="*/ 0 w 611"/>
              <a:gd name="T25" fmla="*/ 210 h 1474"/>
              <a:gd name="T26" fmla="*/ 13 w 611"/>
              <a:gd name="T27" fmla="*/ 251 h 1474"/>
              <a:gd name="T28" fmla="*/ 5 w 611"/>
              <a:gd name="T29" fmla="*/ 267 h 1474"/>
              <a:gd name="T30" fmla="*/ 14 w 611"/>
              <a:gd name="T31" fmla="*/ 301 h 1474"/>
              <a:gd name="T32" fmla="*/ 3 w 611"/>
              <a:gd name="T33" fmla="*/ 335 h 1474"/>
              <a:gd name="T34" fmla="*/ 82 w 611"/>
              <a:gd name="T35" fmla="*/ 407 h 1474"/>
              <a:gd name="T36" fmla="*/ 130 w 611"/>
              <a:gd name="T37" fmla="*/ 437 h 1474"/>
              <a:gd name="T38" fmla="*/ 96 w 611"/>
              <a:gd name="T39" fmla="*/ 917 h 1474"/>
              <a:gd name="T40" fmla="*/ 79 w 611"/>
              <a:gd name="T41" fmla="*/ 1055 h 1474"/>
              <a:gd name="T42" fmla="*/ 115 w 611"/>
              <a:gd name="T43" fmla="*/ 1070 h 1474"/>
              <a:gd name="T44" fmla="*/ 309 w 611"/>
              <a:gd name="T45" fmla="*/ 1203 h 1474"/>
              <a:gd name="T46" fmla="*/ 346 w 611"/>
              <a:gd name="T47" fmla="*/ 1358 h 1474"/>
              <a:gd name="T48" fmla="*/ 347 w 611"/>
              <a:gd name="T49" fmla="*/ 1373 h 1474"/>
              <a:gd name="T50" fmla="*/ 333 w 611"/>
              <a:gd name="T51" fmla="*/ 1404 h 1474"/>
              <a:gd name="T52" fmla="*/ 310 w 611"/>
              <a:gd name="T53" fmla="*/ 1427 h 1474"/>
              <a:gd name="T54" fmla="*/ 303 w 611"/>
              <a:gd name="T55" fmla="*/ 1456 h 1474"/>
              <a:gd name="T56" fmla="*/ 341 w 611"/>
              <a:gd name="T57" fmla="*/ 1455 h 1474"/>
              <a:gd name="T58" fmla="*/ 369 w 611"/>
              <a:gd name="T59" fmla="*/ 1449 h 1474"/>
              <a:gd name="T60" fmla="*/ 399 w 611"/>
              <a:gd name="T61" fmla="*/ 1464 h 1474"/>
              <a:gd name="T62" fmla="*/ 447 w 611"/>
              <a:gd name="T63" fmla="*/ 1459 h 1474"/>
              <a:gd name="T64" fmla="*/ 502 w 611"/>
              <a:gd name="T65" fmla="*/ 1472 h 1474"/>
              <a:gd name="T66" fmla="*/ 523 w 611"/>
              <a:gd name="T67" fmla="*/ 1462 h 1474"/>
              <a:gd name="T68" fmla="*/ 530 w 611"/>
              <a:gd name="T69" fmla="*/ 1425 h 1474"/>
              <a:gd name="T70" fmla="*/ 518 w 611"/>
              <a:gd name="T71" fmla="*/ 1363 h 1474"/>
              <a:gd name="T72" fmla="*/ 564 w 611"/>
              <a:gd name="T73" fmla="*/ 1044 h 1474"/>
              <a:gd name="T74" fmla="*/ 611 w 611"/>
              <a:gd name="T75" fmla="*/ 1012 h 1474"/>
              <a:gd name="T76" fmla="*/ 560 w 611"/>
              <a:gd name="T77" fmla="*/ 626 h 1474"/>
              <a:gd name="T78" fmla="*/ 540 w 611"/>
              <a:gd name="T79" fmla="*/ 450 h 1474"/>
              <a:gd name="T80" fmla="*/ 546 w 611"/>
              <a:gd name="T81" fmla="*/ 280 h 1474"/>
              <a:gd name="T82" fmla="*/ 538 w 611"/>
              <a:gd name="T83" fmla="*/ 240 h 1474"/>
              <a:gd name="T84" fmla="*/ 466 w 611"/>
              <a:gd name="T85" fmla="*/ 226 h 1474"/>
              <a:gd name="T86" fmla="*/ 462 w 611"/>
              <a:gd name="T87" fmla="*/ 136 h 1474"/>
              <a:gd name="T88" fmla="*/ 434 w 611"/>
              <a:gd name="T89" fmla="*/ 88 h 1474"/>
              <a:gd name="T90" fmla="*/ 418 w 611"/>
              <a:gd name="T91" fmla="*/ 65 h 1474"/>
              <a:gd name="T92" fmla="*/ 401 w 611"/>
              <a:gd name="T93" fmla="*/ 48 h 1474"/>
              <a:gd name="T94" fmla="*/ 369 w 611"/>
              <a:gd name="T95" fmla="*/ 10 h 1474"/>
              <a:gd name="T96" fmla="*/ 332 w 611"/>
              <a:gd name="T97" fmla="*/ 1 h 1474"/>
              <a:gd name="T98" fmla="*/ 251 w 611"/>
              <a:gd name="T99" fmla="*/ 37 h 1474"/>
              <a:gd name="T100" fmla="*/ 205 w 611"/>
              <a:gd name="T101" fmla="*/ 99 h 1474"/>
              <a:gd name="T102" fmla="*/ 207 w 611"/>
              <a:gd name="T103" fmla="*/ 136 h 1474"/>
              <a:gd name="T104" fmla="*/ 234 w 611"/>
              <a:gd name="T105" fmla="*/ 149 h 1474"/>
              <a:gd name="T106" fmla="*/ 398 w 611"/>
              <a:gd name="T107" fmla="*/ 1153 h 1474"/>
              <a:gd name="T108" fmla="*/ 386 w 611"/>
              <a:gd name="T109" fmla="*/ 1092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1" h="1474">
                <a:moveTo>
                  <a:pt x="234" y="149"/>
                </a:moveTo>
                <a:lnTo>
                  <a:pt x="234" y="149"/>
                </a:lnTo>
                <a:lnTo>
                  <a:pt x="245" y="165"/>
                </a:lnTo>
                <a:lnTo>
                  <a:pt x="255" y="179"/>
                </a:lnTo>
                <a:lnTo>
                  <a:pt x="264" y="192"/>
                </a:lnTo>
                <a:lnTo>
                  <a:pt x="264" y="192"/>
                </a:lnTo>
                <a:lnTo>
                  <a:pt x="268" y="203"/>
                </a:lnTo>
                <a:lnTo>
                  <a:pt x="272" y="212"/>
                </a:lnTo>
                <a:lnTo>
                  <a:pt x="275" y="214"/>
                </a:lnTo>
                <a:lnTo>
                  <a:pt x="277" y="218"/>
                </a:lnTo>
                <a:lnTo>
                  <a:pt x="281" y="219"/>
                </a:lnTo>
                <a:lnTo>
                  <a:pt x="284" y="221"/>
                </a:lnTo>
                <a:lnTo>
                  <a:pt x="284" y="221"/>
                </a:lnTo>
                <a:lnTo>
                  <a:pt x="289" y="223"/>
                </a:lnTo>
                <a:lnTo>
                  <a:pt x="295" y="223"/>
                </a:lnTo>
                <a:lnTo>
                  <a:pt x="305" y="220"/>
                </a:lnTo>
                <a:lnTo>
                  <a:pt x="314" y="218"/>
                </a:lnTo>
                <a:lnTo>
                  <a:pt x="316" y="216"/>
                </a:lnTo>
                <a:lnTo>
                  <a:pt x="319" y="229"/>
                </a:lnTo>
                <a:lnTo>
                  <a:pt x="319" y="229"/>
                </a:lnTo>
                <a:lnTo>
                  <a:pt x="306" y="234"/>
                </a:lnTo>
                <a:lnTo>
                  <a:pt x="277" y="246"/>
                </a:lnTo>
                <a:lnTo>
                  <a:pt x="277" y="246"/>
                </a:lnTo>
                <a:lnTo>
                  <a:pt x="262" y="252"/>
                </a:lnTo>
                <a:lnTo>
                  <a:pt x="250" y="257"/>
                </a:lnTo>
                <a:lnTo>
                  <a:pt x="242" y="263"/>
                </a:lnTo>
                <a:lnTo>
                  <a:pt x="234" y="269"/>
                </a:lnTo>
                <a:lnTo>
                  <a:pt x="234" y="269"/>
                </a:lnTo>
                <a:lnTo>
                  <a:pt x="227" y="275"/>
                </a:lnTo>
                <a:lnTo>
                  <a:pt x="219" y="281"/>
                </a:lnTo>
                <a:lnTo>
                  <a:pt x="211" y="287"/>
                </a:lnTo>
                <a:lnTo>
                  <a:pt x="200" y="294"/>
                </a:lnTo>
                <a:lnTo>
                  <a:pt x="200" y="294"/>
                </a:lnTo>
                <a:lnTo>
                  <a:pt x="193" y="296"/>
                </a:lnTo>
                <a:lnTo>
                  <a:pt x="184" y="298"/>
                </a:lnTo>
                <a:lnTo>
                  <a:pt x="166" y="302"/>
                </a:lnTo>
                <a:lnTo>
                  <a:pt x="136" y="307"/>
                </a:lnTo>
                <a:lnTo>
                  <a:pt x="136" y="307"/>
                </a:lnTo>
                <a:lnTo>
                  <a:pt x="131" y="308"/>
                </a:lnTo>
                <a:lnTo>
                  <a:pt x="128" y="311"/>
                </a:lnTo>
                <a:lnTo>
                  <a:pt x="122" y="316"/>
                </a:lnTo>
                <a:lnTo>
                  <a:pt x="119" y="317"/>
                </a:lnTo>
                <a:lnTo>
                  <a:pt x="118" y="318"/>
                </a:lnTo>
                <a:lnTo>
                  <a:pt x="115" y="317"/>
                </a:lnTo>
                <a:lnTo>
                  <a:pt x="114" y="314"/>
                </a:lnTo>
                <a:lnTo>
                  <a:pt x="114" y="314"/>
                </a:lnTo>
                <a:lnTo>
                  <a:pt x="112" y="305"/>
                </a:lnTo>
                <a:lnTo>
                  <a:pt x="106" y="291"/>
                </a:lnTo>
                <a:lnTo>
                  <a:pt x="101" y="280"/>
                </a:lnTo>
                <a:lnTo>
                  <a:pt x="96" y="274"/>
                </a:lnTo>
                <a:lnTo>
                  <a:pt x="96" y="274"/>
                </a:lnTo>
                <a:lnTo>
                  <a:pt x="93" y="270"/>
                </a:lnTo>
                <a:lnTo>
                  <a:pt x="90" y="264"/>
                </a:lnTo>
                <a:lnTo>
                  <a:pt x="87" y="259"/>
                </a:lnTo>
                <a:lnTo>
                  <a:pt x="85" y="256"/>
                </a:lnTo>
                <a:lnTo>
                  <a:pt x="85" y="256"/>
                </a:lnTo>
                <a:lnTo>
                  <a:pt x="84" y="254"/>
                </a:lnTo>
                <a:lnTo>
                  <a:pt x="84" y="251"/>
                </a:lnTo>
                <a:lnTo>
                  <a:pt x="81" y="248"/>
                </a:lnTo>
                <a:lnTo>
                  <a:pt x="77" y="246"/>
                </a:lnTo>
                <a:lnTo>
                  <a:pt x="77" y="246"/>
                </a:lnTo>
                <a:lnTo>
                  <a:pt x="73" y="242"/>
                </a:lnTo>
                <a:lnTo>
                  <a:pt x="68" y="238"/>
                </a:lnTo>
                <a:lnTo>
                  <a:pt x="63" y="234"/>
                </a:lnTo>
                <a:lnTo>
                  <a:pt x="59" y="232"/>
                </a:lnTo>
                <a:lnTo>
                  <a:pt x="57" y="232"/>
                </a:lnTo>
                <a:lnTo>
                  <a:pt x="57" y="232"/>
                </a:lnTo>
                <a:lnTo>
                  <a:pt x="49" y="231"/>
                </a:lnTo>
                <a:lnTo>
                  <a:pt x="42" y="231"/>
                </a:lnTo>
                <a:lnTo>
                  <a:pt x="35" y="232"/>
                </a:lnTo>
                <a:lnTo>
                  <a:pt x="35" y="232"/>
                </a:lnTo>
                <a:lnTo>
                  <a:pt x="22" y="220"/>
                </a:lnTo>
                <a:lnTo>
                  <a:pt x="13" y="213"/>
                </a:lnTo>
                <a:lnTo>
                  <a:pt x="9" y="209"/>
                </a:lnTo>
                <a:lnTo>
                  <a:pt x="5" y="208"/>
                </a:lnTo>
                <a:lnTo>
                  <a:pt x="5" y="208"/>
                </a:lnTo>
                <a:lnTo>
                  <a:pt x="2" y="208"/>
                </a:lnTo>
                <a:lnTo>
                  <a:pt x="0" y="210"/>
                </a:lnTo>
                <a:lnTo>
                  <a:pt x="0" y="213"/>
                </a:lnTo>
                <a:lnTo>
                  <a:pt x="3" y="219"/>
                </a:lnTo>
                <a:lnTo>
                  <a:pt x="14" y="240"/>
                </a:lnTo>
                <a:lnTo>
                  <a:pt x="14" y="240"/>
                </a:lnTo>
                <a:lnTo>
                  <a:pt x="14" y="246"/>
                </a:lnTo>
                <a:lnTo>
                  <a:pt x="13" y="251"/>
                </a:lnTo>
                <a:lnTo>
                  <a:pt x="11" y="253"/>
                </a:lnTo>
                <a:lnTo>
                  <a:pt x="11" y="253"/>
                </a:lnTo>
                <a:lnTo>
                  <a:pt x="9" y="256"/>
                </a:lnTo>
                <a:lnTo>
                  <a:pt x="6" y="258"/>
                </a:lnTo>
                <a:lnTo>
                  <a:pt x="5" y="263"/>
                </a:lnTo>
                <a:lnTo>
                  <a:pt x="5" y="267"/>
                </a:lnTo>
                <a:lnTo>
                  <a:pt x="5" y="267"/>
                </a:lnTo>
                <a:lnTo>
                  <a:pt x="16" y="285"/>
                </a:lnTo>
                <a:lnTo>
                  <a:pt x="16" y="285"/>
                </a:lnTo>
                <a:lnTo>
                  <a:pt x="17" y="289"/>
                </a:lnTo>
                <a:lnTo>
                  <a:pt x="16" y="294"/>
                </a:lnTo>
                <a:lnTo>
                  <a:pt x="14" y="301"/>
                </a:lnTo>
                <a:lnTo>
                  <a:pt x="14" y="301"/>
                </a:lnTo>
                <a:lnTo>
                  <a:pt x="5" y="322"/>
                </a:lnTo>
                <a:lnTo>
                  <a:pt x="3" y="330"/>
                </a:lnTo>
                <a:lnTo>
                  <a:pt x="3" y="334"/>
                </a:lnTo>
                <a:lnTo>
                  <a:pt x="3" y="335"/>
                </a:lnTo>
                <a:lnTo>
                  <a:pt x="3" y="335"/>
                </a:lnTo>
                <a:lnTo>
                  <a:pt x="20" y="347"/>
                </a:lnTo>
                <a:lnTo>
                  <a:pt x="30" y="355"/>
                </a:lnTo>
                <a:lnTo>
                  <a:pt x="35" y="360"/>
                </a:lnTo>
                <a:lnTo>
                  <a:pt x="35" y="360"/>
                </a:lnTo>
                <a:lnTo>
                  <a:pt x="54" y="379"/>
                </a:lnTo>
                <a:lnTo>
                  <a:pt x="82" y="407"/>
                </a:lnTo>
                <a:lnTo>
                  <a:pt x="82" y="407"/>
                </a:lnTo>
                <a:lnTo>
                  <a:pt x="93" y="418"/>
                </a:lnTo>
                <a:lnTo>
                  <a:pt x="106" y="426"/>
                </a:lnTo>
                <a:lnTo>
                  <a:pt x="118" y="432"/>
                </a:lnTo>
                <a:lnTo>
                  <a:pt x="130" y="437"/>
                </a:lnTo>
                <a:lnTo>
                  <a:pt x="130" y="437"/>
                </a:lnTo>
                <a:lnTo>
                  <a:pt x="147" y="440"/>
                </a:lnTo>
                <a:lnTo>
                  <a:pt x="167" y="444"/>
                </a:lnTo>
                <a:lnTo>
                  <a:pt x="189" y="448"/>
                </a:lnTo>
                <a:lnTo>
                  <a:pt x="189" y="448"/>
                </a:lnTo>
                <a:lnTo>
                  <a:pt x="96" y="917"/>
                </a:lnTo>
                <a:lnTo>
                  <a:pt x="96" y="917"/>
                </a:lnTo>
                <a:lnTo>
                  <a:pt x="91" y="947"/>
                </a:lnTo>
                <a:lnTo>
                  <a:pt x="84" y="992"/>
                </a:lnTo>
                <a:lnTo>
                  <a:pt x="81" y="1016"/>
                </a:lnTo>
                <a:lnTo>
                  <a:pt x="79" y="1035"/>
                </a:lnTo>
                <a:lnTo>
                  <a:pt x="79" y="1050"/>
                </a:lnTo>
                <a:lnTo>
                  <a:pt x="79" y="1055"/>
                </a:lnTo>
                <a:lnTo>
                  <a:pt x="80" y="1057"/>
                </a:lnTo>
                <a:lnTo>
                  <a:pt x="80" y="1057"/>
                </a:lnTo>
                <a:lnTo>
                  <a:pt x="85" y="1061"/>
                </a:lnTo>
                <a:lnTo>
                  <a:pt x="92" y="1063"/>
                </a:lnTo>
                <a:lnTo>
                  <a:pt x="103" y="1067"/>
                </a:lnTo>
                <a:lnTo>
                  <a:pt x="115" y="1070"/>
                </a:lnTo>
                <a:lnTo>
                  <a:pt x="144" y="1074"/>
                </a:lnTo>
                <a:lnTo>
                  <a:pt x="170" y="1078"/>
                </a:lnTo>
                <a:lnTo>
                  <a:pt x="170" y="1078"/>
                </a:lnTo>
                <a:lnTo>
                  <a:pt x="275" y="1092"/>
                </a:lnTo>
                <a:lnTo>
                  <a:pt x="275" y="1092"/>
                </a:lnTo>
                <a:lnTo>
                  <a:pt x="309" y="1203"/>
                </a:lnTo>
                <a:lnTo>
                  <a:pt x="332" y="1283"/>
                </a:lnTo>
                <a:lnTo>
                  <a:pt x="339" y="1309"/>
                </a:lnTo>
                <a:lnTo>
                  <a:pt x="343" y="1323"/>
                </a:lnTo>
                <a:lnTo>
                  <a:pt x="343" y="1323"/>
                </a:lnTo>
                <a:lnTo>
                  <a:pt x="344" y="1344"/>
                </a:lnTo>
                <a:lnTo>
                  <a:pt x="346" y="1358"/>
                </a:lnTo>
                <a:lnTo>
                  <a:pt x="346" y="1358"/>
                </a:lnTo>
                <a:lnTo>
                  <a:pt x="347" y="1360"/>
                </a:lnTo>
                <a:lnTo>
                  <a:pt x="349" y="1362"/>
                </a:lnTo>
                <a:lnTo>
                  <a:pt x="349" y="1365"/>
                </a:lnTo>
                <a:lnTo>
                  <a:pt x="348" y="1368"/>
                </a:lnTo>
                <a:lnTo>
                  <a:pt x="347" y="1373"/>
                </a:lnTo>
                <a:lnTo>
                  <a:pt x="343" y="1379"/>
                </a:lnTo>
                <a:lnTo>
                  <a:pt x="343" y="1379"/>
                </a:lnTo>
                <a:lnTo>
                  <a:pt x="339" y="1387"/>
                </a:lnTo>
                <a:lnTo>
                  <a:pt x="337" y="1391"/>
                </a:lnTo>
                <a:lnTo>
                  <a:pt x="335" y="1400"/>
                </a:lnTo>
                <a:lnTo>
                  <a:pt x="333" y="1404"/>
                </a:lnTo>
                <a:lnTo>
                  <a:pt x="331" y="1409"/>
                </a:lnTo>
                <a:lnTo>
                  <a:pt x="327" y="1412"/>
                </a:lnTo>
                <a:lnTo>
                  <a:pt x="322" y="1417"/>
                </a:lnTo>
                <a:lnTo>
                  <a:pt x="322" y="1417"/>
                </a:lnTo>
                <a:lnTo>
                  <a:pt x="316" y="1422"/>
                </a:lnTo>
                <a:lnTo>
                  <a:pt x="310" y="1427"/>
                </a:lnTo>
                <a:lnTo>
                  <a:pt x="306" y="1433"/>
                </a:lnTo>
                <a:lnTo>
                  <a:pt x="303" y="1438"/>
                </a:lnTo>
                <a:lnTo>
                  <a:pt x="302" y="1443"/>
                </a:lnTo>
                <a:lnTo>
                  <a:pt x="300" y="1448"/>
                </a:lnTo>
                <a:lnTo>
                  <a:pt x="302" y="1453"/>
                </a:lnTo>
                <a:lnTo>
                  <a:pt x="303" y="1456"/>
                </a:lnTo>
                <a:lnTo>
                  <a:pt x="303" y="1456"/>
                </a:lnTo>
                <a:lnTo>
                  <a:pt x="305" y="1458"/>
                </a:lnTo>
                <a:lnTo>
                  <a:pt x="309" y="1459"/>
                </a:lnTo>
                <a:lnTo>
                  <a:pt x="317" y="1459"/>
                </a:lnTo>
                <a:lnTo>
                  <a:pt x="328" y="1458"/>
                </a:lnTo>
                <a:lnTo>
                  <a:pt x="341" y="1455"/>
                </a:lnTo>
                <a:lnTo>
                  <a:pt x="363" y="1449"/>
                </a:lnTo>
                <a:lnTo>
                  <a:pt x="373" y="1447"/>
                </a:lnTo>
                <a:lnTo>
                  <a:pt x="373" y="1447"/>
                </a:lnTo>
                <a:lnTo>
                  <a:pt x="370" y="1447"/>
                </a:lnTo>
                <a:lnTo>
                  <a:pt x="369" y="1448"/>
                </a:lnTo>
                <a:lnTo>
                  <a:pt x="369" y="1449"/>
                </a:lnTo>
                <a:lnTo>
                  <a:pt x="369" y="1451"/>
                </a:lnTo>
                <a:lnTo>
                  <a:pt x="371" y="1454"/>
                </a:lnTo>
                <a:lnTo>
                  <a:pt x="376" y="1456"/>
                </a:lnTo>
                <a:lnTo>
                  <a:pt x="382" y="1459"/>
                </a:lnTo>
                <a:lnTo>
                  <a:pt x="382" y="1459"/>
                </a:lnTo>
                <a:lnTo>
                  <a:pt x="399" y="1464"/>
                </a:lnTo>
                <a:lnTo>
                  <a:pt x="413" y="1466"/>
                </a:lnTo>
                <a:lnTo>
                  <a:pt x="423" y="1466"/>
                </a:lnTo>
                <a:lnTo>
                  <a:pt x="431" y="1465"/>
                </a:lnTo>
                <a:lnTo>
                  <a:pt x="431" y="1465"/>
                </a:lnTo>
                <a:lnTo>
                  <a:pt x="441" y="1460"/>
                </a:lnTo>
                <a:lnTo>
                  <a:pt x="447" y="1459"/>
                </a:lnTo>
                <a:lnTo>
                  <a:pt x="479" y="1462"/>
                </a:lnTo>
                <a:lnTo>
                  <a:pt x="479" y="1462"/>
                </a:lnTo>
                <a:lnTo>
                  <a:pt x="479" y="1462"/>
                </a:lnTo>
                <a:lnTo>
                  <a:pt x="483" y="1466"/>
                </a:lnTo>
                <a:lnTo>
                  <a:pt x="490" y="1470"/>
                </a:lnTo>
                <a:lnTo>
                  <a:pt x="502" y="1472"/>
                </a:lnTo>
                <a:lnTo>
                  <a:pt x="502" y="1472"/>
                </a:lnTo>
                <a:lnTo>
                  <a:pt x="510" y="1474"/>
                </a:lnTo>
                <a:lnTo>
                  <a:pt x="515" y="1472"/>
                </a:lnTo>
                <a:lnTo>
                  <a:pt x="518" y="1470"/>
                </a:lnTo>
                <a:lnTo>
                  <a:pt x="521" y="1467"/>
                </a:lnTo>
                <a:lnTo>
                  <a:pt x="523" y="1462"/>
                </a:lnTo>
                <a:lnTo>
                  <a:pt x="523" y="1459"/>
                </a:lnTo>
                <a:lnTo>
                  <a:pt x="523" y="1433"/>
                </a:lnTo>
                <a:lnTo>
                  <a:pt x="523" y="1433"/>
                </a:lnTo>
                <a:lnTo>
                  <a:pt x="526" y="1432"/>
                </a:lnTo>
                <a:lnTo>
                  <a:pt x="528" y="1429"/>
                </a:lnTo>
                <a:lnTo>
                  <a:pt x="530" y="1425"/>
                </a:lnTo>
                <a:lnTo>
                  <a:pt x="532" y="1421"/>
                </a:lnTo>
                <a:lnTo>
                  <a:pt x="532" y="1417"/>
                </a:lnTo>
                <a:lnTo>
                  <a:pt x="532" y="1417"/>
                </a:lnTo>
                <a:lnTo>
                  <a:pt x="529" y="1404"/>
                </a:lnTo>
                <a:lnTo>
                  <a:pt x="526" y="1389"/>
                </a:lnTo>
                <a:lnTo>
                  <a:pt x="518" y="1363"/>
                </a:lnTo>
                <a:lnTo>
                  <a:pt x="518" y="1363"/>
                </a:lnTo>
                <a:lnTo>
                  <a:pt x="511" y="1327"/>
                </a:lnTo>
                <a:lnTo>
                  <a:pt x="507" y="1057"/>
                </a:lnTo>
                <a:lnTo>
                  <a:pt x="507" y="1057"/>
                </a:lnTo>
                <a:lnTo>
                  <a:pt x="534" y="1051"/>
                </a:lnTo>
                <a:lnTo>
                  <a:pt x="564" y="1044"/>
                </a:lnTo>
                <a:lnTo>
                  <a:pt x="564" y="1044"/>
                </a:lnTo>
                <a:lnTo>
                  <a:pt x="590" y="1028"/>
                </a:lnTo>
                <a:lnTo>
                  <a:pt x="590" y="1028"/>
                </a:lnTo>
                <a:lnTo>
                  <a:pt x="600" y="1022"/>
                </a:lnTo>
                <a:lnTo>
                  <a:pt x="606" y="1017"/>
                </a:lnTo>
                <a:lnTo>
                  <a:pt x="611" y="1012"/>
                </a:lnTo>
                <a:lnTo>
                  <a:pt x="611" y="1012"/>
                </a:lnTo>
                <a:lnTo>
                  <a:pt x="611" y="1006"/>
                </a:lnTo>
                <a:lnTo>
                  <a:pt x="610" y="991"/>
                </a:lnTo>
                <a:lnTo>
                  <a:pt x="604" y="940"/>
                </a:lnTo>
                <a:lnTo>
                  <a:pt x="583" y="786"/>
                </a:lnTo>
                <a:lnTo>
                  <a:pt x="560" y="626"/>
                </a:lnTo>
                <a:lnTo>
                  <a:pt x="550" y="568"/>
                </a:lnTo>
                <a:lnTo>
                  <a:pt x="545" y="536"/>
                </a:lnTo>
                <a:lnTo>
                  <a:pt x="545" y="536"/>
                </a:lnTo>
                <a:lnTo>
                  <a:pt x="543" y="515"/>
                </a:lnTo>
                <a:lnTo>
                  <a:pt x="540" y="486"/>
                </a:lnTo>
                <a:lnTo>
                  <a:pt x="540" y="450"/>
                </a:lnTo>
                <a:lnTo>
                  <a:pt x="542" y="414"/>
                </a:lnTo>
                <a:lnTo>
                  <a:pt x="543" y="349"/>
                </a:lnTo>
                <a:lnTo>
                  <a:pt x="545" y="314"/>
                </a:lnTo>
                <a:lnTo>
                  <a:pt x="545" y="314"/>
                </a:lnTo>
                <a:lnTo>
                  <a:pt x="546" y="300"/>
                </a:lnTo>
                <a:lnTo>
                  <a:pt x="546" y="280"/>
                </a:lnTo>
                <a:lnTo>
                  <a:pt x="545" y="269"/>
                </a:lnTo>
                <a:lnTo>
                  <a:pt x="545" y="258"/>
                </a:lnTo>
                <a:lnTo>
                  <a:pt x="543" y="250"/>
                </a:lnTo>
                <a:lnTo>
                  <a:pt x="539" y="242"/>
                </a:lnTo>
                <a:lnTo>
                  <a:pt x="539" y="242"/>
                </a:lnTo>
                <a:lnTo>
                  <a:pt x="538" y="240"/>
                </a:lnTo>
                <a:lnTo>
                  <a:pt x="534" y="237"/>
                </a:lnTo>
                <a:lnTo>
                  <a:pt x="524" y="234"/>
                </a:lnTo>
                <a:lnTo>
                  <a:pt x="512" y="231"/>
                </a:lnTo>
                <a:lnTo>
                  <a:pt x="499" y="229"/>
                </a:lnTo>
                <a:lnTo>
                  <a:pt x="475" y="227"/>
                </a:lnTo>
                <a:lnTo>
                  <a:pt x="466" y="226"/>
                </a:lnTo>
                <a:lnTo>
                  <a:pt x="466" y="226"/>
                </a:lnTo>
                <a:lnTo>
                  <a:pt x="466" y="215"/>
                </a:lnTo>
                <a:lnTo>
                  <a:pt x="467" y="188"/>
                </a:lnTo>
                <a:lnTo>
                  <a:pt x="467" y="171"/>
                </a:lnTo>
                <a:lnTo>
                  <a:pt x="464" y="153"/>
                </a:lnTo>
                <a:lnTo>
                  <a:pt x="462" y="136"/>
                </a:lnTo>
                <a:lnTo>
                  <a:pt x="457" y="120"/>
                </a:lnTo>
                <a:lnTo>
                  <a:pt x="457" y="120"/>
                </a:lnTo>
                <a:lnTo>
                  <a:pt x="452" y="108"/>
                </a:lnTo>
                <a:lnTo>
                  <a:pt x="445" y="99"/>
                </a:lnTo>
                <a:lnTo>
                  <a:pt x="439" y="92"/>
                </a:lnTo>
                <a:lnTo>
                  <a:pt x="434" y="88"/>
                </a:lnTo>
                <a:lnTo>
                  <a:pt x="428" y="87"/>
                </a:lnTo>
                <a:lnTo>
                  <a:pt x="424" y="85"/>
                </a:lnTo>
                <a:lnTo>
                  <a:pt x="420" y="85"/>
                </a:lnTo>
                <a:lnTo>
                  <a:pt x="420" y="85"/>
                </a:lnTo>
                <a:lnTo>
                  <a:pt x="420" y="73"/>
                </a:lnTo>
                <a:lnTo>
                  <a:pt x="418" y="65"/>
                </a:lnTo>
                <a:lnTo>
                  <a:pt x="417" y="60"/>
                </a:lnTo>
                <a:lnTo>
                  <a:pt x="415" y="56"/>
                </a:lnTo>
                <a:lnTo>
                  <a:pt x="415" y="56"/>
                </a:lnTo>
                <a:lnTo>
                  <a:pt x="412" y="54"/>
                </a:lnTo>
                <a:lnTo>
                  <a:pt x="408" y="51"/>
                </a:lnTo>
                <a:lnTo>
                  <a:pt x="401" y="48"/>
                </a:lnTo>
                <a:lnTo>
                  <a:pt x="391" y="45"/>
                </a:lnTo>
                <a:lnTo>
                  <a:pt x="391" y="45"/>
                </a:lnTo>
                <a:lnTo>
                  <a:pt x="388" y="39"/>
                </a:lnTo>
                <a:lnTo>
                  <a:pt x="381" y="24"/>
                </a:lnTo>
                <a:lnTo>
                  <a:pt x="375" y="17"/>
                </a:lnTo>
                <a:lnTo>
                  <a:pt x="369" y="10"/>
                </a:lnTo>
                <a:lnTo>
                  <a:pt x="362" y="3"/>
                </a:lnTo>
                <a:lnTo>
                  <a:pt x="358" y="1"/>
                </a:lnTo>
                <a:lnTo>
                  <a:pt x="354" y="0"/>
                </a:lnTo>
                <a:lnTo>
                  <a:pt x="354" y="0"/>
                </a:lnTo>
                <a:lnTo>
                  <a:pt x="344" y="0"/>
                </a:lnTo>
                <a:lnTo>
                  <a:pt x="332" y="1"/>
                </a:lnTo>
                <a:lnTo>
                  <a:pt x="319" y="5"/>
                </a:lnTo>
                <a:lnTo>
                  <a:pt x="305" y="8"/>
                </a:lnTo>
                <a:lnTo>
                  <a:pt x="283" y="16"/>
                </a:lnTo>
                <a:lnTo>
                  <a:pt x="275" y="19"/>
                </a:lnTo>
                <a:lnTo>
                  <a:pt x="275" y="19"/>
                </a:lnTo>
                <a:lnTo>
                  <a:pt x="251" y="37"/>
                </a:lnTo>
                <a:lnTo>
                  <a:pt x="234" y="52"/>
                </a:lnTo>
                <a:lnTo>
                  <a:pt x="221" y="65"/>
                </a:lnTo>
                <a:lnTo>
                  <a:pt x="221" y="65"/>
                </a:lnTo>
                <a:lnTo>
                  <a:pt x="215" y="73"/>
                </a:lnTo>
                <a:lnTo>
                  <a:pt x="210" y="83"/>
                </a:lnTo>
                <a:lnTo>
                  <a:pt x="205" y="99"/>
                </a:lnTo>
                <a:lnTo>
                  <a:pt x="205" y="99"/>
                </a:lnTo>
                <a:lnTo>
                  <a:pt x="205" y="101"/>
                </a:lnTo>
                <a:lnTo>
                  <a:pt x="205" y="106"/>
                </a:lnTo>
                <a:lnTo>
                  <a:pt x="205" y="117"/>
                </a:lnTo>
                <a:lnTo>
                  <a:pt x="207" y="136"/>
                </a:lnTo>
                <a:lnTo>
                  <a:pt x="207" y="136"/>
                </a:lnTo>
                <a:lnTo>
                  <a:pt x="208" y="139"/>
                </a:lnTo>
                <a:lnTo>
                  <a:pt x="210" y="142"/>
                </a:lnTo>
                <a:lnTo>
                  <a:pt x="216" y="148"/>
                </a:lnTo>
                <a:lnTo>
                  <a:pt x="223" y="155"/>
                </a:lnTo>
                <a:lnTo>
                  <a:pt x="226" y="144"/>
                </a:lnTo>
                <a:lnTo>
                  <a:pt x="234" y="149"/>
                </a:lnTo>
                <a:close/>
                <a:moveTo>
                  <a:pt x="386" y="1092"/>
                </a:moveTo>
                <a:lnTo>
                  <a:pt x="418" y="1087"/>
                </a:lnTo>
                <a:lnTo>
                  <a:pt x="412" y="1214"/>
                </a:lnTo>
                <a:lnTo>
                  <a:pt x="412" y="1214"/>
                </a:lnTo>
                <a:lnTo>
                  <a:pt x="404" y="1180"/>
                </a:lnTo>
                <a:lnTo>
                  <a:pt x="398" y="1153"/>
                </a:lnTo>
                <a:lnTo>
                  <a:pt x="396" y="1134"/>
                </a:lnTo>
                <a:lnTo>
                  <a:pt x="396" y="1134"/>
                </a:lnTo>
                <a:lnTo>
                  <a:pt x="395" y="1122"/>
                </a:lnTo>
                <a:lnTo>
                  <a:pt x="391" y="1108"/>
                </a:lnTo>
                <a:lnTo>
                  <a:pt x="386" y="1092"/>
                </a:lnTo>
                <a:lnTo>
                  <a:pt x="386" y="10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CBAAD7-5D2F-4947-B97D-A35BD2C85E63}"/>
              </a:ext>
            </a:extLst>
          </p:cNvPr>
          <p:cNvSpPr>
            <a:spLocks noEditPoints="1"/>
          </p:cNvSpPr>
          <p:nvPr/>
        </p:nvSpPr>
        <p:spPr bwMode="auto">
          <a:xfrm>
            <a:off x="8469181" y="4628193"/>
            <a:ext cx="529678" cy="1727986"/>
          </a:xfrm>
          <a:custGeom>
            <a:avLst/>
            <a:gdLst>
              <a:gd name="T0" fmla="*/ 72 w 446"/>
              <a:gd name="T1" fmla="*/ 117 h 1455"/>
              <a:gd name="T2" fmla="*/ 98 w 446"/>
              <a:gd name="T3" fmla="*/ 160 h 1455"/>
              <a:gd name="T4" fmla="*/ 106 w 446"/>
              <a:gd name="T5" fmla="*/ 175 h 1455"/>
              <a:gd name="T6" fmla="*/ 64 w 446"/>
              <a:gd name="T7" fmla="*/ 237 h 1455"/>
              <a:gd name="T8" fmla="*/ 17 w 446"/>
              <a:gd name="T9" fmla="*/ 253 h 1455"/>
              <a:gd name="T10" fmla="*/ 1 w 446"/>
              <a:gd name="T11" fmla="*/ 308 h 1455"/>
              <a:gd name="T12" fmla="*/ 33 w 446"/>
              <a:gd name="T13" fmla="*/ 380 h 1455"/>
              <a:gd name="T14" fmla="*/ 31 w 446"/>
              <a:gd name="T15" fmla="*/ 581 h 1455"/>
              <a:gd name="T16" fmla="*/ 36 w 446"/>
              <a:gd name="T17" fmla="*/ 668 h 1455"/>
              <a:gd name="T18" fmla="*/ 44 w 446"/>
              <a:gd name="T19" fmla="*/ 669 h 1455"/>
              <a:gd name="T20" fmla="*/ 41 w 446"/>
              <a:gd name="T21" fmla="*/ 876 h 1455"/>
              <a:gd name="T22" fmla="*/ 37 w 446"/>
              <a:gd name="T23" fmla="*/ 1043 h 1455"/>
              <a:gd name="T24" fmla="*/ 39 w 446"/>
              <a:gd name="T25" fmla="*/ 1113 h 1455"/>
              <a:gd name="T26" fmla="*/ 98 w 446"/>
              <a:gd name="T27" fmla="*/ 1218 h 1455"/>
              <a:gd name="T28" fmla="*/ 71 w 446"/>
              <a:gd name="T29" fmla="*/ 1299 h 1455"/>
              <a:gd name="T30" fmla="*/ 80 w 446"/>
              <a:gd name="T31" fmla="*/ 1368 h 1455"/>
              <a:gd name="T32" fmla="*/ 113 w 446"/>
              <a:gd name="T33" fmla="*/ 1377 h 1455"/>
              <a:gd name="T34" fmla="*/ 145 w 446"/>
              <a:gd name="T35" fmla="*/ 1335 h 1455"/>
              <a:gd name="T36" fmla="*/ 166 w 446"/>
              <a:gd name="T37" fmla="*/ 1242 h 1455"/>
              <a:gd name="T38" fmla="*/ 166 w 446"/>
              <a:gd name="T39" fmla="*/ 1185 h 1455"/>
              <a:gd name="T40" fmla="*/ 161 w 446"/>
              <a:gd name="T41" fmla="*/ 1096 h 1455"/>
              <a:gd name="T42" fmla="*/ 177 w 446"/>
              <a:gd name="T43" fmla="*/ 972 h 1455"/>
              <a:gd name="T44" fmla="*/ 205 w 446"/>
              <a:gd name="T45" fmla="*/ 1046 h 1455"/>
              <a:gd name="T46" fmla="*/ 218 w 446"/>
              <a:gd name="T47" fmla="*/ 1138 h 1455"/>
              <a:gd name="T48" fmla="*/ 195 w 446"/>
              <a:gd name="T49" fmla="*/ 1293 h 1455"/>
              <a:gd name="T50" fmla="*/ 196 w 446"/>
              <a:gd name="T51" fmla="*/ 1360 h 1455"/>
              <a:gd name="T52" fmla="*/ 188 w 446"/>
              <a:gd name="T53" fmla="*/ 1422 h 1455"/>
              <a:gd name="T54" fmla="*/ 228 w 446"/>
              <a:gd name="T55" fmla="*/ 1446 h 1455"/>
              <a:gd name="T56" fmla="*/ 298 w 446"/>
              <a:gd name="T57" fmla="*/ 1453 h 1455"/>
              <a:gd name="T58" fmla="*/ 306 w 446"/>
              <a:gd name="T59" fmla="*/ 1434 h 1455"/>
              <a:gd name="T60" fmla="*/ 276 w 446"/>
              <a:gd name="T61" fmla="*/ 1391 h 1455"/>
              <a:gd name="T62" fmla="*/ 289 w 446"/>
              <a:gd name="T63" fmla="*/ 1294 h 1455"/>
              <a:gd name="T64" fmla="*/ 320 w 446"/>
              <a:gd name="T65" fmla="*/ 1149 h 1455"/>
              <a:gd name="T66" fmla="*/ 368 w 446"/>
              <a:gd name="T67" fmla="*/ 857 h 1455"/>
              <a:gd name="T68" fmla="*/ 365 w 446"/>
              <a:gd name="T69" fmla="*/ 786 h 1455"/>
              <a:gd name="T70" fmla="*/ 417 w 446"/>
              <a:gd name="T71" fmla="*/ 737 h 1455"/>
              <a:gd name="T72" fmla="*/ 437 w 446"/>
              <a:gd name="T73" fmla="*/ 729 h 1455"/>
              <a:gd name="T74" fmla="*/ 440 w 446"/>
              <a:gd name="T75" fmla="*/ 663 h 1455"/>
              <a:gd name="T76" fmla="*/ 398 w 446"/>
              <a:gd name="T77" fmla="*/ 491 h 1455"/>
              <a:gd name="T78" fmla="*/ 372 w 446"/>
              <a:gd name="T79" fmla="*/ 357 h 1455"/>
              <a:gd name="T80" fmla="*/ 333 w 446"/>
              <a:gd name="T81" fmla="*/ 286 h 1455"/>
              <a:gd name="T82" fmla="*/ 349 w 446"/>
              <a:gd name="T83" fmla="*/ 282 h 1455"/>
              <a:gd name="T84" fmla="*/ 361 w 446"/>
              <a:gd name="T85" fmla="*/ 283 h 1455"/>
              <a:gd name="T86" fmla="*/ 360 w 446"/>
              <a:gd name="T87" fmla="*/ 255 h 1455"/>
              <a:gd name="T88" fmla="*/ 397 w 446"/>
              <a:gd name="T89" fmla="*/ 232 h 1455"/>
              <a:gd name="T90" fmla="*/ 406 w 446"/>
              <a:gd name="T91" fmla="*/ 211 h 1455"/>
              <a:gd name="T92" fmla="*/ 360 w 446"/>
              <a:gd name="T93" fmla="*/ 226 h 1455"/>
              <a:gd name="T94" fmla="*/ 267 w 446"/>
              <a:gd name="T95" fmla="*/ 222 h 1455"/>
              <a:gd name="T96" fmla="*/ 239 w 446"/>
              <a:gd name="T97" fmla="*/ 174 h 1455"/>
              <a:gd name="T98" fmla="*/ 216 w 446"/>
              <a:gd name="T99" fmla="*/ 81 h 1455"/>
              <a:gd name="T100" fmla="*/ 245 w 446"/>
              <a:gd name="T101" fmla="*/ 87 h 1455"/>
              <a:gd name="T102" fmla="*/ 218 w 446"/>
              <a:gd name="T103" fmla="*/ 53 h 1455"/>
              <a:gd name="T104" fmla="*/ 179 w 446"/>
              <a:gd name="T105" fmla="*/ 8 h 1455"/>
              <a:gd name="T106" fmla="*/ 115 w 446"/>
              <a:gd name="T107" fmla="*/ 7 h 1455"/>
              <a:gd name="T108" fmla="*/ 80 w 446"/>
              <a:gd name="T109" fmla="*/ 54 h 1455"/>
              <a:gd name="T110" fmla="*/ 361 w 446"/>
              <a:gd name="T111" fmla="*/ 639 h 1455"/>
              <a:gd name="T112" fmla="*/ 363 w 446"/>
              <a:gd name="T113" fmla="*/ 681 h 1455"/>
              <a:gd name="T114" fmla="*/ 381 w 446"/>
              <a:gd name="T115" fmla="*/ 702 h 1455"/>
              <a:gd name="T116" fmla="*/ 360 w 446"/>
              <a:gd name="T117" fmla="*/ 731 h 1455"/>
              <a:gd name="T118" fmla="*/ 347 w 446"/>
              <a:gd name="T119" fmla="*/ 671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1455">
                <a:moveTo>
                  <a:pt x="77" y="101"/>
                </a:moveTo>
                <a:lnTo>
                  <a:pt x="81" y="108"/>
                </a:lnTo>
                <a:lnTo>
                  <a:pt x="81" y="108"/>
                </a:lnTo>
                <a:lnTo>
                  <a:pt x="76" y="109"/>
                </a:lnTo>
                <a:lnTo>
                  <a:pt x="74" y="113"/>
                </a:lnTo>
                <a:lnTo>
                  <a:pt x="72" y="114"/>
                </a:lnTo>
                <a:lnTo>
                  <a:pt x="72" y="117"/>
                </a:lnTo>
                <a:lnTo>
                  <a:pt x="72" y="117"/>
                </a:lnTo>
                <a:lnTo>
                  <a:pt x="75" y="124"/>
                </a:lnTo>
                <a:lnTo>
                  <a:pt x="80" y="133"/>
                </a:lnTo>
                <a:lnTo>
                  <a:pt x="92" y="152"/>
                </a:lnTo>
                <a:lnTo>
                  <a:pt x="92" y="152"/>
                </a:lnTo>
                <a:lnTo>
                  <a:pt x="96" y="156"/>
                </a:lnTo>
                <a:lnTo>
                  <a:pt x="98" y="160"/>
                </a:lnTo>
                <a:lnTo>
                  <a:pt x="106" y="163"/>
                </a:lnTo>
                <a:lnTo>
                  <a:pt x="110" y="166"/>
                </a:lnTo>
                <a:lnTo>
                  <a:pt x="112" y="166"/>
                </a:lnTo>
                <a:lnTo>
                  <a:pt x="115" y="174"/>
                </a:lnTo>
                <a:lnTo>
                  <a:pt x="115" y="174"/>
                </a:lnTo>
                <a:lnTo>
                  <a:pt x="112" y="175"/>
                </a:lnTo>
                <a:lnTo>
                  <a:pt x="106" y="175"/>
                </a:lnTo>
                <a:lnTo>
                  <a:pt x="106" y="175"/>
                </a:lnTo>
                <a:lnTo>
                  <a:pt x="104" y="177"/>
                </a:lnTo>
                <a:lnTo>
                  <a:pt x="102" y="179"/>
                </a:lnTo>
                <a:lnTo>
                  <a:pt x="97" y="185"/>
                </a:lnTo>
                <a:lnTo>
                  <a:pt x="86" y="200"/>
                </a:lnTo>
                <a:lnTo>
                  <a:pt x="86" y="200"/>
                </a:lnTo>
                <a:lnTo>
                  <a:pt x="64" y="237"/>
                </a:lnTo>
                <a:lnTo>
                  <a:pt x="64" y="237"/>
                </a:lnTo>
                <a:lnTo>
                  <a:pt x="58" y="238"/>
                </a:lnTo>
                <a:lnTo>
                  <a:pt x="47" y="240"/>
                </a:lnTo>
                <a:lnTo>
                  <a:pt x="27" y="246"/>
                </a:lnTo>
                <a:lnTo>
                  <a:pt x="27" y="246"/>
                </a:lnTo>
                <a:lnTo>
                  <a:pt x="22" y="250"/>
                </a:lnTo>
                <a:lnTo>
                  <a:pt x="17" y="253"/>
                </a:lnTo>
                <a:lnTo>
                  <a:pt x="12" y="256"/>
                </a:lnTo>
                <a:lnTo>
                  <a:pt x="9" y="261"/>
                </a:lnTo>
                <a:lnTo>
                  <a:pt x="6" y="266"/>
                </a:lnTo>
                <a:lnTo>
                  <a:pt x="4" y="271"/>
                </a:lnTo>
                <a:lnTo>
                  <a:pt x="1" y="282"/>
                </a:lnTo>
                <a:lnTo>
                  <a:pt x="0" y="294"/>
                </a:lnTo>
                <a:lnTo>
                  <a:pt x="1" y="308"/>
                </a:lnTo>
                <a:lnTo>
                  <a:pt x="4" y="320"/>
                </a:lnTo>
                <a:lnTo>
                  <a:pt x="8" y="332"/>
                </a:lnTo>
                <a:lnTo>
                  <a:pt x="8" y="332"/>
                </a:lnTo>
                <a:lnTo>
                  <a:pt x="17" y="352"/>
                </a:lnTo>
                <a:lnTo>
                  <a:pt x="25" y="366"/>
                </a:lnTo>
                <a:lnTo>
                  <a:pt x="33" y="380"/>
                </a:lnTo>
                <a:lnTo>
                  <a:pt x="33" y="380"/>
                </a:lnTo>
                <a:lnTo>
                  <a:pt x="32" y="388"/>
                </a:lnTo>
                <a:lnTo>
                  <a:pt x="28" y="408"/>
                </a:lnTo>
                <a:lnTo>
                  <a:pt x="25" y="429"/>
                </a:lnTo>
                <a:lnTo>
                  <a:pt x="23" y="446"/>
                </a:lnTo>
                <a:lnTo>
                  <a:pt x="23" y="446"/>
                </a:lnTo>
                <a:lnTo>
                  <a:pt x="26" y="510"/>
                </a:lnTo>
                <a:lnTo>
                  <a:pt x="31" y="581"/>
                </a:lnTo>
                <a:lnTo>
                  <a:pt x="31" y="581"/>
                </a:lnTo>
                <a:lnTo>
                  <a:pt x="31" y="603"/>
                </a:lnTo>
                <a:lnTo>
                  <a:pt x="31" y="623"/>
                </a:lnTo>
                <a:lnTo>
                  <a:pt x="31" y="643"/>
                </a:lnTo>
                <a:lnTo>
                  <a:pt x="33" y="661"/>
                </a:lnTo>
                <a:lnTo>
                  <a:pt x="33" y="661"/>
                </a:lnTo>
                <a:lnTo>
                  <a:pt x="36" y="668"/>
                </a:lnTo>
                <a:lnTo>
                  <a:pt x="37" y="671"/>
                </a:lnTo>
                <a:lnTo>
                  <a:pt x="38" y="672"/>
                </a:lnTo>
                <a:lnTo>
                  <a:pt x="41" y="672"/>
                </a:lnTo>
                <a:lnTo>
                  <a:pt x="43" y="669"/>
                </a:lnTo>
                <a:lnTo>
                  <a:pt x="44" y="668"/>
                </a:lnTo>
                <a:lnTo>
                  <a:pt x="44" y="669"/>
                </a:lnTo>
                <a:lnTo>
                  <a:pt x="44" y="669"/>
                </a:lnTo>
                <a:lnTo>
                  <a:pt x="37" y="712"/>
                </a:lnTo>
                <a:lnTo>
                  <a:pt x="33" y="743"/>
                </a:lnTo>
                <a:lnTo>
                  <a:pt x="31" y="765"/>
                </a:lnTo>
                <a:lnTo>
                  <a:pt x="31" y="765"/>
                </a:lnTo>
                <a:lnTo>
                  <a:pt x="32" y="789"/>
                </a:lnTo>
                <a:lnTo>
                  <a:pt x="36" y="824"/>
                </a:lnTo>
                <a:lnTo>
                  <a:pt x="41" y="876"/>
                </a:lnTo>
                <a:lnTo>
                  <a:pt x="41" y="876"/>
                </a:lnTo>
                <a:lnTo>
                  <a:pt x="39" y="914"/>
                </a:lnTo>
                <a:lnTo>
                  <a:pt x="39" y="914"/>
                </a:lnTo>
                <a:lnTo>
                  <a:pt x="39" y="975"/>
                </a:lnTo>
                <a:lnTo>
                  <a:pt x="39" y="1031"/>
                </a:lnTo>
                <a:lnTo>
                  <a:pt x="39" y="1031"/>
                </a:lnTo>
                <a:lnTo>
                  <a:pt x="37" y="1043"/>
                </a:lnTo>
                <a:lnTo>
                  <a:pt x="32" y="1069"/>
                </a:lnTo>
                <a:lnTo>
                  <a:pt x="32" y="1069"/>
                </a:lnTo>
                <a:lnTo>
                  <a:pt x="31" y="1076"/>
                </a:lnTo>
                <a:lnTo>
                  <a:pt x="31" y="1084"/>
                </a:lnTo>
                <a:lnTo>
                  <a:pt x="32" y="1090"/>
                </a:lnTo>
                <a:lnTo>
                  <a:pt x="33" y="1097"/>
                </a:lnTo>
                <a:lnTo>
                  <a:pt x="39" y="1113"/>
                </a:lnTo>
                <a:lnTo>
                  <a:pt x="47" y="1131"/>
                </a:lnTo>
                <a:lnTo>
                  <a:pt x="47" y="1131"/>
                </a:lnTo>
                <a:lnTo>
                  <a:pt x="52" y="1144"/>
                </a:lnTo>
                <a:lnTo>
                  <a:pt x="59" y="1157"/>
                </a:lnTo>
                <a:lnTo>
                  <a:pt x="76" y="1185"/>
                </a:lnTo>
                <a:lnTo>
                  <a:pt x="98" y="1218"/>
                </a:lnTo>
                <a:lnTo>
                  <a:pt x="98" y="1218"/>
                </a:lnTo>
                <a:lnTo>
                  <a:pt x="97" y="1226"/>
                </a:lnTo>
                <a:lnTo>
                  <a:pt x="93" y="1238"/>
                </a:lnTo>
                <a:lnTo>
                  <a:pt x="93" y="1238"/>
                </a:lnTo>
                <a:lnTo>
                  <a:pt x="83" y="1264"/>
                </a:lnTo>
                <a:lnTo>
                  <a:pt x="77" y="1282"/>
                </a:lnTo>
                <a:lnTo>
                  <a:pt x="71" y="1299"/>
                </a:lnTo>
                <a:lnTo>
                  <a:pt x="71" y="1299"/>
                </a:lnTo>
                <a:lnTo>
                  <a:pt x="69" y="1309"/>
                </a:lnTo>
                <a:lnTo>
                  <a:pt x="68" y="1319"/>
                </a:lnTo>
                <a:lnTo>
                  <a:pt x="68" y="1331"/>
                </a:lnTo>
                <a:lnTo>
                  <a:pt x="69" y="1342"/>
                </a:lnTo>
                <a:lnTo>
                  <a:pt x="71" y="1353"/>
                </a:lnTo>
                <a:lnTo>
                  <a:pt x="76" y="1363"/>
                </a:lnTo>
                <a:lnTo>
                  <a:pt x="80" y="1368"/>
                </a:lnTo>
                <a:lnTo>
                  <a:pt x="83" y="1371"/>
                </a:lnTo>
                <a:lnTo>
                  <a:pt x="88" y="1374"/>
                </a:lnTo>
                <a:lnTo>
                  <a:pt x="93" y="1376"/>
                </a:lnTo>
                <a:lnTo>
                  <a:pt x="93" y="1376"/>
                </a:lnTo>
                <a:lnTo>
                  <a:pt x="99" y="1377"/>
                </a:lnTo>
                <a:lnTo>
                  <a:pt x="104" y="1379"/>
                </a:lnTo>
                <a:lnTo>
                  <a:pt x="113" y="1377"/>
                </a:lnTo>
                <a:lnTo>
                  <a:pt x="120" y="1374"/>
                </a:lnTo>
                <a:lnTo>
                  <a:pt x="126" y="1369"/>
                </a:lnTo>
                <a:lnTo>
                  <a:pt x="131" y="1363"/>
                </a:lnTo>
                <a:lnTo>
                  <a:pt x="135" y="1355"/>
                </a:lnTo>
                <a:lnTo>
                  <a:pt x="142" y="1342"/>
                </a:lnTo>
                <a:lnTo>
                  <a:pt x="142" y="1342"/>
                </a:lnTo>
                <a:lnTo>
                  <a:pt x="145" y="1335"/>
                </a:lnTo>
                <a:lnTo>
                  <a:pt x="146" y="1327"/>
                </a:lnTo>
                <a:lnTo>
                  <a:pt x="148" y="1309"/>
                </a:lnTo>
                <a:lnTo>
                  <a:pt x="150" y="1291"/>
                </a:lnTo>
                <a:lnTo>
                  <a:pt x="152" y="1281"/>
                </a:lnTo>
                <a:lnTo>
                  <a:pt x="153" y="1272"/>
                </a:lnTo>
                <a:lnTo>
                  <a:pt x="153" y="1272"/>
                </a:lnTo>
                <a:lnTo>
                  <a:pt x="166" y="1242"/>
                </a:lnTo>
                <a:lnTo>
                  <a:pt x="169" y="1228"/>
                </a:lnTo>
                <a:lnTo>
                  <a:pt x="170" y="1221"/>
                </a:lnTo>
                <a:lnTo>
                  <a:pt x="170" y="1212"/>
                </a:lnTo>
                <a:lnTo>
                  <a:pt x="170" y="1212"/>
                </a:lnTo>
                <a:lnTo>
                  <a:pt x="169" y="1204"/>
                </a:lnTo>
                <a:lnTo>
                  <a:pt x="168" y="1198"/>
                </a:lnTo>
                <a:lnTo>
                  <a:pt x="166" y="1185"/>
                </a:lnTo>
                <a:lnTo>
                  <a:pt x="162" y="1177"/>
                </a:lnTo>
                <a:lnTo>
                  <a:pt x="159" y="1169"/>
                </a:lnTo>
                <a:lnTo>
                  <a:pt x="159" y="1169"/>
                </a:lnTo>
                <a:lnTo>
                  <a:pt x="159" y="1144"/>
                </a:lnTo>
                <a:lnTo>
                  <a:pt x="159" y="1122"/>
                </a:lnTo>
                <a:lnTo>
                  <a:pt x="159" y="1122"/>
                </a:lnTo>
                <a:lnTo>
                  <a:pt x="161" y="1096"/>
                </a:lnTo>
                <a:lnTo>
                  <a:pt x="162" y="1063"/>
                </a:lnTo>
                <a:lnTo>
                  <a:pt x="162" y="1063"/>
                </a:lnTo>
                <a:lnTo>
                  <a:pt x="163" y="1049"/>
                </a:lnTo>
                <a:lnTo>
                  <a:pt x="166" y="1030"/>
                </a:lnTo>
                <a:lnTo>
                  <a:pt x="172" y="996"/>
                </a:lnTo>
                <a:lnTo>
                  <a:pt x="172" y="996"/>
                </a:lnTo>
                <a:lnTo>
                  <a:pt x="177" y="972"/>
                </a:lnTo>
                <a:lnTo>
                  <a:pt x="185" y="933"/>
                </a:lnTo>
                <a:lnTo>
                  <a:pt x="197" y="882"/>
                </a:lnTo>
                <a:lnTo>
                  <a:pt x="197" y="882"/>
                </a:lnTo>
                <a:lnTo>
                  <a:pt x="199" y="956"/>
                </a:lnTo>
                <a:lnTo>
                  <a:pt x="201" y="1011"/>
                </a:lnTo>
                <a:lnTo>
                  <a:pt x="203" y="1033"/>
                </a:lnTo>
                <a:lnTo>
                  <a:pt x="205" y="1046"/>
                </a:lnTo>
                <a:lnTo>
                  <a:pt x="205" y="1046"/>
                </a:lnTo>
                <a:lnTo>
                  <a:pt x="214" y="1078"/>
                </a:lnTo>
                <a:lnTo>
                  <a:pt x="218" y="1095"/>
                </a:lnTo>
                <a:lnTo>
                  <a:pt x="221" y="1109"/>
                </a:lnTo>
                <a:lnTo>
                  <a:pt x="221" y="1109"/>
                </a:lnTo>
                <a:lnTo>
                  <a:pt x="219" y="1120"/>
                </a:lnTo>
                <a:lnTo>
                  <a:pt x="218" y="1138"/>
                </a:lnTo>
                <a:lnTo>
                  <a:pt x="213" y="1182"/>
                </a:lnTo>
                <a:lnTo>
                  <a:pt x="203" y="1250"/>
                </a:lnTo>
                <a:lnTo>
                  <a:pt x="203" y="1250"/>
                </a:lnTo>
                <a:lnTo>
                  <a:pt x="199" y="1270"/>
                </a:lnTo>
                <a:lnTo>
                  <a:pt x="196" y="1282"/>
                </a:lnTo>
                <a:lnTo>
                  <a:pt x="195" y="1293"/>
                </a:lnTo>
                <a:lnTo>
                  <a:pt x="195" y="1293"/>
                </a:lnTo>
                <a:lnTo>
                  <a:pt x="195" y="1309"/>
                </a:lnTo>
                <a:lnTo>
                  <a:pt x="196" y="1327"/>
                </a:lnTo>
                <a:lnTo>
                  <a:pt x="199" y="1351"/>
                </a:lnTo>
                <a:lnTo>
                  <a:pt x="199" y="1351"/>
                </a:lnTo>
                <a:lnTo>
                  <a:pt x="199" y="1354"/>
                </a:lnTo>
                <a:lnTo>
                  <a:pt x="197" y="1357"/>
                </a:lnTo>
                <a:lnTo>
                  <a:pt x="196" y="1360"/>
                </a:lnTo>
                <a:lnTo>
                  <a:pt x="195" y="1366"/>
                </a:lnTo>
                <a:lnTo>
                  <a:pt x="195" y="1366"/>
                </a:lnTo>
                <a:lnTo>
                  <a:pt x="188" y="1393"/>
                </a:lnTo>
                <a:lnTo>
                  <a:pt x="185" y="1409"/>
                </a:lnTo>
                <a:lnTo>
                  <a:pt x="185" y="1417"/>
                </a:lnTo>
                <a:lnTo>
                  <a:pt x="188" y="1422"/>
                </a:lnTo>
                <a:lnTo>
                  <a:pt x="188" y="1422"/>
                </a:lnTo>
                <a:lnTo>
                  <a:pt x="190" y="1426"/>
                </a:lnTo>
                <a:lnTo>
                  <a:pt x="194" y="1429"/>
                </a:lnTo>
                <a:lnTo>
                  <a:pt x="203" y="1434"/>
                </a:lnTo>
                <a:lnTo>
                  <a:pt x="213" y="1437"/>
                </a:lnTo>
                <a:lnTo>
                  <a:pt x="221" y="1440"/>
                </a:lnTo>
                <a:lnTo>
                  <a:pt x="221" y="1440"/>
                </a:lnTo>
                <a:lnTo>
                  <a:pt x="228" y="1446"/>
                </a:lnTo>
                <a:lnTo>
                  <a:pt x="233" y="1448"/>
                </a:lnTo>
                <a:lnTo>
                  <a:pt x="240" y="1451"/>
                </a:lnTo>
                <a:lnTo>
                  <a:pt x="240" y="1451"/>
                </a:lnTo>
                <a:lnTo>
                  <a:pt x="252" y="1452"/>
                </a:lnTo>
                <a:lnTo>
                  <a:pt x="272" y="1455"/>
                </a:lnTo>
                <a:lnTo>
                  <a:pt x="290" y="1455"/>
                </a:lnTo>
                <a:lnTo>
                  <a:pt x="298" y="1453"/>
                </a:lnTo>
                <a:lnTo>
                  <a:pt x="303" y="1452"/>
                </a:lnTo>
                <a:lnTo>
                  <a:pt x="303" y="1452"/>
                </a:lnTo>
                <a:lnTo>
                  <a:pt x="306" y="1450"/>
                </a:lnTo>
                <a:lnTo>
                  <a:pt x="308" y="1447"/>
                </a:lnTo>
                <a:lnTo>
                  <a:pt x="308" y="1445"/>
                </a:lnTo>
                <a:lnTo>
                  <a:pt x="308" y="1441"/>
                </a:lnTo>
                <a:lnTo>
                  <a:pt x="306" y="1434"/>
                </a:lnTo>
                <a:lnTo>
                  <a:pt x="306" y="1426"/>
                </a:lnTo>
                <a:lnTo>
                  <a:pt x="306" y="1426"/>
                </a:lnTo>
                <a:lnTo>
                  <a:pt x="305" y="1423"/>
                </a:lnTo>
                <a:lnTo>
                  <a:pt x="301" y="1418"/>
                </a:lnTo>
                <a:lnTo>
                  <a:pt x="290" y="1408"/>
                </a:lnTo>
                <a:lnTo>
                  <a:pt x="279" y="1397"/>
                </a:lnTo>
                <a:lnTo>
                  <a:pt x="276" y="1391"/>
                </a:lnTo>
                <a:lnTo>
                  <a:pt x="273" y="1386"/>
                </a:lnTo>
                <a:lnTo>
                  <a:pt x="273" y="1386"/>
                </a:lnTo>
                <a:lnTo>
                  <a:pt x="271" y="1375"/>
                </a:lnTo>
                <a:lnTo>
                  <a:pt x="270" y="1365"/>
                </a:lnTo>
                <a:lnTo>
                  <a:pt x="268" y="1355"/>
                </a:lnTo>
                <a:lnTo>
                  <a:pt x="268" y="1355"/>
                </a:lnTo>
                <a:lnTo>
                  <a:pt x="289" y="1294"/>
                </a:lnTo>
                <a:lnTo>
                  <a:pt x="304" y="1248"/>
                </a:lnTo>
                <a:lnTo>
                  <a:pt x="314" y="1218"/>
                </a:lnTo>
                <a:lnTo>
                  <a:pt x="314" y="1218"/>
                </a:lnTo>
                <a:lnTo>
                  <a:pt x="316" y="1200"/>
                </a:lnTo>
                <a:lnTo>
                  <a:pt x="317" y="1179"/>
                </a:lnTo>
                <a:lnTo>
                  <a:pt x="320" y="1149"/>
                </a:lnTo>
                <a:lnTo>
                  <a:pt x="320" y="1149"/>
                </a:lnTo>
                <a:lnTo>
                  <a:pt x="326" y="1118"/>
                </a:lnTo>
                <a:lnTo>
                  <a:pt x="341" y="1058"/>
                </a:lnTo>
                <a:lnTo>
                  <a:pt x="361" y="967"/>
                </a:lnTo>
                <a:lnTo>
                  <a:pt x="361" y="967"/>
                </a:lnTo>
                <a:lnTo>
                  <a:pt x="363" y="944"/>
                </a:lnTo>
                <a:lnTo>
                  <a:pt x="365" y="900"/>
                </a:lnTo>
                <a:lnTo>
                  <a:pt x="368" y="857"/>
                </a:lnTo>
                <a:lnTo>
                  <a:pt x="369" y="834"/>
                </a:lnTo>
                <a:lnTo>
                  <a:pt x="369" y="834"/>
                </a:lnTo>
                <a:lnTo>
                  <a:pt x="369" y="824"/>
                </a:lnTo>
                <a:lnTo>
                  <a:pt x="366" y="808"/>
                </a:lnTo>
                <a:lnTo>
                  <a:pt x="365" y="794"/>
                </a:lnTo>
                <a:lnTo>
                  <a:pt x="364" y="789"/>
                </a:lnTo>
                <a:lnTo>
                  <a:pt x="365" y="786"/>
                </a:lnTo>
                <a:lnTo>
                  <a:pt x="365" y="786"/>
                </a:lnTo>
                <a:lnTo>
                  <a:pt x="371" y="781"/>
                </a:lnTo>
                <a:lnTo>
                  <a:pt x="385" y="773"/>
                </a:lnTo>
                <a:lnTo>
                  <a:pt x="406" y="761"/>
                </a:lnTo>
                <a:lnTo>
                  <a:pt x="406" y="761"/>
                </a:lnTo>
                <a:lnTo>
                  <a:pt x="409" y="753"/>
                </a:lnTo>
                <a:lnTo>
                  <a:pt x="417" y="737"/>
                </a:lnTo>
                <a:lnTo>
                  <a:pt x="425" y="716"/>
                </a:lnTo>
                <a:lnTo>
                  <a:pt x="425" y="716"/>
                </a:lnTo>
                <a:lnTo>
                  <a:pt x="429" y="723"/>
                </a:lnTo>
                <a:lnTo>
                  <a:pt x="432" y="727"/>
                </a:lnTo>
                <a:lnTo>
                  <a:pt x="435" y="729"/>
                </a:lnTo>
                <a:lnTo>
                  <a:pt x="437" y="729"/>
                </a:lnTo>
                <a:lnTo>
                  <a:pt x="437" y="729"/>
                </a:lnTo>
                <a:lnTo>
                  <a:pt x="439" y="727"/>
                </a:lnTo>
                <a:lnTo>
                  <a:pt x="441" y="725"/>
                </a:lnTo>
                <a:lnTo>
                  <a:pt x="443" y="716"/>
                </a:lnTo>
                <a:lnTo>
                  <a:pt x="446" y="709"/>
                </a:lnTo>
                <a:lnTo>
                  <a:pt x="446" y="703"/>
                </a:lnTo>
                <a:lnTo>
                  <a:pt x="446" y="703"/>
                </a:lnTo>
                <a:lnTo>
                  <a:pt x="440" y="663"/>
                </a:lnTo>
                <a:lnTo>
                  <a:pt x="435" y="632"/>
                </a:lnTo>
                <a:lnTo>
                  <a:pt x="429" y="610"/>
                </a:lnTo>
                <a:lnTo>
                  <a:pt x="429" y="610"/>
                </a:lnTo>
                <a:lnTo>
                  <a:pt x="419" y="571"/>
                </a:lnTo>
                <a:lnTo>
                  <a:pt x="407" y="523"/>
                </a:lnTo>
                <a:lnTo>
                  <a:pt x="407" y="523"/>
                </a:lnTo>
                <a:lnTo>
                  <a:pt x="398" y="491"/>
                </a:lnTo>
                <a:lnTo>
                  <a:pt x="388" y="446"/>
                </a:lnTo>
                <a:lnTo>
                  <a:pt x="380" y="402"/>
                </a:lnTo>
                <a:lnTo>
                  <a:pt x="376" y="384"/>
                </a:lnTo>
                <a:lnTo>
                  <a:pt x="375" y="369"/>
                </a:lnTo>
                <a:lnTo>
                  <a:pt x="375" y="369"/>
                </a:lnTo>
                <a:lnTo>
                  <a:pt x="375" y="364"/>
                </a:lnTo>
                <a:lnTo>
                  <a:pt x="372" y="357"/>
                </a:lnTo>
                <a:lnTo>
                  <a:pt x="368" y="343"/>
                </a:lnTo>
                <a:lnTo>
                  <a:pt x="360" y="330"/>
                </a:lnTo>
                <a:lnTo>
                  <a:pt x="352" y="315"/>
                </a:lnTo>
                <a:lnTo>
                  <a:pt x="336" y="293"/>
                </a:lnTo>
                <a:lnTo>
                  <a:pt x="328" y="283"/>
                </a:lnTo>
                <a:lnTo>
                  <a:pt x="328" y="283"/>
                </a:lnTo>
                <a:lnTo>
                  <a:pt x="333" y="286"/>
                </a:lnTo>
                <a:lnTo>
                  <a:pt x="339" y="286"/>
                </a:lnTo>
                <a:lnTo>
                  <a:pt x="346" y="287"/>
                </a:lnTo>
                <a:lnTo>
                  <a:pt x="346" y="287"/>
                </a:lnTo>
                <a:lnTo>
                  <a:pt x="348" y="286"/>
                </a:lnTo>
                <a:lnTo>
                  <a:pt x="349" y="284"/>
                </a:lnTo>
                <a:lnTo>
                  <a:pt x="349" y="283"/>
                </a:lnTo>
                <a:lnTo>
                  <a:pt x="349" y="282"/>
                </a:lnTo>
                <a:lnTo>
                  <a:pt x="347" y="278"/>
                </a:lnTo>
                <a:lnTo>
                  <a:pt x="347" y="278"/>
                </a:lnTo>
                <a:lnTo>
                  <a:pt x="350" y="281"/>
                </a:lnTo>
                <a:lnTo>
                  <a:pt x="355" y="282"/>
                </a:lnTo>
                <a:lnTo>
                  <a:pt x="359" y="283"/>
                </a:lnTo>
                <a:lnTo>
                  <a:pt x="359" y="283"/>
                </a:lnTo>
                <a:lnTo>
                  <a:pt x="361" y="283"/>
                </a:lnTo>
                <a:lnTo>
                  <a:pt x="363" y="282"/>
                </a:lnTo>
                <a:lnTo>
                  <a:pt x="366" y="275"/>
                </a:lnTo>
                <a:lnTo>
                  <a:pt x="366" y="275"/>
                </a:lnTo>
                <a:lnTo>
                  <a:pt x="368" y="271"/>
                </a:lnTo>
                <a:lnTo>
                  <a:pt x="366" y="267"/>
                </a:lnTo>
                <a:lnTo>
                  <a:pt x="364" y="261"/>
                </a:lnTo>
                <a:lnTo>
                  <a:pt x="360" y="255"/>
                </a:lnTo>
                <a:lnTo>
                  <a:pt x="359" y="253"/>
                </a:lnTo>
                <a:lnTo>
                  <a:pt x="359" y="253"/>
                </a:lnTo>
                <a:lnTo>
                  <a:pt x="370" y="246"/>
                </a:lnTo>
                <a:lnTo>
                  <a:pt x="380" y="242"/>
                </a:lnTo>
                <a:lnTo>
                  <a:pt x="392" y="235"/>
                </a:lnTo>
                <a:lnTo>
                  <a:pt x="392" y="235"/>
                </a:lnTo>
                <a:lnTo>
                  <a:pt x="397" y="232"/>
                </a:lnTo>
                <a:lnTo>
                  <a:pt x="402" y="228"/>
                </a:lnTo>
                <a:lnTo>
                  <a:pt x="404" y="224"/>
                </a:lnTo>
                <a:lnTo>
                  <a:pt x="407" y="221"/>
                </a:lnTo>
                <a:lnTo>
                  <a:pt x="407" y="217"/>
                </a:lnTo>
                <a:lnTo>
                  <a:pt x="407" y="215"/>
                </a:lnTo>
                <a:lnTo>
                  <a:pt x="407" y="212"/>
                </a:lnTo>
                <a:lnTo>
                  <a:pt x="406" y="211"/>
                </a:lnTo>
                <a:lnTo>
                  <a:pt x="406" y="211"/>
                </a:lnTo>
                <a:lnTo>
                  <a:pt x="403" y="211"/>
                </a:lnTo>
                <a:lnTo>
                  <a:pt x="398" y="212"/>
                </a:lnTo>
                <a:lnTo>
                  <a:pt x="385" y="217"/>
                </a:lnTo>
                <a:lnTo>
                  <a:pt x="370" y="223"/>
                </a:lnTo>
                <a:lnTo>
                  <a:pt x="360" y="226"/>
                </a:lnTo>
                <a:lnTo>
                  <a:pt x="360" y="226"/>
                </a:lnTo>
                <a:lnTo>
                  <a:pt x="283" y="231"/>
                </a:lnTo>
                <a:lnTo>
                  <a:pt x="283" y="231"/>
                </a:lnTo>
                <a:lnTo>
                  <a:pt x="279" y="224"/>
                </a:lnTo>
                <a:lnTo>
                  <a:pt x="279" y="224"/>
                </a:lnTo>
                <a:lnTo>
                  <a:pt x="277" y="223"/>
                </a:lnTo>
                <a:lnTo>
                  <a:pt x="274" y="222"/>
                </a:lnTo>
                <a:lnTo>
                  <a:pt x="267" y="222"/>
                </a:lnTo>
                <a:lnTo>
                  <a:pt x="256" y="223"/>
                </a:lnTo>
                <a:lnTo>
                  <a:pt x="256" y="223"/>
                </a:lnTo>
                <a:lnTo>
                  <a:pt x="254" y="211"/>
                </a:lnTo>
                <a:lnTo>
                  <a:pt x="248" y="190"/>
                </a:lnTo>
                <a:lnTo>
                  <a:pt x="248" y="190"/>
                </a:lnTo>
                <a:lnTo>
                  <a:pt x="243" y="182"/>
                </a:lnTo>
                <a:lnTo>
                  <a:pt x="239" y="174"/>
                </a:lnTo>
                <a:lnTo>
                  <a:pt x="234" y="168"/>
                </a:lnTo>
                <a:lnTo>
                  <a:pt x="234" y="125"/>
                </a:lnTo>
                <a:lnTo>
                  <a:pt x="234" y="125"/>
                </a:lnTo>
                <a:lnTo>
                  <a:pt x="230" y="115"/>
                </a:lnTo>
                <a:lnTo>
                  <a:pt x="224" y="101"/>
                </a:lnTo>
                <a:lnTo>
                  <a:pt x="216" y="81"/>
                </a:lnTo>
                <a:lnTo>
                  <a:pt x="216" y="81"/>
                </a:lnTo>
                <a:lnTo>
                  <a:pt x="221" y="82"/>
                </a:lnTo>
                <a:lnTo>
                  <a:pt x="230" y="87"/>
                </a:lnTo>
                <a:lnTo>
                  <a:pt x="235" y="89"/>
                </a:lnTo>
                <a:lnTo>
                  <a:pt x="240" y="90"/>
                </a:lnTo>
                <a:lnTo>
                  <a:pt x="244" y="89"/>
                </a:lnTo>
                <a:lnTo>
                  <a:pt x="245" y="89"/>
                </a:lnTo>
                <a:lnTo>
                  <a:pt x="245" y="87"/>
                </a:lnTo>
                <a:lnTo>
                  <a:pt x="245" y="87"/>
                </a:lnTo>
                <a:lnTo>
                  <a:pt x="245" y="84"/>
                </a:lnTo>
                <a:lnTo>
                  <a:pt x="241" y="79"/>
                </a:lnTo>
                <a:lnTo>
                  <a:pt x="233" y="70"/>
                </a:lnTo>
                <a:lnTo>
                  <a:pt x="221" y="59"/>
                </a:lnTo>
                <a:lnTo>
                  <a:pt x="221" y="59"/>
                </a:lnTo>
                <a:lnTo>
                  <a:pt x="218" y="53"/>
                </a:lnTo>
                <a:lnTo>
                  <a:pt x="212" y="40"/>
                </a:lnTo>
                <a:lnTo>
                  <a:pt x="208" y="31"/>
                </a:lnTo>
                <a:lnTo>
                  <a:pt x="203" y="24"/>
                </a:lnTo>
                <a:lnTo>
                  <a:pt x="199" y="18"/>
                </a:lnTo>
                <a:lnTo>
                  <a:pt x="192" y="13"/>
                </a:lnTo>
                <a:lnTo>
                  <a:pt x="192" y="13"/>
                </a:lnTo>
                <a:lnTo>
                  <a:pt x="179" y="8"/>
                </a:lnTo>
                <a:lnTo>
                  <a:pt x="162" y="3"/>
                </a:lnTo>
                <a:lnTo>
                  <a:pt x="143" y="0"/>
                </a:lnTo>
                <a:lnTo>
                  <a:pt x="135" y="0"/>
                </a:lnTo>
                <a:lnTo>
                  <a:pt x="129" y="0"/>
                </a:lnTo>
                <a:lnTo>
                  <a:pt x="129" y="0"/>
                </a:lnTo>
                <a:lnTo>
                  <a:pt x="123" y="3"/>
                </a:lnTo>
                <a:lnTo>
                  <a:pt x="115" y="7"/>
                </a:lnTo>
                <a:lnTo>
                  <a:pt x="109" y="11"/>
                </a:lnTo>
                <a:lnTo>
                  <a:pt x="102" y="18"/>
                </a:lnTo>
                <a:lnTo>
                  <a:pt x="91" y="30"/>
                </a:lnTo>
                <a:lnTo>
                  <a:pt x="83" y="40"/>
                </a:lnTo>
                <a:lnTo>
                  <a:pt x="83" y="40"/>
                </a:lnTo>
                <a:lnTo>
                  <a:pt x="81" y="46"/>
                </a:lnTo>
                <a:lnTo>
                  <a:pt x="80" y="54"/>
                </a:lnTo>
                <a:lnTo>
                  <a:pt x="77" y="75"/>
                </a:lnTo>
                <a:lnTo>
                  <a:pt x="77" y="101"/>
                </a:lnTo>
                <a:lnTo>
                  <a:pt x="77" y="101"/>
                </a:lnTo>
                <a:close/>
                <a:moveTo>
                  <a:pt x="349" y="627"/>
                </a:moveTo>
                <a:lnTo>
                  <a:pt x="349" y="627"/>
                </a:lnTo>
                <a:lnTo>
                  <a:pt x="355" y="633"/>
                </a:lnTo>
                <a:lnTo>
                  <a:pt x="361" y="639"/>
                </a:lnTo>
                <a:lnTo>
                  <a:pt x="361" y="639"/>
                </a:lnTo>
                <a:lnTo>
                  <a:pt x="364" y="648"/>
                </a:lnTo>
                <a:lnTo>
                  <a:pt x="365" y="661"/>
                </a:lnTo>
                <a:lnTo>
                  <a:pt x="365" y="661"/>
                </a:lnTo>
                <a:lnTo>
                  <a:pt x="364" y="670"/>
                </a:lnTo>
                <a:lnTo>
                  <a:pt x="363" y="681"/>
                </a:lnTo>
                <a:lnTo>
                  <a:pt x="363" y="681"/>
                </a:lnTo>
                <a:lnTo>
                  <a:pt x="364" y="683"/>
                </a:lnTo>
                <a:lnTo>
                  <a:pt x="364" y="687"/>
                </a:lnTo>
                <a:lnTo>
                  <a:pt x="368" y="691"/>
                </a:lnTo>
                <a:lnTo>
                  <a:pt x="372" y="694"/>
                </a:lnTo>
                <a:lnTo>
                  <a:pt x="379" y="698"/>
                </a:lnTo>
                <a:lnTo>
                  <a:pt x="379" y="698"/>
                </a:lnTo>
                <a:lnTo>
                  <a:pt x="381" y="702"/>
                </a:lnTo>
                <a:lnTo>
                  <a:pt x="381" y="703"/>
                </a:lnTo>
                <a:lnTo>
                  <a:pt x="380" y="704"/>
                </a:lnTo>
                <a:lnTo>
                  <a:pt x="376" y="707"/>
                </a:lnTo>
                <a:lnTo>
                  <a:pt x="372" y="710"/>
                </a:lnTo>
                <a:lnTo>
                  <a:pt x="372" y="710"/>
                </a:lnTo>
                <a:lnTo>
                  <a:pt x="360" y="731"/>
                </a:lnTo>
                <a:lnTo>
                  <a:pt x="360" y="731"/>
                </a:lnTo>
                <a:lnTo>
                  <a:pt x="348" y="707"/>
                </a:lnTo>
                <a:lnTo>
                  <a:pt x="348" y="707"/>
                </a:lnTo>
                <a:lnTo>
                  <a:pt x="348" y="702"/>
                </a:lnTo>
                <a:lnTo>
                  <a:pt x="348" y="697"/>
                </a:lnTo>
                <a:lnTo>
                  <a:pt x="348" y="683"/>
                </a:lnTo>
                <a:lnTo>
                  <a:pt x="348" y="683"/>
                </a:lnTo>
                <a:lnTo>
                  <a:pt x="347" y="671"/>
                </a:lnTo>
                <a:lnTo>
                  <a:pt x="347" y="663"/>
                </a:lnTo>
                <a:lnTo>
                  <a:pt x="347" y="663"/>
                </a:lnTo>
                <a:lnTo>
                  <a:pt x="349" y="627"/>
                </a:lnTo>
                <a:lnTo>
                  <a:pt x="349" y="6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指を差す人のシルエット</dc:title>
  <dc:subject>指を差す人のシルエット</dc:subject>
  <dc:creator>http://www.digipot.net</dc:creator>
  <cp:lastModifiedBy/>
  <cp:revision>1</cp:revision>
  <dcterms:created xsi:type="dcterms:W3CDTF">2014-01-30T05:12:09Z</dcterms:created>
  <dcterms:modified xsi:type="dcterms:W3CDTF">2018-03-25T16:31:21Z</dcterms:modified>
  <cp:category/>
  <cp:version>1</cp:version>
</cp:coreProperties>
</file>